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9" r:id="rId1"/>
    <p:sldMasterId id="2147483747" r:id="rId2"/>
    <p:sldMasterId id="2147483687" r:id="rId3"/>
  </p:sldMasterIdLst>
  <p:notesMasterIdLst>
    <p:notesMasterId r:id="rId12"/>
  </p:notesMasterIdLst>
  <p:handoutMasterIdLst>
    <p:handoutMasterId r:id="rId13"/>
  </p:handoutMasterIdLst>
  <p:sldIdLst>
    <p:sldId id="602" r:id="rId4"/>
    <p:sldId id="605" r:id="rId5"/>
    <p:sldId id="589" r:id="rId6"/>
    <p:sldId id="588" r:id="rId7"/>
    <p:sldId id="576" r:id="rId8"/>
    <p:sldId id="599" r:id="rId9"/>
    <p:sldId id="603" r:id="rId10"/>
    <p:sldId id="604" r:id="rId11"/>
  </p:sldIdLst>
  <p:sldSz cx="9144000" cy="6858000" type="screen4x3"/>
  <p:notesSz cx="6797675" cy="9928225"/>
  <p:defaultTextStyle>
    <a:defPPr>
      <a:defRPr lang="de-DE"/>
    </a:defPPr>
    <a:lvl1pPr algn="l" rtl="0" eaLnBrk="0" fontAlgn="base" hangingPunct="0">
      <a:spcBef>
        <a:spcPct val="0"/>
      </a:spcBef>
      <a:spcAft>
        <a:spcPct val="0"/>
      </a:spcAft>
      <a:buClr>
        <a:srgbClr val="000000"/>
      </a:buClr>
      <a:buSzPct val="135000"/>
      <a:buFont typeface="StarBats" charset="0"/>
      <a:defRPr kern="1200">
        <a:solidFill>
          <a:schemeClr val="tx1"/>
        </a:solidFill>
        <a:latin typeface="Arial" pitchFamily="34" charset="0"/>
        <a:ea typeface="+mn-ea"/>
        <a:cs typeface="+mn-cs"/>
      </a:defRPr>
    </a:lvl1pPr>
    <a:lvl2pPr marL="457200" algn="l" rtl="0" eaLnBrk="0" fontAlgn="base" hangingPunct="0">
      <a:spcBef>
        <a:spcPct val="0"/>
      </a:spcBef>
      <a:spcAft>
        <a:spcPct val="0"/>
      </a:spcAft>
      <a:buClr>
        <a:srgbClr val="000000"/>
      </a:buClr>
      <a:buSzPct val="135000"/>
      <a:buFont typeface="StarBats" charset="0"/>
      <a:defRPr kern="1200">
        <a:solidFill>
          <a:schemeClr val="tx1"/>
        </a:solidFill>
        <a:latin typeface="Arial" pitchFamily="34" charset="0"/>
        <a:ea typeface="+mn-ea"/>
        <a:cs typeface="+mn-cs"/>
      </a:defRPr>
    </a:lvl2pPr>
    <a:lvl3pPr marL="914400" algn="l" rtl="0" eaLnBrk="0" fontAlgn="base" hangingPunct="0">
      <a:spcBef>
        <a:spcPct val="0"/>
      </a:spcBef>
      <a:spcAft>
        <a:spcPct val="0"/>
      </a:spcAft>
      <a:buClr>
        <a:srgbClr val="000000"/>
      </a:buClr>
      <a:buSzPct val="135000"/>
      <a:buFont typeface="StarBats" charset="0"/>
      <a:defRPr kern="1200">
        <a:solidFill>
          <a:schemeClr val="tx1"/>
        </a:solidFill>
        <a:latin typeface="Arial" pitchFamily="34" charset="0"/>
        <a:ea typeface="+mn-ea"/>
        <a:cs typeface="+mn-cs"/>
      </a:defRPr>
    </a:lvl3pPr>
    <a:lvl4pPr marL="1371600" algn="l" rtl="0" eaLnBrk="0" fontAlgn="base" hangingPunct="0">
      <a:spcBef>
        <a:spcPct val="0"/>
      </a:spcBef>
      <a:spcAft>
        <a:spcPct val="0"/>
      </a:spcAft>
      <a:buClr>
        <a:srgbClr val="000000"/>
      </a:buClr>
      <a:buSzPct val="135000"/>
      <a:buFont typeface="StarBats" charset="0"/>
      <a:defRPr kern="1200">
        <a:solidFill>
          <a:schemeClr val="tx1"/>
        </a:solidFill>
        <a:latin typeface="Arial" pitchFamily="34" charset="0"/>
        <a:ea typeface="+mn-ea"/>
        <a:cs typeface="+mn-cs"/>
      </a:defRPr>
    </a:lvl4pPr>
    <a:lvl5pPr marL="1828800" algn="l" rtl="0" eaLnBrk="0" fontAlgn="base" hangingPunct="0">
      <a:spcBef>
        <a:spcPct val="0"/>
      </a:spcBef>
      <a:spcAft>
        <a:spcPct val="0"/>
      </a:spcAft>
      <a:buClr>
        <a:srgbClr val="000000"/>
      </a:buClr>
      <a:buSzPct val="135000"/>
      <a:buFont typeface="StarBats" charset="0"/>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6" orient="horz" userDrawn="1">
          <p15:clr>
            <a:srgbClr val="A4A3A4"/>
          </p15:clr>
        </p15:guide>
        <p15:guide id="20" orient="horz" pos="4016" userDrawn="1">
          <p15:clr>
            <a:srgbClr val="A4A3A4"/>
          </p15:clr>
        </p15:guide>
        <p15:guide id="24" orient="horz" pos="1240" userDrawn="1">
          <p15:clr>
            <a:srgbClr val="A4A3A4"/>
          </p15:clr>
        </p15:guide>
        <p15:guide id="30">
          <p15:clr>
            <a:srgbClr val="A4A3A4"/>
          </p15:clr>
        </p15:guide>
        <p15:guide id="98" pos="5760" userDrawn="1">
          <p15:clr>
            <a:srgbClr val="A4A3A4"/>
          </p15:clr>
        </p15:guide>
        <p15:guide id="113" orient="horz" pos="2568" userDrawn="1">
          <p15:clr>
            <a:srgbClr val="A4A3A4"/>
          </p15:clr>
        </p15:guide>
        <p15:guide id="119" orient="horz" pos="2341" userDrawn="1">
          <p15:clr>
            <a:srgbClr val="A4A3A4"/>
          </p15:clr>
        </p15:guide>
        <p15:guide id="141" orient="horz" pos="3974" userDrawn="1">
          <p15:clr>
            <a:srgbClr val="A4A3A4"/>
          </p15:clr>
        </p15:guide>
        <p15:guide id="181" orient="horz" pos="3965" userDrawn="1">
          <p15:clr>
            <a:srgbClr val="A4A3A4"/>
          </p15:clr>
        </p15:guide>
        <p15:guide id="182" orient="horz" pos="3929" userDrawn="1">
          <p15:clr>
            <a:srgbClr val="A4A3A4"/>
          </p15:clr>
        </p15:guide>
        <p15:guide id="200" pos="1066" userDrawn="1">
          <p15:clr>
            <a:srgbClr val="A4A3A4"/>
          </p15:clr>
        </p15:guide>
        <p15:guide id="208" orient="horz" pos="73" userDrawn="1">
          <p15:clr>
            <a:srgbClr val="A4A3A4"/>
          </p15:clr>
        </p15:guide>
        <p15:guide id="214" orient="horz" pos="2659" userDrawn="1">
          <p15:clr>
            <a:srgbClr val="A4A3A4"/>
          </p15:clr>
        </p15:guide>
        <p15:guide id="246" pos="4468" userDrawn="1">
          <p15:clr>
            <a:srgbClr val="A4A3A4"/>
          </p15:clr>
        </p15:guide>
        <p15:guide id="251" orient="horz" pos="1616" userDrawn="1">
          <p15:clr>
            <a:srgbClr val="A4A3A4"/>
          </p15:clr>
        </p15:guide>
        <p15:guide id="255" pos="5714" userDrawn="1">
          <p15:clr>
            <a:srgbClr val="A4A3A4"/>
          </p15:clr>
        </p15:guide>
        <p15:guide id="270" pos="782" userDrawn="1">
          <p15:clr>
            <a:srgbClr val="A4A3A4"/>
          </p15:clr>
        </p15:guide>
        <p15:guide id="273" pos="1402" userDrawn="1">
          <p15:clr>
            <a:srgbClr val="A4A3A4"/>
          </p15:clr>
        </p15:guide>
        <p15:guide id="297" pos="4105" userDrawn="1">
          <p15:clr>
            <a:srgbClr val="A4A3A4"/>
          </p15:clr>
        </p15:guide>
        <p15:guide id="299" pos="4241" userDrawn="1">
          <p15:clr>
            <a:srgbClr val="A4A3A4"/>
          </p15:clr>
        </p15:guide>
        <p15:guide id="301" pos="4208" userDrawn="1">
          <p15:clr>
            <a:srgbClr val="A4A3A4"/>
          </p15:clr>
        </p15:guide>
        <p15:guide id="303" pos="4921" userDrawn="1">
          <p15:clr>
            <a:srgbClr val="A4A3A4"/>
          </p15:clr>
        </p15:guide>
        <p15:guide id="305" pos="5090" userDrawn="1">
          <p15:clr>
            <a:srgbClr val="A4A3A4"/>
          </p15:clr>
        </p15:guide>
        <p15:guide id="318" pos="2108" userDrawn="1">
          <p15:clr>
            <a:srgbClr val="A4A3A4"/>
          </p15:clr>
        </p15:guide>
        <p15:guide id="319" pos="2290" userDrawn="1">
          <p15:clr>
            <a:srgbClr val="A4A3A4"/>
          </p15:clr>
        </p15:guide>
        <p15:guide id="321" pos="2472" userDrawn="1">
          <p15:clr>
            <a:srgbClr val="A4A3A4"/>
          </p15:clr>
        </p15:guide>
        <p15:guide id="322" pos="2653" userDrawn="1">
          <p15:clr>
            <a:srgbClr val="A4A3A4"/>
          </p15:clr>
        </p15:guide>
        <p15:guide id="323" pos="2789" userDrawn="1">
          <p15:clr>
            <a:srgbClr val="A4A3A4"/>
          </p15:clr>
        </p15:guide>
        <p15:guide id="324" pos="5057" userDrawn="1">
          <p15:clr>
            <a:srgbClr val="A4A3A4"/>
          </p15:clr>
        </p15:guide>
        <p15:guide id="327" orient="horz" pos="1752" userDrawn="1">
          <p15:clr>
            <a:srgbClr val="A4A3A4"/>
          </p15:clr>
        </p15:guide>
        <p15:guide id="328" orient="horz" pos="2851" userDrawn="1">
          <p15:clr>
            <a:srgbClr val="A4A3A4"/>
          </p15:clr>
        </p15:guide>
        <p15:guide id="330" pos="3364" userDrawn="1">
          <p15:clr>
            <a:srgbClr val="A4A3A4"/>
          </p15:clr>
        </p15:guide>
        <p15:guide id="332" pos="3771" userDrawn="1">
          <p15:clr>
            <a:srgbClr val="A4A3A4"/>
          </p15:clr>
        </p15:guide>
        <p15:guide id="333" pos="1882" userDrawn="1">
          <p15:clr>
            <a:srgbClr val="A4A3A4"/>
          </p15:clr>
        </p15:guide>
        <p15:guide id="334" pos="4981" userDrawn="1">
          <p15:clr>
            <a:srgbClr val="A4A3A4"/>
          </p15:clr>
        </p15:guide>
        <p15:guide id="335" pos="2971" userDrawn="1">
          <p15:clr>
            <a:srgbClr val="A4A3A4"/>
          </p15:clr>
        </p15:guide>
        <p15:guide id="336" orient="horz" pos="2051" userDrawn="1">
          <p15:clr>
            <a:srgbClr val="A4A3A4"/>
          </p15:clr>
        </p15:guide>
        <p15:guide id="337" orient="horz" pos="3648" userDrawn="1">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zimmermann" initials="" lastIdx="3" clrIdx="0"/>
  <p:cmAuthor id="1" name=" ZIMMERMANN" initials="" lastIdx="16" clrIdx="1"/>
  <p:cmAuthor id="2" name="Prof. W. Zimmermann" initials="WZ" lastIdx="15" clrIdx="2"/>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3CC33"/>
    <a:srgbClr val="0000FF"/>
    <a:srgbClr val="FF9900"/>
    <a:srgbClr val="FF00FF"/>
    <a:srgbClr val="FF0000"/>
    <a:srgbClr val="CC99FF"/>
    <a:srgbClr val="99CCFF"/>
    <a:srgbClr val="FF0066"/>
    <a:srgbClr val="99FF99"/>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28" autoAdjust="0"/>
    <p:restoredTop sz="89267" autoAdjust="0"/>
  </p:normalViewPr>
  <p:slideViewPr>
    <p:cSldViewPr showGuides="1">
      <p:cViewPr varScale="1">
        <p:scale>
          <a:sx n="111" d="100"/>
          <a:sy n="111" d="100"/>
        </p:scale>
        <p:origin x="1650" y="96"/>
      </p:cViewPr>
      <p:guideLst>
        <p:guide orient="horz"/>
        <p:guide orient="horz" pos="4016"/>
        <p:guide orient="horz" pos="1240"/>
        <p:guide/>
        <p:guide pos="5760"/>
        <p:guide orient="horz" pos="2568"/>
        <p:guide orient="horz" pos="2341"/>
        <p:guide orient="horz" pos="3974"/>
        <p:guide orient="horz" pos="3965"/>
        <p:guide orient="horz" pos="3929"/>
        <p:guide pos="1066"/>
        <p:guide orient="horz" pos="73"/>
        <p:guide orient="horz" pos="2659"/>
        <p:guide pos="4468"/>
        <p:guide orient="horz" pos="1616"/>
        <p:guide pos="5714"/>
        <p:guide pos="782"/>
        <p:guide pos="1402"/>
        <p:guide pos="4105"/>
        <p:guide pos="4241"/>
        <p:guide pos="4208"/>
        <p:guide pos="4921"/>
        <p:guide pos="5090"/>
        <p:guide pos="2108"/>
        <p:guide pos="2290"/>
        <p:guide pos="2472"/>
        <p:guide pos="2653"/>
        <p:guide pos="2789"/>
        <p:guide pos="5057"/>
        <p:guide orient="horz" pos="1752"/>
        <p:guide orient="horz" pos="2851"/>
        <p:guide pos="3364"/>
        <p:guide pos="3771"/>
        <p:guide pos="1882"/>
        <p:guide pos="4981"/>
        <p:guide pos="2971"/>
        <p:guide orient="horz" pos="2051"/>
        <p:guide orient="horz" pos="3648"/>
      </p:guideLst>
    </p:cSldViewPr>
  </p:slideViewPr>
  <p:outlineViewPr>
    <p:cViewPr>
      <p:scale>
        <a:sx n="33" d="100"/>
        <a:sy n="33" d="100"/>
      </p:scale>
      <p:origin x="0" y="0"/>
    </p:cViewPr>
  </p:outlineViewPr>
  <p:notesTextViewPr>
    <p:cViewPr>
      <p:scale>
        <a:sx n="400" d="100"/>
        <a:sy n="400" d="100"/>
      </p:scale>
      <p:origin x="0" y="0"/>
    </p:cViewPr>
  </p:notesTextViewPr>
  <p:sorterViewPr>
    <p:cViewPr>
      <p:scale>
        <a:sx n="150" d="100"/>
        <a:sy n="150" d="100"/>
      </p:scale>
      <p:origin x="0" y="228"/>
    </p:cViewPr>
  </p:sorterViewPr>
  <p:notesViewPr>
    <p:cSldViewPr showGuides="1">
      <p:cViewPr varScale="1">
        <p:scale>
          <a:sx n="82" d="100"/>
          <a:sy n="82" d="100"/>
        </p:scale>
        <p:origin x="-2778"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6400" cy="49696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49688" y="0"/>
            <a:ext cx="2946400" cy="496968"/>
          </a:xfrm>
          <a:prstGeom prst="rect">
            <a:avLst/>
          </a:prstGeom>
        </p:spPr>
        <p:txBody>
          <a:bodyPr vert="horz" lIns="91440" tIns="45720" rIns="91440" bIns="45720" rtlCol="0"/>
          <a:lstStyle>
            <a:lvl1pPr algn="r">
              <a:defRPr sz="1200"/>
            </a:lvl1pPr>
          </a:lstStyle>
          <a:p>
            <a:fld id="{E5022D99-01CE-4690-8C35-3565538EF3B2}" type="datetimeFigureOut">
              <a:rPr lang="de-DE" smtClean="0"/>
              <a:t>28.01.2026</a:t>
            </a:fld>
            <a:endParaRPr lang="de-DE"/>
          </a:p>
        </p:txBody>
      </p:sp>
      <p:sp>
        <p:nvSpPr>
          <p:cNvPr id="4" name="Fußzeilenplatzhalter 3"/>
          <p:cNvSpPr>
            <a:spLocks noGrp="1"/>
          </p:cNvSpPr>
          <p:nvPr>
            <p:ph type="ftr" sz="quarter" idx="2"/>
          </p:nvPr>
        </p:nvSpPr>
        <p:spPr>
          <a:xfrm>
            <a:off x="0" y="9429672"/>
            <a:ext cx="2946400" cy="49696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49688" y="9429672"/>
            <a:ext cx="2946400" cy="496967"/>
          </a:xfrm>
          <a:prstGeom prst="rect">
            <a:avLst/>
          </a:prstGeom>
        </p:spPr>
        <p:txBody>
          <a:bodyPr vert="horz" lIns="91440" tIns="45720" rIns="91440" bIns="45720" rtlCol="0" anchor="b"/>
          <a:lstStyle>
            <a:lvl1pPr algn="r">
              <a:defRPr sz="1200"/>
            </a:lvl1pPr>
          </a:lstStyle>
          <a:p>
            <a:fld id="{C9B38B03-E95C-4679-BDF5-E0F80CCBB939}" type="slidenum">
              <a:rPr lang="de-DE" smtClean="0"/>
              <a:t>‹Nr.›</a:t>
            </a:fld>
            <a:endParaRPr lang="de-DE"/>
          </a:p>
        </p:txBody>
      </p:sp>
    </p:spTree>
    <p:extLst>
      <p:ext uri="{BB962C8B-B14F-4D97-AF65-F5344CB8AC3E}">
        <p14:creationId xmlns:p14="http://schemas.microsoft.com/office/powerpoint/2010/main" val="37196044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0" y="0"/>
            <a:ext cx="2946400" cy="4969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buClrTx/>
              <a:buSzTx/>
              <a:buFontTx/>
              <a:buNone/>
              <a:defRPr sz="1200"/>
            </a:lvl1pPr>
          </a:lstStyle>
          <a:p>
            <a:endParaRPr lang="de-DE"/>
          </a:p>
        </p:txBody>
      </p:sp>
      <p:sp>
        <p:nvSpPr>
          <p:cNvPr id="12291" name="Rectangle 3"/>
          <p:cNvSpPr>
            <a:spLocks noGrp="1" noChangeArrowheads="1"/>
          </p:cNvSpPr>
          <p:nvPr>
            <p:ph type="dt" idx="1"/>
          </p:nvPr>
        </p:nvSpPr>
        <p:spPr bwMode="auto">
          <a:xfrm>
            <a:off x="3849688" y="0"/>
            <a:ext cx="2946400" cy="4969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buClrTx/>
              <a:buSzTx/>
              <a:buFontTx/>
              <a:buNone/>
              <a:defRPr sz="1200"/>
            </a:lvl1pPr>
          </a:lstStyle>
          <a:p>
            <a:endParaRPr lang="de-DE"/>
          </a:p>
        </p:txBody>
      </p:sp>
      <p:sp>
        <p:nvSpPr>
          <p:cNvPr id="12292" name="Rectangle 4"/>
          <p:cNvSpPr>
            <a:spLocks noGrp="1" noRot="1" noChangeAspect="1" noChangeArrowheads="1" noTextEdit="1"/>
          </p:cNvSpPr>
          <p:nvPr>
            <p:ph type="sldImg" idx="2"/>
          </p:nvPr>
        </p:nvSpPr>
        <p:spPr bwMode="auto">
          <a:xfrm>
            <a:off x="919163" y="746125"/>
            <a:ext cx="4959350" cy="37211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2293" name="Rectangle 5"/>
          <p:cNvSpPr>
            <a:spLocks noGrp="1" noChangeArrowheads="1"/>
          </p:cNvSpPr>
          <p:nvPr>
            <p:ph type="body" sz="quarter" idx="3"/>
          </p:nvPr>
        </p:nvSpPr>
        <p:spPr bwMode="auto">
          <a:xfrm>
            <a:off x="679450" y="4715631"/>
            <a:ext cx="5438775" cy="44679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12294" name="Rectangle 6"/>
          <p:cNvSpPr>
            <a:spLocks noGrp="1" noChangeArrowheads="1"/>
          </p:cNvSpPr>
          <p:nvPr>
            <p:ph type="ftr" sz="quarter" idx="4"/>
          </p:nvPr>
        </p:nvSpPr>
        <p:spPr bwMode="auto">
          <a:xfrm>
            <a:off x="0" y="9429672"/>
            <a:ext cx="2946400" cy="496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buClrTx/>
              <a:buSzTx/>
              <a:buFontTx/>
              <a:buNone/>
              <a:defRPr sz="1200"/>
            </a:lvl1pPr>
          </a:lstStyle>
          <a:p>
            <a:endParaRPr lang="de-DE"/>
          </a:p>
        </p:txBody>
      </p:sp>
      <p:sp>
        <p:nvSpPr>
          <p:cNvPr id="12295" name="Rectangle 7"/>
          <p:cNvSpPr>
            <a:spLocks noGrp="1" noChangeArrowheads="1"/>
          </p:cNvSpPr>
          <p:nvPr>
            <p:ph type="sldNum" sz="quarter" idx="5"/>
          </p:nvPr>
        </p:nvSpPr>
        <p:spPr bwMode="auto">
          <a:xfrm>
            <a:off x="3849688" y="9429672"/>
            <a:ext cx="2946400" cy="496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buClrTx/>
              <a:buSzTx/>
              <a:buFontTx/>
              <a:buNone/>
              <a:defRPr sz="1200"/>
            </a:lvl1pPr>
          </a:lstStyle>
          <a:p>
            <a:fld id="{A562927C-B1B4-4CE4-80F9-1374046703EF}" type="slidenum">
              <a:rPr lang="de-DE"/>
              <a:pPr/>
              <a:t>‹Nr.›</a:t>
            </a:fld>
            <a:endParaRPr lang="de-DE"/>
          </a:p>
        </p:txBody>
      </p:sp>
    </p:spTree>
    <p:extLst>
      <p:ext uri="{BB962C8B-B14F-4D97-AF65-F5344CB8AC3E}">
        <p14:creationId xmlns:p14="http://schemas.microsoft.com/office/powerpoint/2010/main" val="60265008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itchFamily="34" charset="0"/>
        <a:ea typeface="+mn-ea"/>
        <a:cs typeface="+mn-cs"/>
      </a:defRPr>
    </a:lvl1pPr>
    <a:lvl2pPr marL="457200" algn="l" rtl="0" fontAlgn="base">
      <a:spcBef>
        <a:spcPct val="30000"/>
      </a:spcBef>
      <a:spcAft>
        <a:spcPct val="0"/>
      </a:spcAft>
      <a:defRPr sz="1200" kern="1200">
        <a:solidFill>
          <a:schemeClr val="tx1"/>
        </a:solidFill>
        <a:latin typeface="Arial" pitchFamily="34" charset="0"/>
        <a:ea typeface="+mn-ea"/>
        <a:cs typeface="+mn-cs"/>
      </a:defRPr>
    </a:lvl2pPr>
    <a:lvl3pPr marL="914400" algn="l" rtl="0" fontAlgn="base">
      <a:spcBef>
        <a:spcPct val="30000"/>
      </a:spcBef>
      <a:spcAft>
        <a:spcPct val="0"/>
      </a:spcAft>
      <a:defRPr sz="1200" kern="1200">
        <a:solidFill>
          <a:schemeClr val="tx1"/>
        </a:solidFill>
        <a:latin typeface="Arial" pitchFamily="34" charset="0"/>
        <a:ea typeface="+mn-ea"/>
        <a:cs typeface="+mn-cs"/>
      </a:defRPr>
    </a:lvl3pPr>
    <a:lvl4pPr marL="1371600" algn="l" rtl="0" fontAlgn="base">
      <a:spcBef>
        <a:spcPct val="30000"/>
      </a:spcBef>
      <a:spcAft>
        <a:spcPct val="0"/>
      </a:spcAft>
      <a:defRPr sz="1200" kern="1200">
        <a:solidFill>
          <a:schemeClr val="tx1"/>
        </a:solidFill>
        <a:latin typeface="Arial" pitchFamily="34" charset="0"/>
        <a:ea typeface="+mn-ea"/>
        <a:cs typeface="+mn-cs"/>
      </a:defRPr>
    </a:lvl4pPr>
    <a:lvl5pPr marL="1828800" algn="l" rtl="0" fontAlgn="base">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562927C-B1B4-4CE4-80F9-1374046703EF}" type="slidenum">
              <a:rPr kumimoji="0" lang="de-DE" sz="12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de-DE" sz="12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17460659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562927C-B1B4-4CE4-80F9-1374046703EF}" type="slidenum">
              <a:rPr kumimoji="0" lang="de-DE" sz="12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de-DE" sz="12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17284319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562927C-B1B4-4CE4-80F9-1374046703EF}" type="slidenum">
              <a:rPr lang="de-DE" smtClean="0"/>
              <a:pPr/>
              <a:t>3</a:t>
            </a:fld>
            <a:endParaRPr lang="de-DE"/>
          </a:p>
        </p:txBody>
      </p:sp>
    </p:spTree>
    <p:extLst>
      <p:ext uri="{BB962C8B-B14F-4D97-AF65-F5344CB8AC3E}">
        <p14:creationId xmlns:p14="http://schemas.microsoft.com/office/powerpoint/2010/main" val="35802550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562927C-B1B4-4CE4-80F9-1374046703EF}" type="slidenum">
              <a:rPr lang="de-DE" smtClean="0"/>
              <a:pPr/>
              <a:t>4</a:t>
            </a:fld>
            <a:endParaRPr lang="de-DE"/>
          </a:p>
        </p:txBody>
      </p:sp>
    </p:spTree>
    <p:extLst>
      <p:ext uri="{BB962C8B-B14F-4D97-AF65-F5344CB8AC3E}">
        <p14:creationId xmlns:p14="http://schemas.microsoft.com/office/powerpoint/2010/main" val="10506345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562927C-B1B4-4CE4-80F9-1374046703EF}" type="slidenum">
              <a:rPr lang="de-DE" smtClean="0"/>
              <a:pPr/>
              <a:t>5</a:t>
            </a:fld>
            <a:endParaRPr lang="de-DE"/>
          </a:p>
        </p:txBody>
      </p:sp>
    </p:spTree>
    <p:extLst>
      <p:ext uri="{BB962C8B-B14F-4D97-AF65-F5344CB8AC3E}">
        <p14:creationId xmlns:p14="http://schemas.microsoft.com/office/powerpoint/2010/main" val="2406911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562927C-B1B4-4CE4-80F9-1374046703EF}" type="slidenum">
              <a:rPr lang="de-DE" smtClean="0"/>
              <a:pPr/>
              <a:t>6</a:t>
            </a:fld>
            <a:endParaRPr lang="de-DE"/>
          </a:p>
        </p:txBody>
      </p:sp>
    </p:spTree>
    <p:extLst>
      <p:ext uri="{BB962C8B-B14F-4D97-AF65-F5344CB8AC3E}">
        <p14:creationId xmlns:p14="http://schemas.microsoft.com/office/powerpoint/2010/main" val="30824206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562927C-B1B4-4CE4-80F9-1374046703EF}" type="slidenum">
              <a:rPr lang="de-DE" smtClean="0"/>
              <a:pPr/>
              <a:t>7</a:t>
            </a:fld>
            <a:endParaRPr lang="de-DE"/>
          </a:p>
        </p:txBody>
      </p:sp>
    </p:spTree>
    <p:extLst>
      <p:ext uri="{BB962C8B-B14F-4D97-AF65-F5344CB8AC3E}">
        <p14:creationId xmlns:p14="http://schemas.microsoft.com/office/powerpoint/2010/main" val="39514611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4" name="Datumsplatzhalter 3"/>
          <p:cNvSpPr>
            <a:spLocks noGrp="1"/>
          </p:cNvSpPr>
          <p:nvPr>
            <p:ph type="dt" sz="half" idx="10"/>
          </p:nvPr>
        </p:nvSpPr>
        <p:spPr>
          <a:xfrm>
            <a:off x="457200" y="6356350"/>
            <a:ext cx="2133600" cy="365125"/>
          </a:xfrm>
          <a:prstGeom prst="rect">
            <a:avLst/>
          </a:prstGeom>
        </p:spPr>
        <p:txBody>
          <a:bodyPr/>
          <a:lstStyle/>
          <a:p>
            <a:fld id="{51AE4E15-5B11-4747-8361-BE254EACFB06}" type="datetimeFigureOut">
              <a:rPr lang="de-DE" smtClean="0"/>
              <a:t>28.01.2026</a:t>
            </a:fld>
            <a:endParaRPr lang="de-DE"/>
          </a:p>
        </p:txBody>
      </p:sp>
      <p:sp>
        <p:nvSpPr>
          <p:cNvPr id="5" name="Fußzeilenplatzhalter 4"/>
          <p:cNvSpPr>
            <a:spLocks noGrp="1"/>
          </p:cNvSpPr>
          <p:nvPr>
            <p:ph type="ftr" sz="quarter" idx="11"/>
          </p:nvPr>
        </p:nvSpPr>
        <p:spPr>
          <a:xfrm>
            <a:off x="3124200" y="6356350"/>
            <a:ext cx="2895600" cy="365125"/>
          </a:xfrm>
          <a:prstGeom prst="rect">
            <a:avLst/>
          </a:prstGeom>
        </p:spPr>
        <p:txBody>
          <a:bodyPr/>
          <a:lstStyle/>
          <a:p>
            <a:endParaRPr lang="de-DE"/>
          </a:p>
        </p:txBody>
      </p:sp>
      <p:sp>
        <p:nvSpPr>
          <p:cNvPr id="6" name="Foliennummernplatzhalter 5"/>
          <p:cNvSpPr>
            <a:spLocks noGrp="1"/>
          </p:cNvSpPr>
          <p:nvPr>
            <p:ph type="sldNum" sz="quarter" idx="12"/>
          </p:nvPr>
        </p:nvSpPr>
        <p:spPr/>
        <p:txBody>
          <a:bodyPr/>
          <a:lstStyle/>
          <a:p>
            <a:fld id="{CFEE8BB2-2D7F-4885-A88A-1206D5BBDE9B}" type="slidenum">
              <a:rPr lang="de-DE" smtClean="0"/>
              <a:t>‹Nr.›</a:t>
            </a:fld>
            <a:endParaRPr lang="de-DE"/>
          </a:p>
        </p:txBody>
      </p:sp>
    </p:spTree>
    <p:extLst>
      <p:ext uri="{BB962C8B-B14F-4D97-AF65-F5344CB8AC3E}">
        <p14:creationId xmlns:p14="http://schemas.microsoft.com/office/powerpoint/2010/main" val="19868944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p>
        </p:txBody>
      </p:sp>
      <p:sp>
        <p:nvSpPr>
          <p:cNvPr id="3" name="Vertikaler Textplatzhalter 2"/>
          <p:cNvSpPr>
            <a:spLocks noGrp="1"/>
          </p:cNvSpPr>
          <p:nvPr>
            <p:ph type="body" orient="vert" idx="1"/>
          </p:nvPr>
        </p:nvSpPr>
        <p:spPr>
          <a:xfrm>
            <a:off x="457200" y="1600200"/>
            <a:ext cx="8229600" cy="4525963"/>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a:xfrm>
            <a:off x="457200" y="6356350"/>
            <a:ext cx="2133600" cy="365125"/>
          </a:xfrm>
          <a:prstGeom prst="rect">
            <a:avLst/>
          </a:prstGeom>
        </p:spPr>
        <p:txBody>
          <a:bodyPr/>
          <a:lstStyle/>
          <a:p>
            <a:fld id="{51AE4E15-5B11-4747-8361-BE254EACFB06}" type="datetimeFigureOut">
              <a:rPr lang="de-DE" smtClean="0"/>
              <a:t>28.01.2026</a:t>
            </a:fld>
            <a:endParaRPr lang="de-DE"/>
          </a:p>
        </p:txBody>
      </p:sp>
      <p:sp>
        <p:nvSpPr>
          <p:cNvPr id="5" name="Fußzeilenplatzhalter 4"/>
          <p:cNvSpPr>
            <a:spLocks noGrp="1"/>
          </p:cNvSpPr>
          <p:nvPr>
            <p:ph type="ftr" sz="quarter" idx="11"/>
          </p:nvPr>
        </p:nvSpPr>
        <p:spPr>
          <a:xfrm>
            <a:off x="3124200" y="6356350"/>
            <a:ext cx="2895600" cy="365125"/>
          </a:xfrm>
          <a:prstGeom prst="rect">
            <a:avLst/>
          </a:prstGeom>
        </p:spPr>
        <p:txBody>
          <a:bodyPr/>
          <a:lstStyle/>
          <a:p>
            <a:endParaRPr lang="de-DE"/>
          </a:p>
        </p:txBody>
      </p:sp>
      <p:sp>
        <p:nvSpPr>
          <p:cNvPr id="6" name="Foliennummernplatzhalter 5"/>
          <p:cNvSpPr>
            <a:spLocks noGrp="1"/>
          </p:cNvSpPr>
          <p:nvPr>
            <p:ph type="sldNum" sz="quarter" idx="12"/>
          </p:nvPr>
        </p:nvSpPr>
        <p:spPr/>
        <p:txBody>
          <a:bodyPr/>
          <a:lstStyle/>
          <a:p>
            <a:fld id="{CFEE8BB2-2D7F-4885-A88A-1206D5BBDE9B}" type="slidenum">
              <a:rPr lang="de-DE" smtClean="0"/>
              <a:t>‹Nr.›</a:t>
            </a:fld>
            <a:endParaRPr lang="de-DE"/>
          </a:p>
        </p:txBody>
      </p:sp>
    </p:spTree>
    <p:extLst>
      <p:ext uri="{BB962C8B-B14F-4D97-AF65-F5344CB8AC3E}">
        <p14:creationId xmlns:p14="http://schemas.microsoft.com/office/powerpoint/2010/main" val="16664988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a:prstGeom prst="rect">
            <a:avLst/>
          </a:prstGeo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74638"/>
            <a:ext cx="6019800" cy="5851525"/>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a:xfrm>
            <a:off x="457200" y="6356350"/>
            <a:ext cx="2133600" cy="365125"/>
          </a:xfrm>
          <a:prstGeom prst="rect">
            <a:avLst/>
          </a:prstGeom>
        </p:spPr>
        <p:txBody>
          <a:bodyPr/>
          <a:lstStyle/>
          <a:p>
            <a:fld id="{51AE4E15-5B11-4747-8361-BE254EACFB06}" type="datetimeFigureOut">
              <a:rPr lang="de-DE" smtClean="0"/>
              <a:t>28.01.2026</a:t>
            </a:fld>
            <a:endParaRPr lang="de-DE"/>
          </a:p>
        </p:txBody>
      </p:sp>
      <p:sp>
        <p:nvSpPr>
          <p:cNvPr id="5" name="Fußzeilenplatzhalter 4"/>
          <p:cNvSpPr>
            <a:spLocks noGrp="1"/>
          </p:cNvSpPr>
          <p:nvPr>
            <p:ph type="ftr" sz="quarter" idx="11"/>
          </p:nvPr>
        </p:nvSpPr>
        <p:spPr>
          <a:xfrm>
            <a:off x="3124200" y="6356350"/>
            <a:ext cx="2895600" cy="365125"/>
          </a:xfrm>
          <a:prstGeom prst="rect">
            <a:avLst/>
          </a:prstGeom>
        </p:spPr>
        <p:txBody>
          <a:bodyPr/>
          <a:lstStyle/>
          <a:p>
            <a:endParaRPr lang="de-DE"/>
          </a:p>
        </p:txBody>
      </p:sp>
      <p:sp>
        <p:nvSpPr>
          <p:cNvPr id="6" name="Foliennummernplatzhalter 5"/>
          <p:cNvSpPr>
            <a:spLocks noGrp="1"/>
          </p:cNvSpPr>
          <p:nvPr>
            <p:ph type="sldNum" sz="quarter" idx="12"/>
          </p:nvPr>
        </p:nvSpPr>
        <p:spPr/>
        <p:txBody>
          <a:bodyPr/>
          <a:lstStyle/>
          <a:p>
            <a:fld id="{CFEE8BB2-2D7F-4885-A88A-1206D5BBDE9B}" type="slidenum">
              <a:rPr lang="de-DE" smtClean="0"/>
              <a:t>‹Nr.›</a:t>
            </a:fld>
            <a:endParaRPr lang="de-DE"/>
          </a:p>
        </p:txBody>
      </p:sp>
    </p:spTree>
    <p:extLst>
      <p:ext uri="{BB962C8B-B14F-4D97-AF65-F5344CB8AC3E}">
        <p14:creationId xmlns:p14="http://schemas.microsoft.com/office/powerpoint/2010/main" val="30958270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E2A7BB3D-ADDF-4B69-8246-1DD5E01C04FB}" type="datetimeFigureOut">
              <a:rPr lang="de-DE" smtClean="0"/>
              <a:t>28.01.2026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D8B321D-2CC5-4F18-96AC-E7981D552144}" type="slidenum">
              <a:rPr lang="de-DE" smtClean="0"/>
              <a:t>‹Nr.›</a:t>
            </a:fld>
            <a:endParaRPr lang="de-DE"/>
          </a:p>
        </p:txBody>
      </p:sp>
    </p:spTree>
    <p:extLst>
      <p:ext uri="{BB962C8B-B14F-4D97-AF65-F5344CB8AC3E}">
        <p14:creationId xmlns:p14="http://schemas.microsoft.com/office/powerpoint/2010/main" val="34985034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E2A7BB3D-ADDF-4B69-8246-1DD5E01C04FB}" type="datetimeFigureOut">
              <a:rPr lang="de-DE" smtClean="0"/>
              <a:t>28.01.2026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D8B321D-2CC5-4F18-96AC-E7981D552144}" type="slidenum">
              <a:rPr lang="de-DE" smtClean="0"/>
              <a:t>‹Nr.›</a:t>
            </a:fld>
            <a:endParaRPr lang="de-DE"/>
          </a:p>
        </p:txBody>
      </p:sp>
    </p:spTree>
    <p:extLst>
      <p:ext uri="{BB962C8B-B14F-4D97-AF65-F5344CB8AC3E}">
        <p14:creationId xmlns:p14="http://schemas.microsoft.com/office/powerpoint/2010/main" val="27341297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fld id="{E2A7BB3D-ADDF-4B69-8246-1DD5E01C04FB}" type="datetimeFigureOut">
              <a:rPr lang="de-DE" smtClean="0"/>
              <a:t>28.01.2026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D8B321D-2CC5-4F18-96AC-E7981D552144}" type="slidenum">
              <a:rPr lang="de-DE" smtClean="0"/>
              <a:t>‹Nr.›</a:t>
            </a:fld>
            <a:endParaRPr lang="de-DE"/>
          </a:p>
        </p:txBody>
      </p:sp>
    </p:spTree>
    <p:extLst>
      <p:ext uri="{BB962C8B-B14F-4D97-AF65-F5344CB8AC3E}">
        <p14:creationId xmlns:p14="http://schemas.microsoft.com/office/powerpoint/2010/main" val="35310452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E2A7BB3D-ADDF-4B69-8246-1DD5E01C04FB}" type="datetimeFigureOut">
              <a:rPr lang="de-DE" smtClean="0"/>
              <a:t>28.01.2026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0D8B321D-2CC5-4F18-96AC-E7981D552144}" type="slidenum">
              <a:rPr lang="de-DE" smtClean="0"/>
              <a:t>‹Nr.›</a:t>
            </a:fld>
            <a:endParaRPr lang="de-DE"/>
          </a:p>
        </p:txBody>
      </p:sp>
    </p:spTree>
    <p:extLst>
      <p:ext uri="{BB962C8B-B14F-4D97-AF65-F5344CB8AC3E}">
        <p14:creationId xmlns:p14="http://schemas.microsoft.com/office/powerpoint/2010/main" val="31145587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E2A7BB3D-ADDF-4B69-8246-1DD5E01C04FB}" type="datetimeFigureOut">
              <a:rPr lang="de-DE" smtClean="0"/>
              <a:t>28.01.2026</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0D8B321D-2CC5-4F18-96AC-E7981D552144}" type="slidenum">
              <a:rPr lang="de-DE" smtClean="0"/>
              <a:t>‹Nr.›</a:t>
            </a:fld>
            <a:endParaRPr lang="de-DE"/>
          </a:p>
        </p:txBody>
      </p:sp>
    </p:spTree>
    <p:extLst>
      <p:ext uri="{BB962C8B-B14F-4D97-AF65-F5344CB8AC3E}">
        <p14:creationId xmlns:p14="http://schemas.microsoft.com/office/powerpoint/2010/main" val="19318864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E2A7BB3D-ADDF-4B69-8246-1DD5E01C04FB}" type="datetimeFigureOut">
              <a:rPr lang="de-DE" smtClean="0"/>
              <a:t>28.01.2026</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0D8B321D-2CC5-4F18-96AC-E7981D552144}" type="slidenum">
              <a:rPr lang="de-DE" smtClean="0"/>
              <a:t>‹Nr.›</a:t>
            </a:fld>
            <a:endParaRPr lang="de-DE"/>
          </a:p>
        </p:txBody>
      </p:sp>
    </p:spTree>
    <p:extLst>
      <p:ext uri="{BB962C8B-B14F-4D97-AF65-F5344CB8AC3E}">
        <p14:creationId xmlns:p14="http://schemas.microsoft.com/office/powerpoint/2010/main" val="17650705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E2A7BB3D-ADDF-4B69-8246-1DD5E01C04FB}" type="datetimeFigureOut">
              <a:rPr lang="de-DE" smtClean="0"/>
              <a:t>28.01.2026</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0D8B321D-2CC5-4F18-96AC-E7981D552144}" type="slidenum">
              <a:rPr lang="de-DE" smtClean="0"/>
              <a:t>‹Nr.›</a:t>
            </a:fld>
            <a:endParaRPr lang="de-DE"/>
          </a:p>
        </p:txBody>
      </p:sp>
    </p:spTree>
    <p:extLst>
      <p:ext uri="{BB962C8B-B14F-4D97-AF65-F5344CB8AC3E}">
        <p14:creationId xmlns:p14="http://schemas.microsoft.com/office/powerpoint/2010/main" val="3847554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fld id="{E2A7BB3D-ADDF-4B69-8246-1DD5E01C04FB}" type="datetimeFigureOut">
              <a:rPr lang="de-DE" smtClean="0"/>
              <a:t>28.01.2026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0D8B321D-2CC5-4F18-96AC-E7981D552144}" type="slidenum">
              <a:rPr lang="de-DE" smtClean="0"/>
              <a:t>‹Nr.›</a:t>
            </a:fld>
            <a:endParaRPr lang="de-DE"/>
          </a:p>
        </p:txBody>
      </p:sp>
    </p:spTree>
    <p:extLst>
      <p:ext uri="{BB962C8B-B14F-4D97-AF65-F5344CB8AC3E}">
        <p14:creationId xmlns:p14="http://schemas.microsoft.com/office/powerpoint/2010/main" val="924595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p>
        </p:txBody>
      </p:sp>
      <p:sp>
        <p:nvSpPr>
          <p:cNvPr id="3" name="Inhaltsplatzhalter 2"/>
          <p:cNvSpPr>
            <a:spLocks noGrp="1"/>
          </p:cNvSpPr>
          <p:nvPr>
            <p:ph idx="1"/>
          </p:nvPr>
        </p:nvSpPr>
        <p:spPr>
          <a:xfrm>
            <a:off x="457200" y="1600200"/>
            <a:ext cx="8229600" cy="4525963"/>
          </a:xfrm>
          <a:prstGeom prst="rect">
            <a:avLst/>
          </a:prstGeo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a:xfrm>
            <a:off x="457200" y="6356350"/>
            <a:ext cx="2133600" cy="365125"/>
          </a:xfrm>
          <a:prstGeom prst="rect">
            <a:avLst/>
          </a:prstGeom>
        </p:spPr>
        <p:txBody>
          <a:bodyPr/>
          <a:lstStyle/>
          <a:p>
            <a:fld id="{51AE4E15-5B11-4747-8361-BE254EACFB06}" type="datetimeFigureOut">
              <a:rPr lang="de-DE" smtClean="0"/>
              <a:t>28.01.2026</a:t>
            </a:fld>
            <a:endParaRPr lang="de-DE"/>
          </a:p>
        </p:txBody>
      </p:sp>
      <p:sp>
        <p:nvSpPr>
          <p:cNvPr id="5" name="Fußzeilenplatzhalter 4"/>
          <p:cNvSpPr>
            <a:spLocks noGrp="1"/>
          </p:cNvSpPr>
          <p:nvPr>
            <p:ph type="ftr" sz="quarter" idx="11"/>
          </p:nvPr>
        </p:nvSpPr>
        <p:spPr>
          <a:xfrm>
            <a:off x="3124200" y="6356350"/>
            <a:ext cx="2895600" cy="365125"/>
          </a:xfrm>
          <a:prstGeom prst="rect">
            <a:avLst/>
          </a:prstGeom>
        </p:spPr>
        <p:txBody>
          <a:bodyPr/>
          <a:lstStyle/>
          <a:p>
            <a:endParaRPr lang="de-DE"/>
          </a:p>
        </p:txBody>
      </p:sp>
      <p:sp>
        <p:nvSpPr>
          <p:cNvPr id="6" name="Foliennummernplatzhalter 5"/>
          <p:cNvSpPr>
            <a:spLocks noGrp="1"/>
          </p:cNvSpPr>
          <p:nvPr>
            <p:ph type="sldNum" sz="quarter" idx="12"/>
          </p:nvPr>
        </p:nvSpPr>
        <p:spPr/>
        <p:txBody>
          <a:bodyPr/>
          <a:lstStyle/>
          <a:p>
            <a:fld id="{CFEE8BB2-2D7F-4885-A88A-1206D5BBDE9B}" type="slidenum">
              <a:rPr lang="de-DE" smtClean="0"/>
              <a:t>‹Nr.›</a:t>
            </a:fld>
            <a:endParaRPr lang="de-DE"/>
          </a:p>
        </p:txBody>
      </p:sp>
    </p:spTree>
    <p:extLst>
      <p:ext uri="{BB962C8B-B14F-4D97-AF65-F5344CB8AC3E}">
        <p14:creationId xmlns:p14="http://schemas.microsoft.com/office/powerpoint/2010/main" val="10873225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fld id="{E2A7BB3D-ADDF-4B69-8246-1DD5E01C04FB}" type="datetimeFigureOut">
              <a:rPr lang="de-DE" smtClean="0"/>
              <a:t>28.01.2026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0D8B321D-2CC5-4F18-96AC-E7981D552144}" type="slidenum">
              <a:rPr lang="de-DE" smtClean="0"/>
              <a:t>‹Nr.›</a:t>
            </a:fld>
            <a:endParaRPr lang="de-DE"/>
          </a:p>
        </p:txBody>
      </p:sp>
    </p:spTree>
    <p:extLst>
      <p:ext uri="{BB962C8B-B14F-4D97-AF65-F5344CB8AC3E}">
        <p14:creationId xmlns:p14="http://schemas.microsoft.com/office/powerpoint/2010/main" val="1258305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E2A7BB3D-ADDF-4B69-8246-1DD5E01C04FB}" type="datetimeFigureOut">
              <a:rPr lang="de-DE" smtClean="0"/>
              <a:t>28.01.2026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D8B321D-2CC5-4F18-96AC-E7981D552144}" type="slidenum">
              <a:rPr lang="de-DE" smtClean="0"/>
              <a:t>‹Nr.›</a:t>
            </a:fld>
            <a:endParaRPr lang="de-DE"/>
          </a:p>
        </p:txBody>
      </p:sp>
    </p:spTree>
    <p:extLst>
      <p:ext uri="{BB962C8B-B14F-4D97-AF65-F5344CB8AC3E}">
        <p14:creationId xmlns:p14="http://schemas.microsoft.com/office/powerpoint/2010/main" val="35756381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E2A7BB3D-ADDF-4B69-8246-1DD5E01C04FB}" type="datetimeFigureOut">
              <a:rPr lang="de-DE" smtClean="0"/>
              <a:t>28.01.2026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D8B321D-2CC5-4F18-96AC-E7981D552144}" type="slidenum">
              <a:rPr lang="de-DE" smtClean="0"/>
              <a:t>‹Nr.›</a:t>
            </a:fld>
            <a:endParaRPr lang="de-DE"/>
          </a:p>
        </p:txBody>
      </p:sp>
    </p:spTree>
    <p:extLst>
      <p:ext uri="{BB962C8B-B14F-4D97-AF65-F5344CB8AC3E}">
        <p14:creationId xmlns:p14="http://schemas.microsoft.com/office/powerpoint/2010/main" val="24741200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
        <p:nvSpPr>
          <p:cNvPr id="4" name="Fußzeilenplatzhalter 3"/>
          <p:cNvSpPr>
            <a:spLocks noGrp="1"/>
          </p:cNvSpPr>
          <p:nvPr>
            <p:ph type="ftr" sz="quarter" idx="10"/>
          </p:nvPr>
        </p:nvSpPr>
        <p:spPr/>
        <p:txBody>
          <a:bodyPr/>
          <a:lstStyle>
            <a:lvl1pPr>
              <a:defRPr>
                <a:cs typeface="Arial" charset="0"/>
              </a:defRPr>
            </a:lvl1pPr>
          </a:lstStyle>
          <a:p>
            <a:pPr>
              <a:defRPr/>
            </a:pPr>
            <a:r>
              <a:rPr lang="en-US"/>
              <a:t>Wolfgang Zimmermann                                                 CEA Symposium Montréal 2010</a:t>
            </a:r>
          </a:p>
        </p:txBody>
      </p:sp>
      <p:sp>
        <p:nvSpPr>
          <p:cNvPr id="5" name="Foliennummernplatzhalter 4"/>
          <p:cNvSpPr>
            <a:spLocks noGrp="1"/>
          </p:cNvSpPr>
          <p:nvPr>
            <p:ph type="sldNum" sz="quarter" idx="11"/>
          </p:nvPr>
        </p:nvSpPr>
        <p:spPr/>
        <p:txBody>
          <a:bodyPr/>
          <a:lstStyle>
            <a:lvl1pPr>
              <a:defRPr>
                <a:cs typeface="Arial" charset="0"/>
              </a:defRPr>
            </a:lvl1pPr>
          </a:lstStyle>
          <a:p>
            <a:pPr>
              <a:defRPr/>
            </a:pPr>
            <a:fld id="{339E9250-E7A8-43DD-B1CE-5CBF21045578}" type="slidenum">
              <a:rPr lang="de-DE"/>
              <a:pPr>
                <a:defRPr/>
              </a:pPr>
              <a:t>‹Nr.›</a:t>
            </a:fld>
            <a:endParaRPr lang="de-DE"/>
          </a:p>
        </p:txBody>
      </p:sp>
    </p:spTree>
    <p:extLst>
      <p:ext uri="{BB962C8B-B14F-4D97-AF65-F5344CB8AC3E}">
        <p14:creationId xmlns:p14="http://schemas.microsoft.com/office/powerpoint/2010/main" val="29908246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p>
        </p:txBody>
      </p:sp>
      <p:sp>
        <p:nvSpPr>
          <p:cNvPr id="3" name="Inhaltsplatzhalter 2"/>
          <p:cNvSpPr>
            <a:spLocks noGrp="1"/>
          </p:cNvSpPr>
          <p:nvPr>
            <p:ph idx="1"/>
          </p:nvPr>
        </p:nvSpPr>
        <p:spPr>
          <a:xfrm>
            <a:off x="457200" y="1600200"/>
            <a:ext cx="8229600" cy="4525963"/>
          </a:xfrm>
          <a:prstGeom prst="rect">
            <a:avLst/>
          </a:prstGeo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Fußzeilenplatzhalter 3"/>
          <p:cNvSpPr>
            <a:spLocks noGrp="1"/>
          </p:cNvSpPr>
          <p:nvPr>
            <p:ph type="ftr" sz="quarter" idx="10"/>
          </p:nvPr>
        </p:nvSpPr>
        <p:spPr/>
        <p:txBody>
          <a:bodyPr/>
          <a:lstStyle>
            <a:lvl1pPr>
              <a:defRPr>
                <a:cs typeface="Arial" charset="0"/>
              </a:defRPr>
            </a:lvl1pPr>
          </a:lstStyle>
          <a:p>
            <a:pPr>
              <a:defRPr/>
            </a:pPr>
            <a:r>
              <a:rPr lang="en-US"/>
              <a:t>Wolfgang Zimmermann                                                 CEA Symposium Montréal 2010</a:t>
            </a:r>
          </a:p>
        </p:txBody>
      </p:sp>
      <p:sp>
        <p:nvSpPr>
          <p:cNvPr id="5" name="Foliennummernplatzhalter 4"/>
          <p:cNvSpPr>
            <a:spLocks noGrp="1"/>
          </p:cNvSpPr>
          <p:nvPr>
            <p:ph type="sldNum" sz="quarter" idx="11"/>
          </p:nvPr>
        </p:nvSpPr>
        <p:spPr/>
        <p:txBody>
          <a:bodyPr/>
          <a:lstStyle>
            <a:lvl1pPr>
              <a:defRPr>
                <a:cs typeface="Arial" charset="0"/>
              </a:defRPr>
            </a:lvl1pPr>
          </a:lstStyle>
          <a:p>
            <a:pPr>
              <a:defRPr/>
            </a:pPr>
            <a:fld id="{DADDD29D-9EE9-4345-890E-3AE96D99EA09}" type="slidenum">
              <a:rPr lang="de-DE"/>
              <a:pPr>
                <a:defRPr/>
              </a:pPr>
              <a:t>‹Nr.›</a:t>
            </a:fld>
            <a:endParaRPr lang="de-DE"/>
          </a:p>
        </p:txBody>
      </p:sp>
    </p:spTree>
    <p:extLst>
      <p:ext uri="{BB962C8B-B14F-4D97-AF65-F5344CB8AC3E}">
        <p14:creationId xmlns:p14="http://schemas.microsoft.com/office/powerpoint/2010/main" val="312773849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
        <p:nvSpPr>
          <p:cNvPr id="4" name="Fußzeilenplatzhalter 3"/>
          <p:cNvSpPr>
            <a:spLocks noGrp="1"/>
          </p:cNvSpPr>
          <p:nvPr>
            <p:ph type="ftr" sz="quarter" idx="10"/>
          </p:nvPr>
        </p:nvSpPr>
        <p:spPr/>
        <p:txBody>
          <a:bodyPr/>
          <a:lstStyle>
            <a:lvl1pPr>
              <a:defRPr>
                <a:cs typeface="Arial" charset="0"/>
              </a:defRPr>
            </a:lvl1pPr>
          </a:lstStyle>
          <a:p>
            <a:pPr>
              <a:defRPr/>
            </a:pPr>
            <a:r>
              <a:rPr lang="en-US"/>
              <a:t>Wolfgang Zimmermann                                                 CEA Symposium Montréal 2010</a:t>
            </a:r>
          </a:p>
        </p:txBody>
      </p:sp>
      <p:sp>
        <p:nvSpPr>
          <p:cNvPr id="5" name="Foliennummernplatzhalter 4"/>
          <p:cNvSpPr>
            <a:spLocks noGrp="1"/>
          </p:cNvSpPr>
          <p:nvPr>
            <p:ph type="sldNum" sz="quarter" idx="11"/>
          </p:nvPr>
        </p:nvSpPr>
        <p:spPr/>
        <p:txBody>
          <a:bodyPr/>
          <a:lstStyle>
            <a:lvl1pPr>
              <a:defRPr>
                <a:cs typeface="Arial" charset="0"/>
              </a:defRPr>
            </a:lvl1pPr>
          </a:lstStyle>
          <a:p>
            <a:pPr>
              <a:defRPr/>
            </a:pPr>
            <a:fld id="{FBCDB523-7573-4E5C-8FCD-B0E016841E12}" type="slidenum">
              <a:rPr lang="de-DE"/>
              <a:pPr>
                <a:defRPr/>
              </a:pPr>
              <a:t>‹Nr.›</a:t>
            </a:fld>
            <a:endParaRPr lang="de-DE"/>
          </a:p>
        </p:txBody>
      </p:sp>
    </p:spTree>
    <p:extLst>
      <p:ext uri="{BB962C8B-B14F-4D97-AF65-F5344CB8AC3E}">
        <p14:creationId xmlns:p14="http://schemas.microsoft.com/office/powerpoint/2010/main" val="42266699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p>
        </p:txBody>
      </p:sp>
      <p:sp>
        <p:nvSpPr>
          <p:cNvPr id="3" name="Inhaltsplatzhalt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Fußzeilenplatzhalter 4"/>
          <p:cNvSpPr>
            <a:spLocks noGrp="1"/>
          </p:cNvSpPr>
          <p:nvPr>
            <p:ph type="ftr" sz="quarter" idx="10"/>
          </p:nvPr>
        </p:nvSpPr>
        <p:spPr/>
        <p:txBody>
          <a:bodyPr/>
          <a:lstStyle>
            <a:lvl1pPr>
              <a:defRPr>
                <a:cs typeface="Arial" charset="0"/>
              </a:defRPr>
            </a:lvl1pPr>
          </a:lstStyle>
          <a:p>
            <a:pPr>
              <a:defRPr/>
            </a:pPr>
            <a:r>
              <a:rPr lang="en-US"/>
              <a:t>Wolfgang Zimmermann                                                 CEA Symposium Montréal 2010</a:t>
            </a:r>
          </a:p>
        </p:txBody>
      </p:sp>
      <p:sp>
        <p:nvSpPr>
          <p:cNvPr id="6" name="Foliennummernplatzhalter 5"/>
          <p:cNvSpPr>
            <a:spLocks noGrp="1"/>
          </p:cNvSpPr>
          <p:nvPr>
            <p:ph type="sldNum" sz="quarter" idx="11"/>
          </p:nvPr>
        </p:nvSpPr>
        <p:spPr/>
        <p:txBody>
          <a:bodyPr/>
          <a:lstStyle>
            <a:lvl1pPr>
              <a:defRPr>
                <a:cs typeface="Arial" charset="0"/>
              </a:defRPr>
            </a:lvl1pPr>
          </a:lstStyle>
          <a:p>
            <a:pPr>
              <a:defRPr/>
            </a:pPr>
            <a:fld id="{E5B71864-75C2-47DA-B372-BBA69ED5AACA}" type="slidenum">
              <a:rPr lang="de-DE"/>
              <a:pPr>
                <a:defRPr/>
              </a:pPr>
              <a:t>‹Nr.›</a:t>
            </a:fld>
            <a:endParaRPr lang="de-DE"/>
          </a:p>
        </p:txBody>
      </p:sp>
    </p:spTree>
    <p:extLst>
      <p:ext uri="{BB962C8B-B14F-4D97-AF65-F5344CB8AC3E}">
        <p14:creationId xmlns:p14="http://schemas.microsoft.com/office/powerpoint/2010/main" val="16388953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Fußzeilenplatzhalter 6"/>
          <p:cNvSpPr>
            <a:spLocks noGrp="1"/>
          </p:cNvSpPr>
          <p:nvPr>
            <p:ph type="ftr" sz="quarter" idx="10"/>
          </p:nvPr>
        </p:nvSpPr>
        <p:spPr/>
        <p:txBody>
          <a:bodyPr/>
          <a:lstStyle>
            <a:lvl1pPr>
              <a:defRPr>
                <a:cs typeface="Arial" charset="0"/>
              </a:defRPr>
            </a:lvl1pPr>
          </a:lstStyle>
          <a:p>
            <a:pPr>
              <a:defRPr/>
            </a:pPr>
            <a:r>
              <a:rPr lang="en-US"/>
              <a:t>Wolfgang Zimmermann                                                 CEA Symposium Montréal 2010</a:t>
            </a:r>
          </a:p>
        </p:txBody>
      </p:sp>
      <p:sp>
        <p:nvSpPr>
          <p:cNvPr id="8" name="Foliennummernplatzhalter 7"/>
          <p:cNvSpPr>
            <a:spLocks noGrp="1"/>
          </p:cNvSpPr>
          <p:nvPr>
            <p:ph type="sldNum" sz="quarter" idx="11"/>
          </p:nvPr>
        </p:nvSpPr>
        <p:spPr/>
        <p:txBody>
          <a:bodyPr/>
          <a:lstStyle>
            <a:lvl1pPr>
              <a:defRPr>
                <a:cs typeface="Arial" charset="0"/>
              </a:defRPr>
            </a:lvl1pPr>
          </a:lstStyle>
          <a:p>
            <a:pPr>
              <a:defRPr/>
            </a:pPr>
            <a:fld id="{E3017899-0364-47CE-8C06-3BFAADA1DE55}" type="slidenum">
              <a:rPr lang="de-DE"/>
              <a:pPr>
                <a:defRPr/>
              </a:pPr>
              <a:t>‹Nr.›</a:t>
            </a:fld>
            <a:endParaRPr lang="de-DE"/>
          </a:p>
        </p:txBody>
      </p:sp>
    </p:spTree>
    <p:extLst>
      <p:ext uri="{BB962C8B-B14F-4D97-AF65-F5344CB8AC3E}">
        <p14:creationId xmlns:p14="http://schemas.microsoft.com/office/powerpoint/2010/main" val="42391146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p>
        </p:txBody>
      </p:sp>
      <p:sp>
        <p:nvSpPr>
          <p:cNvPr id="3" name="Fußzeilenplatzhalter 2"/>
          <p:cNvSpPr>
            <a:spLocks noGrp="1"/>
          </p:cNvSpPr>
          <p:nvPr>
            <p:ph type="ftr" sz="quarter" idx="10"/>
          </p:nvPr>
        </p:nvSpPr>
        <p:spPr/>
        <p:txBody>
          <a:bodyPr/>
          <a:lstStyle>
            <a:lvl1pPr>
              <a:defRPr>
                <a:cs typeface="Arial" charset="0"/>
              </a:defRPr>
            </a:lvl1pPr>
          </a:lstStyle>
          <a:p>
            <a:pPr>
              <a:defRPr/>
            </a:pPr>
            <a:r>
              <a:rPr lang="en-US"/>
              <a:t>Wolfgang Zimmermann                                                 CEA Symposium Montréal 2010</a:t>
            </a:r>
          </a:p>
        </p:txBody>
      </p:sp>
      <p:sp>
        <p:nvSpPr>
          <p:cNvPr id="4" name="Foliennummernplatzhalter 3"/>
          <p:cNvSpPr>
            <a:spLocks noGrp="1"/>
          </p:cNvSpPr>
          <p:nvPr>
            <p:ph type="sldNum" sz="quarter" idx="11"/>
          </p:nvPr>
        </p:nvSpPr>
        <p:spPr/>
        <p:txBody>
          <a:bodyPr/>
          <a:lstStyle>
            <a:lvl1pPr>
              <a:defRPr>
                <a:cs typeface="Arial" charset="0"/>
              </a:defRPr>
            </a:lvl1pPr>
          </a:lstStyle>
          <a:p>
            <a:pPr>
              <a:defRPr/>
            </a:pPr>
            <a:fld id="{11B46898-59B1-4BD6-BD39-CAFB445A99CA}" type="slidenum">
              <a:rPr lang="de-DE"/>
              <a:pPr>
                <a:defRPr/>
              </a:pPr>
              <a:t>‹Nr.›</a:t>
            </a:fld>
            <a:endParaRPr lang="de-DE"/>
          </a:p>
        </p:txBody>
      </p:sp>
    </p:spTree>
    <p:extLst>
      <p:ext uri="{BB962C8B-B14F-4D97-AF65-F5344CB8AC3E}">
        <p14:creationId xmlns:p14="http://schemas.microsoft.com/office/powerpoint/2010/main" val="73920484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Fußzeilenplatzhalter 1"/>
          <p:cNvSpPr>
            <a:spLocks noGrp="1"/>
          </p:cNvSpPr>
          <p:nvPr>
            <p:ph type="ftr" sz="quarter" idx="10"/>
          </p:nvPr>
        </p:nvSpPr>
        <p:spPr/>
        <p:txBody>
          <a:bodyPr/>
          <a:lstStyle>
            <a:lvl1pPr>
              <a:defRPr>
                <a:cs typeface="Arial" charset="0"/>
              </a:defRPr>
            </a:lvl1pPr>
          </a:lstStyle>
          <a:p>
            <a:pPr>
              <a:defRPr/>
            </a:pPr>
            <a:r>
              <a:rPr lang="en-US"/>
              <a:t>Wolfgang Zimmermann                                                 CEA Symposium Montréal 2010</a:t>
            </a:r>
          </a:p>
        </p:txBody>
      </p:sp>
      <p:sp>
        <p:nvSpPr>
          <p:cNvPr id="3" name="Foliennummernplatzhalter 2"/>
          <p:cNvSpPr>
            <a:spLocks noGrp="1"/>
          </p:cNvSpPr>
          <p:nvPr>
            <p:ph type="sldNum" sz="quarter" idx="11"/>
          </p:nvPr>
        </p:nvSpPr>
        <p:spPr/>
        <p:txBody>
          <a:bodyPr/>
          <a:lstStyle>
            <a:lvl1pPr>
              <a:defRPr>
                <a:cs typeface="Arial" charset="0"/>
              </a:defRPr>
            </a:lvl1pPr>
          </a:lstStyle>
          <a:p>
            <a:pPr>
              <a:defRPr/>
            </a:pPr>
            <a:fld id="{90531049-5710-4497-A3D0-95E2C126583F}" type="slidenum">
              <a:rPr lang="de-DE"/>
              <a:pPr>
                <a:defRPr/>
              </a:pPr>
              <a:t>‹Nr.›</a:t>
            </a:fld>
            <a:endParaRPr lang="de-DE"/>
          </a:p>
        </p:txBody>
      </p:sp>
    </p:spTree>
    <p:extLst>
      <p:ext uri="{BB962C8B-B14F-4D97-AF65-F5344CB8AC3E}">
        <p14:creationId xmlns:p14="http://schemas.microsoft.com/office/powerpoint/2010/main" val="2463113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a:xfrm>
            <a:off x="457200" y="6356350"/>
            <a:ext cx="2133600" cy="365125"/>
          </a:xfrm>
          <a:prstGeom prst="rect">
            <a:avLst/>
          </a:prstGeom>
        </p:spPr>
        <p:txBody>
          <a:bodyPr/>
          <a:lstStyle/>
          <a:p>
            <a:fld id="{51AE4E15-5B11-4747-8361-BE254EACFB06}" type="datetimeFigureOut">
              <a:rPr lang="de-DE" smtClean="0"/>
              <a:t>28.01.2026</a:t>
            </a:fld>
            <a:endParaRPr lang="de-DE"/>
          </a:p>
        </p:txBody>
      </p:sp>
      <p:sp>
        <p:nvSpPr>
          <p:cNvPr id="5" name="Fußzeilenplatzhalter 4"/>
          <p:cNvSpPr>
            <a:spLocks noGrp="1"/>
          </p:cNvSpPr>
          <p:nvPr>
            <p:ph type="ftr" sz="quarter" idx="11"/>
          </p:nvPr>
        </p:nvSpPr>
        <p:spPr>
          <a:xfrm>
            <a:off x="3124200" y="6356350"/>
            <a:ext cx="2895600" cy="365125"/>
          </a:xfrm>
          <a:prstGeom prst="rect">
            <a:avLst/>
          </a:prstGeom>
        </p:spPr>
        <p:txBody>
          <a:bodyPr/>
          <a:lstStyle/>
          <a:p>
            <a:endParaRPr lang="de-DE"/>
          </a:p>
        </p:txBody>
      </p:sp>
      <p:sp>
        <p:nvSpPr>
          <p:cNvPr id="6" name="Foliennummernplatzhalter 5"/>
          <p:cNvSpPr>
            <a:spLocks noGrp="1"/>
          </p:cNvSpPr>
          <p:nvPr>
            <p:ph type="sldNum" sz="quarter" idx="12"/>
          </p:nvPr>
        </p:nvSpPr>
        <p:spPr/>
        <p:txBody>
          <a:bodyPr/>
          <a:lstStyle/>
          <a:p>
            <a:fld id="{CFEE8BB2-2D7F-4885-A88A-1206D5BBDE9B}" type="slidenum">
              <a:rPr lang="de-DE" smtClean="0"/>
              <a:t>‹Nr.›</a:t>
            </a:fld>
            <a:endParaRPr lang="de-DE"/>
          </a:p>
        </p:txBody>
      </p:sp>
    </p:spTree>
    <p:extLst>
      <p:ext uri="{BB962C8B-B14F-4D97-AF65-F5344CB8AC3E}">
        <p14:creationId xmlns:p14="http://schemas.microsoft.com/office/powerpoint/2010/main" val="3890649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Fußzeilenplatzhalter 4"/>
          <p:cNvSpPr>
            <a:spLocks noGrp="1"/>
          </p:cNvSpPr>
          <p:nvPr>
            <p:ph type="ftr" sz="quarter" idx="10"/>
          </p:nvPr>
        </p:nvSpPr>
        <p:spPr/>
        <p:txBody>
          <a:bodyPr/>
          <a:lstStyle>
            <a:lvl1pPr>
              <a:defRPr>
                <a:cs typeface="Arial" charset="0"/>
              </a:defRPr>
            </a:lvl1pPr>
          </a:lstStyle>
          <a:p>
            <a:pPr>
              <a:defRPr/>
            </a:pPr>
            <a:r>
              <a:rPr lang="en-US"/>
              <a:t>Wolfgang Zimmermann                                                 CEA Symposium Montréal 2010</a:t>
            </a:r>
          </a:p>
        </p:txBody>
      </p:sp>
      <p:sp>
        <p:nvSpPr>
          <p:cNvPr id="6" name="Foliennummernplatzhalter 5"/>
          <p:cNvSpPr>
            <a:spLocks noGrp="1"/>
          </p:cNvSpPr>
          <p:nvPr>
            <p:ph type="sldNum" sz="quarter" idx="11"/>
          </p:nvPr>
        </p:nvSpPr>
        <p:spPr/>
        <p:txBody>
          <a:bodyPr/>
          <a:lstStyle>
            <a:lvl1pPr>
              <a:defRPr>
                <a:cs typeface="Arial" charset="0"/>
              </a:defRPr>
            </a:lvl1pPr>
          </a:lstStyle>
          <a:p>
            <a:pPr>
              <a:defRPr/>
            </a:pPr>
            <a:fld id="{690BE504-1FD3-4D78-AADC-AB64B22959E1}" type="slidenum">
              <a:rPr lang="de-DE"/>
              <a:pPr>
                <a:defRPr/>
              </a:pPr>
              <a:t>‹Nr.›</a:t>
            </a:fld>
            <a:endParaRPr lang="de-DE"/>
          </a:p>
        </p:txBody>
      </p:sp>
    </p:spTree>
    <p:extLst>
      <p:ext uri="{BB962C8B-B14F-4D97-AF65-F5344CB8AC3E}">
        <p14:creationId xmlns:p14="http://schemas.microsoft.com/office/powerpoint/2010/main" val="14283934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Fußzeilenplatzhalter 4"/>
          <p:cNvSpPr>
            <a:spLocks noGrp="1"/>
          </p:cNvSpPr>
          <p:nvPr>
            <p:ph type="ftr" sz="quarter" idx="10"/>
          </p:nvPr>
        </p:nvSpPr>
        <p:spPr/>
        <p:txBody>
          <a:bodyPr/>
          <a:lstStyle>
            <a:lvl1pPr>
              <a:defRPr>
                <a:cs typeface="Arial" charset="0"/>
              </a:defRPr>
            </a:lvl1pPr>
          </a:lstStyle>
          <a:p>
            <a:pPr>
              <a:defRPr/>
            </a:pPr>
            <a:r>
              <a:rPr lang="en-US"/>
              <a:t>Wolfgang Zimmermann                                                 CEA Symposium Montréal 2010</a:t>
            </a:r>
          </a:p>
        </p:txBody>
      </p:sp>
      <p:sp>
        <p:nvSpPr>
          <p:cNvPr id="6" name="Foliennummernplatzhalter 5"/>
          <p:cNvSpPr>
            <a:spLocks noGrp="1"/>
          </p:cNvSpPr>
          <p:nvPr>
            <p:ph type="sldNum" sz="quarter" idx="11"/>
          </p:nvPr>
        </p:nvSpPr>
        <p:spPr/>
        <p:txBody>
          <a:bodyPr/>
          <a:lstStyle>
            <a:lvl1pPr>
              <a:defRPr>
                <a:cs typeface="Arial" charset="0"/>
              </a:defRPr>
            </a:lvl1pPr>
          </a:lstStyle>
          <a:p>
            <a:pPr>
              <a:defRPr/>
            </a:pPr>
            <a:fld id="{D01C19D9-7C86-43DC-B816-3CDAED641DFA}" type="slidenum">
              <a:rPr lang="de-DE"/>
              <a:pPr>
                <a:defRPr/>
              </a:pPr>
              <a:t>‹Nr.›</a:t>
            </a:fld>
            <a:endParaRPr lang="de-DE"/>
          </a:p>
        </p:txBody>
      </p:sp>
    </p:spTree>
    <p:extLst>
      <p:ext uri="{BB962C8B-B14F-4D97-AF65-F5344CB8AC3E}">
        <p14:creationId xmlns:p14="http://schemas.microsoft.com/office/powerpoint/2010/main" val="95242139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p>
        </p:txBody>
      </p:sp>
      <p:sp>
        <p:nvSpPr>
          <p:cNvPr id="3" name="Vertikaler Textplatzhalter 2"/>
          <p:cNvSpPr>
            <a:spLocks noGrp="1"/>
          </p:cNvSpPr>
          <p:nvPr>
            <p:ph type="body" orient="vert" idx="1"/>
          </p:nvPr>
        </p:nvSpPr>
        <p:spPr>
          <a:xfrm>
            <a:off x="457200" y="1600200"/>
            <a:ext cx="8229600" cy="4525963"/>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Fußzeilenplatzhalter 3"/>
          <p:cNvSpPr>
            <a:spLocks noGrp="1"/>
          </p:cNvSpPr>
          <p:nvPr>
            <p:ph type="ftr" sz="quarter" idx="10"/>
          </p:nvPr>
        </p:nvSpPr>
        <p:spPr/>
        <p:txBody>
          <a:bodyPr/>
          <a:lstStyle>
            <a:lvl1pPr>
              <a:defRPr>
                <a:cs typeface="Arial" charset="0"/>
              </a:defRPr>
            </a:lvl1pPr>
          </a:lstStyle>
          <a:p>
            <a:pPr>
              <a:defRPr/>
            </a:pPr>
            <a:r>
              <a:rPr lang="en-US"/>
              <a:t>Wolfgang Zimmermann                                                 CEA Symposium Montréal 2010</a:t>
            </a:r>
          </a:p>
        </p:txBody>
      </p:sp>
      <p:sp>
        <p:nvSpPr>
          <p:cNvPr id="5" name="Foliennummernplatzhalter 4"/>
          <p:cNvSpPr>
            <a:spLocks noGrp="1"/>
          </p:cNvSpPr>
          <p:nvPr>
            <p:ph type="sldNum" sz="quarter" idx="11"/>
          </p:nvPr>
        </p:nvSpPr>
        <p:spPr/>
        <p:txBody>
          <a:bodyPr/>
          <a:lstStyle>
            <a:lvl1pPr>
              <a:defRPr>
                <a:cs typeface="Arial" charset="0"/>
              </a:defRPr>
            </a:lvl1pPr>
          </a:lstStyle>
          <a:p>
            <a:pPr>
              <a:defRPr/>
            </a:pPr>
            <a:fld id="{3D0EDAF4-32D6-4A3C-94AB-3D1A925553A1}" type="slidenum">
              <a:rPr lang="de-DE"/>
              <a:pPr>
                <a:defRPr/>
              </a:pPr>
              <a:t>‹Nr.›</a:t>
            </a:fld>
            <a:endParaRPr lang="de-DE"/>
          </a:p>
        </p:txBody>
      </p:sp>
    </p:spTree>
    <p:extLst>
      <p:ext uri="{BB962C8B-B14F-4D97-AF65-F5344CB8AC3E}">
        <p14:creationId xmlns:p14="http://schemas.microsoft.com/office/powerpoint/2010/main" val="243016952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a:prstGeom prst="rect">
            <a:avLst/>
          </a:prstGeo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74638"/>
            <a:ext cx="6019800" cy="5851525"/>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Fußzeilenplatzhalter 3"/>
          <p:cNvSpPr>
            <a:spLocks noGrp="1"/>
          </p:cNvSpPr>
          <p:nvPr>
            <p:ph type="ftr" sz="quarter" idx="10"/>
          </p:nvPr>
        </p:nvSpPr>
        <p:spPr/>
        <p:txBody>
          <a:bodyPr/>
          <a:lstStyle>
            <a:lvl1pPr>
              <a:defRPr>
                <a:cs typeface="Arial" charset="0"/>
              </a:defRPr>
            </a:lvl1pPr>
          </a:lstStyle>
          <a:p>
            <a:pPr>
              <a:defRPr/>
            </a:pPr>
            <a:r>
              <a:rPr lang="en-US"/>
              <a:t>Wolfgang Zimmermann                                                 CEA Symposium Montréal 2010</a:t>
            </a:r>
          </a:p>
        </p:txBody>
      </p:sp>
      <p:sp>
        <p:nvSpPr>
          <p:cNvPr id="5" name="Foliennummernplatzhalter 4"/>
          <p:cNvSpPr>
            <a:spLocks noGrp="1"/>
          </p:cNvSpPr>
          <p:nvPr>
            <p:ph type="sldNum" sz="quarter" idx="11"/>
          </p:nvPr>
        </p:nvSpPr>
        <p:spPr/>
        <p:txBody>
          <a:bodyPr/>
          <a:lstStyle>
            <a:lvl1pPr>
              <a:defRPr>
                <a:cs typeface="Arial" charset="0"/>
              </a:defRPr>
            </a:lvl1pPr>
          </a:lstStyle>
          <a:p>
            <a:pPr>
              <a:defRPr/>
            </a:pPr>
            <a:fld id="{7FE9B55A-9993-4EF1-A8DE-3862A8B6F28A}" type="slidenum">
              <a:rPr lang="de-DE"/>
              <a:pPr>
                <a:defRPr/>
              </a:pPr>
              <a:t>‹Nr.›</a:t>
            </a:fld>
            <a:endParaRPr lang="de-DE"/>
          </a:p>
        </p:txBody>
      </p:sp>
    </p:spTree>
    <p:extLst>
      <p:ext uri="{BB962C8B-B14F-4D97-AF65-F5344CB8AC3E}">
        <p14:creationId xmlns:p14="http://schemas.microsoft.com/office/powerpoint/2010/main" val="42111013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p>
        </p:txBody>
      </p:sp>
      <p:sp>
        <p:nvSpPr>
          <p:cNvPr id="3" name="Inhaltsplatzhalt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a:xfrm>
            <a:off x="457200" y="6356350"/>
            <a:ext cx="2133600" cy="365125"/>
          </a:xfrm>
          <a:prstGeom prst="rect">
            <a:avLst/>
          </a:prstGeom>
        </p:spPr>
        <p:txBody>
          <a:bodyPr/>
          <a:lstStyle/>
          <a:p>
            <a:fld id="{51AE4E15-5B11-4747-8361-BE254EACFB06}" type="datetimeFigureOut">
              <a:rPr lang="de-DE" smtClean="0"/>
              <a:t>28.01.2026</a:t>
            </a:fld>
            <a:endParaRPr lang="de-DE"/>
          </a:p>
        </p:txBody>
      </p:sp>
      <p:sp>
        <p:nvSpPr>
          <p:cNvPr id="6" name="Fußzeilenplatzhalter 5"/>
          <p:cNvSpPr>
            <a:spLocks noGrp="1"/>
          </p:cNvSpPr>
          <p:nvPr>
            <p:ph type="ftr" sz="quarter" idx="11"/>
          </p:nvPr>
        </p:nvSpPr>
        <p:spPr>
          <a:xfrm>
            <a:off x="3124200" y="6356350"/>
            <a:ext cx="2895600" cy="365125"/>
          </a:xfrm>
          <a:prstGeom prst="rect">
            <a:avLst/>
          </a:prstGeom>
        </p:spPr>
        <p:txBody>
          <a:bodyPr/>
          <a:lstStyle/>
          <a:p>
            <a:endParaRPr lang="de-DE"/>
          </a:p>
        </p:txBody>
      </p:sp>
      <p:sp>
        <p:nvSpPr>
          <p:cNvPr id="7" name="Foliennummernplatzhalter 6"/>
          <p:cNvSpPr>
            <a:spLocks noGrp="1"/>
          </p:cNvSpPr>
          <p:nvPr>
            <p:ph type="sldNum" sz="quarter" idx="12"/>
          </p:nvPr>
        </p:nvSpPr>
        <p:spPr/>
        <p:txBody>
          <a:bodyPr/>
          <a:lstStyle/>
          <a:p>
            <a:fld id="{CFEE8BB2-2D7F-4885-A88A-1206D5BBDE9B}" type="slidenum">
              <a:rPr lang="de-DE" smtClean="0"/>
              <a:t>‹Nr.›</a:t>
            </a:fld>
            <a:endParaRPr lang="de-DE"/>
          </a:p>
        </p:txBody>
      </p:sp>
    </p:spTree>
    <p:extLst>
      <p:ext uri="{BB962C8B-B14F-4D97-AF65-F5344CB8AC3E}">
        <p14:creationId xmlns:p14="http://schemas.microsoft.com/office/powerpoint/2010/main" val="14554038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a:xfrm>
            <a:off x="457200" y="6356350"/>
            <a:ext cx="2133600" cy="365125"/>
          </a:xfrm>
          <a:prstGeom prst="rect">
            <a:avLst/>
          </a:prstGeom>
        </p:spPr>
        <p:txBody>
          <a:bodyPr/>
          <a:lstStyle/>
          <a:p>
            <a:fld id="{51AE4E15-5B11-4747-8361-BE254EACFB06}" type="datetimeFigureOut">
              <a:rPr lang="de-DE" smtClean="0"/>
              <a:t>28.01.2026</a:t>
            </a:fld>
            <a:endParaRPr lang="de-DE"/>
          </a:p>
        </p:txBody>
      </p:sp>
      <p:sp>
        <p:nvSpPr>
          <p:cNvPr id="8" name="Fußzeilenplatzhalter 7"/>
          <p:cNvSpPr>
            <a:spLocks noGrp="1"/>
          </p:cNvSpPr>
          <p:nvPr>
            <p:ph type="ftr" sz="quarter" idx="11"/>
          </p:nvPr>
        </p:nvSpPr>
        <p:spPr>
          <a:xfrm>
            <a:off x="3124200" y="6356350"/>
            <a:ext cx="2895600" cy="365125"/>
          </a:xfrm>
          <a:prstGeom prst="rect">
            <a:avLst/>
          </a:prstGeom>
        </p:spPr>
        <p:txBody>
          <a:bodyPr/>
          <a:lstStyle/>
          <a:p>
            <a:endParaRPr lang="de-DE"/>
          </a:p>
        </p:txBody>
      </p:sp>
      <p:sp>
        <p:nvSpPr>
          <p:cNvPr id="9" name="Foliennummernplatzhalter 8"/>
          <p:cNvSpPr>
            <a:spLocks noGrp="1"/>
          </p:cNvSpPr>
          <p:nvPr>
            <p:ph type="sldNum" sz="quarter" idx="12"/>
          </p:nvPr>
        </p:nvSpPr>
        <p:spPr/>
        <p:txBody>
          <a:bodyPr/>
          <a:lstStyle/>
          <a:p>
            <a:fld id="{CFEE8BB2-2D7F-4885-A88A-1206D5BBDE9B}" type="slidenum">
              <a:rPr lang="de-DE" smtClean="0"/>
              <a:t>‹Nr.›</a:t>
            </a:fld>
            <a:endParaRPr lang="de-DE"/>
          </a:p>
        </p:txBody>
      </p:sp>
    </p:spTree>
    <p:extLst>
      <p:ext uri="{BB962C8B-B14F-4D97-AF65-F5344CB8AC3E}">
        <p14:creationId xmlns:p14="http://schemas.microsoft.com/office/powerpoint/2010/main" val="23266096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p>
        </p:txBody>
      </p:sp>
      <p:sp>
        <p:nvSpPr>
          <p:cNvPr id="3" name="Datumsplatzhalter 2"/>
          <p:cNvSpPr>
            <a:spLocks noGrp="1"/>
          </p:cNvSpPr>
          <p:nvPr>
            <p:ph type="dt" sz="half" idx="10"/>
          </p:nvPr>
        </p:nvSpPr>
        <p:spPr>
          <a:xfrm>
            <a:off x="457200" y="6356350"/>
            <a:ext cx="2133600" cy="365125"/>
          </a:xfrm>
          <a:prstGeom prst="rect">
            <a:avLst/>
          </a:prstGeom>
        </p:spPr>
        <p:txBody>
          <a:bodyPr/>
          <a:lstStyle/>
          <a:p>
            <a:fld id="{51AE4E15-5B11-4747-8361-BE254EACFB06}" type="datetimeFigureOut">
              <a:rPr lang="de-DE" smtClean="0"/>
              <a:t>28.01.2026</a:t>
            </a:fld>
            <a:endParaRPr lang="de-DE"/>
          </a:p>
        </p:txBody>
      </p:sp>
      <p:sp>
        <p:nvSpPr>
          <p:cNvPr id="4" name="Fußzeilenplatzhalter 3"/>
          <p:cNvSpPr>
            <a:spLocks noGrp="1"/>
          </p:cNvSpPr>
          <p:nvPr>
            <p:ph type="ftr" sz="quarter" idx="11"/>
          </p:nvPr>
        </p:nvSpPr>
        <p:spPr>
          <a:xfrm>
            <a:off x="3124200" y="6356350"/>
            <a:ext cx="2895600" cy="365125"/>
          </a:xfrm>
          <a:prstGeom prst="rect">
            <a:avLst/>
          </a:prstGeom>
        </p:spPr>
        <p:txBody>
          <a:bodyPr/>
          <a:lstStyle/>
          <a:p>
            <a:endParaRPr lang="de-DE"/>
          </a:p>
        </p:txBody>
      </p:sp>
      <p:sp>
        <p:nvSpPr>
          <p:cNvPr id="5" name="Foliennummernplatzhalter 4"/>
          <p:cNvSpPr>
            <a:spLocks noGrp="1"/>
          </p:cNvSpPr>
          <p:nvPr>
            <p:ph type="sldNum" sz="quarter" idx="12"/>
          </p:nvPr>
        </p:nvSpPr>
        <p:spPr/>
        <p:txBody>
          <a:bodyPr/>
          <a:lstStyle/>
          <a:p>
            <a:fld id="{CFEE8BB2-2D7F-4885-A88A-1206D5BBDE9B}" type="slidenum">
              <a:rPr lang="de-DE" smtClean="0"/>
              <a:t>‹Nr.›</a:t>
            </a:fld>
            <a:endParaRPr lang="de-DE"/>
          </a:p>
        </p:txBody>
      </p:sp>
    </p:spTree>
    <p:extLst>
      <p:ext uri="{BB962C8B-B14F-4D97-AF65-F5344CB8AC3E}">
        <p14:creationId xmlns:p14="http://schemas.microsoft.com/office/powerpoint/2010/main" val="32417821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a:xfrm>
            <a:off x="457200" y="6356350"/>
            <a:ext cx="2133600" cy="365125"/>
          </a:xfrm>
          <a:prstGeom prst="rect">
            <a:avLst/>
          </a:prstGeom>
        </p:spPr>
        <p:txBody>
          <a:bodyPr/>
          <a:lstStyle/>
          <a:p>
            <a:fld id="{51AE4E15-5B11-4747-8361-BE254EACFB06}" type="datetimeFigureOut">
              <a:rPr lang="de-DE" smtClean="0"/>
              <a:t>28.01.2026</a:t>
            </a:fld>
            <a:endParaRPr lang="de-DE"/>
          </a:p>
        </p:txBody>
      </p:sp>
      <p:sp>
        <p:nvSpPr>
          <p:cNvPr id="3" name="Fußzeilenplatzhalter 2"/>
          <p:cNvSpPr>
            <a:spLocks noGrp="1"/>
          </p:cNvSpPr>
          <p:nvPr>
            <p:ph type="ftr" sz="quarter" idx="11"/>
          </p:nvPr>
        </p:nvSpPr>
        <p:spPr>
          <a:xfrm>
            <a:off x="3124200" y="6356350"/>
            <a:ext cx="2895600" cy="365125"/>
          </a:xfrm>
          <a:prstGeom prst="rect">
            <a:avLst/>
          </a:prstGeom>
        </p:spPr>
        <p:txBody>
          <a:bodyPr/>
          <a:lstStyle/>
          <a:p>
            <a:endParaRPr lang="de-DE"/>
          </a:p>
        </p:txBody>
      </p:sp>
      <p:sp>
        <p:nvSpPr>
          <p:cNvPr id="4" name="Foliennummernplatzhalter 3"/>
          <p:cNvSpPr>
            <a:spLocks noGrp="1"/>
          </p:cNvSpPr>
          <p:nvPr>
            <p:ph type="sldNum" sz="quarter" idx="12"/>
          </p:nvPr>
        </p:nvSpPr>
        <p:spPr/>
        <p:txBody>
          <a:bodyPr/>
          <a:lstStyle/>
          <a:p>
            <a:fld id="{CFEE8BB2-2D7F-4885-A88A-1206D5BBDE9B}" type="slidenum">
              <a:rPr lang="de-DE" smtClean="0"/>
              <a:t>‹Nr.›</a:t>
            </a:fld>
            <a:endParaRPr lang="de-DE"/>
          </a:p>
        </p:txBody>
      </p:sp>
    </p:spTree>
    <p:extLst>
      <p:ext uri="{BB962C8B-B14F-4D97-AF65-F5344CB8AC3E}">
        <p14:creationId xmlns:p14="http://schemas.microsoft.com/office/powerpoint/2010/main" val="5108438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a:xfrm>
            <a:off x="457200" y="6356350"/>
            <a:ext cx="2133600" cy="365125"/>
          </a:xfrm>
          <a:prstGeom prst="rect">
            <a:avLst/>
          </a:prstGeom>
        </p:spPr>
        <p:txBody>
          <a:bodyPr/>
          <a:lstStyle/>
          <a:p>
            <a:fld id="{51AE4E15-5B11-4747-8361-BE254EACFB06}" type="datetimeFigureOut">
              <a:rPr lang="de-DE" smtClean="0"/>
              <a:t>28.01.2026</a:t>
            </a:fld>
            <a:endParaRPr lang="de-DE"/>
          </a:p>
        </p:txBody>
      </p:sp>
      <p:sp>
        <p:nvSpPr>
          <p:cNvPr id="6" name="Fußzeilenplatzhalter 5"/>
          <p:cNvSpPr>
            <a:spLocks noGrp="1"/>
          </p:cNvSpPr>
          <p:nvPr>
            <p:ph type="ftr" sz="quarter" idx="11"/>
          </p:nvPr>
        </p:nvSpPr>
        <p:spPr>
          <a:xfrm>
            <a:off x="3124200" y="6356350"/>
            <a:ext cx="2895600" cy="365125"/>
          </a:xfrm>
          <a:prstGeom prst="rect">
            <a:avLst/>
          </a:prstGeom>
        </p:spPr>
        <p:txBody>
          <a:bodyPr/>
          <a:lstStyle/>
          <a:p>
            <a:endParaRPr lang="de-DE"/>
          </a:p>
        </p:txBody>
      </p:sp>
      <p:sp>
        <p:nvSpPr>
          <p:cNvPr id="7" name="Foliennummernplatzhalter 6"/>
          <p:cNvSpPr>
            <a:spLocks noGrp="1"/>
          </p:cNvSpPr>
          <p:nvPr>
            <p:ph type="sldNum" sz="quarter" idx="12"/>
          </p:nvPr>
        </p:nvSpPr>
        <p:spPr/>
        <p:txBody>
          <a:bodyPr/>
          <a:lstStyle/>
          <a:p>
            <a:fld id="{CFEE8BB2-2D7F-4885-A88A-1206D5BBDE9B}" type="slidenum">
              <a:rPr lang="de-DE" smtClean="0"/>
              <a:t>‹Nr.›</a:t>
            </a:fld>
            <a:endParaRPr lang="de-DE"/>
          </a:p>
        </p:txBody>
      </p:sp>
    </p:spTree>
    <p:extLst>
      <p:ext uri="{BB962C8B-B14F-4D97-AF65-F5344CB8AC3E}">
        <p14:creationId xmlns:p14="http://schemas.microsoft.com/office/powerpoint/2010/main" val="1394962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a:xfrm>
            <a:off x="457200" y="6356350"/>
            <a:ext cx="2133600" cy="365125"/>
          </a:xfrm>
          <a:prstGeom prst="rect">
            <a:avLst/>
          </a:prstGeom>
        </p:spPr>
        <p:txBody>
          <a:bodyPr/>
          <a:lstStyle/>
          <a:p>
            <a:fld id="{51AE4E15-5B11-4747-8361-BE254EACFB06}" type="datetimeFigureOut">
              <a:rPr lang="de-DE" smtClean="0"/>
              <a:t>28.01.2026</a:t>
            </a:fld>
            <a:endParaRPr lang="de-DE"/>
          </a:p>
        </p:txBody>
      </p:sp>
      <p:sp>
        <p:nvSpPr>
          <p:cNvPr id="6" name="Fußzeilenplatzhalter 5"/>
          <p:cNvSpPr>
            <a:spLocks noGrp="1"/>
          </p:cNvSpPr>
          <p:nvPr>
            <p:ph type="ftr" sz="quarter" idx="11"/>
          </p:nvPr>
        </p:nvSpPr>
        <p:spPr>
          <a:xfrm>
            <a:off x="3124200" y="6356350"/>
            <a:ext cx="2895600" cy="365125"/>
          </a:xfrm>
          <a:prstGeom prst="rect">
            <a:avLst/>
          </a:prstGeom>
        </p:spPr>
        <p:txBody>
          <a:bodyPr/>
          <a:lstStyle/>
          <a:p>
            <a:endParaRPr lang="de-DE"/>
          </a:p>
        </p:txBody>
      </p:sp>
      <p:sp>
        <p:nvSpPr>
          <p:cNvPr id="7" name="Foliennummernplatzhalter 6"/>
          <p:cNvSpPr>
            <a:spLocks noGrp="1"/>
          </p:cNvSpPr>
          <p:nvPr>
            <p:ph type="sldNum" sz="quarter" idx="12"/>
          </p:nvPr>
        </p:nvSpPr>
        <p:spPr/>
        <p:txBody>
          <a:bodyPr/>
          <a:lstStyle/>
          <a:p>
            <a:fld id="{CFEE8BB2-2D7F-4885-A88A-1206D5BBDE9B}" type="slidenum">
              <a:rPr lang="de-DE" smtClean="0"/>
              <a:t>‹Nr.›</a:t>
            </a:fld>
            <a:endParaRPr lang="de-DE"/>
          </a:p>
        </p:txBody>
      </p:sp>
    </p:spTree>
    <p:extLst>
      <p:ext uri="{BB962C8B-B14F-4D97-AF65-F5344CB8AC3E}">
        <p14:creationId xmlns:p14="http://schemas.microsoft.com/office/powerpoint/2010/main" val="33903314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EE8BB2-2D7F-4885-A88A-1206D5BBDE9B}" type="slidenum">
              <a:rPr lang="de-DE" smtClean="0"/>
              <a:t>‹Nr.›</a:t>
            </a:fld>
            <a:endParaRPr lang="de-DE"/>
          </a:p>
        </p:txBody>
      </p:sp>
      <p:cxnSp>
        <p:nvCxnSpPr>
          <p:cNvPr id="8" name="Gerade Verbindung 7"/>
          <p:cNvCxnSpPr/>
          <p:nvPr userDrawn="1"/>
        </p:nvCxnSpPr>
        <p:spPr>
          <a:xfrm>
            <a:off x="0" y="692150"/>
            <a:ext cx="9144000"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702325"/>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A7BB3D-ADDF-4B69-8246-1DD5E01C04FB}" type="datetimeFigureOut">
              <a:rPr lang="de-DE" smtClean="0"/>
              <a:t>28.01.2026</a:t>
            </a:fld>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8B321D-2CC5-4F18-96AC-E7981D552144}" type="slidenum">
              <a:rPr lang="de-DE" smtClean="0"/>
              <a:t>‹Nr.›</a:t>
            </a:fld>
            <a:endParaRPr lang="de-DE"/>
          </a:p>
        </p:txBody>
      </p:sp>
    </p:spTree>
    <p:extLst>
      <p:ext uri="{BB962C8B-B14F-4D97-AF65-F5344CB8AC3E}">
        <p14:creationId xmlns:p14="http://schemas.microsoft.com/office/powerpoint/2010/main" val="3300564236"/>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Fußzeilenplatzhalter 4"/>
          <p:cNvSpPr>
            <a:spLocks noGrp="1"/>
          </p:cNvSpPr>
          <p:nvPr>
            <p:ph type="ftr" sz="quarter" idx="3"/>
          </p:nvPr>
        </p:nvSpPr>
        <p:spPr>
          <a:xfrm>
            <a:off x="323850" y="6413500"/>
            <a:ext cx="6858000" cy="365125"/>
          </a:xfrm>
          <a:prstGeom prst="rect">
            <a:avLst/>
          </a:prstGeom>
        </p:spPr>
        <p:txBody>
          <a:bodyPr vert="horz" wrap="square" lIns="91440" tIns="45720" rIns="91440" bIns="45720" numCol="1" anchor="ctr" anchorCtr="0" compatLnSpc="1">
            <a:prstTxWarp prst="textNoShape">
              <a:avLst/>
            </a:prstTxWarp>
          </a:bodyPr>
          <a:lstStyle>
            <a:lvl1pPr eaLnBrk="1" hangingPunct="1">
              <a:buClrTx/>
              <a:buSzTx/>
              <a:buFontTx/>
              <a:buNone/>
              <a:defRPr sz="1200">
                <a:solidFill>
                  <a:srgbClr val="898989"/>
                </a:solidFill>
                <a:latin typeface="Calibri" pitchFamily="34" charset="0"/>
                <a:cs typeface="+mn-cs"/>
              </a:defRPr>
            </a:lvl1pPr>
          </a:lstStyle>
          <a:p>
            <a:pPr>
              <a:defRPr/>
            </a:pPr>
            <a:r>
              <a:rPr lang="en-US"/>
              <a:t>Wolfgang Zimmermann                                                 CEA Symposium Montréal 2010</a:t>
            </a:r>
          </a:p>
        </p:txBody>
      </p:sp>
      <p:sp>
        <p:nvSpPr>
          <p:cNvPr id="6" name="Foliennummernplatzhalter 5"/>
          <p:cNvSpPr>
            <a:spLocks noGrp="1"/>
          </p:cNvSpPr>
          <p:nvPr>
            <p:ph type="sldNum" sz="quarter" idx="4"/>
          </p:nvPr>
        </p:nvSpPr>
        <p:spPr>
          <a:xfrm>
            <a:off x="6686550" y="6413500"/>
            <a:ext cx="2133600" cy="365125"/>
          </a:xfrm>
          <a:prstGeom prst="rect">
            <a:avLst/>
          </a:prstGeom>
        </p:spPr>
        <p:txBody>
          <a:bodyPr vert="horz" lIns="91440" tIns="45720" rIns="91440" bIns="45720" rtlCol="0" anchor="ctr"/>
          <a:lstStyle>
            <a:lvl1pPr algn="r" eaLnBrk="1" fontAlgn="auto" hangingPunct="1">
              <a:spcBef>
                <a:spcPts val="0"/>
              </a:spcBef>
              <a:spcAft>
                <a:spcPts val="0"/>
              </a:spcAft>
              <a:buClrTx/>
              <a:buSzTx/>
              <a:buFontTx/>
              <a:buNone/>
              <a:defRPr sz="1200">
                <a:solidFill>
                  <a:srgbClr val="000000">
                    <a:tint val="75000"/>
                  </a:srgbClr>
                </a:solidFill>
                <a:latin typeface="+mn-lt"/>
                <a:cs typeface="+mn-cs"/>
              </a:defRPr>
            </a:lvl1pPr>
          </a:lstStyle>
          <a:p>
            <a:pPr>
              <a:defRPr/>
            </a:pPr>
            <a:fld id="{89336146-D5AB-47A9-85A7-72F3045D0935}" type="slidenum">
              <a:rPr lang="de-DE"/>
              <a:pPr>
                <a:defRPr/>
              </a:pPr>
              <a:t>‹Nr.›</a:t>
            </a:fld>
            <a:endParaRPr lang="de-DE"/>
          </a:p>
        </p:txBody>
      </p:sp>
      <p:sp>
        <p:nvSpPr>
          <p:cNvPr id="7172" name="Line 16"/>
          <p:cNvSpPr>
            <a:spLocks noChangeShapeType="1"/>
          </p:cNvSpPr>
          <p:nvPr userDrawn="1"/>
        </p:nvSpPr>
        <p:spPr bwMode="auto">
          <a:xfrm>
            <a:off x="0" y="692150"/>
            <a:ext cx="9144000" cy="0"/>
          </a:xfrm>
          <a:prstGeom prst="line">
            <a:avLst/>
          </a:prstGeom>
          <a:noFill/>
          <a:ln w="9525">
            <a:solidFill>
              <a:srgbClr val="C0C0C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buClrTx/>
              <a:buSzTx/>
              <a:buFontTx/>
              <a:buNone/>
            </a:pPr>
            <a:endParaRPr lang="de-DE" sz="1400">
              <a:solidFill>
                <a:srgbClr val="FFFFFF"/>
              </a:solidFill>
              <a:latin typeface="Arial"/>
              <a:cs typeface="Arial" charset="0"/>
            </a:endParaRPr>
          </a:p>
        </p:txBody>
      </p:sp>
      <p:sp>
        <p:nvSpPr>
          <p:cNvPr id="7173" name="Line 17"/>
          <p:cNvSpPr>
            <a:spLocks noChangeShapeType="1"/>
          </p:cNvSpPr>
          <p:nvPr userDrawn="1"/>
        </p:nvSpPr>
        <p:spPr bwMode="auto">
          <a:xfrm>
            <a:off x="0" y="6477000"/>
            <a:ext cx="9144000" cy="0"/>
          </a:xfrm>
          <a:prstGeom prst="line">
            <a:avLst/>
          </a:prstGeom>
          <a:noFill/>
          <a:ln w="9525">
            <a:solidFill>
              <a:srgbClr val="C0C0C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buClrTx/>
              <a:buSzTx/>
              <a:buFontTx/>
              <a:buNone/>
            </a:pPr>
            <a:endParaRPr lang="de-DE" sz="1400">
              <a:solidFill>
                <a:srgbClr val="FFFFFF"/>
              </a:solidFill>
              <a:latin typeface="Arial"/>
              <a:cs typeface="Arial" charset="0"/>
            </a:endParaRPr>
          </a:p>
        </p:txBody>
      </p:sp>
      <p:grpSp>
        <p:nvGrpSpPr>
          <p:cNvPr id="7174" name="Group 19"/>
          <p:cNvGrpSpPr>
            <a:grpSpLocks/>
          </p:cNvGrpSpPr>
          <p:nvPr userDrawn="1"/>
        </p:nvGrpSpPr>
        <p:grpSpPr bwMode="auto">
          <a:xfrm>
            <a:off x="8459788" y="115888"/>
            <a:ext cx="504825" cy="720725"/>
            <a:chOff x="1207" y="1117"/>
            <a:chExt cx="2081" cy="2812"/>
          </a:xfrm>
        </p:grpSpPr>
        <p:pic>
          <p:nvPicPr>
            <p:cNvPr id="7175" name="Picture 20"/>
            <p:cNvPicPr>
              <a:picLocks noChangeAspect="1" noChangeArrowheads="1"/>
            </p:cNvPicPr>
            <p:nvPr/>
          </p:nvPicPr>
          <p:blipFill>
            <a:blip r:embed="rId13">
              <a:extLst>
                <a:ext uri="{28A0092B-C50C-407E-A947-70E740481C1C}">
                  <a14:useLocalDpi xmlns:a14="http://schemas.microsoft.com/office/drawing/2010/main" val="0"/>
                </a:ext>
              </a:extLst>
            </a:blip>
            <a:srcRect l="2611" t="13683" r="56981" b="2809"/>
            <a:stretch>
              <a:fillRect/>
            </a:stretch>
          </p:blipFill>
          <p:spPr bwMode="auto">
            <a:xfrm>
              <a:off x="1207" y="1162"/>
              <a:ext cx="2027" cy="2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176" name="Rectangle 21"/>
            <p:cNvSpPr>
              <a:spLocks noChangeArrowheads="1"/>
            </p:cNvSpPr>
            <p:nvPr/>
          </p:nvSpPr>
          <p:spPr bwMode="auto">
            <a:xfrm>
              <a:off x="3061" y="1117"/>
              <a:ext cx="227" cy="1497"/>
            </a:xfrm>
            <a:prstGeom prst="rect">
              <a:avLst/>
            </a:prstGeom>
            <a:solidFill>
              <a:schemeClr val="bg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endParaRPr lang="de-DE">
                <a:solidFill>
                  <a:srgbClr val="000000"/>
                </a:solidFill>
                <a:latin typeface="Arial"/>
                <a:cs typeface="Arial" charset="0"/>
              </a:endParaRPr>
            </a:p>
          </p:txBody>
        </p:sp>
      </p:grpSp>
    </p:spTree>
    <p:extLst>
      <p:ext uri="{BB962C8B-B14F-4D97-AF65-F5344CB8AC3E}">
        <p14:creationId xmlns:p14="http://schemas.microsoft.com/office/powerpoint/2010/main" val="1297856953"/>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uppieren 16">
            <a:extLst>
              <a:ext uri="{FF2B5EF4-FFF2-40B4-BE49-F238E27FC236}">
                <a16:creationId xmlns:a16="http://schemas.microsoft.com/office/drawing/2014/main" id="{7873FFF8-FB88-4D8E-BFD6-4B24BE27C886}"/>
              </a:ext>
            </a:extLst>
          </p:cNvPr>
          <p:cNvGrpSpPr/>
          <p:nvPr/>
        </p:nvGrpSpPr>
        <p:grpSpPr>
          <a:xfrm>
            <a:off x="3261926" y="2474754"/>
            <a:ext cx="2720526" cy="1231106"/>
            <a:chOff x="3261926" y="2942845"/>
            <a:chExt cx="2720526" cy="1231106"/>
          </a:xfrm>
        </p:grpSpPr>
        <p:sp>
          <p:nvSpPr>
            <p:cNvPr id="251931" name="Line 12"/>
            <p:cNvSpPr>
              <a:spLocks noChangeShapeType="1"/>
            </p:cNvSpPr>
            <p:nvPr/>
          </p:nvSpPr>
          <p:spPr bwMode="auto">
            <a:xfrm>
              <a:off x="4734304" y="3728657"/>
              <a:ext cx="124814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
                  <a:srgbClr val="000000"/>
                </a:buClr>
                <a:buSzPct val="135000"/>
                <a:buFont typeface="StarBats" charset="0"/>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251932" name="Line 13"/>
            <p:cNvSpPr>
              <a:spLocks noChangeShapeType="1"/>
            </p:cNvSpPr>
            <p:nvPr/>
          </p:nvSpPr>
          <p:spPr bwMode="auto">
            <a:xfrm>
              <a:off x="4734304" y="3765170"/>
              <a:ext cx="124814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
                  <a:srgbClr val="000000"/>
                </a:buClr>
                <a:buSzPct val="135000"/>
                <a:buFont typeface="StarBats" charset="0"/>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252148" name="Text Box 475"/>
            <p:cNvSpPr txBox="1">
              <a:spLocks noChangeArrowheads="1"/>
            </p:cNvSpPr>
            <p:nvPr/>
          </p:nvSpPr>
          <p:spPr bwMode="auto">
            <a:xfrm>
              <a:off x="3261926" y="2942845"/>
              <a:ext cx="1308253" cy="1231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de-DE" sz="1100" b="1" i="0" u="none" strike="noStrike" kern="1200" cap="none" spc="0" normalizeH="0" baseline="0" noProof="0" dirty="0">
                  <a:ln>
                    <a:noFill/>
                  </a:ln>
                  <a:solidFill>
                    <a:srgbClr val="000000"/>
                  </a:solidFill>
                  <a:effectLst/>
                  <a:uLnTx/>
                  <a:uFillTx/>
                  <a:latin typeface="Verdana" pitchFamily="34" charset="0"/>
                  <a:ea typeface="+mn-ea"/>
                  <a:cs typeface="Arial" pitchFamily="34" charset="0"/>
                </a:rPr>
                <a:t>Hawks and eagles</a:t>
              </a:r>
              <a:endParaRPr kumimoji="0" lang="en-US" sz="1100" b="1"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Accipitridae</a:t>
              </a:r>
            </a:p>
            <a:p>
              <a:pPr marL="0" marR="0" lvl="0" indent="0" algn="r" defTabSz="914400" rtl="0" eaLnBrk="0" fontAlgn="base" latinLnBrk="0" hangingPunct="0">
                <a:lnSpc>
                  <a:spcPct val="100000"/>
                </a:lnSpc>
                <a:spcBef>
                  <a:spcPct val="0"/>
                </a:spcBef>
                <a:spcAft>
                  <a:spcPct val="0"/>
                </a:spcAft>
                <a:buClrTx/>
                <a:buSzTx/>
                <a:buFont typeface="StarBats" charset="0"/>
                <a:buNone/>
                <a:tabLst/>
                <a:defRPr/>
              </a:pPr>
              <a:r>
                <a:rPr kumimoji="0" lang="en-US" sz="11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(family)</a:t>
              </a:r>
              <a:endParaRPr kumimoji="0" lang="en-US" sz="1100" b="1"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Arial"/>
                  <a:ea typeface="ＭＳ Ｐゴシック" pitchFamily="34" charset="-128"/>
                  <a:cs typeface="Arial" pitchFamily="34" charset="0"/>
                </a:rPr>
                <a:t>harpy eagle</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800" b="0" i="1" u="none" strike="noStrike" kern="1200" cap="none" spc="0" normalizeH="0" baseline="0" noProof="0" dirty="0">
                  <a:ln>
                    <a:noFill/>
                  </a:ln>
                  <a:solidFill>
                    <a:srgbClr val="000000"/>
                  </a:solidFill>
                  <a:effectLst/>
                  <a:uLnTx/>
                  <a:uFillTx/>
                  <a:latin typeface="Arial"/>
                  <a:ea typeface="+mn-ea"/>
                  <a:cs typeface="Arial" pitchFamily="34" charset="0"/>
                </a:rPr>
                <a:t>Harpia harpyja</a:t>
              </a:r>
            </a:p>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latin typeface="Arial"/>
                <a:ea typeface="ＭＳ Ｐゴシック" pitchFamily="34" charset="-128"/>
                <a:cs typeface="Arial" pitchFamily="34" charset="0"/>
              </a:endParaRPr>
            </a:p>
          </p:txBody>
        </p:sp>
        <p:sp>
          <p:nvSpPr>
            <p:cNvPr id="252154" name="Text Box 498"/>
            <p:cNvSpPr txBox="1">
              <a:spLocks noChangeArrowheads="1"/>
            </p:cNvSpPr>
            <p:nvPr/>
          </p:nvSpPr>
          <p:spPr bwMode="auto">
            <a:xfrm>
              <a:off x="5280266" y="3989007"/>
              <a:ext cx="131446"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C1</a:t>
              </a:r>
            </a:p>
          </p:txBody>
        </p:sp>
        <p:sp>
          <p:nvSpPr>
            <p:cNvPr id="252003" name="Oval 103"/>
            <p:cNvSpPr>
              <a:spLocks noChangeArrowheads="1"/>
            </p:cNvSpPr>
            <p:nvPr/>
          </p:nvSpPr>
          <p:spPr bwMode="auto">
            <a:xfrm>
              <a:off x="5274424" y="3245263"/>
              <a:ext cx="123825" cy="149225"/>
            </a:xfrm>
            <a:prstGeom prst="ellipse">
              <a:avLst/>
            </a:prstGeom>
            <a:solidFill>
              <a:srgbClr val="FF0000"/>
            </a:solidFill>
            <a:ln w="9525">
              <a:solidFill>
                <a:schemeClr val="tx1"/>
              </a:solidFill>
              <a:round/>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252004" name="Oval 104"/>
            <p:cNvSpPr>
              <a:spLocks noChangeArrowheads="1"/>
            </p:cNvSpPr>
            <p:nvPr/>
          </p:nvSpPr>
          <p:spPr bwMode="auto">
            <a:xfrm>
              <a:off x="5274424" y="3392901"/>
              <a:ext cx="123825" cy="149225"/>
            </a:xfrm>
            <a:prstGeom prst="ellipse">
              <a:avLst/>
            </a:prstGeom>
            <a:solidFill>
              <a:srgbClr val="99CCFF"/>
            </a:solidFill>
            <a:ln w="9525">
              <a:solidFill>
                <a:schemeClr val="tx1"/>
              </a:solidFill>
              <a:round/>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252005" name="Oval 105"/>
            <p:cNvSpPr>
              <a:spLocks noChangeArrowheads="1"/>
            </p:cNvSpPr>
            <p:nvPr/>
          </p:nvSpPr>
          <p:spPr bwMode="auto">
            <a:xfrm>
              <a:off x="5274424" y="3538951"/>
              <a:ext cx="123825" cy="149225"/>
            </a:xfrm>
            <a:prstGeom prst="ellipse">
              <a:avLst/>
            </a:prstGeom>
            <a:solidFill>
              <a:srgbClr val="CCECFF"/>
            </a:solidFill>
            <a:ln w="9525">
              <a:solidFill>
                <a:schemeClr val="tx1"/>
              </a:solidFill>
              <a:round/>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252007" name="Line 107"/>
            <p:cNvSpPr>
              <a:spLocks noChangeShapeType="1"/>
            </p:cNvSpPr>
            <p:nvPr/>
          </p:nvSpPr>
          <p:spPr bwMode="auto">
            <a:xfrm>
              <a:off x="5333690" y="3688970"/>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
                  <a:srgbClr val="000000"/>
                </a:buClr>
                <a:buSzPct val="135000"/>
                <a:buFont typeface="StarBats" charset="0"/>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252008" name="Rectangle 108"/>
            <p:cNvSpPr>
              <a:spLocks noChangeArrowheads="1"/>
            </p:cNvSpPr>
            <p:nvPr/>
          </p:nvSpPr>
          <p:spPr bwMode="auto">
            <a:xfrm>
              <a:off x="5309877" y="3782632"/>
              <a:ext cx="46038" cy="76200"/>
            </a:xfrm>
            <a:prstGeom prst="rect">
              <a:avLst/>
            </a:prstGeom>
            <a:solidFill>
              <a:srgbClr val="FF0066"/>
            </a:solidFill>
            <a:ln w="9525">
              <a:solidFill>
                <a:schemeClr val="tx1"/>
              </a:solidFill>
              <a:miter lim="800000"/>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252009" name="Rectangle 109"/>
            <p:cNvSpPr>
              <a:spLocks noChangeArrowheads="1"/>
            </p:cNvSpPr>
            <p:nvPr/>
          </p:nvSpPr>
          <p:spPr bwMode="auto">
            <a:xfrm>
              <a:off x="5309877" y="3879470"/>
              <a:ext cx="46038" cy="74612"/>
            </a:xfrm>
            <a:prstGeom prst="rect">
              <a:avLst/>
            </a:prstGeom>
            <a:solidFill>
              <a:srgbClr val="FFFF00"/>
            </a:solidFill>
            <a:ln w="9525" algn="ctr">
              <a:solidFill>
                <a:schemeClr val="tx1"/>
              </a:solidFill>
              <a:miter lim="800000"/>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grpSp>
      <p:grpSp>
        <p:nvGrpSpPr>
          <p:cNvPr id="14" name="Gruppieren 13">
            <a:extLst>
              <a:ext uri="{FF2B5EF4-FFF2-40B4-BE49-F238E27FC236}">
                <a16:creationId xmlns:a16="http://schemas.microsoft.com/office/drawing/2014/main" id="{E7F10D93-0034-4043-B53A-F69F098BA99B}"/>
              </a:ext>
            </a:extLst>
          </p:cNvPr>
          <p:cNvGrpSpPr/>
          <p:nvPr/>
        </p:nvGrpSpPr>
        <p:grpSpPr>
          <a:xfrm>
            <a:off x="3228051" y="1075085"/>
            <a:ext cx="2753629" cy="1294989"/>
            <a:chOff x="3228051" y="1543176"/>
            <a:chExt cx="2753629" cy="1294989"/>
          </a:xfrm>
        </p:grpSpPr>
        <p:sp>
          <p:nvSpPr>
            <p:cNvPr id="92" name="Line 9"/>
            <p:cNvSpPr>
              <a:spLocks noChangeShapeType="1"/>
            </p:cNvSpPr>
            <p:nvPr/>
          </p:nvSpPr>
          <p:spPr bwMode="auto">
            <a:xfrm>
              <a:off x="4733532" y="2450720"/>
              <a:ext cx="124814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
                  <a:srgbClr val="000000"/>
                </a:buClr>
                <a:buSzPct val="135000"/>
                <a:buFont typeface="StarBats" charset="0"/>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93" name="Line 10"/>
            <p:cNvSpPr>
              <a:spLocks noChangeShapeType="1"/>
            </p:cNvSpPr>
            <p:nvPr/>
          </p:nvSpPr>
          <p:spPr bwMode="auto">
            <a:xfrm>
              <a:off x="4733532" y="2493582"/>
              <a:ext cx="1248147"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
                  <a:srgbClr val="000000"/>
                </a:buClr>
                <a:buSzPct val="135000"/>
                <a:buFont typeface="StarBats" charset="0"/>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08" name="Text Box 476"/>
            <p:cNvSpPr txBox="1">
              <a:spLocks noChangeArrowheads="1"/>
            </p:cNvSpPr>
            <p:nvPr/>
          </p:nvSpPr>
          <p:spPr bwMode="auto">
            <a:xfrm>
              <a:off x="3228051" y="1543176"/>
              <a:ext cx="1348788"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Kiwis</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 Apterygidae</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(family)</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pl-PL" sz="1100" b="0" i="0" u="none" strike="noStrike" kern="1200" cap="none" spc="0" normalizeH="0" baseline="0" noProof="0" dirty="0">
                  <a:ln>
                    <a:noFill/>
                  </a:ln>
                  <a:solidFill>
                    <a:srgbClr val="000000"/>
                  </a:solidFill>
                  <a:effectLst/>
                  <a:uLnTx/>
                  <a:uFillTx/>
                  <a:latin typeface="Arial"/>
                  <a:ea typeface="ＭＳ Ｐゴシック" pitchFamily="34" charset="-128"/>
                  <a:cs typeface="Arial" pitchFamily="34" charset="0"/>
                </a:rPr>
                <a:t>Okarito brown kiwi</a:t>
              </a:r>
              <a:endParaRPr kumimoji="0" lang="de-DE" sz="1100" b="0" i="0" u="none" strike="noStrike" kern="1200" cap="none" spc="0" normalizeH="0" baseline="0" noProof="0" dirty="0">
                <a:ln>
                  <a:noFill/>
                </a:ln>
                <a:solidFill>
                  <a:srgbClr val="000000"/>
                </a:solidFill>
                <a:effectLst/>
                <a:uLnTx/>
                <a:uFillTx/>
                <a:latin typeface="Arial"/>
                <a:ea typeface="ＭＳ Ｐゴシック" pitchFamily="34" charset="-128"/>
                <a:cs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pl-PL" sz="800" b="0" i="1" u="none" strike="noStrike" kern="1200" cap="none" spc="0" normalizeH="0" baseline="0" noProof="0" dirty="0">
                  <a:ln>
                    <a:noFill/>
                  </a:ln>
                  <a:solidFill>
                    <a:srgbClr val="000000"/>
                  </a:solidFill>
                  <a:effectLst/>
                  <a:uLnTx/>
                  <a:uFillTx/>
                  <a:latin typeface="Arial"/>
                  <a:ea typeface="ＭＳ Ｐゴシック" pitchFamily="34" charset="-128"/>
                  <a:cs typeface="Arial" pitchFamily="34" charset="0"/>
                </a:rPr>
                <a:t>Apteryx rowi</a:t>
              </a:r>
              <a:endParaRPr kumimoji="0" lang="en-US" sz="800" b="0" i="1" u="none" strike="noStrike" kern="1200" cap="none" spc="0" normalizeH="0" baseline="0" noProof="0" dirty="0">
                <a:ln>
                  <a:noFill/>
                </a:ln>
                <a:solidFill>
                  <a:srgbClr val="000000"/>
                </a:solidFill>
                <a:effectLst/>
                <a:uLnTx/>
                <a:uFillTx/>
                <a:latin typeface="Arial"/>
                <a:ea typeface="ＭＳ Ｐゴシック" pitchFamily="34" charset="-128"/>
                <a:cs typeface="Arial" pitchFamily="34" charset="0"/>
              </a:endParaRPr>
            </a:p>
          </p:txBody>
        </p:sp>
        <p:sp>
          <p:nvSpPr>
            <p:cNvPr id="179" name="Text Box 755"/>
            <p:cNvSpPr txBox="1">
              <a:spLocks noChangeArrowheads="1"/>
            </p:cNvSpPr>
            <p:nvPr/>
          </p:nvSpPr>
          <p:spPr bwMode="auto">
            <a:xfrm>
              <a:off x="5289828" y="2715054"/>
              <a:ext cx="163698"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C1</a:t>
              </a:r>
            </a:p>
          </p:txBody>
        </p:sp>
        <p:sp>
          <p:nvSpPr>
            <p:cNvPr id="181" name="Line 42"/>
            <p:cNvSpPr>
              <a:spLocks noChangeShapeType="1"/>
            </p:cNvSpPr>
            <p:nvPr/>
          </p:nvSpPr>
          <p:spPr bwMode="auto">
            <a:xfrm>
              <a:off x="5351270" y="2403095"/>
              <a:ext cx="0" cy="285749"/>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
                  <a:srgbClr val="000000"/>
                </a:buClr>
                <a:buSzPct val="135000"/>
                <a:buFont typeface="StarBats" charset="0"/>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82" name="Rectangle 43"/>
            <p:cNvSpPr>
              <a:spLocks noChangeArrowheads="1"/>
            </p:cNvSpPr>
            <p:nvPr/>
          </p:nvSpPr>
          <p:spPr bwMode="auto">
            <a:xfrm>
              <a:off x="5327457" y="2514435"/>
              <a:ext cx="46038" cy="76200"/>
            </a:xfrm>
            <a:prstGeom prst="rect">
              <a:avLst/>
            </a:prstGeom>
            <a:solidFill>
              <a:srgbClr val="FF0066"/>
            </a:solidFill>
            <a:ln w="9525">
              <a:solidFill>
                <a:schemeClr val="tx1"/>
              </a:solidFill>
              <a:miter lim="800000"/>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83" name="Rectangle 44"/>
            <p:cNvSpPr>
              <a:spLocks noChangeArrowheads="1"/>
            </p:cNvSpPr>
            <p:nvPr/>
          </p:nvSpPr>
          <p:spPr bwMode="auto">
            <a:xfrm>
              <a:off x="5327457" y="2611272"/>
              <a:ext cx="46038" cy="74613"/>
            </a:xfrm>
            <a:prstGeom prst="rect">
              <a:avLst/>
            </a:prstGeom>
            <a:solidFill>
              <a:srgbClr val="FFFF00"/>
            </a:solidFill>
            <a:ln w="9525" algn="ctr">
              <a:solidFill>
                <a:schemeClr val="tx1"/>
              </a:solidFill>
              <a:miter lim="800000"/>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85" name="Oval 29"/>
            <p:cNvSpPr>
              <a:spLocks noChangeArrowheads="1"/>
            </p:cNvSpPr>
            <p:nvPr/>
          </p:nvSpPr>
          <p:spPr bwMode="auto">
            <a:xfrm>
              <a:off x="5289356" y="2101470"/>
              <a:ext cx="123825" cy="147638"/>
            </a:xfrm>
            <a:prstGeom prst="ellipse">
              <a:avLst/>
            </a:prstGeom>
            <a:solidFill>
              <a:srgbClr val="99CCFF"/>
            </a:solidFill>
            <a:ln w="9525">
              <a:solidFill>
                <a:schemeClr val="tx1"/>
              </a:solidFill>
              <a:round/>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86" name="Oval 30"/>
            <p:cNvSpPr>
              <a:spLocks noChangeArrowheads="1"/>
            </p:cNvSpPr>
            <p:nvPr/>
          </p:nvSpPr>
          <p:spPr bwMode="auto">
            <a:xfrm>
              <a:off x="5289356" y="2252283"/>
              <a:ext cx="123825" cy="149225"/>
            </a:xfrm>
            <a:prstGeom prst="ellipse">
              <a:avLst/>
            </a:prstGeom>
            <a:solidFill>
              <a:srgbClr val="CCECFF"/>
            </a:solidFill>
            <a:ln w="9525">
              <a:solidFill>
                <a:schemeClr val="tx1"/>
              </a:solidFill>
              <a:round/>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89" name="Oval 33"/>
            <p:cNvSpPr>
              <a:spLocks noChangeArrowheads="1"/>
            </p:cNvSpPr>
            <p:nvPr/>
          </p:nvSpPr>
          <p:spPr bwMode="auto">
            <a:xfrm>
              <a:off x="5289356" y="1944001"/>
              <a:ext cx="123825" cy="149225"/>
            </a:xfrm>
            <a:prstGeom prst="ellipse">
              <a:avLst/>
            </a:prstGeom>
            <a:solidFill>
              <a:srgbClr val="FF0000"/>
            </a:solidFill>
            <a:ln w="9525">
              <a:solidFill>
                <a:schemeClr val="tx1"/>
              </a:solidFill>
              <a:round/>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grpSp>
      <p:grpSp>
        <p:nvGrpSpPr>
          <p:cNvPr id="3" name="Gruppieren 2"/>
          <p:cNvGrpSpPr/>
          <p:nvPr/>
        </p:nvGrpSpPr>
        <p:grpSpPr>
          <a:xfrm>
            <a:off x="5832797" y="2484248"/>
            <a:ext cx="2608269" cy="1260956"/>
            <a:chOff x="3228051" y="2693163"/>
            <a:chExt cx="2608269" cy="1260956"/>
          </a:xfrm>
        </p:grpSpPr>
        <p:sp>
          <p:nvSpPr>
            <p:cNvPr id="72" name="Line 9"/>
            <p:cNvSpPr>
              <a:spLocks noChangeShapeType="1"/>
            </p:cNvSpPr>
            <p:nvPr/>
          </p:nvSpPr>
          <p:spPr bwMode="auto">
            <a:xfrm>
              <a:off x="4588172" y="3474341"/>
              <a:ext cx="124814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
                  <a:srgbClr val="000000"/>
                </a:buClr>
                <a:buSzPct val="135000"/>
                <a:buFont typeface="StarBats" charset="0"/>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73" name="Line 10"/>
            <p:cNvSpPr>
              <a:spLocks noChangeShapeType="1"/>
            </p:cNvSpPr>
            <p:nvPr/>
          </p:nvSpPr>
          <p:spPr bwMode="auto">
            <a:xfrm>
              <a:off x="4588172" y="3517203"/>
              <a:ext cx="1248147"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
                  <a:srgbClr val="000000"/>
                </a:buClr>
                <a:buSzPct val="135000"/>
                <a:buFont typeface="StarBats" charset="0"/>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74" name="Text Box 476"/>
            <p:cNvSpPr txBox="1">
              <a:spLocks noChangeArrowheads="1"/>
            </p:cNvSpPr>
            <p:nvPr/>
          </p:nvSpPr>
          <p:spPr bwMode="auto">
            <a:xfrm>
              <a:off x="3228051" y="2693163"/>
              <a:ext cx="1348788"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Owls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Tytonidae</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(family)</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pl-PL" sz="1100" b="0" i="0" u="none" strike="noStrike" kern="1200" cap="none" spc="0" normalizeH="0" baseline="0" noProof="0" dirty="0">
                  <a:ln>
                    <a:noFill/>
                  </a:ln>
                  <a:solidFill>
                    <a:srgbClr val="000000"/>
                  </a:solidFill>
                  <a:effectLst/>
                  <a:uLnTx/>
                  <a:uFillTx/>
                  <a:latin typeface="Arial"/>
                  <a:ea typeface="ＭＳ Ｐゴシック" pitchFamily="34" charset="-128"/>
                  <a:cs typeface="Arial" pitchFamily="34" charset="0"/>
                </a:rPr>
                <a:t>barn owl</a:t>
              </a:r>
              <a:endParaRPr kumimoji="0" lang="de-DE" sz="1100" b="0" i="0" u="none" strike="noStrike" kern="1200" cap="none" spc="0" normalizeH="0" baseline="0" noProof="0" dirty="0">
                <a:ln>
                  <a:noFill/>
                </a:ln>
                <a:solidFill>
                  <a:srgbClr val="000000"/>
                </a:solidFill>
                <a:effectLst/>
                <a:uLnTx/>
                <a:uFillTx/>
                <a:latin typeface="Arial"/>
                <a:ea typeface="ＭＳ Ｐゴシック" pitchFamily="34" charset="-128"/>
                <a:cs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pl-PL" sz="800" b="0" i="1" u="none" strike="noStrike" kern="1200" cap="none" spc="0" normalizeH="0" baseline="0" noProof="0" dirty="0">
                  <a:ln>
                    <a:noFill/>
                  </a:ln>
                  <a:solidFill>
                    <a:srgbClr val="000000"/>
                  </a:solidFill>
                  <a:effectLst/>
                  <a:uLnTx/>
                  <a:uFillTx/>
                  <a:latin typeface="Arial"/>
                  <a:ea typeface="ＭＳ Ｐゴシック" pitchFamily="34" charset="-128"/>
                  <a:cs typeface="Arial" pitchFamily="34" charset="0"/>
                </a:rPr>
                <a:t>Tyto alba alba</a:t>
              </a:r>
              <a:endParaRPr kumimoji="0" lang="en-US" sz="800" b="0" i="1" u="none" strike="noStrike" kern="1200" cap="none" spc="0" normalizeH="0" baseline="0" noProof="0" dirty="0">
                <a:ln>
                  <a:noFill/>
                </a:ln>
                <a:solidFill>
                  <a:srgbClr val="000000"/>
                </a:solidFill>
                <a:effectLst/>
                <a:uLnTx/>
                <a:uFillTx/>
                <a:latin typeface="Arial"/>
                <a:ea typeface="ＭＳ Ｐゴシック" pitchFamily="34" charset="-128"/>
                <a:cs typeface="Arial" pitchFamily="34" charset="0"/>
              </a:endParaRPr>
            </a:p>
          </p:txBody>
        </p:sp>
        <p:sp>
          <p:nvSpPr>
            <p:cNvPr id="75" name="Text Box 755"/>
            <p:cNvSpPr txBox="1">
              <a:spLocks noChangeArrowheads="1"/>
            </p:cNvSpPr>
            <p:nvPr/>
          </p:nvSpPr>
          <p:spPr bwMode="auto">
            <a:xfrm>
              <a:off x="5136340" y="3738675"/>
              <a:ext cx="163698"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C1</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6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TSA</a:t>
              </a:r>
            </a:p>
          </p:txBody>
        </p:sp>
        <p:sp>
          <p:nvSpPr>
            <p:cNvPr id="76" name="Line 42"/>
            <p:cNvSpPr>
              <a:spLocks noChangeShapeType="1"/>
            </p:cNvSpPr>
            <p:nvPr/>
          </p:nvSpPr>
          <p:spPr bwMode="auto">
            <a:xfrm>
              <a:off x="5205910" y="3426716"/>
              <a:ext cx="0" cy="285749"/>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
                  <a:srgbClr val="000000"/>
                </a:buClr>
                <a:buSzPct val="135000"/>
                <a:buFont typeface="StarBats" charset="0"/>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77" name="Rectangle 43"/>
            <p:cNvSpPr>
              <a:spLocks noChangeArrowheads="1"/>
            </p:cNvSpPr>
            <p:nvPr/>
          </p:nvSpPr>
          <p:spPr bwMode="auto">
            <a:xfrm>
              <a:off x="5182097" y="3538056"/>
              <a:ext cx="46038" cy="76200"/>
            </a:xfrm>
            <a:prstGeom prst="rect">
              <a:avLst/>
            </a:prstGeom>
            <a:solidFill>
              <a:srgbClr val="FF0066"/>
            </a:solidFill>
            <a:ln w="9525">
              <a:solidFill>
                <a:schemeClr val="tx1"/>
              </a:solidFill>
              <a:miter lim="800000"/>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78" name="Rectangle 44"/>
            <p:cNvSpPr>
              <a:spLocks noChangeArrowheads="1"/>
            </p:cNvSpPr>
            <p:nvPr/>
          </p:nvSpPr>
          <p:spPr bwMode="auto">
            <a:xfrm>
              <a:off x="5182097" y="3634893"/>
              <a:ext cx="46038" cy="74613"/>
            </a:xfrm>
            <a:prstGeom prst="rect">
              <a:avLst/>
            </a:prstGeom>
            <a:solidFill>
              <a:srgbClr val="FFFF00"/>
            </a:solidFill>
            <a:ln w="9525" algn="ctr">
              <a:solidFill>
                <a:schemeClr val="tx1"/>
              </a:solidFill>
              <a:miter lim="800000"/>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79" name="Oval 29"/>
            <p:cNvSpPr>
              <a:spLocks noChangeArrowheads="1"/>
            </p:cNvSpPr>
            <p:nvPr/>
          </p:nvSpPr>
          <p:spPr bwMode="auto">
            <a:xfrm>
              <a:off x="5143996" y="3125091"/>
              <a:ext cx="123825" cy="147638"/>
            </a:xfrm>
            <a:prstGeom prst="ellipse">
              <a:avLst/>
            </a:prstGeom>
            <a:solidFill>
              <a:srgbClr val="99CCFF"/>
            </a:solidFill>
            <a:ln w="9525">
              <a:solidFill>
                <a:schemeClr val="tx1"/>
              </a:solidFill>
              <a:round/>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80" name="Oval 30"/>
            <p:cNvSpPr>
              <a:spLocks noChangeArrowheads="1"/>
            </p:cNvSpPr>
            <p:nvPr/>
          </p:nvSpPr>
          <p:spPr bwMode="auto">
            <a:xfrm>
              <a:off x="5143996" y="3275904"/>
              <a:ext cx="123825" cy="149225"/>
            </a:xfrm>
            <a:prstGeom prst="ellipse">
              <a:avLst/>
            </a:prstGeom>
            <a:solidFill>
              <a:srgbClr val="CCECFF"/>
            </a:solidFill>
            <a:ln w="9525">
              <a:solidFill>
                <a:schemeClr val="tx1"/>
              </a:solidFill>
              <a:round/>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81" name="Oval 33"/>
            <p:cNvSpPr>
              <a:spLocks noChangeArrowheads="1"/>
            </p:cNvSpPr>
            <p:nvPr/>
          </p:nvSpPr>
          <p:spPr bwMode="auto">
            <a:xfrm>
              <a:off x="5143996" y="2967622"/>
              <a:ext cx="123825" cy="149225"/>
            </a:xfrm>
            <a:prstGeom prst="ellipse">
              <a:avLst/>
            </a:prstGeom>
            <a:solidFill>
              <a:srgbClr val="FF0000"/>
            </a:solidFill>
            <a:ln w="9525">
              <a:solidFill>
                <a:schemeClr val="tx1"/>
              </a:solidFill>
              <a:round/>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grpSp>
      <p:sp>
        <p:nvSpPr>
          <p:cNvPr id="98" name="Text Box 471">
            <a:extLst>
              <a:ext uri="{FF2B5EF4-FFF2-40B4-BE49-F238E27FC236}">
                <a16:creationId xmlns:a16="http://schemas.microsoft.com/office/drawing/2014/main" id="{30D8BCE7-AA0E-4C08-BE3C-C2CAE74F27CC}"/>
              </a:ext>
            </a:extLst>
          </p:cNvPr>
          <p:cNvSpPr txBox="1">
            <a:spLocks noChangeArrowheads="1"/>
          </p:cNvSpPr>
          <p:nvPr/>
        </p:nvSpPr>
        <p:spPr bwMode="auto">
          <a:xfrm>
            <a:off x="207699" y="447816"/>
            <a:ext cx="111918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en-US" sz="1600" b="1" dirty="0">
                <a:latin typeface="Arial" pitchFamily="34" charset="0"/>
              </a:rPr>
              <a:t>Birds</a:t>
            </a:r>
          </a:p>
        </p:txBody>
      </p:sp>
      <p:grpSp>
        <p:nvGrpSpPr>
          <p:cNvPr id="15" name="Gruppieren 14">
            <a:extLst>
              <a:ext uri="{FF2B5EF4-FFF2-40B4-BE49-F238E27FC236}">
                <a16:creationId xmlns:a16="http://schemas.microsoft.com/office/drawing/2014/main" id="{6E3464D6-C02D-44F8-85D2-514397D5B2D5}"/>
              </a:ext>
            </a:extLst>
          </p:cNvPr>
          <p:cNvGrpSpPr/>
          <p:nvPr/>
        </p:nvGrpSpPr>
        <p:grpSpPr>
          <a:xfrm>
            <a:off x="2989551" y="3791128"/>
            <a:ext cx="3004321" cy="1123576"/>
            <a:chOff x="2989551" y="4259219"/>
            <a:chExt cx="3004321" cy="1123576"/>
          </a:xfrm>
        </p:grpSpPr>
        <p:sp>
          <p:nvSpPr>
            <p:cNvPr id="84" name="Line 12"/>
            <p:cNvSpPr>
              <a:spLocks noChangeShapeType="1"/>
            </p:cNvSpPr>
            <p:nvPr/>
          </p:nvSpPr>
          <p:spPr bwMode="auto">
            <a:xfrm>
              <a:off x="4730820" y="5006627"/>
              <a:ext cx="126305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
                  <a:srgbClr val="000000"/>
                </a:buClr>
                <a:buSzPct val="135000"/>
                <a:buFont typeface="StarBats" charset="0"/>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85" name="Line 13"/>
            <p:cNvSpPr>
              <a:spLocks noChangeShapeType="1"/>
            </p:cNvSpPr>
            <p:nvPr/>
          </p:nvSpPr>
          <p:spPr bwMode="auto">
            <a:xfrm>
              <a:off x="4730820" y="5052471"/>
              <a:ext cx="126305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
                  <a:srgbClr val="000000"/>
                </a:buClr>
                <a:buSzPct val="135000"/>
                <a:buFont typeface="StarBats" charset="0"/>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86" name="Text Box 475"/>
            <p:cNvSpPr txBox="1">
              <a:spLocks noChangeArrowheads="1"/>
            </p:cNvSpPr>
            <p:nvPr/>
          </p:nvSpPr>
          <p:spPr bwMode="auto">
            <a:xfrm>
              <a:off x="2989551" y="4259219"/>
              <a:ext cx="157189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de-DE" sz="11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Flamingos</a:t>
              </a:r>
              <a:endParaRPr kumimoji="0" lang="en-US" sz="1100" b="1"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Phoenicopteridae</a:t>
              </a:r>
            </a:p>
            <a:p>
              <a:pPr marL="0" marR="0" lvl="0" indent="0" algn="r" defTabSz="914400" rtl="0" eaLnBrk="0" fontAlgn="base" latinLnBrk="0" hangingPunct="0">
                <a:lnSpc>
                  <a:spcPct val="100000"/>
                </a:lnSpc>
                <a:spcBef>
                  <a:spcPct val="0"/>
                </a:spcBef>
                <a:spcAft>
                  <a:spcPct val="0"/>
                </a:spcAft>
                <a:buClrTx/>
                <a:buSzTx/>
                <a:buFont typeface="StarBats" charset="0"/>
                <a:buNone/>
                <a:tabLst/>
                <a:defRPr/>
              </a:pPr>
              <a:r>
                <a:rPr kumimoji="0" lang="en-US" sz="11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(family)</a:t>
              </a:r>
              <a:endParaRPr kumimoji="0" lang="en-US" sz="1100" b="1"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Arial"/>
                  <a:ea typeface="ＭＳ Ｐゴシック" pitchFamily="34" charset="-128"/>
                  <a:cs typeface="Arial" pitchFamily="34" charset="0"/>
                </a:rPr>
                <a:t>American flamingo</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800" b="0" i="1" u="none" strike="noStrike" kern="1200" cap="none" spc="0" normalizeH="0" baseline="0" noProof="0" dirty="0">
                  <a:ln>
                    <a:noFill/>
                  </a:ln>
                  <a:solidFill>
                    <a:srgbClr val="000000"/>
                  </a:solidFill>
                  <a:effectLst/>
                  <a:uLnTx/>
                  <a:uFillTx/>
                  <a:latin typeface="Arial"/>
                  <a:ea typeface="ＭＳ Ｐゴシック" pitchFamily="34" charset="-128"/>
                  <a:cs typeface="Arial" pitchFamily="34" charset="0"/>
                </a:rPr>
                <a:t>Phoenicopterus ruber</a:t>
              </a:r>
            </a:p>
          </p:txBody>
        </p:sp>
        <p:sp>
          <p:nvSpPr>
            <p:cNvPr id="87" name="Text Box 755"/>
            <p:cNvSpPr txBox="1">
              <a:spLocks noChangeArrowheads="1"/>
            </p:cNvSpPr>
            <p:nvPr/>
          </p:nvSpPr>
          <p:spPr bwMode="auto">
            <a:xfrm>
              <a:off x="5004048" y="5259684"/>
              <a:ext cx="268986"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C1L1</a:t>
              </a:r>
            </a:p>
          </p:txBody>
        </p:sp>
        <p:sp>
          <p:nvSpPr>
            <p:cNvPr id="88" name="Line 42"/>
            <p:cNvSpPr>
              <a:spLocks noChangeShapeType="1"/>
            </p:cNvSpPr>
            <p:nvPr/>
          </p:nvSpPr>
          <p:spPr bwMode="auto">
            <a:xfrm>
              <a:off x="5142148" y="4947725"/>
              <a:ext cx="0" cy="285749"/>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
                  <a:srgbClr val="000000"/>
                </a:buClr>
                <a:buSzPct val="135000"/>
                <a:buFont typeface="StarBats" charset="0"/>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89" name="Rectangle 43"/>
            <p:cNvSpPr>
              <a:spLocks noChangeArrowheads="1"/>
            </p:cNvSpPr>
            <p:nvPr/>
          </p:nvSpPr>
          <p:spPr bwMode="auto">
            <a:xfrm>
              <a:off x="5118335" y="5059065"/>
              <a:ext cx="46038" cy="76200"/>
            </a:xfrm>
            <a:prstGeom prst="rect">
              <a:avLst/>
            </a:prstGeom>
            <a:solidFill>
              <a:srgbClr val="FF0066"/>
            </a:solidFill>
            <a:ln w="9525">
              <a:solidFill>
                <a:schemeClr val="tx1"/>
              </a:solidFill>
              <a:miter lim="800000"/>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90" name="Rectangle 44"/>
            <p:cNvSpPr>
              <a:spLocks noChangeArrowheads="1"/>
            </p:cNvSpPr>
            <p:nvPr/>
          </p:nvSpPr>
          <p:spPr bwMode="auto">
            <a:xfrm>
              <a:off x="5118335" y="5155902"/>
              <a:ext cx="46038" cy="74613"/>
            </a:xfrm>
            <a:prstGeom prst="rect">
              <a:avLst/>
            </a:prstGeom>
            <a:solidFill>
              <a:srgbClr val="FFFF00"/>
            </a:solidFill>
            <a:ln w="9525" algn="ctr">
              <a:solidFill>
                <a:schemeClr val="tx1"/>
              </a:solidFill>
              <a:miter lim="800000"/>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91" name="Oval 29"/>
            <p:cNvSpPr>
              <a:spLocks noChangeArrowheads="1"/>
            </p:cNvSpPr>
            <p:nvPr/>
          </p:nvSpPr>
          <p:spPr bwMode="auto">
            <a:xfrm>
              <a:off x="5080234" y="4646100"/>
              <a:ext cx="123825" cy="147638"/>
            </a:xfrm>
            <a:prstGeom prst="ellipse">
              <a:avLst/>
            </a:prstGeom>
            <a:solidFill>
              <a:srgbClr val="99CCFF"/>
            </a:solidFill>
            <a:ln w="9525">
              <a:solidFill>
                <a:schemeClr val="tx1"/>
              </a:solidFill>
              <a:round/>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94" name="Oval 30"/>
            <p:cNvSpPr>
              <a:spLocks noChangeArrowheads="1"/>
            </p:cNvSpPr>
            <p:nvPr/>
          </p:nvSpPr>
          <p:spPr bwMode="auto">
            <a:xfrm>
              <a:off x="5080234" y="4796913"/>
              <a:ext cx="123825" cy="149225"/>
            </a:xfrm>
            <a:prstGeom prst="ellipse">
              <a:avLst/>
            </a:prstGeom>
            <a:solidFill>
              <a:srgbClr val="CCECFF"/>
            </a:solidFill>
            <a:ln w="9525">
              <a:solidFill>
                <a:schemeClr val="tx1"/>
              </a:solidFill>
              <a:round/>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95" name="Oval 33"/>
            <p:cNvSpPr>
              <a:spLocks noChangeArrowheads="1"/>
            </p:cNvSpPr>
            <p:nvPr/>
          </p:nvSpPr>
          <p:spPr bwMode="auto">
            <a:xfrm>
              <a:off x="5080234" y="4335496"/>
              <a:ext cx="123825" cy="149225"/>
            </a:xfrm>
            <a:prstGeom prst="ellipse">
              <a:avLst/>
            </a:prstGeom>
            <a:solidFill>
              <a:srgbClr val="FF0000"/>
            </a:solidFill>
            <a:ln w="9525">
              <a:solidFill>
                <a:schemeClr val="tx1"/>
              </a:solidFill>
              <a:round/>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96" name="Text Box 755"/>
            <p:cNvSpPr txBox="1">
              <a:spLocks noChangeArrowheads="1"/>
            </p:cNvSpPr>
            <p:nvPr/>
          </p:nvSpPr>
          <p:spPr bwMode="auto">
            <a:xfrm>
              <a:off x="5386004" y="5259684"/>
              <a:ext cx="304785"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C1L2</a:t>
              </a:r>
            </a:p>
          </p:txBody>
        </p:sp>
        <p:sp>
          <p:nvSpPr>
            <p:cNvPr id="97" name="Line 42"/>
            <p:cNvSpPr>
              <a:spLocks noChangeShapeType="1"/>
            </p:cNvSpPr>
            <p:nvPr/>
          </p:nvSpPr>
          <p:spPr bwMode="auto">
            <a:xfrm>
              <a:off x="5538397" y="4947725"/>
              <a:ext cx="0" cy="285749"/>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
                  <a:srgbClr val="000000"/>
                </a:buClr>
                <a:buSzPct val="135000"/>
                <a:buFont typeface="StarBats" charset="0"/>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99" name="Rectangle 44"/>
            <p:cNvSpPr>
              <a:spLocks noChangeArrowheads="1"/>
            </p:cNvSpPr>
            <p:nvPr/>
          </p:nvSpPr>
          <p:spPr bwMode="auto">
            <a:xfrm>
              <a:off x="5514584" y="5155902"/>
              <a:ext cx="46038" cy="74613"/>
            </a:xfrm>
            <a:prstGeom prst="rect">
              <a:avLst/>
            </a:prstGeom>
            <a:solidFill>
              <a:srgbClr val="FFFF00"/>
            </a:solidFill>
            <a:ln w="9525" algn="ctr">
              <a:solidFill>
                <a:schemeClr val="tx1"/>
              </a:solidFill>
              <a:miter lim="800000"/>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00" name="Oval 29"/>
            <p:cNvSpPr>
              <a:spLocks noChangeArrowheads="1"/>
            </p:cNvSpPr>
            <p:nvPr/>
          </p:nvSpPr>
          <p:spPr bwMode="auto">
            <a:xfrm>
              <a:off x="5476483" y="4646100"/>
              <a:ext cx="123825" cy="147638"/>
            </a:xfrm>
            <a:prstGeom prst="ellipse">
              <a:avLst/>
            </a:prstGeom>
            <a:solidFill>
              <a:srgbClr val="99CCFF"/>
            </a:solidFill>
            <a:ln w="9525">
              <a:solidFill>
                <a:schemeClr val="tx1"/>
              </a:solidFill>
              <a:round/>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01" name="Oval 30"/>
            <p:cNvSpPr>
              <a:spLocks noChangeArrowheads="1"/>
            </p:cNvSpPr>
            <p:nvPr/>
          </p:nvSpPr>
          <p:spPr bwMode="auto">
            <a:xfrm>
              <a:off x="5476483" y="4796913"/>
              <a:ext cx="123825" cy="149225"/>
            </a:xfrm>
            <a:prstGeom prst="ellipse">
              <a:avLst/>
            </a:prstGeom>
            <a:solidFill>
              <a:srgbClr val="CCECFF"/>
            </a:solidFill>
            <a:ln w="9525">
              <a:solidFill>
                <a:schemeClr val="tx1"/>
              </a:solidFill>
              <a:round/>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02" name="Oval 33"/>
            <p:cNvSpPr>
              <a:spLocks noChangeArrowheads="1"/>
            </p:cNvSpPr>
            <p:nvPr/>
          </p:nvSpPr>
          <p:spPr bwMode="auto">
            <a:xfrm>
              <a:off x="5476483" y="4488631"/>
              <a:ext cx="123825" cy="149225"/>
            </a:xfrm>
            <a:prstGeom prst="ellipse">
              <a:avLst/>
            </a:prstGeom>
            <a:solidFill>
              <a:srgbClr val="FF0000"/>
            </a:solidFill>
            <a:ln w="9525">
              <a:solidFill>
                <a:schemeClr val="tx1"/>
              </a:solidFill>
              <a:round/>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03" name="Oval 29"/>
            <p:cNvSpPr>
              <a:spLocks noChangeArrowheads="1"/>
            </p:cNvSpPr>
            <p:nvPr/>
          </p:nvSpPr>
          <p:spPr bwMode="auto">
            <a:xfrm>
              <a:off x="5080234" y="4490218"/>
              <a:ext cx="123825" cy="147638"/>
            </a:xfrm>
            <a:prstGeom prst="ellipse">
              <a:avLst/>
            </a:prstGeom>
            <a:solidFill>
              <a:srgbClr val="99CCFF"/>
            </a:solidFill>
            <a:ln w="9525">
              <a:solidFill>
                <a:schemeClr val="tx1"/>
              </a:solidFill>
              <a:round/>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grpSp>
      <p:grpSp>
        <p:nvGrpSpPr>
          <p:cNvPr id="13" name="Gruppieren 12">
            <a:extLst>
              <a:ext uri="{FF2B5EF4-FFF2-40B4-BE49-F238E27FC236}">
                <a16:creationId xmlns:a16="http://schemas.microsoft.com/office/drawing/2014/main" id="{9BE5B665-90EB-4638-A527-EB4AC810A895}"/>
              </a:ext>
            </a:extLst>
          </p:cNvPr>
          <p:cNvGrpSpPr/>
          <p:nvPr/>
        </p:nvGrpSpPr>
        <p:grpSpPr>
          <a:xfrm>
            <a:off x="-23572" y="980728"/>
            <a:ext cx="2987012" cy="1380264"/>
            <a:chOff x="-23572" y="1448819"/>
            <a:chExt cx="2987012" cy="1380264"/>
          </a:xfrm>
        </p:grpSpPr>
        <p:sp>
          <p:nvSpPr>
            <p:cNvPr id="252181" name="Text Box 755"/>
            <p:cNvSpPr txBox="1">
              <a:spLocks noChangeArrowheads="1"/>
            </p:cNvSpPr>
            <p:nvPr/>
          </p:nvSpPr>
          <p:spPr bwMode="auto">
            <a:xfrm>
              <a:off x="2176492" y="2705972"/>
              <a:ext cx="131446"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C1</a:t>
              </a:r>
            </a:p>
          </p:txBody>
        </p:sp>
        <p:sp>
          <p:nvSpPr>
            <p:cNvPr id="330" name="Line 12"/>
            <p:cNvSpPr>
              <a:spLocks noChangeShapeType="1"/>
            </p:cNvSpPr>
            <p:nvPr/>
          </p:nvSpPr>
          <p:spPr bwMode="auto">
            <a:xfrm>
              <a:off x="1694292" y="2461997"/>
              <a:ext cx="126305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
                  <a:srgbClr val="000000"/>
                </a:buClr>
                <a:buSzPct val="135000"/>
                <a:buFont typeface="StarBats" charset="0"/>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331" name="Line 13"/>
            <p:cNvSpPr>
              <a:spLocks noChangeShapeType="1"/>
            </p:cNvSpPr>
            <p:nvPr/>
          </p:nvSpPr>
          <p:spPr bwMode="auto">
            <a:xfrm>
              <a:off x="1700388" y="2498510"/>
              <a:ext cx="126305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
                  <a:srgbClr val="000000"/>
                </a:buClr>
                <a:buSzPct val="135000"/>
                <a:buFont typeface="StarBats" charset="0"/>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335" name="Text Box 475"/>
            <p:cNvSpPr txBox="1">
              <a:spLocks noChangeArrowheads="1"/>
            </p:cNvSpPr>
            <p:nvPr/>
          </p:nvSpPr>
          <p:spPr bwMode="auto">
            <a:xfrm>
              <a:off x="-23572" y="1448819"/>
              <a:ext cx="1571893" cy="106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Emus,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de-DE" sz="11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cassowaries</a:t>
              </a:r>
              <a:endParaRPr kumimoji="0" lang="en-US" sz="1100" b="1"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Dromaiidae</a:t>
              </a:r>
            </a:p>
            <a:p>
              <a:pPr marL="0" marR="0" lvl="0" indent="0" algn="r" defTabSz="914400" rtl="0" eaLnBrk="0" fontAlgn="base" latinLnBrk="0" hangingPunct="0">
                <a:lnSpc>
                  <a:spcPct val="100000"/>
                </a:lnSpc>
                <a:spcBef>
                  <a:spcPct val="0"/>
                </a:spcBef>
                <a:spcAft>
                  <a:spcPct val="0"/>
                </a:spcAft>
                <a:buClrTx/>
                <a:buSzTx/>
                <a:buFont typeface="StarBats" charset="0"/>
                <a:buNone/>
                <a:tabLst/>
                <a:defRPr/>
              </a:pPr>
              <a:r>
                <a:rPr kumimoji="0" lang="en-US" sz="11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(family)</a:t>
              </a:r>
              <a:endParaRPr kumimoji="0" lang="en-US" sz="1100" b="1"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Arial"/>
                  <a:ea typeface="ＭＳ Ｐゴシック" pitchFamily="34" charset="-128"/>
                  <a:cs typeface="Arial" pitchFamily="34" charset="0"/>
                </a:rPr>
                <a:t>Emu</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800" b="0" i="1" u="none" strike="noStrike" kern="1200" cap="none" spc="0" normalizeH="0" baseline="0" noProof="0" dirty="0">
                  <a:ln>
                    <a:noFill/>
                  </a:ln>
                  <a:solidFill>
                    <a:srgbClr val="000000"/>
                  </a:solidFill>
                  <a:effectLst/>
                  <a:uLnTx/>
                  <a:uFillTx/>
                  <a:latin typeface="Arial"/>
                  <a:ea typeface="ＭＳ Ｐゴシック" pitchFamily="34" charset="-128"/>
                  <a:cs typeface="Arial" pitchFamily="34" charset="0"/>
                </a:rPr>
                <a:t>Dromaius novaehollandiae</a:t>
              </a:r>
            </a:p>
          </p:txBody>
        </p:sp>
        <p:sp>
          <p:nvSpPr>
            <p:cNvPr id="380" name="Oval 29"/>
            <p:cNvSpPr>
              <a:spLocks noChangeArrowheads="1"/>
            </p:cNvSpPr>
            <p:nvPr/>
          </p:nvSpPr>
          <p:spPr bwMode="auto">
            <a:xfrm>
              <a:off x="2180945" y="2101470"/>
              <a:ext cx="123825" cy="147638"/>
            </a:xfrm>
            <a:prstGeom prst="ellipse">
              <a:avLst/>
            </a:prstGeom>
            <a:solidFill>
              <a:srgbClr val="99CCFF"/>
            </a:solidFill>
            <a:ln w="9525">
              <a:solidFill>
                <a:schemeClr val="tx1"/>
              </a:solidFill>
              <a:round/>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381" name="Oval 30"/>
            <p:cNvSpPr>
              <a:spLocks noChangeArrowheads="1"/>
            </p:cNvSpPr>
            <p:nvPr/>
          </p:nvSpPr>
          <p:spPr bwMode="auto">
            <a:xfrm>
              <a:off x="2180945" y="2252283"/>
              <a:ext cx="123825" cy="149225"/>
            </a:xfrm>
            <a:prstGeom prst="ellipse">
              <a:avLst/>
            </a:prstGeom>
            <a:solidFill>
              <a:srgbClr val="CCECFF"/>
            </a:solidFill>
            <a:ln w="9525">
              <a:solidFill>
                <a:schemeClr val="tx1"/>
              </a:solidFill>
              <a:round/>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382" name="Oval 33"/>
            <p:cNvSpPr>
              <a:spLocks noChangeArrowheads="1"/>
            </p:cNvSpPr>
            <p:nvPr/>
          </p:nvSpPr>
          <p:spPr bwMode="auto">
            <a:xfrm>
              <a:off x="2180945" y="1944001"/>
              <a:ext cx="123825" cy="149225"/>
            </a:xfrm>
            <a:prstGeom prst="ellipse">
              <a:avLst/>
            </a:prstGeom>
            <a:solidFill>
              <a:srgbClr val="FF0000"/>
            </a:solidFill>
            <a:ln w="9525">
              <a:solidFill>
                <a:schemeClr val="tx1"/>
              </a:solidFill>
              <a:round/>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22" name="Line 42">
              <a:extLst>
                <a:ext uri="{FF2B5EF4-FFF2-40B4-BE49-F238E27FC236}">
                  <a16:creationId xmlns:a16="http://schemas.microsoft.com/office/drawing/2014/main" id="{8F55C055-58D5-4CF4-894F-A806EDA5C51A}"/>
                </a:ext>
              </a:extLst>
            </p:cNvPr>
            <p:cNvSpPr>
              <a:spLocks noChangeShapeType="1"/>
            </p:cNvSpPr>
            <p:nvPr/>
          </p:nvSpPr>
          <p:spPr bwMode="auto">
            <a:xfrm>
              <a:off x="2243653" y="2403095"/>
              <a:ext cx="0" cy="285749"/>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
                  <a:srgbClr val="000000"/>
                </a:buClr>
                <a:buSzPct val="135000"/>
                <a:buFont typeface="StarBats" charset="0"/>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23" name="Rectangle 43">
              <a:extLst>
                <a:ext uri="{FF2B5EF4-FFF2-40B4-BE49-F238E27FC236}">
                  <a16:creationId xmlns:a16="http://schemas.microsoft.com/office/drawing/2014/main" id="{92844B1C-9B43-4800-8567-2ADC8698F448}"/>
                </a:ext>
              </a:extLst>
            </p:cNvPr>
            <p:cNvSpPr>
              <a:spLocks noChangeArrowheads="1"/>
            </p:cNvSpPr>
            <p:nvPr/>
          </p:nvSpPr>
          <p:spPr bwMode="auto">
            <a:xfrm>
              <a:off x="2219840" y="2514435"/>
              <a:ext cx="46038" cy="76200"/>
            </a:xfrm>
            <a:prstGeom prst="rect">
              <a:avLst/>
            </a:prstGeom>
            <a:solidFill>
              <a:srgbClr val="FF0066"/>
            </a:solidFill>
            <a:ln w="9525">
              <a:solidFill>
                <a:schemeClr val="tx1"/>
              </a:solidFill>
              <a:miter lim="800000"/>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24" name="Rectangle 44">
              <a:extLst>
                <a:ext uri="{FF2B5EF4-FFF2-40B4-BE49-F238E27FC236}">
                  <a16:creationId xmlns:a16="http://schemas.microsoft.com/office/drawing/2014/main" id="{E9F68BFD-403A-45E4-B973-23D739CCCF7B}"/>
                </a:ext>
              </a:extLst>
            </p:cNvPr>
            <p:cNvSpPr>
              <a:spLocks noChangeArrowheads="1"/>
            </p:cNvSpPr>
            <p:nvPr/>
          </p:nvSpPr>
          <p:spPr bwMode="auto">
            <a:xfrm>
              <a:off x="2219840" y="2611272"/>
              <a:ext cx="46038" cy="74613"/>
            </a:xfrm>
            <a:prstGeom prst="rect">
              <a:avLst/>
            </a:prstGeom>
            <a:solidFill>
              <a:srgbClr val="FFFF00"/>
            </a:solidFill>
            <a:ln w="9525" algn="ctr">
              <a:solidFill>
                <a:schemeClr val="tx1"/>
              </a:solidFill>
              <a:miter lim="800000"/>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grpSp>
      <p:sp>
        <p:nvSpPr>
          <p:cNvPr id="135" name="Text Box 471">
            <a:extLst>
              <a:ext uri="{FF2B5EF4-FFF2-40B4-BE49-F238E27FC236}">
                <a16:creationId xmlns:a16="http://schemas.microsoft.com/office/drawing/2014/main" id="{935B9F8F-9431-4C60-85EB-842BB69E8304}"/>
              </a:ext>
            </a:extLst>
          </p:cNvPr>
          <p:cNvSpPr txBox="1">
            <a:spLocks noChangeArrowheads="1"/>
          </p:cNvSpPr>
          <p:nvPr/>
        </p:nvSpPr>
        <p:spPr bwMode="auto">
          <a:xfrm>
            <a:off x="107504" y="142893"/>
            <a:ext cx="40386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en-US" sz="1600" b="1" dirty="0">
                <a:latin typeface="Arial" pitchFamily="34" charset="0"/>
              </a:rPr>
              <a:t>A</a:t>
            </a:r>
          </a:p>
        </p:txBody>
      </p:sp>
      <p:grpSp>
        <p:nvGrpSpPr>
          <p:cNvPr id="16" name="Gruppieren 15">
            <a:extLst>
              <a:ext uri="{FF2B5EF4-FFF2-40B4-BE49-F238E27FC236}">
                <a16:creationId xmlns:a16="http://schemas.microsoft.com/office/drawing/2014/main" id="{E6C90B15-8E3F-4406-A3F8-7971D3949141}"/>
              </a:ext>
            </a:extLst>
          </p:cNvPr>
          <p:cNvGrpSpPr/>
          <p:nvPr/>
        </p:nvGrpSpPr>
        <p:grpSpPr>
          <a:xfrm>
            <a:off x="-12506" y="3781549"/>
            <a:ext cx="2972383" cy="1123576"/>
            <a:chOff x="-12506" y="4249640"/>
            <a:chExt cx="2972383" cy="1123576"/>
          </a:xfrm>
        </p:grpSpPr>
        <p:sp>
          <p:nvSpPr>
            <p:cNvPr id="127" name="Text Box 475">
              <a:extLst>
                <a:ext uri="{FF2B5EF4-FFF2-40B4-BE49-F238E27FC236}">
                  <a16:creationId xmlns:a16="http://schemas.microsoft.com/office/drawing/2014/main" id="{A393C602-B54A-4086-B626-C54C479B41B9}"/>
                </a:ext>
              </a:extLst>
            </p:cNvPr>
            <p:cNvSpPr txBox="1">
              <a:spLocks noChangeArrowheads="1"/>
            </p:cNvSpPr>
            <p:nvPr/>
          </p:nvSpPr>
          <p:spPr bwMode="auto">
            <a:xfrm>
              <a:off x="-12506" y="4249640"/>
              <a:ext cx="157189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de-DE" sz="11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Frogmouths</a:t>
              </a:r>
              <a:endParaRPr kumimoji="0" lang="en-US" sz="1100" b="1"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Podargidae</a:t>
              </a:r>
            </a:p>
            <a:p>
              <a:pPr marL="0" marR="0" lvl="0" indent="0" algn="r" defTabSz="914400" rtl="0" eaLnBrk="0" fontAlgn="base" latinLnBrk="0" hangingPunct="0">
                <a:lnSpc>
                  <a:spcPct val="100000"/>
                </a:lnSpc>
                <a:spcBef>
                  <a:spcPct val="0"/>
                </a:spcBef>
                <a:spcAft>
                  <a:spcPct val="0"/>
                </a:spcAft>
                <a:buClrTx/>
                <a:buSzTx/>
                <a:buFont typeface="StarBats" charset="0"/>
                <a:buNone/>
                <a:tabLst/>
                <a:defRPr/>
              </a:pPr>
              <a:r>
                <a:rPr kumimoji="0" lang="en-US" sz="11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(family)</a:t>
              </a:r>
              <a:endParaRPr kumimoji="0" lang="en-US" sz="1100" b="1"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Arial"/>
                  <a:ea typeface="ＭＳ Ｐゴシック" pitchFamily="34" charset="-128"/>
                  <a:cs typeface="Arial" pitchFamily="34" charset="0"/>
                </a:rPr>
                <a:t>tawny frogmouth </a:t>
              </a:r>
              <a:r>
                <a:rPr kumimoji="0" lang="en-US" sz="800" b="0" i="1" u="none" strike="noStrike" kern="1200" cap="none" spc="0" normalizeH="0" baseline="0" noProof="0" dirty="0">
                  <a:ln>
                    <a:noFill/>
                  </a:ln>
                  <a:solidFill>
                    <a:srgbClr val="000000"/>
                  </a:solidFill>
                  <a:effectLst/>
                  <a:uLnTx/>
                  <a:uFillTx/>
                  <a:latin typeface="Arial"/>
                  <a:ea typeface="ＭＳ Ｐゴシック" pitchFamily="34" charset="-128"/>
                  <a:cs typeface="Arial" pitchFamily="34" charset="0"/>
                </a:rPr>
                <a:t>Podargus strigoides</a:t>
              </a:r>
            </a:p>
          </p:txBody>
        </p:sp>
        <p:sp>
          <p:nvSpPr>
            <p:cNvPr id="128" name="Text Box 755">
              <a:extLst>
                <a:ext uri="{FF2B5EF4-FFF2-40B4-BE49-F238E27FC236}">
                  <a16:creationId xmlns:a16="http://schemas.microsoft.com/office/drawing/2014/main" id="{CB96D1B1-7B46-435D-BE11-EA1DC5EBDA08}"/>
                </a:ext>
              </a:extLst>
            </p:cNvPr>
            <p:cNvSpPr txBox="1">
              <a:spLocks noChangeArrowheads="1"/>
            </p:cNvSpPr>
            <p:nvPr/>
          </p:nvSpPr>
          <p:spPr bwMode="auto">
            <a:xfrm>
              <a:off x="2091661" y="5250105"/>
              <a:ext cx="268986"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C1L1</a:t>
              </a:r>
            </a:p>
          </p:txBody>
        </p:sp>
        <p:sp>
          <p:nvSpPr>
            <p:cNvPr id="129" name="Line 42">
              <a:extLst>
                <a:ext uri="{FF2B5EF4-FFF2-40B4-BE49-F238E27FC236}">
                  <a16:creationId xmlns:a16="http://schemas.microsoft.com/office/drawing/2014/main" id="{001246E4-C4A3-46E7-BB4D-14F3269221DD}"/>
                </a:ext>
              </a:extLst>
            </p:cNvPr>
            <p:cNvSpPr>
              <a:spLocks noChangeShapeType="1"/>
            </p:cNvSpPr>
            <p:nvPr/>
          </p:nvSpPr>
          <p:spPr bwMode="auto">
            <a:xfrm>
              <a:off x="2229541" y="4938146"/>
              <a:ext cx="0" cy="285749"/>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
                  <a:srgbClr val="000000"/>
                </a:buClr>
                <a:buSzPct val="135000"/>
                <a:buFont typeface="StarBats" charset="0"/>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30" name="Rectangle 43">
              <a:extLst>
                <a:ext uri="{FF2B5EF4-FFF2-40B4-BE49-F238E27FC236}">
                  <a16:creationId xmlns:a16="http://schemas.microsoft.com/office/drawing/2014/main" id="{7E83A39C-1DCD-41C1-A94E-ED6973F9A005}"/>
                </a:ext>
              </a:extLst>
            </p:cNvPr>
            <p:cNvSpPr>
              <a:spLocks noChangeArrowheads="1"/>
            </p:cNvSpPr>
            <p:nvPr/>
          </p:nvSpPr>
          <p:spPr bwMode="auto">
            <a:xfrm>
              <a:off x="2205728" y="5049486"/>
              <a:ext cx="46038" cy="76200"/>
            </a:xfrm>
            <a:prstGeom prst="rect">
              <a:avLst/>
            </a:prstGeom>
            <a:solidFill>
              <a:srgbClr val="FF0066"/>
            </a:solidFill>
            <a:ln w="9525">
              <a:solidFill>
                <a:schemeClr val="tx1"/>
              </a:solidFill>
              <a:miter lim="800000"/>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31" name="Rectangle 44">
              <a:extLst>
                <a:ext uri="{FF2B5EF4-FFF2-40B4-BE49-F238E27FC236}">
                  <a16:creationId xmlns:a16="http://schemas.microsoft.com/office/drawing/2014/main" id="{8E5EBDB4-54F0-4A9E-B114-8A73994B3600}"/>
                </a:ext>
              </a:extLst>
            </p:cNvPr>
            <p:cNvSpPr>
              <a:spLocks noChangeArrowheads="1"/>
            </p:cNvSpPr>
            <p:nvPr/>
          </p:nvSpPr>
          <p:spPr bwMode="auto">
            <a:xfrm>
              <a:off x="2205728" y="5146323"/>
              <a:ext cx="46038" cy="74613"/>
            </a:xfrm>
            <a:prstGeom prst="rect">
              <a:avLst/>
            </a:prstGeom>
            <a:solidFill>
              <a:srgbClr val="FFFF00"/>
            </a:solidFill>
            <a:ln w="9525" algn="ctr">
              <a:solidFill>
                <a:schemeClr val="tx1"/>
              </a:solidFill>
              <a:miter lim="800000"/>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32" name="Oval 29">
              <a:extLst>
                <a:ext uri="{FF2B5EF4-FFF2-40B4-BE49-F238E27FC236}">
                  <a16:creationId xmlns:a16="http://schemas.microsoft.com/office/drawing/2014/main" id="{84DB892E-9329-4C87-8915-56B769390A01}"/>
                </a:ext>
              </a:extLst>
            </p:cNvPr>
            <p:cNvSpPr>
              <a:spLocks noChangeArrowheads="1"/>
            </p:cNvSpPr>
            <p:nvPr/>
          </p:nvSpPr>
          <p:spPr bwMode="auto">
            <a:xfrm>
              <a:off x="2167627" y="4636521"/>
              <a:ext cx="123825" cy="147638"/>
            </a:xfrm>
            <a:prstGeom prst="ellipse">
              <a:avLst/>
            </a:prstGeom>
            <a:solidFill>
              <a:srgbClr val="CCECFF"/>
            </a:solidFill>
            <a:ln w="9525">
              <a:solidFill>
                <a:schemeClr val="tx1"/>
              </a:solidFill>
              <a:round/>
              <a:headEnd/>
              <a:tailEnd/>
            </a:ln>
          </p:spPr>
          <p:txBody>
            <a:bodyPr wrap="none" anchor="ctr"/>
            <a:lstStyle/>
            <a:p>
              <a:pPr algn="ctr" eaLnBrk="1" hangingPunct="1">
                <a:buClrTx/>
                <a:buSzTx/>
              </a:pPr>
              <a:endParaRPr lang="de-DE">
                <a:solidFill>
                  <a:srgbClr val="000000"/>
                </a:solidFill>
              </a:endParaRPr>
            </a:p>
          </p:txBody>
        </p:sp>
        <p:sp>
          <p:nvSpPr>
            <p:cNvPr id="133" name="Oval 30">
              <a:extLst>
                <a:ext uri="{FF2B5EF4-FFF2-40B4-BE49-F238E27FC236}">
                  <a16:creationId xmlns:a16="http://schemas.microsoft.com/office/drawing/2014/main" id="{2E6EC899-8570-4F6E-85C5-159C8FCDBA3E}"/>
                </a:ext>
              </a:extLst>
            </p:cNvPr>
            <p:cNvSpPr>
              <a:spLocks noChangeArrowheads="1"/>
            </p:cNvSpPr>
            <p:nvPr/>
          </p:nvSpPr>
          <p:spPr bwMode="auto">
            <a:xfrm>
              <a:off x="2167627" y="4787334"/>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pPr>
              <a:endParaRPr lang="de-DE">
                <a:solidFill>
                  <a:srgbClr val="000000"/>
                </a:solidFill>
              </a:endParaRPr>
            </a:p>
          </p:txBody>
        </p:sp>
        <p:sp>
          <p:nvSpPr>
            <p:cNvPr id="134" name="Oval 33">
              <a:extLst>
                <a:ext uri="{FF2B5EF4-FFF2-40B4-BE49-F238E27FC236}">
                  <a16:creationId xmlns:a16="http://schemas.microsoft.com/office/drawing/2014/main" id="{F80CDB3C-3547-46DB-8CEF-92A04B318A2A}"/>
                </a:ext>
              </a:extLst>
            </p:cNvPr>
            <p:cNvSpPr>
              <a:spLocks noChangeArrowheads="1"/>
            </p:cNvSpPr>
            <p:nvPr/>
          </p:nvSpPr>
          <p:spPr bwMode="auto">
            <a:xfrm>
              <a:off x="2167627" y="4325917"/>
              <a:ext cx="123825" cy="149225"/>
            </a:xfrm>
            <a:prstGeom prst="ellipse">
              <a:avLst/>
            </a:prstGeom>
            <a:solidFill>
              <a:srgbClr val="FF0000"/>
            </a:solidFill>
            <a:ln w="9525">
              <a:solidFill>
                <a:schemeClr val="tx1"/>
              </a:solidFill>
              <a:round/>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41" name="Oval 29">
              <a:extLst>
                <a:ext uri="{FF2B5EF4-FFF2-40B4-BE49-F238E27FC236}">
                  <a16:creationId xmlns:a16="http://schemas.microsoft.com/office/drawing/2014/main" id="{F6CA3DCB-C54A-4460-A3C3-716C502867F3}"/>
                </a:ext>
              </a:extLst>
            </p:cNvPr>
            <p:cNvSpPr>
              <a:spLocks noChangeArrowheads="1"/>
            </p:cNvSpPr>
            <p:nvPr/>
          </p:nvSpPr>
          <p:spPr bwMode="auto">
            <a:xfrm>
              <a:off x="2167627" y="4480639"/>
              <a:ext cx="123825" cy="147638"/>
            </a:xfrm>
            <a:prstGeom prst="ellipse">
              <a:avLst/>
            </a:prstGeom>
            <a:solidFill>
              <a:srgbClr val="99CCFF"/>
            </a:solidFill>
            <a:ln w="9525">
              <a:solidFill>
                <a:schemeClr val="tx1"/>
              </a:solidFill>
              <a:round/>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36" name="Line 9">
              <a:extLst>
                <a:ext uri="{FF2B5EF4-FFF2-40B4-BE49-F238E27FC236}">
                  <a16:creationId xmlns:a16="http://schemas.microsoft.com/office/drawing/2014/main" id="{87EEAADA-30D8-48EF-BD80-66CD4DE09A71}"/>
                </a:ext>
              </a:extLst>
            </p:cNvPr>
            <p:cNvSpPr>
              <a:spLocks noChangeShapeType="1"/>
            </p:cNvSpPr>
            <p:nvPr/>
          </p:nvSpPr>
          <p:spPr bwMode="auto">
            <a:xfrm>
              <a:off x="1711729" y="4997977"/>
              <a:ext cx="124814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
                  <a:srgbClr val="000000"/>
                </a:buClr>
                <a:buSzPct val="135000"/>
                <a:buFont typeface="StarBats" charset="0"/>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37" name="Line 10">
              <a:extLst>
                <a:ext uri="{FF2B5EF4-FFF2-40B4-BE49-F238E27FC236}">
                  <a16:creationId xmlns:a16="http://schemas.microsoft.com/office/drawing/2014/main" id="{F81CA10F-F2D6-48E3-9DBD-D9C7198596CD}"/>
                </a:ext>
              </a:extLst>
            </p:cNvPr>
            <p:cNvSpPr>
              <a:spLocks noChangeShapeType="1"/>
            </p:cNvSpPr>
            <p:nvPr/>
          </p:nvSpPr>
          <p:spPr bwMode="auto">
            <a:xfrm>
              <a:off x="1711729" y="5040839"/>
              <a:ext cx="1248147"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
                  <a:srgbClr val="000000"/>
                </a:buClr>
                <a:buSzPct val="135000"/>
                <a:buFont typeface="StarBats" charset="0"/>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grpSp>
      <p:grpSp>
        <p:nvGrpSpPr>
          <p:cNvPr id="18" name="Gruppieren 17">
            <a:extLst>
              <a:ext uri="{FF2B5EF4-FFF2-40B4-BE49-F238E27FC236}">
                <a16:creationId xmlns:a16="http://schemas.microsoft.com/office/drawing/2014/main" id="{C87C0BE0-CEC4-434F-9BD1-8BADAD157AEE}"/>
              </a:ext>
            </a:extLst>
          </p:cNvPr>
          <p:cNvGrpSpPr/>
          <p:nvPr/>
        </p:nvGrpSpPr>
        <p:grpSpPr>
          <a:xfrm>
            <a:off x="35496" y="2453992"/>
            <a:ext cx="2924381" cy="1190034"/>
            <a:chOff x="35496" y="2922083"/>
            <a:chExt cx="2924381" cy="1190034"/>
          </a:xfrm>
        </p:grpSpPr>
        <p:sp>
          <p:nvSpPr>
            <p:cNvPr id="251929" name="Line 9"/>
            <p:cNvSpPr>
              <a:spLocks noChangeShapeType="1"/>
            </p:cNvSpPr>
            <p:nvPr/>
          </p:nvSpPr>
          <p:spPr bwMode="auto">
            <a:xfrm>
              <a:off x="1711729" y="3726896"/>
              <a:ext cx="124814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
                  <a:srgbClr val="000000"/>
                </a:buClr>
                <a:buSzPct val="135000"/>
                <a:buFont typeface="StarBats" charset="0"/>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251930" name="Line 10"/>
            <p:cNvSpPr>
              <a:spLocks noChangeShapeType="1"/>
            </p:cNvSpPr>
            <p:nvPr/>
          </p:nvSpPr>
          <p:spPr bwMode="auto">
            <a:xfrm>
              <a:off x="1711729" y="3769758"/>
              <a:ext cx="1248147"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
                  <a:srgbClr val="000000"/>
                </a:buClr>
                <a:buSzPct val="135000"/>
                <a:buFont typeface="StarBats" charset="0"/>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252214" name="Text Box 476"/>
            <p:cNvSpPr txBox="1">
              <a:spLocks noChangeArrowheads="1"/>
            </p:cNvSpPr>
            <p:nvPr/>
          </p:nvSpPr>
          <p:spPr bwMode="auto">
            <a:xfrm>
              <a:off x="35496" y="2982967"/>
              <a:ext cx="1507535" cy="106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de-DE" sz="1100" b="1" i="0" u="none" strike="noStrike" kern="1200" cap="none" spc="0" normalizeH="0" baseline="0" noProof="0" dirty="0">
                  <a:ln>
                    <a:noFill/>
                  </a:ln>
                  <a:solidFill>
                    <a:srgbClr val="000000"/>
                  </a:solidFill>
                  <a:effectLst/>
                  <a:uLnTx/>
                  <a:uFillTx/>
                  <a:latin typeface="Verdana" pitchFamily="34" charset="0"/>
                  <a:ea typeface="+mn-ea"/>
                  <a:cs typeface="Arial" pitchFamily="34" charset="0"/>
                </a:rPr>
                <a:t>Hawks and eagles </a:t>
              </a:r>
              <a:r>
                <a:rPr kumimoji="0" lang="en-US" sz="11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Accipitridae</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(family)</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Arial"/>
                  <a:ea typeface="ＭＳ Ｐゴシック" pitchFamily="34" charset="-128"/>
                  <a:cs typeface="Arial" pitchFamily="34" charset="0"/>
                </a:rPr>
                <a:t>Northern goshawk</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800" b="0" i="1" u="none" strike="noStrike" kern="1200" cap="none" spc="0" normalizeH="0" baseline="0" noProof="0" dirty="0">
                  <a:ln>
                    <a:noFill/>
                  </a:ln>
                  <a:solidFill>
                    <a:srgbClr val="000000"/>
                  </a:solidFill>
                  <a:effectLst/>
                  <a:uLnTx/>
                  <a:uFillTx/>
                  <a:latin typeface="Arial"/>
                  <a:ea typeface="ＭＳ Ｐゴシック" pitchFamily="34" charset="-128"/>
                  <a:cs typeface="Arial" pitchFamily="34" charset="0"/>
                </a:rPr>
                <a:t>Accipiter gentilis</a:t>
              </a:r>
            </a:p>
          </p:txBody>
        </p:sp>
        <p:grpSp>
          <p:nvGrpSpPr>
            <p:cNvPr id="10" name="Gruppieren 9"/>
            <p:cNvGrpSpPr/>
            <p:nvPr/>
          </p:nvGrpSpPr>
          <p:grpSpPr>
            <a:xfrm>
              <a:off x="2154218" y="2922083"/>
              <a:ext cx="123825" cy="1042937"/>
              <a:chOff x="2154218" y="1386731"/>
              <a:chExt cx="123825" cy="1042937"/>
            </a:xfrm>
          </p:grpSpPr>
          <p:sp>
            <p:nvSpPr>
              <p:cNvPr id="251956" name="Line 42"/>
              <p:cNvSpPr>
                <a:spLocks noChangeShapeType="1"/>
              </p:cNvSpPr>
              <p:nvPr/>
            </p:nvSpPr>
            <p:spPr bwMode="auto">
              <a:xfrm>
                <a:off x="2212957" y="2143919"/>
                <a:ext cx="0" cy="285749"/>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
                    <a:srgbClr val="000000"/>
                  </a:buClr>
                  <a:buSzPct val="135000"/>
                  <a:buFont typeface="StarBats" charset="0"/>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251946" name="Oval 31"/>
              <p:cNvSpPr>
                <a:spLocks noChangeArrowheads="1"/>
              </p:cNvSpPr>
              <p:nvPr/>
            </p:nvSpPr>
            <p:spPr bwMode="auto">
              <a:xfrm>
                <a:off x="2154218" y="1839169"/>
                <a:ext cx="123825" cy="149225"/>
              </a:xfrm>
              <a:prstGeom prst="ellipse">
                <a:avLst/>
              </a:prstGeom>
              <a:solidFill>
                <a:srgbClr val="99CCFF"/>
              </a:solidFill>
              <a:ln w="9525">
                <a:solidFill>
                  <a:schemeClr val="tx1"/>
                </a:solidFill>
                <a:round/>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251947" name="Oval 32"/>
              <p:cNvSpPr>
                <a:spLocks noChangeArrowheads="1"/>
              </p:cNvSpPr>
              <p:nvPr/>
            </p:nvSpPr>
            <p:spPr bwMode="auto">
              <a:xfrm>
                <a:off x="2154218" y="1989981"/>
                <a:ext cx="123825" cy="149225"/>
              </a:xfrm>
              <a:prstGeom prst="ellipse">
                <a:avLst/>
              </a:prstGeom>
              <a:solidFill>
                <a:srgbClr val="CCECFF"/>
              </a:solidFill>
              <a:ln w="9525">
                <a:solidFill>
                  <a:schemeClr val="tx1"/>
                </a:solidFill>
                <a:round/>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251948" name="Oval 33"/>
              <p:cNvSpPr>
                <a:spLocks noChangeArrowheads="1"/>
              </p:cNvSpPr>
              <p:nvPr/>
            </p:nvSpPr>
            <p:spPr bwMode="auto">
              <a:xfrm>
                <a:off x="2154218" y="1386731"/>
                <a:ext cx="123825" cy="149225"/>
              </a:xfrm>
              <a:prstGeom prst="ellipse">
                <a:avLst/>
              </a:prstGeom>
              <a:solidFill>
                <a:srgbClr val="FF0000"/>
              </a:solidFill>
              <a:ln w="9525">
                <a:solidFill>
                  <a:schemeClr val="tx1"/>
                </a:solidFill>
                <a:round/>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251949" name="Oval 34"/>
              <p:cNvSpPr>
                <a:spLocks noChangeArrowheads="1"/>
              </p:cNvSpPr>
              <p:nvPr/>
            </p:nvSpPr>
            <p:spPr bwMode="auto">
              <a:xfrm>
                <a:off x="2154218" y="1535956"/>
                <a:ext cx="123825" cy="149225"/>
              </a:xfrm>
              <a:prstGeom prst="ellipse">
                <a:avLst/>
              </a:prstGeom>
              <a:solidFill>
                <a:srgbClr val="99CCFF"/>
              </a:solidFill>
              <a:ln w="9525">
                <a:solidFill>
                  <a:schemeClr val="tx1"/>
                </a:solidFill>
                <a:round/>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251950" name="Oval 35"/>
              <p:cNvSpPr>
                <a:spLocks noChangeArrowheads="1"/>
              </p:cNvSpPr>
              <p:nvPr/>
            </p:nvSpPr>
            <p:spPr bwMode="auto">
              <a:xfrm>
                <a:off x="2154218" y="1688356"/>
                <a:ext cx="123825" cy="149225"/>
              </a:xfrm>
              <a:prstGeom prst="ellipse">
                <a:avLst/>
              </a:prstGeom>
              <a:solidFill>
                <a:srgbClr val="CCECFF"/>
              </a:solidFill>
              <a:ln w="9525">
                <a:solidFill>
                  <a:schemeClr val="tx1"/>
                </a:solidFill>
                <a:round/>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374" name="Rectangle 43"/>
              <p:cNvSpPr>
                <a:spLocks noChangeArrowheads="1"/>
              </p:cNvSpPr>
              <p:nvPr/>
            </p:nvSpPr>
            <p:spPr bwMode="auto">
              <a:xfrm>
                <a:off x="2192561" y="2255259"/>
                <a:ext cx="46038" cy="76200"/>
              </a:xfrm>
              <a:prstGeom prst="rect">
                <a:avLst/>
              </a:prstGeom>
              <a:solidFill>
                <a:srgbClr val="FF0066"/>
              </a:solidFill>
              <a:ln w="9525">
                <a:solidFill>
                  <a:schemeClr val="tx1"/>
                </a:solidFill>
                <a:miter lim="800000"/>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375" name="Rectangle 44"/>
              <p:cNvSpPr>
                <a:spLocks noChangeArrowheads="1"/>
              </p:cNvSpPr>
              <p:nvPr/>
            </p:nvSpPr>
            <p:spPr bwMode="auto">
              <a:xfrm>
                <a:off x="2192561" y="2352096"/>
                <a:ext cx="46038" cy="74613"/>
              </a:xfrm>
              <a:prstGeom prst="rect">
                <a:avLst/>
              </a:prstGeom>
              <a:solidFill>
                <a:srgbClr val="FFFF00"/>
              </a:solidFill>
              <a:ln w="9525" algn="ctr">
                <a:solidFill>
                  <a:schemeClr val="tx1"/>
                </a:solidFill>
                <a:miter lim="800000"/>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grpSp>
        <p:sp>
          <p:nvSpPr>
            <p:cNvPr id="138" name="Text Box 755">
              <a:extLst>
                <a:ext uri="{FF2B5EF4-FFF2-40B4-BE49-F238E27FC236}">
                  <a16:creationId xmlns:a16="http://schemas.microsoft.com/office/drawing/2014/main" id="{E6E069D1-BA15-466B-9484-76AA1C9D7192}"/>
                </a:ext>
              </a:extLst>
            </p:cNvPr>
            <p:cNvSpPr txBox="1">
              <a:spLocks noChangeArrowheads="1"/>
            </p:cNvSpPr>
            <p:nvPr/>
          </p:nvSpPr>
          <p:spPr bwMode="auto">
            <a:xfrm>
              <a:off x="2176492" y="3989006"/>
              <a:ext cx="131446"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C1</a:t>
              </a:r>
            </a:p>
          </p:txBody>
        </p:sp>
      </p:grpSp>
      <p:sp>
        <p:nvSpPr>
          <p:cNvPr id="140" name="Rectangle 361">
            <a:extLst>
              <a:ext uri="{FF2B5EF4-FFF2-40B4-BE49-F238E27FC236}">
                <a16:creationId xmlns:a16="http://schemas.microsoft.com/office/drawing/2014/main" id="{A0F71D1B-DC5B-4293-A375-80C90F3FD2EB}"/>
              </a:ext>
            </a:extLst>
          </p:cNvPr>
          <p:cNvSpPr>
            <a:spLocks noChangeArrowheads="1"/>
          </p:cNvSpPr>
          <p:nvPr/>
        </p:nvSpPr>
        <p:spPr bwMode="auto">
          <a:xfrm>
            <a:off x="7292976" y="154332"/>
            <a:ext cx="1771650" cy="1209676"/>
          </a:xfrm>
          <a:prstGeom prst="rect">
            <a:avLst/>
          </a:prstGeom>
          <a:solidFill>
            <a:schemeClr val="bg1"/>
          </a:solidFill>
          <a:ln w="9525">
            <a:solidFill>
              <a:schemeClr val="tx1"/>
            </a:solidFill>
            <a:miter lim="800000"/>
            <a:headEnd/>
            <a:tailEnd/>
          </a:ln>
          <a:effectLst/>
        </p:spPr>
        <p:txBody>
          <a:bodyPr wrap="none" anchor="ctr"/>
          <a:lstStyle/>
          <a:p>
            <a:pPr eaLnBrk="0" hangingPunct="0">
              <a:buClr>
                <a:srgbClr val="000000"/>
              </a:buClr>
              <a:buSzPct val="135000"/>
              <a:buFont typeface="StarBats" charset="0"/>
              <a:buNone/>
              <a:defRPr/>
            </a:pPr>
            <a:endParaRPr lang="en-US" sz="1800" dirty="0">
              <a:solidFill>
                <a:srgbClr val="000000"/>
              </a:solidFill>
              <a:latin typeface="Arial" pitchFamily="34" charset="0"/>
            </a:endParaRPr>
          </a:p>
        </p:txBody>
      </p:sp>
      <p:sp>
        <p:nvSpPr>
          <p:cNvPr id="142" name="Text Box 355">
            <a:extLst>
              <a:ext uri="{FF2B5EF4-FFF2-40B4-BE49-F238E27FC236}">
                <a16:creationId xmlns:a16="http://schemas.microsoft.com/office/drawing/2014/main" id="{68034F57-19AB-414C-9A64-6F2E3E5E8F13}"/>
              </a:ext>
            </a:extLst>
          </p:cNvPr>
          <p:cNvSpPr txBox="1">
            <a:spLocks noChangeArrowheads="1"/>
          </p:cNvSpPr>
          <p:nvPr/>
        </p:nvSpPr>
        <p:spPr bwMode="auto">
          <a:xfrm>
            <a:off x="7564438" y="1113182"/>
            <a:ext cx="1328738" cy="185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defRPr/>
            </a:pPr>
            <a:r>
              <a:rPr lang="de-DE" sz="1200" dirty="0">
                <a:solidFill>
                  <a:srgbClr val="000000"/>
                </a:solidFill>
                <a:latin typeface="Arial" pitchFamily="34" charset="0"/>
              </a:rPr>
              <a:t>ITAM-like </a:t>
            </a:r>
            <a:r>
              <a:rPr lang="en-US" sz="1200" dirty="0">
                <a:solidFill>
                  <a:srgbClr val="000000"/>
                </a:solidFill>
                <a:latin typeface="Arial" pitchFamily="34" charset="0"/>
              </a:rPr>
              <a:t>endocytic</a:t>
            </a:r>
          </a:p>
        </p:txBody>
      </p:sp>
      <p:sp>
        <p:nvSpPr>
          <p:cNvPr id="143" name="Oval 357">
            <a:extLst>
              <a:ext uri="{FF2B5EF4-FFF2-40B4-BE49-F238E27FC236}">
                <a16:creationId xmlns:a16="http://schemas.microsoft.com/office/drawing/2014/main" id="{029F8126-8C87-4EB2-8BED-FBCDFF9EB9F7}"/>
              </a:ext>
            </a:extLst>
          </p:cNvPr>
          <p:cNvSpPr>
            <a:spLocks noChangeArrowheads="1"/>
          </p:cNvSpPr>
          <p:nvPr/>
        </p:nvSpPr>
        <p:spPr bwMode="auto">
          <a:xfrm>
            <a:off x="7364571" y="232120"/>
            <a:ext cx="136208" cy="18415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buClr>
                <a:srgbClr val="000000"/>
              </a:buClr>
              <a:buSzPct val="135000"/>
              <a:buFont typeface="StarBats" charset="0"/>
              <a:buNone/>
              <a:defRPr/>
            </a:pPr>
            <a:endParaRPr lang="de-DE" sz="1800">
              <a:solidFill>
                <a:srgbClr val="000000"/>
              </a:solidFill>
              <a:latin typeface="Arial" pitchFamily="34" charset="0"/>
            </a:endParaRPr>
          </a:p>
        </p:txBody>
      </p:sp>
      <p:sp>
        <p:nvSpPr>
          <p:cNvPr id="144" name="Oval 358">
            <a:extLst>
              <a:ext uri="{FF2B5EF4-FFF2-40B4-BE49-F238E27FC236}">
                <a16:creationId xmlns:a16="http://schemas.microsoft.com/office/drawing/2014/main" id="{4B420D80-F8E6-4FD1-9AB1-414ADEA81215}"/>
              </a:ext>
            </a:extLst>
          </p:cNvPr>
          <p:cNvSpPr>
            <a:spLocks noChangeArrowheads="1"/>
          </p:cNvSpPr>
          <p:nvPr/>
        </p:nvSpPr>
        <p:spPr bwMode="auto">
          <a:xfrm>
            <a:off x="8226426" y="230531"/>
            <a:ext cx="152792" cy="185738"/>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r>
              <a:rPr lang="de-DE" sz="1000"/>
              <a:t>A</a:t>
            </a:r>
          </a:p>
        </p:txBody>
      </p:sp>
      <p:sp>
        <p:nvSpPr>
          <p:cNvPr id="145" name="Text Box 359">
            <a:extLst>
              <a:ext uri="{FF2B5EF4-FFF2-40B4-BE49-F238E27FC236}">
                <a16:creationId xmlns:a16="http://schemas.microsoft.com/office/drawing/2014/main" id="{B3C8806F-424F-4FD0-9EAA-AEDD22F2E3D3}"/>
              </a:ext>
            </a:extLst>
          </p:cNvPr>
          <p:cNvSpPr txBox="1">
            <a:spLocks noChangeArrowheads="1"/>
          </p:cNvSpPr>
          <p:nvPr/>
        </p:nvSpPr>
        <p:spPr bwMode="auto">
          <a:xfrm>
            <a:off x="7470776" y="174970"/>
            <a:ext cx="690562" cy="33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de-DE" sz="1200" dirty="0">
                <a:solidFill>
                  <a:srgbClr val="000000"/>
                </a:solidFill>
                <a:latin typeface="Arial" pitchFamily="34" charset="0"/>
              </a:rPr>
              <a:t>IgV-like</a:t>
            </a:r>
          </a:p>
        </p:txBody>
      </p:sp>
      <p:sp>
        <p:nvSpPr>
          <p:cNvPr id="146" name="Text Box 360">
            <a:extLst>
              <a:ext uri="{FF2B5EF4-FFF2-40B4-BE49-F238E27FC236}">
                <a16:creationId xmlns:a16="http://schemas.microsoft.com/office/drawing/2014/main" id="{2D903A94-AF03-435F-A9B2-0FC76B73C34D}"/>
              </a:ext>
            </a:extLst>
          </p:cNvPr>
          <p:cNvSpPr txBox="1">
            <a:spLocks noChangeArrowheads="1"/>
          </p:cNvSpPr>
          <p:nvPr/>
        </p:nvSpPr>
        <p:spPr bwMode="auto">
          <a:xfrm>
            <a:off x="8326438" y="174970"/>
            <a:ext cx="704039"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sz="1200" dirty="0">
                <a:solidFill>
                  <a:srgbClr val="000000"/>
                </a:solidFill>
                <a:latin typeface="Arial" pitchFamily="34" charset="0"/>
              </a:rPr>
              <a:t>IgC-like</a:t>
            </a:r>
          </a:p>
        </p:txBody>
      </p:sp>
      <p:sp>
        <p:nvSpPr>
          <p:cNvPr id="147" name="Rectangle 362">
            <a:extLst>
              <a:ext uri="{FF2B5EF4-FFF2-40B4-BE49-F238E27FC236}">
                <a16:creationId xmlns:a16="http://schemas.microsoft.com/office/drawing/2014/main" id="{606402CB-847B-4201-B90F-BE0E9F626BCE}"/>
              </a:ext>
            </a:extLst>
          </p:cNvPr>
          <p:cNvSpPr>
            <a:spLocks noChangeArrowheads="1"/>
          </p:cNvSpPr>
          <p:nvPr/>
        </p:nvSpPr>
        <p:spPr bwMode="auto">
          <a:xfrm>
            <a:off x="7394576" y="1130645"/>
            <a:ext cx="71437" cy="144462"/>
          </a:xfrm>
          <a:prstGeom prst="rect">
            <a:avLst/>
          </a:prstGeom>
          <a:solidFill>
            <a:srgbClr val="0000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buClr>
                <a:srgbClr val="000000"/>
              </a:buClr>
              <a:buSzPct val="135000"/>
              <a:buFont typeface="StarBats" charset="0"/>
              <a:buNone/>
              <a:defRPr/>
            </a:pPr>
            <a:endParaRPr lang="de-DE" sz="1800">
              <a:solidFill>
                <a:srgbClr val="000000"/>
              </a:solidFill>
              <a:latin typeface="Arial" pitchFamily="34" charset="0"/>
            </a:endParaRPr>
          </a:p>
        </p:txBody>
      </p:sp>
      <p:sp>
        <p:nvSpPr>
          <p:cNvPr id="148" name="Rectangle 364">
            <a:extLst>
              <a:ext uri="{FF2B5EF4-FFF2-40B4-BE49-F238E27FC236}">
                <a16:creationId xmlns:a16="http://schemas.microsoft.com/office/drawing/2014/main" id="{65DE72F0-501D-49B4-A7AF-D4275B5ADE61}"/>
              </a:ext>
            </a:extLst>
          </p:cNvPr>
          <p:cNvSpPr>
            <a:spLocks noChangeArrowheads="1"/>
          </p:cNvSpPr>
          <p:nvPr/>
        </p:nvSpPr>
        <p:spPr bwMode="auto">
          <a:xfrm>
            <a:off x="7392988" y="482945"/>
            <a:ext cx="71438" cy="144462"/>
          </a:xfrm>
          <a:prstGeom prst="rect">
            <a:avLst/>
          </a:prstGeom>
          <a:solidFill>
            <a:srgbClr val="FF0066"/>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buClr>
                <a:srgbClr val="000000"/>
              </a:buClr>
              <a:buSzPct val="135000"/>
              <a:buFont typeface="StarBats" charset="0"/>
              <a:buNone/>
              <a:defRPr/>
            </a:pPr>
            <a:endParaRPr lang="de-DE" sz="1800">
              <a:solidFill>
                <a:srgbClr val="000000"/>
              </a:solidFill>
              <a:latin typeface="Arial" pitchFamily="34" charset="0"/>
            </a:endParaRPr>
          </a:p>
        </p:txBody>
      </p:sp>
      <p:sp>
        <p:nvSpPr>
          <p:cNvPr id="149" name="Rectangle 365">
            <a:extLst>
              <a:ext uri="{FF2B5EF4-FFF2-40B4-BE49-F238E27FC236}">
                <a16:creationId xmlns:a16="http://schemas.microsoft.com/office/drawing/2014/main" id="{B4E2C8C7-B3A6-4BD8-A30D-209DC92E28EC}"/>
              </a:ext>
            </a:extLst>
          </p:cNvPr>
          <p:cNvSpPr>
            <a:spLocks noChangeArrowheads="1"/>
          </p:cNvSpPr>
          <p:nvPr/>
        </p:nvSpPr>
        <p:spPr bwMode="auto">
          <a:xfrm>
            <a:off x="7397751" y="694082"/>
            <a:ext cx="71437" cy="144463"/>
          </a:xfrm>
          <a:prstGeom prst="rect">
            <a:avLst/>
          </a:prstGeom>
          <a:solidFill>
            <a:srgbClr val="FFFF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buClr>
                <a:srgbClr val="000000"/>
              </a:buClr>
              <a:buSzPct val="135000"/>
              <a:buFont typeface="StarBats" charset="0"/>
              <a:buNone/>
              <a:defRPr/>
            </a:pPr>
            <a:endParaRPr lang="de-DE" sz="1800">
              <a:solidFill>
                <a:srgbClr val="000000"/>
              </a:solidFill>
              <a:latin typeface="Arial" pitchFamily="34" charset="0"/>
            </a:endParaRPr>
          </a:p>
        </p:txBody>
      </p:sp>
      <p:sp>
        <p:nvSpPr>
          <p:cNvPr id="150" name="Rectangle 369">
            <a:extLst>
              <a:ext uri="{FF2B5EF4-FFF2-40B4-BE49-F238E27FC236}">
                <a16:creationId xmlns:a16="http://schemas.microsoft.com/office/drawing/2014/main" id="{9510006B-AC75-4E3E-9BD6-046EC4015343}"/>
              </a:ext>
            </a:extLst>
          </p:cNvPr>
          <p:cNvSpPr>
            <a:spLocks noChangeArrowheads="1"/>
          </p:cNvSpPr>
          <p:nvPr/>
        </p:nvSpPr>
        <p:spPr bwMode="auto">
          <a:xfrm>
            <a:off x="7397751" y="911570"/>
            <a:ext cx="71437" cy="144462"/>
          </a:xfrm>
          <a:prstGeom prst="rect">
            <a:avLst/>
          </a:prstGeom>
          <a:solidFill>
            <a:srgbClr val="00CC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buClr>
                <a:srgbClr val="000000"/>
              </a:buClr>
              <a:buSzPct val="135000"/>
              <a:buFont typeface="StarBats" charset="0"/>
              <a:buNone/>
              <a:defRPr/>
            </a:pPr>
            <a:endParaRPr lang="de-DE" sz="1800">
              <a:solidFill>
                <a:srgbClr val="000000"/>
              </a:solidFill>
              <a:latin typeface="Arial" pitchFamily="34" charset="0"/>
            </a:endParaRPr>
          </a:p>
        </p:txBody>
      </p:sp>
      <p:sp>
        <p:nvSpPr>
          <p:cNvPr id="151" name="Text Box 355">
            <a:extLst>
              <a:ext uri="{FF2B5EF4-FFF2-40B4-BE49-F238E27FC236}">
                <a16:creationId xmlns:a16="http://schemas.microsoft.com/office/drawing/2014/main" id="{ED3D08D1-BF50-4464-A3DF-4626AD934CEE}"/>
              </a:ext>
            </a:extLst>
          </p:cNvPr>
          <p:cNvSpPr txBox="1">
            <a:spLocks noChangeArrowheads="1"/>
          </p:cNvSpPr>
          <p:nvPr/>
        </p:nvSpPr>
        <p:spPr bwMode="auto">
          <a:xfrm>
            <a:off x="7564438" y="890931"/>
            <a:ext cx="357188" cy="185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defRPr/>
            </a:pPr>
            <a:r>
              <a:rPr lang="de-DE" sz="1200">
                <a:solidFill>
                  <a:srgbClr val="000000"/>
                </a:solidFill>
                <a:latin typeface="Arial" pitchFamily="34" charset="0"/>
              </a:rPr>
              <a:t>ITAM</a:t>
            </a:r>
          </a:p>
        </p:txBody>
      </p:sp>
      <p:sp>
        <p:nvSpPr>
          <p:cNvPr id="152" name="Text Box 355">
            <a:extLst>
              <a:ext uri="{FF2B5EF4-FFF2-40B4-BE49-F238E27FC236}">
                <a16:creationId xmlns:a16="http://schemas.microsoft.com/office/drawing/2014/main" id="{3E30A3ED-9570-4227-AE2B-2383A828A51A}"/>
              </a:ext>
            </a:extLst>
          </p:cNvPr>
          <p:cNvSpPr txBox="1">
            <a:spLocks noChangeArrowheads="1"/>
          </p:cNvSpPr>
          <p:nvPr/>
        </p:nvSpPr>
        <p:spPr bwMode="auto">
          <a:xfrm>
            <a:off x="7564438" y="441670"/>
            <a:ext cx="309563" cy="185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defRPr/>
            </a:pPr>
            <a:r>
              <a:rPr lang="de-DE" sz="1200" dirty="0">
                <a:solidFill>
                  <a:srgbClr val="000000"/>
                </a:solidFill>
                <a:latin typeface="Arial" pitchFamily="34" charset="0"/>
              </a:rPr>
              <a:t>ITIM</a:t>
            </a:r>
          </a:p>
        </p:txBody>
      </p:sp>
      <p:sp>
        <p:nvSpPr>
          <p:cNvPr id="153" name="Text Box 355">
            <a:extLst>
              <a:ext uri="{FF2B5EF4-FFF2-40B4-BE49-F238E27FC236}">
                <a16:creationId xmlns:a16="http://schemas.microsoft.com/office/drawing/2014/main" id="{89569AD3-C2B9-4CB4-9584-E764EE2E170C}"/>
              </a:ext>
            </a:extLst>
          </p:cNvPr>
          <p:cNvSpPr txBox="1">
            <a:spLocks noChangeArrowheads="1"/>
          </p:cNvSpPr>
          <p:nvPr/>
        </p:nvSpPr>
        <p:spPr bwMode="auto">
          <a:xfrm>
            <a:off x="7564438" y="671857"/>
            <a:ext cx="368300" cy="184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defRPr/>
            </a:pPr>
            <a:r>
              <a:rPr lang="de-DE" sz="1200">
                <a:solidFill>
                  <a:srgbClr val="000000"/>
                </a:solidFill>
                <a:latin typeface="Arial" pitchFamily="34" charset="0"/>
              </a:rPr>
              <a:t>ITSM</a:t>
            </a:r>
          </a:p>
        </p:txBody>
      </p:sp>
      <p:sp>
        <p:nvSpPr>
          <p:cNvPr id="154" name="Oval 358">
            <a:extLst>
              <a:ext uri="{FF2B5EF4-FFF2-40B4-BE49-F238E27FC236}">
                <a16:creationId xmlns:a16="http://schemas.microsoft.com/office/drawing/2014/main" id="{9C8366A9-7C8A-4B97-891A-485D04009EB6}"/>
              </a:ext>
            </a:extLst>
          </p:cNvPr>
          <p:cNvSpPr>
            <a:spLocks noChangeArrowheads="1"/>
          </p:cNvSpPr>
          <p:nvPr/>
        </p:nvSpPr>
        <p:spPr bwMode="auto">
          <a:xfrm>
            <a:off x="8226818" y="520608"/>
            <a:ext cx="155575"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buClr>
                <a:srgbClr val="000000"/>
              </a:buClr>
              <a:buSzPct val="135000"/>
              <a:buFont typeface="StarBats" charset="0"/>
              <a:buNone/>
              <a:defRPr/>
            </a:pPr>
            <a:r>
              <a:rPr lang="de-DE" sz="1000">
                <a:solidFill>
                  <a:srgbClr val="000000"/>
                </a:solidFill>
                <a:latin typeface="Arial" pitchFamily="34" charset="0"/>
              </a:rPr>
              <a:t>B</a:t>
            </a:r>
          </a:p>
        </p:txBody>
      </p:sp>
      <p:sp>
        <p:nvSpPr>
          <p:cNvPr id="155" name="Text Box 360">
            <a:extLst>
              <a:ext uri="{FF2B5EF4-FFF2-40B4-BE49-F238E27FC236}">
                <a16:creationId xmlns:a16="http://schemas.microsoft.com/office/drawing/2014/main" id="{A0563B9E-4B28-4813-A8E6-7C8B887F668E}"/>
              </a:ext>
            </a:extLst>
          </p:cNvPr>
          <p:cNvSpPr txBox="1">
            <a:spLocks noChangeArrowheads="1"/>
          </p:cNvSpPr>
          <p:nvPr/>
        </p:nvSpPr>
        <p:spPr bwMode="auto">
          <a:xfrm>
            <a:off x="8326438" y="465047"/>
            <a:ext cx="704039"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sz="1200" dirty="0">
                <a:solidFill>
                  <a:srgbClr val="000000"/>
                </a:solidFill>
                <a:latin typeface="Arial" pitchFamily="34" charset="0"/>
              </a:rPr>
              <a:t>IgC-like</a:t>
            </a:r>
          </a:p>
        </p:txBody>
      </p:sp>
      <p:grpSp>
        <p:nvGrpSpPr>
          <p:cNvPr id="6" name="Gruppieren 5">
            <a:extLst>
              <a:ext uri="{FF2B5EF4-FFF2-40B4-BE49-F238E27FC236}">
                <a16:creationId xmlns:a16="http://schemas.microsoft.com/office/drawing/2014/main" id="{32672B0F-949F-4B77-87D9-DD3B963115A8}"/>
              </a:ext>
            </a:extLst>
          </p:cNvPr>
          <p:cNvGrpSpPr/>
          <p:nvPr/>
        </p:nvGrpSpPr>
        <p:grpSpPr>
          <a:xfrm>
            <a:off x="5642732" y="1259261"/>
            <a:ext cx="2987012" cy="1380264"/>
            <a:chOff x="-23572" y="5341338"/>
            <a:chExt cx="2987012" cy="1380264"/>
          </a:xfrm>
        </p:grpSpPr>
        <p:sp>
          <p:nvSpPr>
            <p:cNvPr id="109" name="Text Box 755">
              <a:extLst>
                <a:ext uri="{FF2B5EF4-FFF2-40B4-BE49-F238E27FC236}">
                  <a16:creationId xmlns:a16="http://schemas.microsoft.com/office/drawing/2014/main" id="{92DDC1CD-6893-44E3-8E7A-441D5F5DA6D4}"/>
                </a:ext>
              </a:extLst>
            </p:cNvPr>
            <p:cNvSpPr txBox="1">
              <a:spLocks noChangeArrowheads="1"/>
            </p:cNvSpPr>
            <p:nvPr/>
          </p:nvSpPr>
          <p:spPr bwMode="auto">
            <a:xfrm>
              <a:off x="2176492" y="6598491"/>
              <a:ext cx="131446"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C1</a:t>
              </a:r>
            </a:p>
          </p:txBody>
        </p:sp>
        <p:sp>
          <p:nvSpPr>
            <p:cNvPr id="110" name="Line 12">
              <a:extLst>
                <a:ext uri="{FF2B5EF4-FFF2-40B4-BE49-F238E27FC236}">
                  <a16:creationId xmlns:a16="http://schemas.microsoft.com/office/drawing/2014/main" id="{28CA00BF-1E6B-42A8-B82D-1D1F491600A9}"/>
                </a:ext>
              </a:extLst>
            </p:cNvPr>
            <p:cNvSpPr>
              <a:spLocks noChangeShapeType="1"/>
            </p:cNvSpPr>
            <p:nvPr/>
          </p:nvSpPr>
          <p:spPr bwMode="auto">
            <a:xfrm>
              <a:off x="1694292" y="6354516"/>
              <a:ext cx="126305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
                  <a:srgbClr val="000000"/>
                </a:buClr>
                <a:buSzPct val="135000"/>
                <a:buFont typeface="StarBats" charset="0"/>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11" name="Line 13">
              <a:extLst>
                <a:ext uri="{FF2B5EF4-FFF2-40B4-BE49-F238E27FC236}">
                  <a16:creationId xmlns:a16="http://schemas.microsoft.com/office/drawing/2014/main" id="{FFEFD664-E626-47FA-A6F7-BFE2FBAB1001}"/>
                </a:ext>
              </a:extLst>
            </p:cNvPr>
            <p:cNvSpPr>
              <a:spLocks noChangeShapeType="1"/>
            </p:cNvSpPr>
            <p:nvPr/>
          </p:nvSpPr>
          <p:spPr bwMode="auto">
            <a:xfrm>
              <a:off x="1700388" y="6391029"/>
              <a:ext cx="126305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
                  <a:srgbClr val="000000"/>
                </a:buClr>
                <a:buSzPct val="135000"/>
                <a:buFont typeface="StarBats" charset="0"/>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12" name="Text Box 475">
              <a:extLst>
                <a:ext uri="{FF2B5EF4-FFF2-40B4-BE49-F238E27FC236}">
                  <a16:creationId xmlns:a16="http://schemas.microsoft.com/office/drawing/2014/main" id="{8AB693C5-0735-4708-9BE0-DAF3DA45F22C}"/>
                </a:ext>
              </a:extLst>
            </p:cNvPr>
            <p:cNvSpPr txBox="1">
              <a:spLocks noChangeArrowheads="1"/>
            </p:cNvSpPr>
            <p:nvPr/>
          </p:nvSpPr>
          <p:spPr bwMode="auto">
            <a:xfrm>
              <a:off x="-23572" y="5341338"/>
              <a:ext cx="1571893" cy="106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Emus,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de-DE" sz="11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cassowaries</a:t>
              </a:r>
              <a:endParaRPr kumimoji="0" lang="en-US" sz="1100" b="1"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Dromaiidae</a:t>
              </a:r>
            </a:p>
            <a:p>
              <a:pPr marL="0" marR="0" lvl="0" indent="0" algn="r" defTabSz="914400" rtl="0" eaLnBrk="0" fontAlgn="base" latinLnBrk="0" hangingPunct="0">
                <a:lnSpc>
                  <a:spcPct val="100000"/>
                </a:lnSpc>
                <a:spcBef>
                  <a:spcPct val="0"/>
                </a:spcBef>
                <a:spcAft>
                  <a:spcPct val="0"/>
                </a:spcAft>
                <a:buClrTx/>
                <a:buSzTx/>
                <a:buFont typeface="StarBats" charset="0"/>
                <a:buNone/>
                <a:tabLst/>
                <a:defRPr/>
              </a:pPr>
              <a:r>
                <a:rPr kumimoji="0" lang="en-US" sz="11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(family)</a:t>
              </a:r>
              <a:endParaRPr kumimoji="0" lang="en-US" sz="1100" b="1"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Arial"/>
                  <a:ea typeface="ＭＳ Ｐゴシック" pitchFamily="34" charset="-128"/>
                  <a:cs typeface="Arial" pitchFamily="34" charset="0"/>
                </a:rPr>
                <a:t>African ostrich</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800" b="0" i="1" u="none" strike="noStrike" kern="1200" cap="none" spc="0" normalizeH="0" baseline="0" noProof="0" dirty="0">
                  <a:ln>
                    <a:noFill/>
                  </a:ln>
                  <a:solidFill>
                    <a:srgbClr val="000000"/>
                  </a:solidFill>
                  <a:effectLst/>
                  <a:uLnTx/>
                  <a:uFillTx/>
                  <a:latin typeface="Arial"/>
                  <a:ea typeface="ＭＳ Ｐゴシック" pitchFamily="34" charset="-128"/>
                  <a:cs typeface="Arial" pitchFamily="34" charset="0"/>
                </a:rPr>
                <a:t>Struthio camelus</a:t>
              </a:r>
            </a:p>
          </p:txBody>
        </p:sp>
        <p:sp>
          <p:nvSpPr>
            <p:cNvPr id="113" name="Oval 29">
              <a:extLst>
                <a:ext uri="{FF2B5EF4-FFF2-40B4-BE49-F238E27FC236}">
                  <a16:creationId xmlns:a16="http://schemas.microsoft.com/office/drawing/2014/main" id="{E639B312-46DD-4AE6-BBE1-B131D345DED3}"/>
                </a:ext>
              </a:extLst>
            </p:cNvPr>
            <p:cNvSpPr>
              <a:spLocks noChangeArrowheads="1"/>
            </p:cNvSpPr>
            <p:nvPr/>
          </p:nvSpPr>
          <p:spPr bwMode="auto">
            <a:xfrm>
              <a:off x="2180945" y="5993989"/>
              <a:ext cx="123825" cy="147638"/>
            </a:xfrm>
            <a:prstGeom prst="ellipse">
              <a:avLst/>
            </a:prstGeom>
            <a:solidFill>
              <a:srgbClr val="99CCFF"/>
            </a:solidFill>
            <a:ln w="9525">
              <a:solidFill>
                <a:schemeClr val="tx1"/>
              </a:solidFill>
              <a:round/>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14" name="Oval 30">
              <a:extLst>
                <a:ext uri="{FF2B5EF4-FFF2-40B4-BE49-F238E27FC236}">
                  <a16:creationId xmlns:a16="http://schemas.microsoft.com/office/drawing/2014/main" id="{3DC50958-91F1-4BFF-A0C8-B5F9EAED8297}"/>
                </a:ext>
              </a:extLst>
            </p:cNvPr>
            <p:cNvSpPr>
              <a:spLocks noChangeArrowheads="1"/>
            </p:cNvSpPr>
            <p:nvPr/>
          </p:nvSpPr>
          <p:spPr bwMode="auto">
            <a:xfrm>
              <a:off x="2180945" y="6144802"/>
              <a:ext cx="123825" cy="149225"/>
            </a:xfrm>
            <a:prstGeom prst="ellipse">
              <a:avLst/>
            </a:prstGeom>
            <a:solidFill>
              <a:srgbClr val="CCECFF"/>
            </a:solidFill>
            <a:ln w="9525">
              <a:solidFill>
                <a:schemeClr val="tx1"/>
              </a:solidFill>
              <a:round/>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16" name="Line 42">
              <a:extLst>
                <a:ext uri="{FF2B5EF4-FFF2-40B4-BE49-F238E27FC236}">
                  <a16:creationId xmlns:a16="http://schemas.microsoft.com/office/drawing/2014/main" id="{80F93A5A-B1E3-4D67-873A-F7E0F91D201B}"/>
                </a:ext>
              </a:extLst>
            </p:cNvPr>
            <p:cNvSpPr>
              <a:spLocks noChangeShapeType="1"/>
            </p:cNvSpPr>
            <p:nvPr/>
          </p:nvSpPr>
          <p:spPr bwMode="auto">
            <a:xfrm>
              <a:off x="2243653" y="6295614"/>
              <a:ext cx="0" cy="285749"/>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
                  <a:srgbClr val="000000"/>
                </a:buClr>
                <a:buSzPct val="135000"/>
                <a:buFont typeface="StarBats" charset="0"/>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17" name="Rectangle 43">
              <a:extLst>
                <a:ext uri="{FF2B5EF4-FFF2-40B4-BE49-F238E27FC236}">
                  <a16:creationId xmlns:a16="http://schemas.microsoft.com/office/drawing/2014/main" id="{80EC8B58-6C64-4D71-BC30-B56B2BA98807}"/>
                </a:ext>
              </a:extLst>
            </p:cNvPr>
            <p:cNvSpPr>
              <a:spLocks noChangeArrowheads="1"/>
            </p:cNvSpPr>
            <p:nvPr/>
          </p:nvSpPr>
          <p:spPr bwMode="auto">
            <a:xfrm>
              <a:off x="2219840" y="6406954"/>
              <a:ext cx="46038" cy="76200"/>
            </a:xfrm>
            <a:prstGeom prst="rect">
              <a:avLst/>
            </a:prstGeom>
            <a:solidFill>
              <a:srgbClr val="FF0066"/>
            </a:solidFill>
            <a:ln w="9525">
              <a:solidFill>
                <a:schemeClr val="tx1"/>
              </a:solidFill>
              <a:miter lim="800000"/>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18" name="Rectangle 44">
              <a:extLst>
                <a:ext uri="{FF2B5EF4-FFF2-40B4-BE49-F238E27FC236}">
                  <a16:creationId xmlns:a16="http://schemas.microsoft.com/office/drawing/2014/main" id="{B39C4CBD-3B8B-48A0-B56D-83921717BAE1}"/>
                </a:ext>
              </a:extLst>
            </p:cNvPr>
            <p:cNvSpPr>
              <a:spLocks noChangeArrowheads="1"/>
            </p:cNvSpPr>
            <p:nvPr/>
          </p:nvSpPr>
          <p:spPr bwMode="auto">
            <a:xfrm>
              <a:off x="2219840" y="6503791"/>
              <a:ext cx="46038" cy="74613"/>
            </a:xfrm>
            <a:prstGeom prst="rect">
              <a:avLst/>
            </a:prstGeom>
            <a:solidFill>
              <a:srgbClr val="FFFF00"/>
            </a:solidFill>
            <a:ln w="9525" algn="ctr">
              <a:solidFill>
                <a:schemeClr val="tx1"/>
              </a:solidFill>
              <a:miter lim="800000"/>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19" name="Oval 29">
              <a:extLst>
                <a:ext uri="{FF2B5EF4-FFF2-40B4-BE49-F238E27FC236}">
                  <a16:creationId xmlns:a16="http://schemas.microsoft.com/office/drawing/2014/main" id="{089DB123-D726-435A-9153-AB2D48511B7A}"/>
                </a:ext>
              </a:extLst>
            </p:cNvPr>
            <p:cNvSpPr>
              <a:spLocks noChangeArrowheads="1"/>
            </p:cNvSpPr>
            <p:nvPr/>
          </p:nvSpPr>
          <p:spPr bwMode="auto">
            <a:xfrm>
              <a:off x="2180945" y="5836630"/>
              <a:ext cx="123825" cy="147638"/>
            </a:xfrm>
            <a:prstGeom prst="ellipse">
              <a:avLst/>
            </a:prstGeom>
            <a:solidFill>
              <a:srgbClr val="99CCFF"/>
            </a:solidFill>
            <a:ln w="9525">
              <a:solidFill>
                <a:schemeClr val="tx1"/>
              </a:solidFill>
              <a:round/>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20" name="Oval 29">
              <a:extLst>
                <a:ext uri="{FF2B5EF4-FFF2-40B4-BE49-F238E27FC236}">
                  <a16:creationId xmlns:a16="http://schemas.microsoft.com/office/drawing/2014/main" id="{08795BF3-C822-4806-962A-05311A8DA8C6}"/>
                </a:ext>
              </a:extLst>
            </p:cNvPr>
            <p:cNvSpPr>
              <a:spLocks noChangeArrowheads="1"/>
            </p:cNvSpPr>
            <p:nvPr/>
          </p:nvSpPr>
          <p:spPr bwMode="auto">
            <a:xfrm>
              <a:off x="2180945" y="5684042"/>
              <a:ext cx="123825" cy="147638"/>
            </a:xfrm>
            <a:prstGeom prst="ellipse">
              <a:avLst/>
            </a:prstGeom>
            <a:solidFill>
              <a:srgbClr val="99CCFF"/>
            </a:solidFill>
            <a:ln w="9525">
              <a:solidFill>
                <a:schemeClr val="tx1"/>
              </a:solidFill>
              <a:round/>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21" name="Oval 33">
              <a:extLst>
                <a:ext uri="{FF2B5EF4-FFF2-40B4-BE49-F238E27FC236}">
                  <a16:creationId xmlns:a16="http://schemas.microsoft.com/office/drawing/2014/main" id="{9DEBC6A0-24A2-40B9-AAB3-432D197D1667}"/>
                </a:ext>
              </a:extLst>
            </p:cNvPr>
            <p:cNvSpPr>
              <a:spLocks noChangeArrowheads="1"/>
            </p:cNvSpPr>
            <p:nvPr/>
          </p:nvSpPr>
          <p:spPr bwMode="auto">
            <a:xfrm>
              <a:off x="2178815" y="5525096"/>
              <a:ext cx="123825" cy="149225"/>
            </a:xfrm>
            <a:prstGeom prst="ellipse">
              <a:avLst/>
            </a:prstGeom>
            <a:solidFill>
              <a:srgbClr val="FF0000"/>
            </a:solidFill>
            <a:ln w="9525">
              <a:solidFill>
                <a:schemeClr val="tx1"/>
              </a:solidFill>
              <a:round/>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grpSp>
      <p:grpSp>
        <p:nvGrpSpPr>
          <p:cNvPr id="5" name="Gruppieren 4">
            <a:extLst>
              <a:ext uri="{FF2B5EF4-FFF2-40B4-BE49-F238E27FC236}">
                <a16:creationId xmlns:a16="http://schemas.microsoft.com/office/drawing/2014/main" id="{3A3B1E0D-978C-46EC-9C34-2C98B3262BB7}"/>
              </a:ext>
            </a:extLst>
          </p:cNvPr>
          <p:cNvGrpSpPr/>
          <p:nvPr/>
        </p:nvGrpSpPr>
        <p:grpSpPr>
          <a:xfrm>
            <a:off x="5934646" y="3781549"/>
            <a:ext cx="2653124" cy="1123576"/>
            <a:chOff x="5934646" y="3781549"/>
            <a:chExt cx="2653124" cy="1123576"/>
          </a:xfrm>
        </p:grpSpPr>
        <p:sp>
          <p:nvSpPr>
            <p:cNvPr id="126" name="Text Box 475">
              <a:extLst>
                <a:ext uri="{FF2B5EF4-FFF2-40B4-BE49-F238E27FC236}">
                  <a16:creationId xmlns:a16="http://schemas.microsoft.com/office/drawing/2014/main" id="{B0C7F0E4-1E4E-4C24-BDEC-7C31B0FC52DF}"/>
                </a:ext>
              </a:extLst>
            </p:cNvPr>
            <p:cNvSpPr txBox="1">
              <a:spLocks noChangeArrowheads="1"/>
            </p:cNvSpPr>
            <p:nvPr/>
          </p:nvSpPr>
          <p:spPr bwMode="auto">
            <a:xfrm>
              <a:off x="5934646" y="3781549"/>
              <a:ext cx="1252634"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de-DE" sz="11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Loons</a:t>
              </a:r>
              <a:endParaRPr kumimoji="0" lang="en-US" sz="1100" b="1"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Gaviidae</a:t>
              </a:r>
            </a:p>
            <a:p>
              <a:pPr marL="0" marR="0" lvl="0" indent="0" algn="r" defTabSz="914400" rtl="0" eaLnBrk="0" fontAlgn="base" latinLnBrk="0" hangingPunct="0">
                <a:lnSpc>
                  <a:spcPct val="100000"/>
                </a:lnSpc>
                <a:spcBef>
                  <a:spcPct val="0"/>
                </a:spcBef>
                <a:spcAft>
                  <a:spcPct val="0"/>
                </a:spcAft>
                <a:buClrTx/>
                <a:buSzTx/>
                <a:buFont typeface="StarBats" charset="0"/>
                <a:buNone/>
                <a:tabLst/>
                <a:defRPr/>
              </a:pPr>
              <a:r>
                <a:rPr kumimoji="0" lang="en-US" sz="11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(family)</a:t>
              </a:r>
              <a:endParaRPr kumimoji="0" lang="en-US" sz="1100" b="1"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Arial"/>
                  <a:ea typeface="ＭＳ Ｐゴシック" pitchFamily="34" charset="-128"/>
                  <a:cs typeface="Arial" pitchFamily="34" charset="0"/>
                </a:rPr>
                <a:t>red-throated loon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800" b="0" i="1" u="none" strike="noStrike" kern="1200" cap="none" spc="0" normalizeH="0" baseline="0" noProof="0" dirty="0">
                  <a:ln>
                    <a:noFill/>
                  </a:ln>
                  <a:solidFill>
                    <a:srgbClr val="000000"/>
                  </a:solidFill>
                  <a:effectLst/>
                  <a:uLnTx/>
                  <a:uFillTx/>
                  <a:latin typeface="Arial"/>
                  <a:ea typeface="ＭＳ Ｐゴシック" pitchFamily="34" charset="-128"/>
                  <a:cs typeface="Arial" pitchFamily="34" charset="0"/>
                </a:rPr>
                <a:t>Gavia stellata</a:t>
              </a:r>
            </a:p>
          </p:txBody>
        </p:sp>
        <p:sp>
          <p:nvSpPr>
            <p:cNvPr id="139" name="Text Box 755">
              <a:extLst>
                <a:ext uri="{FF2B5EF4-FFF2-40B4-BE49-F238E27FC236}">
                  <a16:creationId xmlns:a16="http://schemas.microsoft.com/office/drawing/2014/main" id="{2B4EEA64-0CC0-4512-8AF5-AB657ADCA15B}"/>
                </a:ext>
              </a:extLst>
            </p:cNvPr>
            <p:cNvSpPr txBox="1">
              <a:spLocks noChangeArrowheads="1"/>
            </p:cNvSpPr>
            <p:nvPr/>
          </p:nvSpPr>
          <p:spPr bwMode="auto">
            <a:xfrm>
              <a:off x="7719554" y="4782014"/>
              <a:ext cx="268986"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C1L1</a:t>
              </a:r>
            </a:p>
          </p:txBody>
        </p:sp>
        <p:sp>
          <p:nvSpPr>
            <p:cNvPr id="156" name="Line 42">
              <a:extLst>
                <a:ext uri="{FF2B5EF4-FFF2-40B4-BE49-F238E27FC236}">
                  <a16:creationId xmlns:a16="http://schemas.microsoft.com/office/drawing/2014/main" id="{73A5FF55-AAC8-4980-B123-2CF07EB74406}"/>
                </a:ext>
              </a:extLst>
            </p:cNvPr>
            <p:cNvSpPr>
              <a:spLocks noChangeShapeType="1"/>
            </p:cNvSpPr>
            <p:nvPr/>
          </p:nvSpPr>
          <p:spPr bwMode="auto">
            <a:xfrm>
              <a:off x="7857434" y="4470055"/>
              <a:ext cx="0" cy="285749"/>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
                  <a:srgbClr val="000000"/>
                </a:buClr>
                <a:buSzPct val="135000"/>
                <a:buFont typeface="StarBats" charset="0"/>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57" name="Rectangle 43">
              <a:extLst>
                <a:ext uri="{FF2B5EF4-FFF2-40B4-BE49-F238E27FC236}">
                  <a16:creationId xmlns:a16="http://schemas.microsoft.com/office/drawing/2014/main" id="{DCC1B7A2-8946-4FF7-B1F0-02036B1BD7AE}"/>
                </a:ext>
              </a:extLst>
            </p:cNvPr>
            <p:cNvSpPr>
              <a:spLocks noChangeArrowheads="1"/>
            </p:cNvSpPr>
            <p:nvPr/>
          </p:nvSpPr>
          <p:spPr bwMode="auto">
            <a:xfrm>
              <a:off x="7833621" y="4581395"/>
              <a:ext cx="46038" cy="76200"/>
            </a:xfrm>
            <a:prstGeom prst="rect">
              <a:avLst/>
            </a:prstGeom>
            <a:solidFill>
              <a:srgbClr val="FF0066"/>
            </a:solidFill>
            <a:ln w="9525">
              <a:solidFill>
                <a:schemeClr val="tx1"/>
              </a:solidFill>
              <a:miter lim="800000"/>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58" name="Rectangle 44">
              <a:extLst>
                <a:ext uri="{FF2B5EF4-FFF2-40B4-BE49-F238E27FC236}">
                  <a16:creationId xmlns:a16="http://schemas.microsoft.com/office/drawing/2014/main" id="{950DCFC2-B976-4919-A14D-926A4F398A72}"/>
                </a:ext>
              </a:extLst>
            </p:cNvPr>
            <p:cNvSpPr>
              <a:spLocks noChangeArrowheads="1"/>
            </p:cNvSpPr>
            <p:nvPr/>
          </p:nvSpPr>
          <p:spPr bwMode="auto">
            <a:xfrm>
              <a:off x="7833621" y="4678232"/>
              <a:ext cx="46038" cy="74613"/>
            </a:xfrm>
            <a:prstGeom prst="rect">
              <a:avLst/>
            </a:prstGeom>
            <a:solidFill>
              <a:srgbClr val="FFFF00"/>
            </a:solidFill>
            <a:ln w="9525" algn="ctr">
              <a:solidFill>
                <a:schemeClr val="tx1"/>
              </a:solidFill>
              <a:miter lim="800000"/>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59" name="Oval 29">
              <a:extLst>
                <a:ext uri="{FF2B5EF4-FFF2-40B4-BE49-F238E27FC236}">
                  <a16:creationId xmlns:a16="http://schemas.microsoft.com/office/drawing/2014/main" id="{20D19538-D935-4D91-B052-099DB6EF2C75}"/>
                </a:ext>
              </a:extLst>
            </p:cNvPr>
            <p:cNvSpPr>
              <a:spLocks noChangeArrowheads="1"/>
            </p:cNvSpPr>
            <p:nvPr/>
          </p:nvSpPr>
          <p:spPr bwMode="auto">
            <a:xfrm>
              <a:off x="7795520" y="4168430"/>
              <a:ext cx="123825" cy="147638"/>
            </a:xfrm>
            <a:prstGeom prst="ellipse">
              <a:avLst/>
            </a:prstGeom>
            <a:solidFill>
              <a:srgbClr val="CCECFF"/>
            </a:solidFill>
            <a:ln w="9525">
              <a:solidFill>
                <a:schemeClr val="tx1"/>
              </a:solidFill>
              <a:round/>
              <a:headEnd/>
              <a:tailEnd/>
            </a:ln>
          </p:spPr>
          <p:txBody>
            <a:bodyPr wrap="none" anchor="ctr"/>
            <a:lstStyle/>
            <a:p>
              <a:pPr algn="ctr" eaLnBrk="1" hangingPunct="1">
                <a:buClrTx/>
                <a:buSzTx/>
              </a:pPr>
              <a:endParaRPr lang="de-DE">
                <a:solidFill>
                  <a:srgbClr val="000000"/>
                </a:solidFill>
              </a:endParaRPr>
            </a:p>
          </p:txBody>
        </p:sp>
        <p:sp>
          <p:nvSpPr>
            <p:cNvPr id="160" name="Oval 30">
              <a:extLst>
                <a:ext uri="{FF2B5EF4-FFF2-40B4-BE49-F238E27FC236}">
                  <a16:creationId xmlns:a16="http://schemas.microsoft.com/office/drawing/2014/main" id="{C9DCCAF1-045B-4174-96F4-993A7725BA3C}"/>
                </a:ext>
              </a:extLst>
            </p:cNvPr>
            <p:cNvSpPr>
              <a:spLocks noChangeArrowheads="1"/>
            </p:cNvSpPr>
            <p:nvPr/>
          </p:nvSpPr>
          <p:spPr bwMode="auto">
            <a:xfrm>
              <a:off x="7795520" y="4319243"/>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pPr>
              <a:endParaRPr lang="de-DE">
                <a:solidFill>
                  <a:srgbClr val="000000"/>
                </a:solidFill>
              </a:endParaRPr>
            </a:p>
          </p:txBody>
        </p:sp>
        <p:sp>
          <p:nvSpPr>
            <p:cNvPr id="161" name="Oval 33">
              <a:extLst>
                <a:ext uri="{FF2B5EF4-FFF2-40B4-BE49-F238E27FC236}">
                  <a16:creationId xmlns:a16="http://schemas.microsoft.com/office/drawing/2014/main" id="{720555F8-A48D-4193-8BBA-B0064BE21D28}"/>
                </a:ext>
              </a:extLst>
            </p:cNvPr>
            <p:cNvSpPr>
              <a:spLocks noChangeArrowheads="1"/>
            </p:cNvSpPr>
            <p:nvPr/>
          </p:nvSpPr>
          <p:spPr bwMode="auto">
            <a:xfrm>
              <a:off x="7795520" y="3857826"/>
              <a:ext cx="123825" cy="149225"/>
            </a:xfrm>
            <a:prstGeom prst="ellipse">
              <a:avLst/>
            </a:prstGeom>
            <a:solidFill>
              <a:srgbClr val="FF0000"/>
            </a:solidFill>
            <a:ln w="9525">
              <a:solidFill>
                <a:schemeClr val="tx1"/>
              </a:solidFill>
              <a:round/>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62" name="Oval 29">
              <a:extLst>
                <a:ext uri="{FF2B5EF4-FFF2-40B4-BE49-F238E27FC236}">
                  <a16:creationId xmlns:a16="http://schemas.microsoft.com/office/drawing/2014/main" id="{E8068DAE-B8E5-4A8A-B484-E24E39F494DD}"/>
                </a:ext>
              </a:extLst>
            </p:cNvPr>
            <p:cNvSpPr>
              <a:spLocks noChangeArrowheads="1"/>
            </p:cNvSpPr>
            <p:nvPr/>
          </p:nvSpPr>
          <p:spPr bwMode="auto">
            <a:xfrm>
              <a:off x="7795520" y="4012548"/>
              <a:ext cx="123825" cy="147638"/>
            </a:xfrm>
            <a:prstGeom prst="ellipse">
              <a:avLst/>
            </a:prstGeom>
            <a:solidFill>
              <a:srgbClr val="99CCFF"/>
            </a:solidFill>
            <a:ln w="9525">
              <a:solidFill>
                <a:schemeClr val="tx1"/>
              </a:solidFill>
              <a:round/>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63" name="Line 9">
              <a:extLst>
                <a:ext uri="{FF2B5EF4-FFF2-40B4-BE49-F238E27FC236}">
                  <a16:creationId xmlns:a16="http://schemas.microsoft.com/office/drawing/2014/main" id="{D09BF9B9-F7FE-4A04-A910-9B19E7C47442}"/>
                </a:ext>
              </a:extLst>
            </p:cNvPr>
            <p:cNvSpPr>
              <a:spLocks noChangeShapeType="1"/>
            </p:cNvSpPr>
            <p:nvPr/>
          </p:nvSpPr>
          <p:spPr bwMode="auto">
            <a:xfrm>
              <a:off x="7339622" y="4529886"/>
              <a:ext cx="124814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
                  <a:srgbClr val="000000"/>
                </a:buClr>
                <a:buSzPct val="135000"/>
                <a:buFont typeface="StarBats" charset="0"/>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64" name="Line 10">
              <a:extLst>
                <a:ext uri="{FF2B5EF4-FFF2-40B4-BE49-F238E27FC236}">
                  <a16:creationId xmlns:a16="http://schemas.microsoft.com/office/drawing/2014/main" id="{0FAD3EDF-91BD-4ED1-B740-2B15D2A5D7C1}"/>
                </a:ext>
              </a:extLst>
            </p:cNvPr>
            <p:cNvSpPr>
              <a:spLocks noChangeShapeType="1"/>
            </p:cNvSpPr>
            <p:nvPr/>
          </p:nvSpPr>
          <p:spPr bwMode="auto">
            <a:xfrm>
              <a:off x="7339622" y="4572748"/>
              <a:ext cx="1248147"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
                  <a:srgbClr val="000000"/>
                </a:buClr>
                <a:buSzPct val="135000"/>
                <a:buFont typeface="StarBats" charset="0"/>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grpSp>
      <p:sp>
        <p:nvSpPr>
          <p:cNvPr id="166" name="Line 9">
            <a:extLst>
              <a:ext uri="{FF2B5EF4-FFF2-40B4-BE49-F238E27FC236}">
                <a16:creationId xmlns:a16="http://schemas.microsoft.com/office/drawing/2014/main" id="{D3523E97-83BC-43C1-88AF-E9D9FA0FC233}"/>
              </a:ext>
            </a:extLst>
          </p:cNvPr>
          <p:cNvSpPr>
            <a:spLocks noChangeShapeType="1"/>
          </p:cNvSpPr>
          <p:nvPr/>
        </p:nvSpPr>
        <p:spPr bwMode="auto">
          <a:xfrm>
            <a:off x="1658444" y="5782676"/>
            <a:ext cx="130143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
                <a:srgbClr val="000000"/>
              </a:buClr>
              <a:buSzPct val="135000"/>
              <a:buFont typeface="StarBats" charset="0"/>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67" name="Line 10">
            <a:extLst>
              <a:ext uri="{FF2B5EF4-FFF2-40B4-BE49-F238E27FC236}">
                <a16:creationId xmlns:a16="http://schemas.microsoft.com/office/drawing/2014/main" id="{CA4D0792-33FA-41BA-B895-74199DCA7A9D}"/>
              </a:ext>
            </a:extLst>
          </p:cNvPr>
          <p:cNvSpPr>
            <a:spLocks noChangeShapeType="1"/>
          </p:cNvSpPr>
          <p:nvPr/>
        </p:nvSpPr>
        <p:spPr bwMode="auto">
          <a:xfrm>
            <a:off x="1658445" y="5825538"/>
            <a:ext cx="1301431"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
                <a:srgbClr val="000000"/>
              </a:buClr>
              <a:buSzPct val="135000"/>
              <a:buFont typeface="StarBats" charset="0"/>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68" name="Text Box 476">
            <a:extLst>
              <a:ext uri="{FF2B5EF4-FFF2-40B4-BE49-F238E27FC236}">
                <a16:creationId xmlns:a16="http://schemas.microsoft.com/office/drawing/2014/main" id="{8E17358A-1B13-4E87-8E1C-8C92FFB73002}"/>
              </a:ext>
            </a:extLst>
          </p:cNvPr>
          <p:cNvSpPr txBox="1">
            <a:spLocks noChangeArrowheads="1"/>
          </p:cNvSpPr>
          <p:nvPr/>
        </p:nvSpPr>
        <p:spPr bwMode="auto">
          <a:xfrm>
            <a:off x="-28862" y="5038747"/>
            <a:ext cx="157189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de-DE" sz="1100" b="1" i="0" u="none" strike="noStrike" kern="1200" cap="none" spc="0" normalizeH="0" baseline="0" noProof="0" dirty="0">
                <a:ln>
                  <a:noFill/>
                </a:ln>
                <a:solidFill>
                  <a:srgbClr val="000000"/>
                </a:solidFill>
                <a:effectLst/>
                <a:uLnTx/>
                <a:uFillTx/>
                <a:latin typeface="Verdana" pitchFamily="34" charset="0"/>
                <a:ea typeface="+mn-ea"/>
                <a:cs typeface="Arial" pitchFamily="34" charset="0"/>
              </a:rPr>
              <a:t>Seriemas</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Cariamidae</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(family)</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Arial"/>
                <a:ea typeface="ＭＳ Ｐゴシック" pitchFamily="34" charset="-128"/>
                <a:cs typeface="Arial" pitchFamily="34" charset="0"/>
              </a:rPr>
              <a:t>black-legged seriema</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800" b="0" i="1" u="none" strike="noStrike" kern="1200" cap="none" spc="0" normalizeH="0" baseline="0" noProof="0" dirty="0">
                <a:ln>
                  <a:noFill/>
                </a:ln>
                <a:solidFill>
                  <a:srgbClr val="000000"/>
                </a:solidFill>
                <a:effectLst/>
                <a:uLnTx/>
                <a:uFillTx/>
                <a:latin typeface="Arial"/>
                <a:ea typeface="ＭＳ Ｐゴシック" pitchFamily="34" charset="-128"/>
                <a:cs typeface="Arial" pitchFamily="34" charset="0"/>
              </a:rPr>
              <a:t>Chunga burmeisteri</a:t>
            </a:r>
          </a:p>
        </p:txBody>
      </p:sp>
      <p:grpSp>
        <p:nvGrpSpPr>
          <p:cNvPr id="169" name="Gruppieren 168">
            <a:extLst>
              <a:ext uri="{FF2B5EF4-FFF2-40B4-BE49-F238E27FC236}">
                <a16:creationId xmlns:a16="http://schemas.microsoft.com/office/drawing/2014/main" id="{40192ACE-7E17-4A5E-808F-B020D0F9DF6D}"/>
              </a:ext>
            </a:extLst>
          </p:cNvPr>
          <p:cNvGrpSpPr/>
          <p:nvPr/>
        </p:nvGrpSpPr>
        <p:grpSpPr>
          <a:xfrm>
            <a:off x="2148932" y="4977863"/>
            <a:ext cx="129111" cy="1042937"/>
            <a:chOff x="2154218" y="1386731"/>
            <a:chExt cx="123825" cy="1042937"/>
          </a:xfrm>
        </p:grpSpPr>
        <p:sp>
          <p:nvSpPr>
            <p:cNvPr id="171" name="Line 42">
              <a:extLst>
                <a:ext uri="{FF2B5EF4-FFF2-40B4-BE49-F238E27FC236}">
                  <a16:creationId xmlns:a16="http://schemas.microsoft.com/office/drawing/2014/main" id="{285D7CFC-A2AA-4F50-8770-5FF65ABDC6FD}"/>
                </a:ext>
              </a:extLst>
            </p:cNvPr>
            <p:cNvSpPr>
              <a:spLocks noChangeShapeType="1"/>
            </p:cNvSpPr>
            <p:nvPr/>
          </p:nvSpPr>
          <p:spPr bwMode="auto">
            <a:xfrm>
              <a:off x="2212957" y="2143919"/>
              <a:ext cx="0" cy="285749"/>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
                  <a:srgbClr val="000000"/>
                </a:buClr>
                <a:buSzPct val="135000"/>
                <a:buFont typeface="StarBats" charset="0"/>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72" name="Oval 31">
              <a:extLst>
                <a:ext uri="{FF2B5EF4-FFF2-40B4-BE49-F238E27FC236}">
                  <a16:creationId xmlns:a16="http://schemas.microsoft.com/office/drawing/2014/main" id="{BDDE7EDB-17F0-4079-81E5-8F4C1D66F5ED}"/>
                </a:ext>
              </a:extLst>
            </p:cNvPr>
            <p:cNvSpPr>
              <a:spLocks noChangeArrowheads="1"/>
            </p:cNvSpPr>
            <p:nvPr/>
          </p:nvSpPr>
          <p:spPr bwMode="auto">
            <a:xfrm>
              <a:off x="2154218" y="1839169"/>
              <a:ext cx="123825" cy="149225"/>
            </a:xfrm>
            <a:prstGeom prst="ellipse">
              <a:avLst/>
            </a:prstGeom>
            <a:solidFill>
              <a:srgbClr val="99CCFF"/>
            </a:solidFill>
            <a:ln w="9525">
              <a:solidFill>
                <a:schemeClr val="tx1"/>
              </a:solidFill>
              <a:round/>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73" name="Oval 32">
              <a:extLst>
                <a:ext uri="{FF2B5EF4-FFF2-40B4-BE49-F238E27FC236}">
                  <a16:creationId xmlns:a16="http://schemas.microsoft.com/office/drawing/2014/main" id="{6D57C0B4-24E9-4B70-847D-5DEBE9FB866B}"/>
                </a:ext>
              </a:extLst>
            </p:cNvPr>
            <p:cNvSpPr>
              <a:spLocks noChangeArrowheads="1"/>
            </p:cNvSpPr>
            <p:nvPr/>
          </p:nvSpPr>
          <p:spPr bwMode="auto">
            <a:xfrm>
              <a:off x="2154218" y="1989981"/>
              <a:ext cx="123825" cy="149225"/>
            </a:xfrm>
            <a:prstGeom prst="ellipse">
              <a:avLst/>
            </a:prstGeom>
            <a:solidFill>
              <a:srgbClr val="CCECFF"/>
            </a:solidFill>
            <a:ln w="9525">
              <a:solidFill>
                <a:schemeClr val="tx1"/>
              </a:solidFill>
              <a:round/>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74" name="Oval 33">
              <a:extLst>
                <a:ext uri="{FF2B5EF4-FFF2-40B4-BE49-F238E27FC236}">
                  <a16:creationId xmlns:a16="http://schemas.microsoft.com/office/drawing/2014/main" id="{419755DD-75EB-4F08-873C-7687C4D09923}"/>
                </a:ext>
              </a:extLst>
            </p:cNvPr>
            <p:cNvSpPr>
              <a:spLocks noChangeArrowheads="1"/>
            </p:cNvSpPr>
            <p:nvPr/>
          </p:nvSpPr>
          <p:spPr bwMode="auto">
            <a:xfrm>
              <a:off x="2154218" y="1386731"/>
              <a:ext cx="123825" cy="149225"/>
            </a:xfrm>
            <a:prstGeom prst="ellipse">
              <a:avLst/>
            </a:prstGeom>
            <a:solidFill>
              <a:srgbClr val="FF0000"/>
            </a:solidFill>
            <a:ln w="9525">
              <a:solidFill>
                <a:schemeClr val="tx1"/>
              </a:solidFill>
              <a:round/>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75" name="Oval 34">
              <a:extLst>
                <a:ext uri="{FF2B5EF4-FFF2-40B4-BE49-F238E27FC236}">
                  <a16:creationId xmlns:a16="http://schemas.microsoft.com/office/drawing/2014/main" id="{BD602E5D-B797-4ADB-92D3-5EA3C7FC2C77}"/>
                </a:ext>
              </a:extLst>
            </p:cNvPr>
            <p:cNvSpPr>
              <a:spLocks noChangeArrowheads="1"/>
            </p:cNvSpPr>
            <p:nvPr/>
          </p:nvSpPr>
          <p:spPr bwMode="auto">
            <a:xfrm>
              <a:off x="2154218" y="1535956"/>
              <a:ext cx="123825" cy="149225"/>
            </a:xfrm>
            <a:prstGeom prst="ellipse">
              <a:avLst/>
            </a:prstGeom>
            <a:solidFill>
              <a:srgbClr val="99CCFF"/>
            </a:solidFill>
            <a:ln w="9525">
              <a:solidFill>
                <a:schemeClr val="tx1"/>
              </a:solidFill>
              <a:round/>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76" name="Oval 35">
              <a:extLst>
                <a:ext uri="{FF2B5EF4-FFF2-40B4-BE49-F238E27FC236}">
                  <a16:creationId xmlns:a16="http://schemas.microsoft.com/office/drawing/2014/main" id="{4519D310-9F2F-415E-9565-31BD0D22D078}"/>
                </a:ext>
              </a:extLst>
            </p:cNvPr>
            <p:cNvSpPr>
              <a:spLocks noChangeArrowheads="1"/>
            </p:cNvSpPr>
            <p:nvPr/>
          </p:nvSpPr>
          <p:spPr bwMode="auto">
            <a:xfrm>
              <a:off x="2154218" y="1688356"/>
              <a:ext cx="123825" cy="149225"/>
            </a:xfrm>
            <a:prstGeom prst="ellipse">
              <a:avLst/>
            </a:prstGeom>
            <a:solidFill>
              <a:srgbClr val="CCECFF"/>
            </a:solidFill>
            <a:ln w="9525">
              <a:solidFill>
                <a:schemeClr val="tx1"/>
              </a:solidFill>
              <a:round/>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77" name="Rectangle 43">
              <a:extLst>
                <a:ext uri="{FF2B5EF4-FFF2-40B4-BE49-F238E27FC236}">
                  <a16:creationId xmlns:a16="http://schemas.microsoft.com/office/drawing/2014/main" id="{2F1B18BF-4DB2-4957-BA7A-DA66933F0A47}"/>
                </a:ext>
              </a:extLst>
            </p:cNvPr>
            <p:cNvSpPr>
              <a:spLocks noChangeArrowheads="1"/>
            </p:cNvSpPr>
            <p:nvPr/>
          </p:nvSpPr>
          <p:spPr bwMode="auto">
            <a:xfrm>
              <a:off x="2192561" y="2255259"/>
              <a:ext cx="46038" cy="76200"/>
            </a:xfrm>
            <a:prstGeom prst="rect">
              <a:avLst/>
            </a:prstGeom>
            <a:solidFill>
              <a:srgbClr val="FF0066"/>
            </a:solidFill>
            <a:ln w="9525">
              <a:solidFill>
                <a:schemeClr val="tx1"/>
              </a:solidFill>
              <a:miter lim="800000"/>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78" name="Rectangle 44">
              <a:extLst>
                <a:ext uri="{FF2B5EF4-FFF2-40B4-BE49-F238E27FC236}">
                  <a16:creationId xmlns:a16="http://schemas.microsoft.com/office/drawing/2014/main" id="{FD02A865-9794-4974-8049-5391C391FEDC}"/>
                </a:ext>
              </a:extLst>
            </p:cNvPr>
            <p:cNvSpPr>
              <a:spLocks noChangeArrowheads="1"/>
            </p:cNvSpPr>
            <p:nvPr/>
          </p:nvSpPr>
          <p:spPr bwMode="auto">
            <a:xfrm>
              <a:off x="2192561" y="2352096"/>
              <a:ext cx="46038" cy="74613"/>
            </a:xfrm>
            <a:prstGeom prst="rect">
              <a:avLst/>
            </a:prstGeom>
            <a:solidFill>
              <a:srgbClr val="FFFF00"/>
            </a:solidFill>
            <a:ln w="9525" algn="ctr">
              <a:solidFill>
                <a:schemeClr val="tx1"/>
              </a:solidFill>
              <a:miter lim="800000"/>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grpSp>
      <p:sp>
        <p:nvSpPr>
          <p:cNvPr id="170" name="Text Box 755">
            <a:extLst>
              <a:ext uri="{FF2B5EF4-FFF2-40B4-BE49-F238E27FC236}">
                <a16:creationId xmlns:a16="http://schemas.microsoft.com/office/drawing/2014/main" id="{7D5ED021-1A3F-440D-9275-9AC2DFFF7019}"/>
              </a:ext>
            </a:extLst>
          </p:cNvPr>
          <p:cNvSpPr txBox="1">
            <a:spLocks noChangeArrowheads="1"/>
          </p:cNvSpPr>
          <p:nvPr/>
        </p:nvSpPr>
        <p:spPr bwMode="auto">
          <a:xfrm>
            <a:off x="2170880" y="6044786"/>
            <a:ext cx="137058"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C1</a:t>
            </a:r>
          </a:p>
        </p:txBody>
      </p:sp>
      <p:grpSp>
        <p:nvGrpSpPr>
          <p:cNvPr id="2" name="Gruppieren 1">
            <a:extLst>
              <a:ext uri="{FF2B5EF4-FFF2-40B4-BE49-F238E27FC236}">
                <a16:creationId xmlns:a16="http://schemas.microsoft.com/office/drawing/2014/main" id="{29C58D6E-4BB5-4C64-A9C9-99B7C91FD78D}"/>
              </a:ext>
            </a:extLst>
          </p:cNvPr>
          <p:cNvGrpSpPr/>
          <p:nvPr/>
        </p:nvGrpSpPr>
        <p:grpSpPr>
          <a:xfrm>
            <a:off x="5642732" y="4943808"/>
            <a:ext cx="2815987" cy="1293504"/>
            <a:chOff x="2987675" y="4943808"/>
            <a:chExt cx="2815987" cy="1293504"/>
          </a:xfrm>
        </p:grpSpPr>
        <p:sp>
          <p:nvSpPr>
            <p:cNvPr id="180" name="Line 9">
              <a:extLst>
                <a:ext uri="{FF2B5EF4-FFF2-40B4-BE49-F238E27FC236}">
                  <a16:creationId xmlns:a16="http://schemas.microsoft.com/office/drawing/2014/main" id="{2A8697EA-AC4B-4391-BE78-C39B1E3AAE85}"/>
                </a:ext>
              </a:extLst>
            </p:cNvPr>
            <p:cNvSpPr>
              <a:spLocks noChangeShapeType="1"/>
            </p:cNvSpPr>
            <p:nvPr/>
          </p:nvSpPr>
          <p:spPr bwMode="auto">
            <a:xfrm>
              <a:off x="4555514" y="5757534"/>
              <a:ext cx="124814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
                  <a:srgbClr val="000000"/>
                </a:buClr>
                <a:buSzPct val="135000"/>
                <a:buFont typeface="StarBats" charset="0"/>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84" name="Line 10">
              <a:extLst>
                <a:ext uri="{FF2B5EF4-FFF2-40B4-BE49-F238E27FC236}">
                  <a16:creationId xmlns:a16="http://schemas.microsoft.com/office/drawing/2014/main" id="{2FD52D03-CA95-448D-8A8E-EAC6A9977CBA}"/>
                </a:ext>
              </a:extLst>
            </p:cNvPr>
            <p:cNvSpPr>
              <a:spLocks noChangeShapeType="1"/>
            </p:cNvSpPr>
            <p:nvPr/>
          </p:nvSpPr>
          <p:spPr bwMode="auto">
            <a:xfrm>
              <a:off x="4555514" y="5800396"/>
              <a:ext cx="1248147"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
                  <a:srgbClr val="000000"/>
                </a:buClr>
                <a:buSzPct val="135000"/>
                <a:buFont typeface="StarBats" charset="0"/>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87" name="Text Box 476">
              <a:extLst>
                <a:ext uri="{FF2B5EF4-FFF2-40B4-BE49-F238E27FC236}">
                  <a16:creationId xmlns:a16="http://schemas.microsoft.com/office/drawing/2014/main" id="{4DBB6AD3-AB39-412C-8CD7-66D705B076E1}"/>
                </a:ext>
              </a:extLst>
            </p:cNvPr>
            <p:cNvSpPr txBox="1">
              <a:spLocks noChangeArrowheads="1"/>
            </p:cNvSpPr>
            <p:nvPr/>
          </p:nvSpPr>
          <p:spPr bwMode="auto">
            <a:xfrm>
              <a:off x="2987675" y="4976356"/>
              <a:ext cx="1556506"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Owls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Strigidae</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(family)</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pl-PL" sz="1100" b="0" i="0" u="none" strike="noStrike" kern="1200" cap="none" spc="0" normalizeH="0" baseline="0" noProof="0" dirty="0">
                  <a:ln>
                    <a:noFill/>
                  </a:ln>
                  <a:solidFill>
                    <a:srgbClr val="000000"/>
                  </a:solidFill>
                  <a:effectLst/>
                  <a:uLnTx/>
                  <a:uFillTx/>
                  <a:latin typeface="Arial"/>
                  <a:ea typeface="ＭＳ Ｐゴシック" pitchFamily="34" charset="-128"/>
                  <a:cs typeface="Arial" pitchFamily="34" charset="0"/>
                </a:rPr>
                <a:t>northern spotted owl </a:t>
              </a:r>
              <a:endParaRPr kumimoji="0" lang="de-DE" sz="1100" b="0" i="0" u="none" strike="noStrike" kern="1200" cap="none" spc="0" normalizeH="0" baseline="0" noProof="0" dirty="0">
                <a:ln>
                  <a:noFill/>
                </a:ln>
                <a:solidFill>
                  <a:srgbClr val="000000"/>
                </a:solidFill>
                <a:effectLst/>
                <a:uLnTx/>
                <a:uFillTx/>
                <a:latin typeface="Arial"/>
                <a:ea typeface="ＭＳ Ｐゴシック" pitchFamily="34" charset="-128"/>
                <a:cs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defRPr/>
              </a:pPr>
              <a:r>
                <a:rPr lang="pl-PL" sz="800" i="1" dirty="0">
                  <a:solidFill>
                    <a:srgbClr val="000000"/>
                  </a:solidFill>
                  <a:latin typeface="Arial"/>
                  <a:ea typeface="ＭＳ Ｐゴシック" pitchFamily="34" charset="-128"/>
                </a:rPr>
                <a:t>Strix occidentalis caurina</a:t>
              </a:r>
              <a:endParaRPr lang="de-DE" sz="800" i="1" dirty="0">
                <a:solidFill>
                  <a:srgbClr val="000000"/>
                </a:solidFill>
                <a:latin typeface="Arial"/>
                <a:ea typeface="ＭＳ Ｐゴシック" pitchFamily="34" charset="-128"/>
              </a:endParaRPr>
            </a:p>
          </p:txBody>
        </p:sp>
        <p:sp>
          <p:nvSpPr>
            <p:cNvPr id="188" name="Text Box 755">
              <a:extLst>
                <a:ext uri="{FF2B5EF4-FFF2-40B4-BE49-F238E27FC236}">
                  <a16:creationId xmlns:a16="http://schemas.microsoft.com/office/drawing/2014/main" id="{D0E8E2C4-F576-4D74-88D2-F161A45F4AEB}"/>
                </a:ext>
              </a:extLst>
            </p:cNvPr>
            <p:cNvSpPr txBox="1">
              <a:spLocks noChangeArrowheads="1"/>
            </p:cNvSpPr>
            <p:nvPr/>
          </p:nvSpPr>
          <p:spPr bwMode="auto">
            <a:xfrm>
              <a:off x="5103682" y="6021868"/>
              <a:ext cx="163698"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C1</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6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TSA</a:t>
              </a:r>
            </a:p>
          </p:txBody>
        </p:sp>
        <p:sp>
          <p:nvSpPr>
            <p:cNvPr id="190" name="Line 42">
              <a:extLst>
                <a:ext uri="{FF2B5EF4-FFF2-40B4-BE49-F238E27FC236}">
                  <a16:creationId xmlns:a16="http://schemas.microsoft.com/office/drawing/2014/main" id="{6CB46A68-3A23-489E-B234-AB7832EBDD2C}"/>
                </a:ext>
              </a:extLst>
            </p:cNvPr>
            <p:cNvSpPr>
              <a:spLocks noChangeShapeType="1"/>
            </p:cNvSpPr>
            <p:nvPr/>
          </p:nvSpPr>
          <p:spPr bwMode="auto">
            <a:xfrm>
              <a:off x="5173252" y="5709909"/>
              <a:ext cx="0" cy="285749"/>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
                  <a:srgbClr val="000000"/>
                </a:buClr>
                <a:buSzPct val="135000"/>
                <a:buFont typeface="StarBats" charset="0"/>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91" name="Rectangle 43">
              <a:extLst>
                <a:ext uri="{FF2B5EF4-FFF2-40B4-BE49-F238E27FC236}">
                  <a16:creationId xmlns:a16="http://schemas.microsoft.com/office/drawing/2014/main" id="{3AEA4070-EE7B-4AFB-AE00-B8BC5E5F41AC}"/>
                </a:ext>
              </a:extLst>
            </p:cNvPr>
            <p:cNvSpPr>
              <a:spLocks noChangeArrowheads="1"/>
            </p:cNvSpPr>
            <p:nvPr/>
          </p:nvSpPr>
          <p:spPr bwMode="auto">
            <a:xfrm>
              <a:off x="5149439" y="5821249"/>
              <a:ext cx="46038" cy="76200"/>
            </a:xfrm>
            <a:prstGeom prst="rect">
              <a:avLst/>
            </a:prstGeom>
            <a:solidFill>
              <a:srgbClr val="FF0066"/>
            </a:solidFill>
            <a:ln w="9525">
              <a:solidFill>
                <a:schemeClr val="tx1"/>
              </a:solidFill>
              <a:miter lim="800000"/>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92" name="Rectangle 44">
              <a:extLst>
                <a:ext uri="{FF2B5EF4-FFF2-40B4-BE49-F238E27FC236}">
                  <a16:creationId xmlns:a16="http://schemas.microsoft.com/office/drawing/2014/main" id="{7FE01D35-7250-4B2D-B182-EA92BCFC689A}"/>
                </a:ext>
              </a:extLst>
            </p:cNvPr>
            <p:cNvSpPr>
              <a:spLocks noChangeArrowheads="1"/>
            </p:cNvSpPr>
            <p:nvPr/>
          </p:nvSpPr>
          <p:spPr bwMode="auto">
            <a:xfrm>
              <a:off x="5149439" y="5918086"/>
              <a:ext cx="46038" cy="74613"/>
            </a:xfrm>
            <a:prstGeom prst="rect">
              <a:avLst/>
            </a:prstGeom>
            <a:solidFill>
              <a:srgbClr val="FFFF00"/>
            </a:solidFill>
            <a:ln w="9525" algn="ctr">
              <a:solidFill>
                <a:schemeClr val="tx1"/>
              </a:solidFill>
              <a:miter lim="800000"/>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93" name="Oval 29">
              <a:extLst>
                <a:ext uri="{FF2B5EF4-FFF2-40B4-BE49-F238E27FC236}">
                  <a16:creationId xmlns:a16="http://schemas.microsoft.com/office/drawing/2014/main" id="{542B6A3C-5799-4F73-97DA-53C2BBF8E20A}"/>
                </a:ext>
              </a:extLst>
            </p:cNvPr>
            <p:cNvSpPr>
              <a:spLocks noChangeArrowheads="1"/>
            </p:cNvSpPr>
            <p:nvPr/>
          </p:nvSpPr>
          <p:spPr bwMode="auto">
            <a:xfrm>
              <a:off x="5111338" y="5408284"/>
              <a:ext cx="123825" cy="147638"/>
            </a:xfrm>
            <a:prstGeom prst="ellipse">
              <a:avLst/>
            </a:prstGeom>
            <a:solidFill>
              <a:srgbClr val="99CCFF"/>
            </a:solidFill>
            <a:ln w="9525">
              <a:solidFill>
                <a:schemeClr val="tx1"/>
              </a:solidFill>
              <a:round/>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94" name="Oval 30">
              <a:extLst>
                <a:ext uri="{FF2B5EF4-FFF2-40B4-BE49-F238E27FC236}">
                  <a16:creationId xmlns:a16="http://schemas.microsoft.com/office/drawing/2014/main" id="{0D2B7685-7D05-4BC9-A1BB-5697291E129C}"/>
                </a:ext>
              </a:extLst>
            </p:cNvPr>
            <p:cNvSpPr>
              <a:spLocks noChangeArrowheads="1"/>
            </p:cNvSpPr>
            <p:nvPr/>
          </p:nvSpPr>
          <p:spPr bwMode="auto">
            <a:xfrm>
              <a:off x="5111338" y="5559097"/>
              <a:ext cx="123825" cy="149225"/>
            </a:xfrm>
            <a:prstGeom prst="ellipse">
              <a:avLst/>
            </a:prstGeom>
            <a:solidFill>
              <a:srgbClr val="CCECFF"/>
            </a:solidFill>
            <a:ln w="9525">
              <a:solidFill>
                <a:schemeClr val="tx1"/>
              </a:solidFill>
              <a:round/>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95" name="Oval 33">
              <a:extLst>
                <a:ext uri="{FF2B5EF4-FFF2-40B4-BE49-F238E27FC236}">
                  <a16:creationId xmlns:a16="http://schemas.microsoft.com/office/drawing/2014/main" id="{F5E18C5B-F16A-46BA-9877-F4A4FE83CC19}"/>
                </a:ext>
              </a:extLst>
            </p:cNvPr>
            <p:cNvSpPr>
              <a:spLocks noChangeArrowheads="1"/>
            </p:cNvSpPr>
            <p:nvPr/>
          </p:nvSpPr>
          <p:spPr bwMode="auto">
            <a:xfrm>
              <a:off x="5111338" y="4943808"/>
              <a:ext cx="123825" cy="149225"/>
            </a:xfrm>
            <a:prstGeom prst="ellipse">
              <a:avLst/>
            </a:prstGeom>
            <a:solidFill>
              <a:srgbClr val="FF0000"/>
            </a:solidFill>
            <a:ln w="9525">
              <a:solidFill>
                <a:schemeClr val="tx1"/>
              </a:solidFill>
              <a:round/>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96" name="Oval 29">
              <a:extLst>
                <a:ext uri="{FF2B5EF4-FFF2-40B4-BE49-F238E27FC236}">
                  <a16:creationId xmlns:a16="http://schemas.microsoft.com/office/drawing/2014/main" id="{BC26ECA5-388B-4FD4-8393-E3E381E26E5A}"/>
                </a:ext>
              </a:extLst>
            </p:cNvPr>
            <p:cNvSpPr>
              <a:spLocks noChangeArrowheads="1"/>
            </p:cNvSpPr>
            <p:nvPr/>
          </p:nvSpPr>
          <p:spPr bwMode="auto">
            <a:xfrm>
              <a:off x="5111338" y="5100063"/>
              <a:ext cx="123825" cy="147638"/>
            </a:xfrm>
            <a:prstGeom prst="ellipse">
              <a:avLst/>
            </a:prstGeom>
            <a:solidFill>
              <a:srgbClr val="99CCFF"/>
            </a:solidFill>
            <a:ln w="9525">
              <a:solidFill>
                <a:schemeClr val="tx1"/>
              </a:solidFill>
              <a:round/>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97" name="Oval 30">
              <a:extLst>
                <a:ext uri="{FF2B5EF4-FFF2-40B4-BE49-F238E27FC236}">
                  <a16:creationId xmlns:a16="http://schemas.microsoft.com/office/drawing/2014/main" id="{15DBAE05-BB72-4BCD-9641-3ED0BC43B6C2}"/>
                </a:ext>
              </a:extLst>
            </p:cNvPr>
            <p:cNvSpPr>
              <a:spLocks noChangeArrowheads="1"/>
            </p:cNvSpPr>
            <p:nvPr/>
          </p:nvSpPr>
          <p:spPr bwMode="auto">
            <a:xfrm>
              <a:off x="5111338" y="5250876"/>
              <a:ext cx="123825" cy="149225"/>
            </a:xfrm>
            <a:prstGeom prst="ellipse">
              <a:avLst/>
            </a:prstGeom>
            <a:solidFill>
              <a:srgbClr val="CCECFF"/>
            </a:solidFill>
            <a:ln w="9525">
              <a:solidFill>
                <a:schemeClr val="tx1"/>
              </a:solidFill>
              <a:round/>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grpSp>
      <p:grpSp>
        <p:nvGrpSpPr>
          <p:cNvPr id="4" name="Gruppieren 3">
            <a:extLst>
              <a:ext uri="{FF2B5EF4-FFF2-40B4-BE49-F238E27FC236}">
                <a16:creationId xmlns:a16="http://schemas.microsoft.com/office/drawing/2014/main" id="{487FC794-84B7-4C59-B0CB-FCC3D08313BB}"/>
              </a:ext>
            </a:extLst>
          </p:cNvPr>
          <p:cNvGrpSpPr/>
          <p:nvPr/>
        </p:nvGrpSpPr>
        <p:grpSpPr>
          <a:xfrm>
            <a:off x="2925676" y="5038747"/>
            <a:ext cx="2870461" cy="1129150"/>
            <a:chOff x="2925676" y="5038747"/>
            <a:chExt cx="2870461" cy="1129150"/>
          </a:xfrm>
        </p:grpSpPr>
        <p:sp>
          <p:nvSpPr>
            <p:cNvPr id="165" name="Text Box 476">
              <a:extLst>
                <a:ext uri="{FF2B5EF4-FFF2-40B4-BE49-F238E27FC236}">
                  <a16:creationId xmlns:a16="http://schemas.microsoft.com/office/drawing/2014/main" id="{CC535FC1-0D6F-43BA-8FF1-5D99EFFB67CA}"/>
                </a:ext>
              </a:extLst>
            </p:cNvPr>
            <p:cNvSpPr txBox="1">
              <a:spLocks noChangeArrowheads="1"/>
            </p:cNvSpPr>
            <p:nvPr/>
          </p:nvSpPr>
          <p:spPr bwMode="auto">
            <a:xfrm>
              <a:off x="2925676" y="5038747"/>
              <a:ext cx="157189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de-DE" sz="1100" b="1" i="0" u="none" strike="noStrike" kern="1200" cap="none" spc="0" normalizeH="0" baseline="0" noProof="0" dirty="0">
                  <a:ln>
                    <a:noFill/>
                  </a:ln>
                  <a:solidFill>
                    <a:srgbClr val="000000"/>
                  </a:solidFill>
                  <a:effectLst/>
                  <a:uLnTx/>
                  <a:uFillTx/>
                  <a:latin typeface="Verdana" pitchFamily="34" charset="0"/>
                  <a:ea typeface="+mn-ea"/>
                  <a:cs typeface="Arial" pitchFamily="34" charset="0"/>
                </a:rPr>
                <a:t>Seriemas</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Cariamidae</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(family)</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Arial"/>
                  <a:ea typeface="ＭＳ Ｐゴシック" pitchFamily="34" charset="-128"/>
                  <a:cs typeface="Arial" pitchFamily="34" charset="0"/>
                </a:rPr>
                <a:t>red-legged seriema</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800" b="0" i="1" u="none" strike="noStrike" kern="1200" cap="none" spc="0" normalizeH="0" baseline="0" noProof="0" dirty="0">
                  <a:ln>
                    <a:noFill/>
                  </a:ln>
                  <a:solidFill>
                    <a:srgbClr val="000000"/>
                  </a:solidFill>
                  <a:effectLst/>
                  <a:uLnTx/>
                  <a:uFillTx/>
                  <a:latin typeface="Arial"/>
                  <a:ea typeface="ＭＳ Ｐゴシック" pitchFamily="34" charset="-128"/>
                  <a:cs typeface="Arial" pitchFamily="34" charset="0"/>
                </a:rPr>
                <a:t>Cariama cristata</a:t>
              </a:r>
            </a:p>
          </p:txBody>
        </p:sp>
        <p:sp>
          <p:nvSpPr>
            <p:cNvPr id="199" name="Line 42">
              <a:extLst>
                <a:ext uri="{FF2B5EF4-FFF2-40B4-BE49-F238E27FC236}">
                  <a16:creationId xmlns:a16="http://schemas.microsoft.com/office/drawing/2014/main" id="{FA2D8C55-C43C-4A83-9F23-E3A505A3D5DA}"/>
                </a:ext>
              </a:extLst>
            </p:cNvPr>
            <p:cNvSpPr>
              <a:spLocks noChangeShapeType="1"/>
            </p:cNvSpPr>
            <p:nvPr/>
          </p:nvSpPr>
          <p:spPr bwMode="auto">
            <a:xfrm>
              <a:off x="5164717" y="5735051"/>
              <a:ext cx="0" cy="285749"/>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
                  <a:srgbClr val="000000"/>
                </a:buClr>
                <a:buSzPct val="135000"/>
                <a:buFont typeface="StarBats" charset="0"/>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200" name="Oval 31">
              <a:extLst>
                <a:ext uri="{FF2B5EF4-FFF2-40B4-BE49-F238E27FC236}">
                  <a16:creationId xmlns:a16="http://schemas.microsoft.com/office/drawing/2014/main" id="{0D9DC781-91B5-441A-AEFA-CF59ADDCEA61}"/>
                </a:ext>
              </a:extLst>
            </p:cNvPr>
            <p:cNvSpPr>
              <a:spLocks noChangeArrowheads="1"/>
            </p:cNvSpPr>
            <p:nvPr/>
          </p:nvSpPr>
          <p:spPr bwMode="auto">
            <a:xfrm>
              <a:off x="5103470" y="5575722"/>
              <a:ext cx="129111" cy="149225"/>
            </a:xfrm>
            <a:prstGeom prst="ellipse">
              <a:avLst/>
            </a:prstGeom>
            <a:solidFill>
              <a:srgbClr val="99CCFF"/>
            </a:solidFill>
            <a:ln w="9525">
              <a:solidFill>
                <a:schemeClr val="tx1"/>
              </a:solidFill>
              <a:round/>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202" name="Oval 33">
              <a:extLst>
                <a:ext uri="{FF2B5EF4-FFF2-40B4-BE49-F238E27FC236}">
                  <a16:creationId xmlns:a16="http://schemas.microsoft.com/office/drawing/2014/main" id="{112A9A53-ED66-4426-87CB-34F381BB3CDD}"/>
                </a:ext>
              </a:extLst>
            </p:cNvPr>
            <p:cNvSpPr>
              <a:spLocks noChangeArrowheads="1"/>
            </p:cNvSpPr>
            <p:nvPr/>
          </p:nvSpPr>
          <p:spPr bwMode="auto">
            <a:xfrm>
              <a:off x="5103470" y="5123284"/>
              <a:ext cx="129111" cy="149225"/>
            </a:xfrm>
            <a:prstGeom prst="ellipse">
              <a:avLst/>
            </a:prstGeom>
            <a:solidFill>
              <a:srgbClr val="FF0000"/>
            </a:solidFill>
            <a:ln w="9525">
              <a:solidFill>
                <a:schemeClr val="tx1"/>
              </a:solidFill>
              <a:round/>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203" name="Oval 34">
              <a:extLst>
                <a:ext uri="{FF2B5EF4-FFF2-40B4-BE49-F238E27FC236}">
                  <a16:creationId xmlns:a16="http://schemas.microsoft.com/office/drawing/2014/main" id="{EDBF9D12-10B1-4466-94FE-C6F744232403}"/>
                </a:ext>
              </a:extLst>
            </p:cNvPr>
            <p:cNvSpPr>
              <a:spLocks noChangeArrowheads="1"/>
            </p:cNvSpPr>
            <p:nvPr/>
          </p:nvSpPr>
          <p:spPr bwMode="auto">
            <a:xfrm>
              <a:off x="5103470" y="5272509"/>
              <a:ext cx="129111" cy="149225"/>
            </a:xfrm>
            <a:prstGeom prst="ellipse">
              <a:avLst/>
            </a:prstGeom>
            <a:solidFill>
              <a:srgbClr val="99CCFF"/>
            </a:solidFill>
            <a:ln w="9525">
              <a:solidFill>
                <a:schemeClr val="tx1"/>
              </a:solidFill>
              <a:round/>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204" name="Oval 35">
              <a:extLst>
                <a:ext uri="{FF2B5EF4-FFF2-40B4-BE49-F238E27FC236}">
                  <a16:creationId xmlns:a16="http://schemas.microsoft.com/office/drawing/2014/main" id="{973DD7A3-D643-402B-9EEA-10BB1864ACA0}"/>
                </a:ext>
              </a:extLst>
            </p:cNvPr>
            <p:cNvSpPr>
              <a:spLocks noChangeArrowheads="1"/>
            </p:cNvSpPr>
            <p:nvPr/>
          </p:nvSpPr>
          <p:spPr bwMode="auto">
            <a:xfrm>
              <a:off x="5103470" y="5424909"/>
              <a:ext cx="129111" cy="149225"/>
            </a:xfrm>
            <a:prstGeom prst="ellipse">
              <a:avLst/>
            </a:prstGeom>
            <a:solidFill>
              <a:srgbClr val="CCECFF"/>
            </a:solidFill>
            <a:ln w="9525">
              <a:solidFill>
                <a:schemeClr val="tx1"/>
              </a:solidFill>
              <a:round/>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205" name="Rectangle 43">
              <a:extLst>
                <a:ext uri="{FF2B5EF4-FFF2-40B4-BE49-F238E27FC236}">
                  <a16:creationId xmlns:a16="http://schemas.microsoft.com/office/drawing/2014/main" id="{933E0584-FD53-4968-8AB4-C2F7B839650B}"/>
                </a:ext>
              </a:extLst>
            </p:cNvPr>
            <p:cNvSpPr>
              <a:spLocks noChangeArrowheads="1"/>
            </p:cNvSpPr>
            <p:nvPr/>
          </p:nvSpPr>
          <p:spPr bwMode="auto">
            <a:xfrm>
              <a:off x="5143450" y="5846391"/>
              <a:ext cx="48003" cy="76200"/>
            </a:xfrm>
            <a:prstGeom prst="rect">
              <a:avLst/>
            </a:prstGeom>
            <a:solidFill>
              <a:srgbClr val="FF0066"/>
            </a:solidFill>
            <a:ln w="9525">
              <a:solidFill>
                <a:schemeClr val="tx1"/>
              </a:solidFill>
              <a:miter lim="800000"/>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206" name="Rectangle 44">
              <a:extLst>
                <a:ext uri="{FF2B5EF4-FFF2-40B4-BE49-F238E27FC236}">
                  <a16:creationId xmlns:a16="http://schemas.microsoft.com/office/drawing/2014/main" id="{1A395914-5A77-495E-8B4E-9B1E9DED6FBA}"/>
                </a:ext>
              </a:extLst>
            </p:cNvPr>
            <p:cNvSpPr>
              <a:spLocks noChangeArrowheads="1"/>
            </p:cNvSpPr>
            <p:nvPr/>
          </p:nvSpPr>
          <p:spPr bwMode="auto">
            <a:xfrm>
              <a:off x="5143450" y="5943228"/>
              <a:ext cx="48003" cy="74613"/>
            </a:xfrm>
            <a:prstGeom prst="rect">
              <a:avLst/>
            </a:prstGeom>
            <a:solidFill>
              <a:srgbClr val="FFFF00"/>
            </a:solidFill>
            <a:ln w="9525" algn="ctr">
              <a:solidFill>
                <a:schemeClr val="tx1"/>
              </a:solidFill>
              <a:miter lim="800000"/>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207" name="Text Box 755">
              <a:extLst>
                <a:ext uri="{FF2B5EF4-FFF2-40B4-BE49-F238E27FC236}">
                  <a16:creationId xmlns:a16="http://schemas.microsoft.com/office/drawing/2014/main" id="{A8A6C086-5C36-433A-968C-2E81D9D61289}"/>
                </a:ext>
              </a:extLst>
            </p:cNvPr>
            <p:cNvSpPr txBox="1">
              <a:spLocks noChangeArrowheads="1"/>
            </p:cNvSpPr>
            <p:nvPr/>
          </p:nvSpPr>
          <p:spPr bwMode="auto">
            <a:xfrm>
              <a:off x="5125418" y="6044786"/>
              <a:ext cx="137058"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C1</a:t>
              </a:r>
            </a:p>
          </p:txBody>
        </p:sp>
        <p:sp>
          <p:nvSpPr>
            <p:cNvPr id="208" name="Line 9">
              <a:extLst>
                <a:ext uri="{FF2B5EF4-FFF2-40B4-BE49-F238E27FC236}">
                  <a16:creationId xmlns:a16="http://schemas.microsoft.com/office/drawing/2014/main" id="{882FDF4D-A999-4135-B4A3-7DD87CC80469}"/>
                </a:ext>
              </a:extLst>
            </p:cNvPr>
            <p:cNvSpPr>
              <a:spLocks noChangeShapeType="1"/>
            </p:cNvSpPr>
            <p:nvPr/>
          </p:nvSpPr>
          <p:spPr bwMode="auto">
            <a:xfrm>
              <a:off x="4700553" y="5782676"/>
              <a:ext cx="109558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
                  <a:srgbClr val="000000"/>
                </a:buClr>
                <a:buSzPct val="135000"/>
                <a:buFont typeface="StarBats" charset="0"/>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209" name="Line 10">
              <a:extLst>
                <a:ext uri="{FF2B5EF4-FFF2-40B4-BE49-F238E27FC236}">
                  <a16:creationId xmlns:a16="http://schemas.microsoft.com/office/drawing/2014/main" id="{667632C5-D5C4-40E2-880D-A40DC98D6827}"/>
                </a:ext>
              </a:extLst>
            </p:cNvPr>
            <p:cNvSpPr>
              <a:spLocks noChangeShapeType="1"/>
            </p:cNvSpPr>
            <p:nvPr/>
          </p:nvSpPr>
          <p:spPr bwMode="auto">
            <a:xfrm>
              <a:off x="4700555" y="5825538"/>
              <a:ext cx="109558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
                  <a:srgbClr val="000000"/>
                </a:buClr>
                <a:buSzPct val="135000"/>
                <a:buFont typeface="StarBats" charset="0"/>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grpSp>
    </p:spTree>
    <p:extLst>
      <p:ext uri="{BB962C8B-B14F-4D97-AF65-F5344CB8AC3E}">
        <p14:creationId xmlns:p14="http://schemas.microsoft.com/office/powerpoint/2010/main" val="1235590688"/>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Text Box 471">
            <a:extLst>
              <a:ext uri="{FF2B5EF4-FFF2-40B4-BE49-F238E27FC236}">
                <a16:creationId xmlns:a16="http://schemas.microsoft.com/office/drawing/2014/main" id="{30D8BCE7-AA0E-4C08-BE3C-C2CAE74F27CC}"/>
              </a:ext>
            </a:extLst>
          </p:cNvPr>
          <p:cNvSpPr txBox="1">
            <a:spLocks noChangeArrowheads="1"/>
          </p:cNvSpPr>
          <p:nvPr/>
        </p:nvSpPr>
        <p:spPr bwMode="auto">
          <a:xfrm>
            <a:off x="207699" y="447816"/>
            <a:ext cx="111918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en-US" sz="1600" b="1" dirty="0">
                <a:latin typeface="Arial" pitchFamily="34" charset="0"/>
              </a:rPr>
              <a:t>Birds</a:t>
            </a:r>
          </a:p>
        </p:txBody>
      </p:sp>
      <p:sp>
        <p:nvSpPr>
          <p:cNvPr id="135" name="Text Box 471">
            <a:extLst>
              <a:ext uri="{FF2B5EF4-FFF2-40B4-BE49-F238E27FC236}">
                <a16:creationId xmlns:a16="http://schemas.microsoft.com/office/drawing/2014/main" id="{935B9F8F-9431-4C60-85EB-842BB69E8304}"/>
              </a:ext>
            </a:extLst>
          </p:cNvPr>
          <p:cNvSpPr txBox="1">
            <a:spLocks noChangeArrowheads="1"/>
          </p:cNvSpPr>
          <p:nvPr/>
        </p:nvSpPr>
        <p:spPr bwMode="auto">
          <a:xfrm>
            <a:off x="107504" y="142893"/>
            <a:ext cx="40386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en-US" sz="1600" b="1" dirty="0">
                <a:latin typeface="Arial" pitchFamily="34" charset="0"/>
              </a:rPr>
              <a:t>A</a:t>
            </a:r>
          </a:p>
        </p:txBody>
      </p:sp>
      <p:sp>
        <p:nvSpPr>
          <p:cNvPr id="127" name="Text Box 475">
            <a:extLst>
              <a:ext uri="{FF2B5EF4-FFF2-40B4-BE49-F238E27FC236}">
                <a16:creationId xmlns:a16="http://schemas.microsoft.com/office/drawing/2014/main" id="{A393C602-B54A-4086-B626-C54C479B41B9}"/>
              </a:ext>
            </a:extLst>
          </p:cNvPr>
          <p:cNvSpPr txBox="1">
            <a:spLocks noChangeArrowheads="1"/>
          </p:cNvSpPr>
          <p:nvPr/>
        </p:nvSpPr>
        <p:spPr bwMode="auto">
          <a:xfrm>
            <a:off x="346269" y="1234387"/>
            <a:ext cx="1213118"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de-DE" sz="11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Vultures</a:t>
            </a:r>
            <a:endParaRPr kumimoji="0" lang="en-US" sz="1100" b="1"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Accipitridae</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(family)</a:t>
            </a:r>
            <a:endParaRPr kumimoji="0" lang="en-US" sz="1100" b="1"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Arial"/>
                <a:ea typeface="ＭＳ Ｐゴシック" pitchFamily="34" charset="-128"/>
                <a:cs typeface="Arial" pitchFamily="34" charset="0"/>
              </a:rPr>
              <a:t>lammergeier</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800" b="0" i="1" u="none" strike="noStrike" kern="1200" cap="none" spc="0" normalizeH="0" baseline="0" noProof="0" dirty="0">
                <a:ln>
                  <a:noFill/>
                </a:ln>
                <a:solidFill>
                  <a:srgbClr val="000000"/>
                </a:solidFill>
                <a:effectLst/>
                <a:uLnTx/>
                <a:uFillTx/>
                <a:latin typeface="Arial"/>
                <a:ea typeface="ＭＳ Ｐゴシック" pitchFamily="34" charset="-128"/>
                <a:cs typeface="Arial" pitchFamily="34" charset="0"/>
              </a:rPr>
              <a:t>Gypaetus barbatus</a:t>
            </a:r>
          </a:p>
        </p:txBody>
      </p:sp>
      <p:sp>
        <p:nvSpPr>
          <p:cNvPr id="128" name="Text Box 755">
            <a:extLst>
              <a:ext uri="{FF2B5EF4-FFF2-40B4-BE49-F238E27FC236}">
                <a16:creationId xmlns:a16="http://schemas.microsoft.com/office/drawing/2014/main" id="{CB96D1B1-7B46-435D-BE11-EA1DC5EBDA08}"/>
              </a:ext>
            </a:extLst>
          </p:cNvPr>
          <p:cNvSpPr txBox="1">
            <a:spLocks noChangeArrowheads="1"/>
          </p:cNvSpPr>
          <p:nvPr/>
        </p:nvSpPr>
        <p:spPr bwMode="auto">
          <a:xfrm>
            <a:off x="2091661" y="2247044"/>
            <a:ext cx="268986"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C1L1</a:t>
            </a:r>
          </a:p>
        </p:txBody>
      </p:sp>
      <p:sp>
        <p:nvSpPr>
          <p:cNvPr id="129" name="Line 42">
            <a:extLst>
              <a:ext uri="{FF2B5EF4-FFF2-40B4-BE49-F238E27FC236}">
                <a16:creationId xmlns:a16="http://schemas.microsoft.com/office/drawing/2014/main" id="{001246E4-C4A3-46E7-BB4D-14F3269221DD}"/>
              </a:ext>
            </a:extLst>
          </p:cNvPr>
          <p:cNvSpPr>
            <a:spLocks noChangeShapeType="1"/>
          </p:cNvSpPr>
          <p:nvPr/>
        </p:nvSpPr>
        <p:spPr bwMode="auto">
          <a:xfrm>
            <a:off x="2229541" y="1935085"/>
            <a:ext cx="0" cy="285749"/>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
                <a:srgbClr val="000000"/>
              </a:buClr>
              <a:buSzPct val="135000"/>
              <a:buFont typeface="StarBats" charset="0"/>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30" name="Rectangle 43">
            <a:extLst>
              <a:ext uri="{FF2B5EF4-FFF2-40B4-BE49-F238E27FC236}">
                <a16:creationId xmlns:a16="http://schemas.microsoft.com/office/drawing/2014/main" id="{7E83A39C-1DCD-41C1-A94E-ED6973F9A005}"/>
              </a:ext>
            </a:extLst>
          </p:cNvPr>
          <p:cNvSpPr>
            <a:spLocks noChangeArrowheads="1"/>
          </p:cNvSpPr>
          <p:nvPr/>
        </p:nvSpPr>
        <p:spPr bwMode="auto">
          <a:xfrm>
            <a:off x="2205728" y="2046425"/>
            <a:ext cx="46038" cy="76200"/>
          </a:xfrm>
          <a:prstGeom prst="rect">
            <a:avLst/>
          </a:prstGeom>
          <a:solidFill>
            <a:srgbClr val="FF0066"/>
          </a:solidFill>
          <a:ln w="9525">
            <a:solidFill>
              <a:schemeClr val="tx1"/>
            </a:solidFill>
            <a:miter lim="800000"/>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31" name="Rectangle 44">
            <a:extLst>
              <a:ext uri="{FF2B5EF4-FFF2-40B4-BE49-F238E27FC236}">
                <a16:creationId xmlns:a16="http://schemas.microsoft.com/office/drawing/2014/main" id="{8E5EBDB4-54F0-4A9E-B114-8A73994B3600}"/>
              </a:ext>
            </a:extLst>
          </p:cNvPr>
          <p:cNvSpPr>
            <a:spLocks noChangeArrowheads="1"/>
          </p:cNvSpPr>
          <p:nvPr/>
        </p:nvSpPr>
        <p:spPr bwMode="auto">
          <a:xfrm>
            <a:off x="2205728" y="2143262"/>
            <a:ext cx="46038" cy="74613"/>
          </a:xfrm>
          <a:prstGeom prst="rect">
            <a:avLst/>
          </a:prstGeom>
          <a:solidFill>
            <a:srgbClr val="FFFF00"/>
          </a:solidFill>
          <a:ln w="9525" algn="ctr">
            <a:solidFill>
              <a:schemeClr val="tx1"/>
            </a:solidFill>
            <a:miter lim="800000"/>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32" name="Oval 29">
            <a:extLst>
              <a:ext uri="{FF2B5EF4-FFF2-40B4-BE49-F238E27FC236}">
                <a16:creationId xmlns:a16="http://schemas.microsoft.com/office/drawing/2014/main" id="{84DB892E-9329-4C87-8915-56B769390A01}"/>
              </a:ext>
            </a:extLst>
          </p:cNvPr>
          <p:cNvSpPr>
            <a:spLocks noChangeArrowheads="1"/>
          </p:cNvSpPr>
          <p:nvPr/>
        </p:nvSpPr>
        <p:spPr bwMode="auto">
          <a:xfrm>
            <a:off x="2167627" y="1633460"/>
            <a:ext cx="123825" cy="147638"/>
          </a:xfrm>
          <a:prstGeom prst="ellipse">
            <a:avLst/>
          </a:prstGeom>
          <a:solidFill>
            <a:srgbClr val="CCECFF"/>
          </a:solidFill>
          <a:ln w="9525">
            <a:solidFill>
              <a:schemeClr val="tx1"/>
            </a:solidFill>
            <a:round/>
            <a:headEnd/>
            <a:tailEnd/>
          </a:ln>
        </p:spPr>
        <p:txBody>
          <a:bodyPr wrap="none" anchor="ctr"/>
          <a:lstStyle/>
          <a:p>
            <a:pPr algn="ctr" eaLnBrk="1" hangingPunct="1">
              <a:buClrTx/>
              <a:buSzTx/>
            </a:pPr>
            <a:endParaRPr lang="de-DE">
              <a:solidFill>
                <a:srgbClr val="000000"/>
              </a:solidFill>
            </a:endParaRPr>
          </a:p>
        </p:txBody>
      </p:sp>
      <p:sp>
        <p:nvSpPr>
          <p:cNvPr id="133" name="Oval 30">
            <a:extLst>
              <a:ext uri="{FF2B5EF4-FFF2-40B4-BE49-F238E27FC236}">
                <a16:creationId xmlns:a16="http://schemas.microsoft.com/office/drawing/2014/main" id="{2E6EC899-8570-4F6E-85C5-159C8FCDBA3E}"/>
              </a:ext>
            </a:extLst>
          </p:cNvPr>
          <p:cNvSpPr>
            <a:spLocks noChangeArrowheads="1"/>
          </p:cNvSpPr>
          <p:nvPr/>
        </p:nvSpPr>
        <p:spPr bwMode="auto">
          <a:xfrm>
            <a:off x="2167627" y="1784273"/>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pPr>
            <a:endParaRPr lang="de-DE">
              <a:solidFill>
                <a:srgbClr val="000000"/>
              </a:solidFill>
            </a:endParaRPr>
          </a:p>
        </p:txBody>
      </p:sp>
      <p:sp>
        <p:nvSpPr>
          <p:cNvPr id="134" name="Oval 33">
            <a:extLst>
              <a:ext uri="{FF2B5EF4-FFF2-40B4-BE49-F238E27FC236}">
                <a16:creationId xmlns:a16="http://schemas.microsoft.com/office/drawing/2014/main" id="{F80CDB3C-3547-46DB-8CEF-92A04B318A2A}"/>
              </a:ext>
            </a:extLst>
          </p:cNvPr>
          <p:cNvSpPr>
            <a:spLocks noChangeArrowheads="1"/>
          </p:cNvSpPr>
          <p:nvPr/>
        </p:nvSpPr>
        <p:spPr bwMode="auto">
          <a:xfrm>
            <a:off x="2167627" y="1322856"/>
            <a:ext cx="123825" cy="149225"/>
          </a:xfrm>
          <a:prstGeom prst="ellipse">
            <a:avLst/>
          </a:prstGeom>
          <a:solidFill>
            <a:srgbClr val="FF0000"/>
          </a:solidFill>
          <a:ln w="9525">
            <a:solidFill>
              <a:schemeClr val="tx1"/>
            </a:solidFill>
            <a:round/>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41" name="Oval 29">
            <a:extLst>
              <a:ext uri="{FF2B5EF4-FFF2-40B4-BE49-F238E27FC236}">
                <a16:creationId xmlns:a16="http://schemas.microsoft.com/office/drawing/2014/main" id="{F6CA3DCB-C54A-4460-A3C3-716C502867F3}"/>
              </a:ext>
            </a:extLst>
          </p:cNvPr>
          <p:cNvSpPr>
            <a:spLocks noChangeArrowheads="1"/>
          </p:cNvSpPr>
          <p:nvPr/>
        </p:nvSpPr>
        <p:spPr bwMode="auto">
          <a:xfrm>
            <a:off x="2167627" y="1477578"/>
            <a:ext cx="123825" cy="147638"/>
          </a:xfrm>
          <a:prstGeom prst="ellipse">
            <a:avLst/>
          </a:prstGeom>
          <a:solidFill>
            <a:srgbClr val="99CCFF"/>
          </a:solidFill>
          <a:ln w="9525">
            <a:solidFill>
              <a:schemeClr val="tx1"/>
            </a:solidFill>
            <a:round/>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36" name="Line 9">
            <a:extLst>
              <a:ext uri="{FF2B5EF4-FFF2-40B4-BE49-F238E27FC236}">
                <a16:creationId xmlns:a16="http://schemas.microsoft.com/office/drawing/2014/main" id="{87EEAADA-30D8-48EF-BD80-66CD4DE09A71}"/>
              </a:ext>
            </a:extLst>
          </p:cNvPr>
          <p:cNvSpPr>
            <a:spLocks noChangeShapeType="1"/>
          </p:cNvSpPr>
          <p:nvPr/>
        </p:nvSpPr>
        <p:spPr bwMode="auto">
          <a:xfrm>
            <a:off x="1711729" y="1982724"/>
            <a:ext cx="124814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
                <a:srgbClr val="000000"/>
              </a:buClr>
              <a:buSzPct val="135000"/>
              <a:buFont typeface="StarBats" charset="0"/>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37" name="Line 10">
            <a:extLst>
              <a:ext uri="{FF2B5EF4-FFF2-40B4-BE49-F238E27FC236}">
                <a16:creationId xmlns:a16="http://schemas.microsoft.com/office/drawing/2014/main" id="{F81CA10F-F2D6-48E3-9DBD-D9C7198596CD}"/>
              </a:ext>
            </a:extLst>
          </p:cNvPr>
          <p:cNvSpPr>
            <a:spLocks noChangeShapeType="1"/>
          </p:cNvSpPr>
          <p:nvPr/>
        </p:nvSpPr>
        <p:spPr bwMode="auto">
          <a:xfrm>
            <a:off x="1711729" y="2025586"/>
            <a:ext cx="1248147"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
                <a:srgbClr val="000000"/>
              </a:buClr>
              <a:buSzPct val="135000"/>
              <a:buFont typeface="StarBats" charset="0"/>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grpSp>
        <p:nvGrpSpPr>
          <p:cNvPr id="4" name="Gruppieren 3">
            <a:extLst>
              <a:ext uri="{FF2B5EF4-FFF2-40B4-BE49-F238E27FC236}">
                <a16:creationId xmlns:a16="http://schemas.microsoft.com/office/drawing/2014/main" id="{C178107C-EB02-4F09-AB3D-B836F0C56EBA}"/>
              </a:ext>
            </a:extLst>
          </p:cNvPr>
          <p:cNvGrpSpPr/>
          <p:nvPr/>
        </p:nvGrpSpPr>
        <p:grpSpPr>
          <a:xfrm>
            <a:off x="7292976" y="154332"/>
            <a:ext cx="1771650" cy="1209676"/>
            <a:chOff x="7292976" y="154332"/>
            <a:chExt cx="1771650" cy="1209676"/>
          </a:xfrm>
        </p:grpSpPr>
        <p:sp>
          <p:nvSpPr>
            <p:cNvPr id="140" name="Rectangle 361">
              <a:extLst>
                <a:ext uri="{FF2B5EF4-FFF2-40B4-BE49-F238E27FC236}">
                  <a16:creationId xmlns:a16="http://schemas.microsoft.com/office/drawing/2014/main" id="{A0F71D1B-DC5B-4293-A375-80C90F3FD2EB}"/>
                </a:ext>
              </a:extLst>
            </p:cNvPr>
            <p:cNvSpPr>
              <a:spLocks noChangeArrowheads="1"/>
            </p:cNvSpPr>
            <p:nvPr/>
          </p:nvSpPr>
          <p:spPr bwMode="auto">
            <a:xfrm>
              <a:off x="7292976" y="154332"/>
              <a:ext cx="1771650" cy="1209676"/>
            </a:xfrm>
            <a:prstGeom prst="rect">
              <a:avLst/>
            </a:prstGeom>
            <a:solidFill>
              <a:schemeClr val="bg1"/>
            </a:solidFill>
            <a:ln w="9525">
              <a:solidFill>
                <a:schemeClr val="tx1"/>
              </a:solidFill>
              <a:miter lim="800000"/>
              <a:headEnd/>
              <a:tailEnd/>
            </a:ln>
            <a:effectLst/>
          </p:spPr>
          <p:txBody>
            <a:bodyPr wrap="none" anchor="ctr"/>
            <a:lstStyle/>
            <a:p>
              <a:pPr eaLnBrk="0" hangingPunct="0">
                <a:buClr>
                  <a:srgbClr val="000000"/>
                </a:buClr>
                <a:buSzPct val="135000"/>
                <a:buFont typeface="StarBats" charset="0"/>
                <a:buNone/>
                <a:defRPr/>
              </a:pPr>
              <a:endParaRPr lang="en-US" sz="1800" dirty="0">
                <a:solidFill>
                  <a:srgbClr val="000000"/>
                </a:solidFill>
                <a:latin typeface="Arial" pitchFamily="34" charset="0"/>
              </a:endParaRPr>
            </a:p>
          </p:txBody>
        </p:sp>
        <p:sp>
          <p:nvSpPr>
            <p:cNvPr id="142" name="Text Box 355">
              <a:extLst>
                <a:ext uri="{FF2B5EF4-FFF2-40B4-BE49-F238E27FC236}">
                  <a16:creationId xmlns:a16="http://schemas.microsoft.com/office/drawing/2014/main" id="{68034F57-19AB-414C-9A64-6F2E3E5E8F13}"/>
                </a:ext>
              </a:extLst>
            </p:cNvPr>
            <p:cNvSpPr txBox="1">
              <a:spLocks noChangeArrowheads="1"/>
            </p:cNvSpPr>
            <p:nvPr/>
          </p:nvSpPr>
          <p:spPr bwMode="auto">
            <a:xfrm>
              <a:off x="7564438" y="1113182"/>
              <a:ext cx="1328738" cy="185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defRPr/>
              </a:pPr>
              <a:r>
                <a:rPr lang="de-DE" sz="1200" dirty="0">
                  <a:solidFill>
                    <a:srgbClr val="000000"/>
                  </a:solidFill>
                  <a:latin typeface="Arial" pitchFamily="34" charset="0"/>
                </a:rPr>
                <a:t>ITAM-like </a:t>
              </a:r>
              <a:r>
                <a:rPr lang="en-US" sz="1200" dirty="0">
                  <a:solidFill>
                    <a:srgbClr val="000000"/>
                  </a:solidFill>
                  <a:latin typeface="Arial" pitchFamily="34" charset="0"/>
                </a:rPr>
                <a:t>endocytic</a:t>
              </a:r>
            </a:p>
          </p:txBody>
        </p:sp>
        <p:sp>
          <p:nvSpPr>
            <p:cNvPr id="143" name="Oval 357">
              <a:extLst>
                <a:ext uri="{FF2B5EF4-FFF2-40B4-BE49-F238E27FC236}">
                  <a16:creationId xmlns:a16="http://schemas.microsoft.com/office/drawing/2014/main" id="{029F8126-8C87-4EB2-8BED-FBCDFF9EB9F7}"/>
                </a:ext>
              </a:extLst>
            </p:cNvPr>
            <p:cNvSpPr>
              <a:spLocks noChangeArrowheads="1"/>
            </p:cNvSpPr>
            <p:nvPr/>
          </p:nvSpPr>
          <p:spPr bwMode="auto">
            <a:xfrm>
              <a:off x="7364571" y="232120"/>
              <a:ext cx="136208" cy="18415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buClr>
                  <a:srgbClr val="000000"/>
                </a:buClr>
                <a:buSzPct val="135000"/>
                <a:buFont typeface="StarBats" charset="0"/>
                <a:buNone/>
                <a:defRPr/>
              </a:pPr>
              <a:endParaRPr lang="de-DE" sz="1800">
                <a:solidFill>
                  <a:srgbClr val="000000"/>
                </a:solidFill>
                <a:latin typeface="Arial" pitchFamily="34" charset="0"/>
              </a:endParaRPr>
            </a:p>
          </p:txBody>
        </p:sp>
        <p:sp>
          <p:nvSpPr>
            <p:cNvPr id="144" name="Oval 358">
              <a:extLst>
                <a:ext uri="{FF2B5EF4-FFF2-40B4-BE49-F238E27FC236}">
                  <a16:creationId xmlns:a16="http://schemas.microsoft.com/office/drawing/2014/main" id="{4B420D80-F8E6-4FD1-9AB1-414ADEA81215}"/>
                </a:ext>
              </a:extLst>
            </p:cNvPr>
            <p:cNvSpPr>
              <a:spLocks noChangeArrowheads="1"/>
            </p:cNvSpPr>
            <p:nvPr/>
          </p:nvSpPr>
          <p:spPr bwMode="auto">
            <a:xfrm>
              <a:off x="8226426" y="230531"/>
              <a:ext cx="152792" cy="185738"/>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r>
                <a:rPr lang="de-DE" sz="1000"/>
                <a:t>A</a:t>
              </a:r>
            </a:p>
          </p:txBody>
        </p:sp>
        <p:sp>
          <p:nvSpPr>
            <p:cNvPr id="145" name="Text Box 359">
              <a:extLst>
                <a:ext uri="{FF2B5EF4-FFF2-40B4-BE49-F238E27FC236}">
                  <a16:creationId xmlns:a16="http://schemas.microsoft.com/office/drawing/2014/main" id="{B3C8806F-424F-4FD0-9EAA-AEDD22F2E3D3}"/>
                </a:ext>
              </a:extLst>
            </p:cNvPr>
            <p:cNvSpPr txBox="1">
              <a:spLocks noChangeArrowheads="1"/>
            </p:cNvSpPr>
            <p:nvPr/>
          </p:nvSpPr>
          <p:spPr bwMode="auto">
            <a:xfrm>
              <a:off x="7470776" y="174970"/>
              <a:ext cx="690562" cy="33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de-DE" sz="1200" dirty="0">
                  <a:solidFill>
                    <a:srgbClr val="000000"/>
                  </a:solidFill>
                  <a:latin typeface="Arial" pitchFamily="34" charset="0"/>
                </a:rPr>
                <a:t>IgV-like</a:t>
              </a:r>
            </a:p>
          </p:txBody>
        </p:sp>
        <p:sp>
          <p:nvSpPr>
            <p:cNvPr id="146" name="Text Box 360">
              <a:extLst>
                <a:ext uri="{FF2B5EF4-FFF2-40B4-BE49-F238E27FC236}">
                  <a16:creationId xmlns:a16="http://schemas.microsoft.com/office/drawing/2014/main" id="{2D903A94-AF03-435F-A9B2-0FC76B73C34D}"/>
                </a:ext>
              </a:extLst>
            </p:cNvPr>
            <p:cNvSpPr txBox="1">
              <a:spLocks noChangeArrowheads="1"/>
            </p:cNvSpPr>
            <p:nvPr/>
          </p:nvSpPr>
          <p:spPr bwMode="auto">
            <a:xfrm>
              <a:off x="8326438" y="174970"/>
              <a:ext cx="704039"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sz="1200" dirty="0">
                  <a:solidFill>
                    <a:srgbClr val="000000"/>
                  </a:solidFill>
                  <a:latin typeface="Arial" pitchFamily="34" charset="0"/>
                </a:rPr>
                <a:t>IgC-like</a:t>
              </a:r>
            </a:p>
          </p:txBody>
        </p:sp>
        <p:sp>
          <p:nvSpPr>
            <p:cNvPr id="147" name="Rectangle 362">
              <a:extLst>
                <a:ext uri="{FF2B5EF4-FFF2-40B4-BE49-F238E27FC236}">
                  <a16:creationId xmlns:a16="http://schemas.microsoft.com/office/drawing/2014/main" id="{606402CB-847B-4201-B90F-BE0E9F626BCE}"/>
                </a:ext>
              </a:extLst>
            </p:cNvPr>
            <p:cNvSpPr>
              <a:spLocks noChangeArrowheads="1"/>
            </p:cNvSpPr>
            <p:nvPr/>
          </p:nvSpPr>
          <p:spPr bwMode="auto">
            <a:xfrm>
              <a:off x="7394576" y="1130645"/>
              <a:ext cx="71437" cy="144462"/>
            </a:xfrm>
            <a:prstGeom prst="rect">
              <a:avLst/>
            </a:prstGeom>
            <a:solidFill>
              <a:srgbClr val="0000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buClr>
                  <a:srgbClr val="000000"/>
                </a:buClr>
                <a:buSzPct val="135000"/>
                <a:buFont typeface="StarBats" charset="0"/>
                <a:buNone/>
                <a:defRPr/>
              </a:pPr>
              <a:endParaRPr lang="de-DE" sz="1800">
                <a:solidFill>
                  <a:srgbClr val="000000"/>
                </a:solidFill>
                <a:latin typeface="Arial" pitchFamily="34" charset="0"/>
              </a:endParaRPr>
            </a:p>
          </p:txBody>
        </p:sp>
        <p:sp>
          <p:nvSpPr>
            <p:cNvPr id="148" name="Rectangle 364">
              <a:extLst>
                <a:ext uri="{FF2B5EF4-FFF2-40B4-BE49-F238E27FC236}">
                  <a16:creationId xmlns:a16="http://schemas.microsoft.com/office/drawing/2014/main" id="{65DE72F0-501D-49B4-A7AF-D4275B5ADE61}"/>
                </a:ext>
              </a:extLst>
            </p:cNvPr>
            <p:cNvSpPr>
              <a:spLocks noChangeArrowheads="1"/>
            </p:cNvSpPr>
            <p:nvPr/>
          </p:nvSpPr>
          <p:spPr bwMode="auto">
            <a:xfrm>
              <a:off x="7392988" y="482945"/>
              <a:ext cx="71438" cy="144462"/>
            </a:xfrm>
            <a:prstGeom prst="rect">
              <a:avLst/>
            </a:prstGeom>
            <a:solidFill>
              <a:srgbClr val="FF0066"/>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buClr>
                  <a:srgbClr val="000000"/>
                </a:buClr>
                <a:buSzPct val="135000"/>
                <a:buFont typeface="StarBats" charset="0"/>
                <a:buNone/>
                <a:defRPr/>
              </a:pPr>
              <a:endParaRPr lang="de-DE" sz="1800">
                <a:solidFill>
                  <a:srgbClr val="000000"/>
                </a:solidFill>
                <a:latin typeface="Arial" pitchFamily="34" charset="0"/>
              </a:endParaRPr>
            </a:p>
          </p:txBody>
        </p:sp>
        <p:sp>
          <p:nvSpPr>
            <p:cNvPr id="149" name="Rectangle 365">
              <a:extLst>
                <a:ext uri="{FF2B5EF4-FFF2-40B4-BE49-F238E27FC236}">
                  <a16:creationId xmlns:a16="http://schemas.microsoft.com/office/drawing/2014/main" id="{B4E2C8C7-B3A6-4BD8-A30D-209DC92E28EC}"/>
                </a:ext>
              </a:extLst>
            </p:cNvPr>
            <p:cNvSpPr>
              <a:spLocks noChangeArrowheads="1"/>
            </p:cNvSpPr>
            <p:nvPr/>
          </p:nvSpPr>
          <p:spPr bwMode="auto">
            <a:xfrm>
              <a:off x="7397751" y="694082"/>
              <a:ext cx="71437" cy="144463"/>
            </a:xfrm>
            <a:prstGeom prst="rect">
              <a:avLst/>
            </a:prstGeom>
            <a:solidFill>
              <a:srgbClr val="FFFF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buClr>
                  <a:srgbClr val="000000"/>
                </a:buClr>
                <a:buSzPct val="135000"/>
                <a:buFont typeface="StarBats" charset="0"/>
                <a:buNone/>
                <a:defRPr/>
              </a:pPr>
              <a:endParaRPr lang="de-DE" sz="1800">
                <a:solidFill>
                  <a:srgbClr val="000000"/>
                </a:solidFill>
                <a:latin typeface="Arial" pitchFamily="34" charset="0"/>
              </a:endParaRPr>
            </a:p>
          </p:txBody>
        </p:sp>
        <p:sp>
          <p:nvSpPr>
            <p:cNvPr id="150" name="Rectangle 369">
              <a:extLst>
                <a:ext uri="{FF2B5EF4-FFF2-40B4-BE49-F238E27FC236}">
                  <a16:creationId xmlns:a16="http://schemas.microsoft.com/office/drawing/2014/main" id="{9510006B-AC75-4E3E-9BD6-046EC4015343}"/>
                </a:ext>
              </a:extLst>
            </p:cNvPr>
            <p:cNvSpPr>
              <a:spLocks noChangeArrowheads="1"/>
            </p:cNvSpPr>
            <p:nvPr/>
          </p:nvSpPr>
          <p:spPr bwMode="auto">
            <a:xfrm>
              <a:off x="7397751" y="911570"/>
              <a:ext cx="71437" cy="144462"/>
            </a:xfrm>
            <a:prstGeom prst="rect">
              <a:avLst/>
            </a:prstGeom>
            <a:solidFill>
              <a:srgbClr val="00CC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buClr>
                  <a:srgbClr val="000000"/>
                </a:buClr>
                <a:buSzPct val="135000"/>
                <a:buFont typeface="StarBats" charset="0"/>
                <a:buNone/>
                <a:defRPr/>
              </a:pPr>
              <a:endParaRPr lang="de-DE" sz="1800">
                <a:solidFill>
                  <a:srgbClr val="000000"/>
                </a:solidFill>
                <a:latin typeface="Arial" pitchFamily="34" charset="0"/>
              </a:endParaRPr>
            </a:p>
          </p:txBody>
        </p:sp>
        <p:sp>
          <p:nvSpPr>
            <p:cNvPr id="151" name="Text Box 355">
              <a:extLst>
                <a:ext uri="{FF2B5EF4-FFF2-40B4-BE49-F238E27FC236}">
                  <a16:creationId xmlns:a16="http://schemas.microsoft.com/office/drawing/2014/main" id="{ED3D08D1-BF50-4464-A3DF-4626AD934CEE}"/>
                </a:ext>
              </a:extLst>
            </p:cNvPr>
            <p:cNvSpPr txBox="1">
              <a:spLocks noChangeArrowheads="1"/>
            </p:cNvSpPr>
            <p:nvPr/>
          </p:nvSpPr>
          <p:spPr bwMode="auto">
            <a:xfrm>
              <a:off x="7564438" y="890931"/>
              <a:ext cx="357188" cy="185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defRPr/>
              </a:pPr>
              <a:r>
                <a:rPr lang="de-DE" sz="1200">
                  <a:solidFill>
                    <a:srgbClr val="000000"/>
                  </a:solidFill>
                  <a:latin typeface="Arial" pitchFamily="34" charset="0"/>
                </a:rPr>
                <a:t>ITAM</a:t>
              </a:r>
            </a:p>
          </p:txBody>
        </p:sp>
        <p:sp>
          <p:nvSpPr>
            <p:cNvPr id="152" name="Text Box 355">
              <a:extLst>
                <a:ext uri="{FF2B5EF4-FFF2-40B4-BE49-F238E27FC236}">
                  <a16:creationId xmlns:a16="http://schemas.microsoft.com/office/drawing/2014/main" id="{3E30A3ED-9570-4227-AE2B-2383A828A51A}"/>
                </a:ext>
              </a:extLst>
            </p:cNvPr>
            <p:cNvSpPr txBox="1">
              <a:spLocks noChangeArrowheads="1"/>
            </p:cNvSpPr>
            <p:nvPr/>
          </p:nvSpPr>
          <p:spPr bwMode="auto">
            <a:xfrm>
              <a:off x="7564438" y="441670"/>
              <a:ext cx="309563" cy="185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defRPr/>
              </a:pPr>
              <a:r>
                <a:rPr lang="de-DE" sz="1200" dirty="0">
                  <a:solidFill>
                    <a:srgbClr val="000000"/>
                  </a:solidFill>
                  <a:latin typeface="Arial" pitchFamily="34" charset="0"/>
                </a:rPr>
                <a:t>ITIM</a:t>
              </a:r>
            </a:p>
          </p:txBody>
        </p:sp>
        <p:sp>
          <p:nvSpPr>
            <p:cNvPr id="153" name="Text Box 355">
              <a:extLst>
                <a:ext uri="{FF2B5EF4-FFF2-40B4-BE49-F238E27FC236}">
                  <a16:creationId xmlns:a16="http://schemas.microsoft.com/office/drawing/2014/main" id="{89569AD3-C2B9-4CB4-9584-E764EE2E170C}"/>
                </a:ext>
              </a:extLst>
            </p:cNvPr>
            <p:cNvSpPr txBox="1">
              <a:spLocks noChangeArrowheads="1"/>
            </p:cNvSpPr>
            <p:nvPr/>
          </p:nvSpPr>
          <p:spPr bwMode="auto">
            <a:xfrm>
              <a:off x="7564438" y="671857"/>
              <a:ext cx="368300" cy="184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defRPr/>
              </a:pPr>
              <a:r>
                <a:rPr lang="de-DE" sz="1200">
                  <a:solidFill>
                    <a:srgbClr val="000000"/>
                  </a:solidFill>
                  <a:latin typeface="Arial" pitchFamily="34" charset="0"/>
                </a:rPr>
                <a:t>ITSM</a:t>
              </a:r>
            </a:p>
          </p:txBody>
        </p:sp>
        <p:sp>
          <p:nvSpPr>
            <p:cNvPr id="154" name="Oval 358">
              <a:extLst>
                <a:ext uri="{FF2B5EF4-FFF2-40B4-BE49-F238E27FC236}">
                  <a16:creationId xmlns:a16="http://schemas.microsoft.com/office/drawing/2014/main" id="{9C8366A9-7C8A-4B97-891A-485D04009EB6}"/>
                </a:ext>
              </a:extLst>
            </p:cNvPr>
            <p:cNvSpPr>
              <a:spLocks noChangeArrowheads="1"/>
            </p:cNvSpPr>
            <p:nvPr/>
          </p:nvSpPr>
          <p:spPr bwMode="auto">
            <a:xfrm>
              <a:off x="8226818" y="520608"/>
              <a:ext cx="155575"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buClr>
                  <a:srgbClr val="000000"/>
                </a:buClr>
                <a:buSzPct val="135000"/>
                <a:buFont typeface="StarBats" charset="0"/>
                <a:buNone/>
                <a:defRPr/>
              </a:pPr>
              <a:r>
                <a:rPr lang="de-DE" sz="1000">
                  <a:solidFill>
                    <a:srgbClr val="000000"/>
                  </a:solidFill>
                  <a:latin typeface="Arial" pitchFamily="34" charset="0"/>
                </a:rPr>
                <a:t>B</a:t>
              </a:r>
            </a:p>
          </p:txBody>
        </p:sp>
        <p:sp>
          <p:nvSpPr>
            <p:cNvPr id="155" name="Text Box 360">
              <a:extLst>
                <a:ext uri="{FF2B5EF4-FFF2-40B4-BE49-F238E27FC236}">
                  <a16:creationId xmlns:a16="http://schemas.microsoft.com/office/drawing/2014/main" id="{A0563B9E-4B28-4813-A8E6-7C8B887F668E}"/>
                </a:ext>
              </a:extLst>
            </p:cNvPr>
            <p:cNvSpPr txBox="1">
              <a:spLocks noChangeArrowheads="1"/>
            </p:cNvSpPr>
            <p:nvPr/>
          </p:nvSpPr>
          <p:spPr bwMode="auto">
            <a:xfrm>
              <a:off x="8326438" y="465047"/>
              <a:ext cx="704039"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sz="1200" dirty="0">
                  <a:solidFill>
                    <a:srgbClr val="000000"/>
                  </a:solidFill>
                  <a:latin typeface="Arial" pitchFamily="34" charset="0"/>
                </a:rPr>
                <a:t>IgC-like</a:t>
              </a:r>
            </a:p>
          </p:txBody>
        </p:sp>
      </p:grpSp>
      <p:sp>
        <p:nvSpPr>
          <p:cNvPr id="31" name="Text Box 475">
            <a:extLst>
              <a:ext uri="{FF2B5EF4-FFF2-40B4-BE49-F238E27FC236}">
                <a16:creationId xmlns:a16="http://schemas.microsoft.com/office/drawing/2014/main" id="{539AF7A3-998A-4312-93C3-9D7199000BCD}"/>
              </a:ext>
            </a:extLst>
          </p:cNvPr>
          <p:cNvSpPr txBox="1">
            <a:spLocks noChangeArrowheads="1"/>
          </p:cNvSpPr>
          <p:nvPr/>
        </p:nvSpPr>
        <p:spPr bwMode="auto">
          <a:xfrm>
            <a:off x="3346450" y="1234387"/>
            <a:ext cx="1213118"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Storks</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Ciconiidae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(family)</a:t>
            </a:r>
            <a:endParaRPr kumimoji="0" lang="en-US" sz="1100" b="1"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defRPr/>
            </a:pPr>
            <a:r>
              <a:rPr lang="en-US" sz="1100" dirty="0">
                <a:solidFill>
                  <a:srgbClr val="000000"/>
                </a:solidFill>
                <a:latin typeface="Arial"/>
                <a:ea typeface="ＭＳ Ｐゴシック" pitchFamily="34" charset="-128"/>
              </a:rPr>
              <a:t>o</a:t>
            </a:r>
            <a:r>
              <a:rPr kumimoji="0" lang="en-US" sz="1100" b="0" i="0" u="none" strike="noStrike" kern="1200" cap="none" spc="0" normalizeH="0" baseline="0" noProof="0" dirty="0" err="1">
                <a:ln>
                  <a:noFill/>
                </a:ln>
                <a:solidFill>
                  <a:srgbClr val="000000"/>
                </a:solidFill>
                <a:effectLst/>
                <a:uLnTx/>
                <a:uFillTx/>
                <a:latin typeface="Arial"/>
                <a:ea typeface="ＭＳ Ｐゴシック" pitchFamily="34" charset="-128"/>
                <a:cs typeface="Arial" pitchFamily="34" charset="0"/>
              </a:rPr>
              <a:t>riental</a:t>
            </a:r>
            <a:r>
              <a:rPr kumimoji="0" lang="en-US" sz="1100" b="0" i="0" u="none" strike="noStrike" kern="1200" cap="none" spc="0" normalizeH="0" baseline="0" noProof="0" dirty="0">
                <a:ln>
                  <a:noFill/>
                </a:ln>
                <a:solidFill>
                  <a:srgbClr val="000000"/>
                </a:solidFill>
                <a:effectLst/>
                <a:uLnTx/>
                <a:uFillTx/>
                <a:latin typeface="Arial"/>
                <a:ea typeface="ＭＳ Ｐゴシック" pitchFamily="34" charset="-128"/>
                <a:cs typeface="Arial" pitchFamily="34" charset="0"/>
              </a:rPr>
              <a:t> stork</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800" b="0" i="1" u="none" strike="noStrike" kern="1200" cap="none" spc="0" normalizeH="0" baseline="0" noProof="0" dirty="0">
                <a:ln>
                  <a:noFill/>
                </a:ln>
                <a:solidFill>
                  <a:srgbClr val="000000"/>
                </a:solidFill>
                <a:effectLst/>
                <a:uLnTx/>
                <a:uFillTx/>
                <a:latin typeface="Arial"/>
                <a:ea typeface="ＭＳ Ｐゴシック" pitchFamily="34" charset="-128"/>
                <a:cs typeface="Arial" pitchFamily="34" charset="0"/>
              </a:rPr>
              <a:t>Ciconia boyciana</a:t>
            </a:r>
          </a:p>
        </p:txBody>
      </p:sp>
      <p:sp>
        <p:nvSpPr>
          <p:cNvPr id="32" name="Text Box 755">
            <a:extLst>
              <a:ext uri="{FF2B5EF4-FFF2-40B4-BE49-F238E27FC236}">
                <a16:creationId xmlns:a16="http://schemas.microsoft.com/office/drawing/2014/main" id="{7F2708F1-5D45-4B1C-A8FA-71827C8CFCDC}"/>
              </a:ext>
            </a:extLst>
          </p:cNvPr>
          <p:cNvSpPr txBox="1">
            <a:spLocks noChangeArrowheads="1"/>
          </p:cNvSpPr>
          <p:nvPr/>
        </p:nvSpPr>
        <p:spPr bwMode="auto">
          <a:xfrm>
            <a:off x="5091842" y="2247044"/>
            <a:ext cx="268986"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itchFamily="34" charset="0"/>
                <a:ea typeface="+mn-ea"/>
                <a:cs typeface="Arial" pitchFamily="34" charset="0"/>
              </a:rPr>
              <a:t>C1L1</a:t>
            </a:r>
          </a:p>
        </p:txBody>
      </p:sp>
      <p:sp>
        <p:nvSpPr>
          <p:cNvPr id="33" name="Line 42">
            <a:extLst>
              <a:ext uri="{FF2B5EF4-FFF2-40B4-BE49-F238E27FC236}">
                <a16:creationId xmlns:a16="http://schemas.microsoft.com/office/drawing/2014/main" id="{E28797D9-5DB4-49EF-8958-D8504478BE7C}"/>
              </a:ext>
            </a:extLst>
          </p:cNvPr>
          <p:cNvSpPr>
            <a:spLocks noChangeShapeType="1"/>
          </p:cNvSpPr>
          <p:nvPr/>
        </p:nvSpPr>
        <p:spPr bwMode="auto">
          <a:xfrm>
            <a:off x="5229722" y="1935085"/>
            <a:ext cx="0" cy="285749"/>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
                <a:srgbClr val="000000"/>
              </a:buClr>
              <a:buSzPct val="135000"/>
              <a:buFont typeface="StarBats" charset="0"/>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34" name="Rectangle 43">
            <a:extLst>
              <a:ext uri="{FF2B5EF4-FFF2-40B4-BE49-F238E27FC236}">
                <a16:creationId xmlns:a16="http://schemas.microsoft.com/office/drawing/2014/main" id="{6022249C-CB2C-4252-8ADC-302B390B384D}"/>
              </a:ext>
            </a:extLst>
          </p:cNvPr>
          <p:cNvSpPr>
            <a:spLocks noChangeArrowheads="1"/>
          </p:cNvSpPr>
          <p:nvPr/>
        </p:nvSpPr>
        <p:spPr bwMode="auto">
          <a:xfrm>
            <a:off x="5205909" y="2046425"/>
            <a:ext cx="46038" cy="76200"/>
          </a:xfrm>
          <a:prstGeom prst="rect">
            <a:avLst/>
          </a:prstGeom>
          <a:solidFill>
            <a:srgbClr val="FF0066"/>
          </a:solidFill>
          <a:ln w="9525">
            <a:solidFill>
              <a:schemeClr val="tx1"/>
            </a:solidFill>
            <a:miter lim="800000"/>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35" name="Rectangle 44">
            <a:extLst>
              <a:ext uri="{FF2B5EF4-FFF2-40B4-BE49-F238E27FC236}">
                <a16:creationId xmlns:a16="http://schemas.microsoft.com/office/drawing/2014/main" id="{C4706AEF-719E-44D9-8AB1-133939B1CB40}"/>
              </a:ext>
            </a:extLst>
          </p:cNvPr>
          <p:cNvSpPr>
            <a:spLocks noChangeArrowheads="1"/>
          </p:cNvSpPr>
          <p:nvPr/>
        </p:nvSpPr>
        <p:spPr bwMode="auto">
          <a:xfrm>
            <a:off x="5205909" y="2143262"/>
            <a:ext cx="46038" cy="74613"/>
          </a:xfrm>
          <a:prstGeom prst="rect">
            <a:avLst/>
          </a:prstGeom>
          <a:solidFill>
            <a:srgbClr val="FFFF00"/>
          </a:solidFill>
          <a:ln w="9525" algn="ctr">
            <a:solidFill>
              <a:schemeClr val="tx1"/>
            </a:solidFill>
            <a:miter lim="800000"/>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36" name="Oval 29">
            <a:extLst>
              <a:ext uri="{FF2B5EF4-FFF2-40B4-BE49-F238E27FC236}">
                <a16:creationId xmlns:a16="http://schemas.microsoft.com/office/drawing/2014/main" id="{FF599181-5661-43C5-A35A-EC60324DCA94}"/>
              </a:ext>
            </a:extLst>
          </p:cNvPr>
          <p:cNvSpPr>
            <a:spLocks noChangeArrowheads="1"/>
          </p:cNvSpPr>
          <p:nvPr/>
        </p:nvSpPr>
        <p:spPr bwMode="auto">
          <a:xfrm>
            <a:off x="5167808" y="1633460"/>
            <a:ext cx="123825" cy="147638"/>
          </a:xfrm>
          <a:prstGeom prst="ellipse">
            <a:avLst/>
          </a:prstGeom>
          <a:solidFill>
            <a:srgbClr val="99CCFF"/>
          </a:solidFill>
          <a:ln w="9525">
            <a:solidFill>
              <a:schemeClr val="tx1"/>
            </a:solidFill>
            <a:round/>
            <a:headEnd/>
            <a:tailEnd/>
          </a:ln>
        </p:spPr>
        <p:txBody>
          <a:bodyPr wrap="none" anchor="ctr"/>
          <a:lstStyle/>
          <a:p>
            <a:pPr algn="ctr" eaLnBrk="1" hangingPunct="1">
              <a:buClrTx/>
              <a:buSzTx/>
            </a:pPr>
            <a:endParaRPr lang="de-DE">
              <a:solidFill>
                <a:srgbClr val="000000"/>
              </a:solidFill>
            </a:endParaRPr>
          </a:p>
        </p:txBody>
      </p:sp>
      <p:sp>
        <p:nvSpPr>
          <p:cNvPr id="37" name="Oval 30">
            <a:extLst>
              <a:ext uri="{FF2B5EF4-FFF2-40B4-BE49-F238E27FC236}">
                <a16:creationId xmlns:a16="http://schemas.microsoft.com/office/drawing/2014/main" id="{0FC8B76B-7398-4093-99FE-BB2A226B7B47}"/>
              </a:ext>
            </a:extLst>
          </p:cNvPr>
          <p:cNvSpPr>
            <a:spLocks noChangeArrowheads="1"/>
          </p:cNvSpPr>
          <p:nvPr/>
        </p:nvSpPr>
        <p:spPr bwMode="auto">
          <a:xfrm>
            <a:off x="5167808" y="1784273"/>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pPr>
            <a:endParaRPr lang="de-DE">
              <a:solidFill>
                <a:srgbClr val="000000"/>
              </a:solidFill>
            </a:endParaRPr>
          </a:p>
        </p:txBody>
      </p:sp>
      <p:sp>
        <p:nvSpPr>
          <p:cNvPr id="38" name="Oval 33">
            <a:extLst>
              <a:ext uri="{FF2B5EF4-FFF2-40B4-BE49-F238E27FC236}">
                <a16:creationId xmlns:a16="http://schemas.microsoft.com/office/drawing/2014/main" id="{35DC2D8A-EDBD-41AC-874B-0FFA3EB046F5}"/>
              </a:ext>
            </a:extLst>
          </p:cNvPr>
          <p:cNvSpPr>
            <a:spLocks noChangeArrowheads="1"/>
          </p:cNvSpPr>
          <p:nvPr/>
        </p:nvSpPr>
        <p:spPr bwMode="auto">
          <a:xfrm>
            <a:off x="5167808" y="1322856"/>
            <a:ext cx="123825" cy="149225"/>
          </a:xfrm>
          <a:prstGeom prst="ellipse">
            <a:avLst/>
          </a:prstGeom>
          <a:solidFill>
            <a:srgbClr val="FF0000"/>
          </a:solidFill>
          <a:ln w="9525">
            <a:solidFill>
              <a:schemeClr val="tx1"/>
            </a:solidFill>
            <a:round/>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39" name="Oval 29">
            <a:extLst>
              <a:ext uri="{FF2B5EF4-FFF2-40B4-BE49-F238E27FC236}">
                <a16:creationId xmlns:a16="http://schemas.microsoft.com/office/drawing/2014/main" id="{66662910-69FB-4ADC-B252-CD9AB6849E63}"/>
              </a:ext>
            </a:extLst>
          </p:cNvPr>
          <p:cNvSpPr>
            <a:spLocks noChangeArrowheads="1"/>
          </p:cNvSpPr>
          <p:nvPr/>
        </p:nvSpPr>
        <p:spPr bwMode="auto">
          <a:xfrm>
            <a:off x="5167808" y="1477578"/>
            <a:ext cx="123825" cy="147638"/>
          </a:xfrm>
          <a:prstGeom prst="ellipse">
            <a:avLst/>
          </a:prstGeom>
          <a:solidFill>
            <a:srgbClr val="99CCFF"/>
          </a:solidFill>
          <a:ln w="9525">
            <a:solidFill>
              <a:schemeClr val="tx1"/>
            </a:solidFill>
            <a:round/>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40" name="Line 9">
            <a:extLst>
              <a:ext uri="{FF2B5EF4-FFF2-40B4-BE49-F238E27FC236}">
                <a16:creationId xmlns:a16="http://schemas.microsoft.com/office/drawing/2014/main" id="{F671FBA8-FAD0-4934-BE88-57A4575E88EF}"/>
              </a:ext>
            </a:extLst>
          </p:cNvPr>
          <p:cNvSpPr>
            <a:spLocks noChangeShapeType="1"/>
          </p:cNvSpPr>
          <p:nvPr/>
        </p:nvSpPr>
        <p:spPr bwMode="auto">
          <a:xfrm>
            <a:off x="4711910" y="1982724"/>
            <a:ext cx="124814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
                <a:srgbClr val="000000"/>
              </a:buClr>
              <a:buSzPct val="135000"/>
              <a:buFont typeface="StarBats" charset="0"/>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41" name="Line 10">
            <a:extLst>
              <a:ext uri="{FF2B5EF4-FFF2-40B4-BE49-F238E27FC236}">
                <a16:creationId xmlns:a16="http://schemas.microsoft.com/office/drawing/2014/main" id="{2B554DE6-9130-4A21-9C9D-A97DC96E6DA9}"/>
              </a:ext>
            </a:extLst>
          </p:cNvPr>
          <p:cNvSpPr>
            <a:spLocks noChangeShapeType="1"/>
          </p:cNvSpPr>
          <p:nvPr/>
        </p:nvSpPr>
        <p:spPr bwMode="auto">
          <a:xfrm>
            <a:off x="4711910" y="2025586"/>
            <a:ext cx="1248147"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
                <a:srgbClr val="000000"/>
              </a:buClr>
              <a:buSzPct val="135000"/>
              <a:buFont typeface="StarBats" charset="0"/>
              <a:buNone/>
              <a:tabLst/>
              <a:defRPr/>
            </a:pPr>
            <a:endParaRPr kumimoji="0" lang="de-DE"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4289087071"/>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146" name="Text Box 471"/>
          <p:cNvSpPr txBox="1">
            <a:spLocks noChangeArrowheads="1"/>
          </p:cNvSpPr>
          <p:nvPr/>
        </p:nvSpPr>
        <p:spPr bwMode="auto">
          <a:xfrm>
            <a:off x="1403648" y="460650"/>
            <a:ext cx="11191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en-US" sz="1200" b="1" dirty="0">
                <a:latin typeface="Arial" pitchFamily="34" charset="0"/>
              </a:rPr>
              <a:t>Orthologous </a:t>
            </a:r>
          </a:p>
          <a:p>
            <a:pPr eaLnBrk="1" hangingPunct="1">
              <a:buClrTx/>
              <a:buSzTx/>
              <a:buFontTx/>
              <a:buNone/>
            </a:pPr>
            <a:r>
              <a:rPr lang="en-US" sz="1200" b="1" dirty="0">
                <a:latin typeface="Arial" pitchFamily="34" charset="0"/>
              </a:rPr>
              <a:t>CEACAMs</a:t>
            </a:r>
          </a:p>
        </p:txBody>
      </p:sp>
      <p:sp>
        <p:nvSpPr>
          <p:cNvPr id="252147" name="Text Box 472"/>
          <p:cNvSpPr txBox="1">
            <a:spLocks noChangeArrowheads="1"/>
          </p:cNvSpPr>
          <p:nvPr/>
        </p:nvSpPr>
        <p:spPr bwMode="auto">
          <a:xfrm>
            <a:off x="2009726" y="945590"/>
            <a:ext cx="16091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en-US" sz="1200" b="1" dirty="0">
                <a:latin typeface="Arial" pitchFamily="34" charset="0"/>
              </a:rPr>
              <a:t>CEACAM1-related </a:t>
            </a:r>
          </a:p>
          <a:p>
            <a:pPr eaLnBrk="1" hangingPunct="1">
              <a:buClrTx/>
              <a:buSzTx/>
              <a:buFontTx/>
              <a:buNone/>
            </a:pPr>
            <a:r>
              <a:rPr lang="en-US" sz="1200" b="1" dirty="0">
                <a:latin typeface="Arial" pitchFamily="34" charset="0"/>
              </a:rPr>
              <a:t>CEACAMs</a:t>
            </a:r>
          </a:p>
        </p:txBody>
      </p:sp>
      <p:sp>
        <p:nvSpPr>
          <p:cNvPr id="409" name="Text Box 471">
            <a:extLst>
              <a:ext uri="{FF2B5EF4-FFF2-40B4-BE49-F238E27FC236}">
                <a16:creationId xmlns:a16="http://schemas.microsoft.com/office/drawing/2014/main" id="{D33D3E23-DC73-4980-81F1-58868EC10350}"/>
              </a:ext>
            </a:extLst>
          </p:cNvPr>
          <p:cNvSpPr txBox="1">
            <a:spLocks noChangeArrowheads="1"/>
          </p:cNvSpPr>
          <p:nvPr/>
        </p:nvSpPr>
        <p:spPr bwMode="auto">
          <a:xfrm>
            <a:off x="207698" y="460650"/>
            <a:ext cx="124010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en-US" sz="1600" b="1" dirty="0">
                <a:latin typeface="Arial" pitchFamily="34" charset="0"/>
              </a:rPr>
              <a:t>Crocodiles</a:t>
            </a:r>
          </a:p>
        </p:txBody>
      </p:sp>
      <p:sp>
        <p:nvSpPr>
          <p:cNvPr id="484" name="Line 9">
            <a:extLst>
              <a:ext uri="{FF2B5EF4-FFF2-40B4-BE49-F238E27FC236}">
                <a16:creationId xmlns:a16="http://schemas.microsoft.com/office/drawing/2014/main" id="{7BF0A37B-4685-47E7-B47D-0D26A4E5DF3B}"/>
              </a:ext>
            </a:extLst>
          </p:cNvPr>
          <p:cNvSpPr>
            <a:spLocks noChangeShapeType="1"/>
          </p:cNvSpPr>
          <p:nvPr/>
        </p:nvSpPr>
        <p:spPr bwMode="auto">
          <a:xfrm>
            <a:off x="1778772" y="2672891"/>
            <a:ext cx="191379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485" name="Line 10">
            <a:extLst>
              <a:ext uri="{FF2B5EF4-FFF2-40B4-BE49-F238E27FC236}">
                <a16:creationId xmlns:a16="http://schemas.microsoft.com/office/drawing/2014/main" id="{EC22C439-B174-4B0D-83D9-47D79065B2E2}"/>
              </a:ext>
            </a:extLst>
          </p:cNvPr>
          <p:cNvSpPr>
            <a:spLocks noChangeShapeType="1"/>
          </p:cNvSpPr>
          <p:nvPr/>
        </p:nvSpPr>
        <p:spPr bwMode="auto">
          <a:xfrm>
            <a:off x="1778771" y="2715753"/>
            <a:ext cx="191379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486" name="Oval 413">
            <a:extLst>
              <a:ext uri="{FF2B5EF4-FFF2-40B4-BE49-F238E27FC236}">
                <a16:creationId xmlns:a16="http://schemas.microsoft.com/office/drawing/2014/main" id="{084CE0D7-FB6A-462A-BBD3-7BFFDF93551D}"/>
              </a:ext>
            </a:extLst>
          </p:cNvPr>
          <p:cNvSpPr>
            <a:spLocks noChangeArrowheads="1"/>
          </p:cNvSpPr>
          <p:nvPr/>
        </p:nvSpPr>
        <p:spPr bwMode="auto">
          <a:xfrm>
            <a:off x="1856847" y="2469691"/>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487" name="Line 414">
            <a:extLst>
              <a:ext uri="{FF2B5EF4-FFF2-40B4-BE49-F238E27FC236}">
                <a16:creationId xmlns:a16="http://schemas.microsoft.com/office/drawing/2014/main" id="{C5134BC5-F33E-4B84-979C-FBB27014D840}"/>
              </a:ext>
            </a:extLst>
          </p:cNvPr>
          <p:cNvSpPr>
            <a:spLocks noChangeShapeType="1"/>
          </p:cNvSpPr>
          <p:nvPr/>
        </p:nvSpPr>
        <p:spPr bwMode="auto">
          <a:xfrm>
            <a:off x="1920347" y="2620503"/>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488" name="Rectangle 415">
            <a:extLst>
              <a:ext uri="{FF2B5EF4-FFF2-40B4-BE49-F238E27FC236}">
                <a16:creationId xmlns:a16="http://schemas.microsoft.com/office/drawing/2014/main" id="{86DECF92-2886-4AC2-8E5C-1DC1DD43D200}"/>
              </a:ext>
            </a:extLst>
          </p:cNvPr>
          <p:cNvSpPr>
            <a:spLocks noChangeArrowheads="1"/>
          </p:cNvSpPr>
          <p:nvPr/>
        </p:nvSpPr>
        <p:spPr bwMode="auto">
          <a:xfrm>
            <a:off x="1896534" y="2803066"/>
            <a:ext cx="46038" cy="76200"/>
          </a:xfrm>
          <a:prstGeom prst="rect">
            <a:avLst/>
          </a:prstGeom>
          <a:solidFill>
            <a:srgbClr val="00CC00"/>
          </a:solidFill>
          <a:ln w="9525">
            <a:solidFill>
              <a:schemeClr val="tx1"/>
            </a:solidFill>
            <a:miter lim="800000"/>
            <a:headEnd/>
            <a:tailEnd/>
          </a:ln>
        </p:spPr>
        <p:txBody>
          <a:bodyPr wrap="none" anchor="ctr"/>
          <a:lstStyle/>
          <a:p>
            <a:pPr algn="ctr">
              <a:buFont typeface="StarBats" charset="0"/>
            </a:pPr>
            <a:endParaRPr lang="de-DE">
              <a:solidFill>
                <a:schemeClr val="tx1"/>
              </a:solidFill>
              <a:latin typeface="Arial" pitchFamily="34" charset="0"/>
              <a:cs typeface="+mn-cs"/>
            </a:endParaRPr>
          </a:p>
        </p:txBody>
      </p:sp>
      <p:sp>
        <p:nvSpPr>
          <p:cNvPr id="489" name="Text Box 757">
            <a:extLst>
              <a:ext uri="{FF2B5EF4-FFF2-40B4-BE49-F238E27FC236}">
                <a16:creationId xmlns:a16="http://schemas.microsoft.com/office/drawing/2014/main" id="{302A723F-CB88-4A66-9EB8-4ECD870A87BF}"/>
              </a:ext>
            </a:extLst>
          </p:cNvPr>
          <p:cNvSpPr txBox="1">
            <a:spLocks noChangeArrowheads="1"/>
          </p:cNvSpPr>
          <p:nvPr/>
        </p:nvSpPr>
        <p:spPr bwMode="auto">
          <a:xfrm>
            <a:off x="1785887" y="2941178"/>
            <a:ext cx="274020"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en-US" sz="800" dirty="0">
                <a:latin typeface="Arial" pitchFamily="34" charset="0"/>
              </a:rPr>
              <a:t>C19</a:t>
            </a:r>
          </a:p>
        </p:txBody>
      </p:sp>
      <p:sp>
        <p:nvSpPr>
          <p:cNvPr id="490" name="Text Box 476">
            <a:extLst>
              <a:ext uri="{FF2B5EF4-FFF2-40B4-BE49-F238E27FC236}">
                <a16:creationId xmlns:a16="http://schemas.microsoft.com/office/drawing/2014/main" id="{6F6F10A7-4012-4C60-8913-01D1AD5A8242}"/>
              </a:ext>
            </a:extLst>
          </p:cNvPr>
          <p:cNvSpPr txBox="1">
            <a:spLocks noChangeArrowheads="1"/>
          </p:cNvSpPr>
          <p:nvPr/>
        </p:nvSpPr>
        <p:spPr bwMode="auto">
          <a:xfrm>
            <a:off x="154711" y="2032047"/>
            <a:ext cx="1511127"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r">
              <a:buClrTx/>
              <a:buSzTx/>
              <a:buFontTx/>
              <a:buNone/>
            </a:pPr>
            <a:r>
              <a:rPr lang="en-US" sz="1100" b="1" dirty="0">
                <a:latin typeface="Arial" pitchFamily="34" charset="0"/>
              </a:rPr>
              <a:t>Crocodylia</a:t>
            </a:r>
          </a:p>
          <a:p>
            <a:pPr algn="r">
              <a:buClrTx/>
              <a:buSzTx/>
              <a:buFontTx/>
              <a:buNone/>
            </a:pPr>
            <a:r>
              <a:rPr lang="en-US" sz="1100" b="1" dirty="0">
                <a:latin typeface="Arial" pitchFamily="34" charset="0"/>
              </a:rPr>
              <a:t>Alligatoridae</a:t>
            </a:r>
          </a:p>
          <a:p>
            <a:pPr algn="r">
              <a:buClrTx/>
              <a:buSzTx/>
              <a:buFontTx/>
              <a:buNone/>
            </a:pPr>
            <a:r>
              <a:rPr lang="en-US" sz="1100" dirty="0">
                <a:latin typeface="Arial" pitchFamily="34" charset="0"/>
              </a:rPr>
              <a:t>(family)</a:t>
            </a:r>
          </a:p>
          <a:p>
            <a:pPr algn="r">
              <a:buClrTx/>
              <a:buSzTx/>
              <a:buFontTx/>
              <a:buNone/>
            </a:pPr>
            <a:r>
              <a:rPr lang="en-US" sz="1100" dirty="0">
                <a:latin typeface="+mn-lt"/>
                <a:ea typeface="ＭＳ Ｐゴシック" pitchFamily="34" charset="-128"/>
              </a:rPr>
              <a:t>American alligator</a:t>
            </a:r>
          </a:p>
          <a:p>
            <a:pPr algn="r">
              <a:buClrTx/>
              <a:buSzTx/>
              <a:buFontTx/>
              <a:buNone/>
            </a:pPr>
            <a:r>
              <a:rPr lang="en-US" sz="800" i="1" dirty="0">
                <a:latin typeface="+mn-lt"/>
                <a:ea typeface="ＭＳ Ｐゴシック" pitchFamily="34" charset="-128"/>
              </a:rPr>
              <a:t>Alligator mississippiensis</a:t>
            </a:r>
          </a:p>
        </p:txBody>
      </p:sp>
      <p:sp>
        <p:nvSpPr>
          <p:cNvPr id="491" name="Text Box 755">
            <a:extLst>
              <a:ext uri="{FF2B5EF4-FFF2-40B4-BE49-F238E27FC236}">
                <a16:creationId xmlns:a16="http://schemas.microsoft.com/office/drawing/2014/main" id="{13D83EAF-39F9-443D-B551-F4F8B2B4B23F}"/>
              </a:ext>
            </a:extLst>
          </p:cNvPr>
          <p:cNvSpPr txBox="1">
            <a:spLocks noChangeArrowheads="1"/>
          </p:cNvSpPr>
          <p:nvPr/>
        </p:nvSpPr>
        <p:spPr bwMode="auto">
          <a:xfrm>
            <a:off x="2328648" y="2937225"/>
            <a:ext cx="163698"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a:t>
            </a:r>
          </a:p>
        </p:txBody>
      </p:sp>
      <p:sp>
        <p:nvSpPr>
          <p:cNvPr id="492" name="Line 42">
            <a:extLst>
              <a:ext uri="{FF2B5EF4-FFF2-40B4-BE49-F238E27FC236}">
                <a16:creationId xmlns:a16="http://schemas.microsoft.com/office/drawing/2014/main" id="{ECC47405-4897-4CC6-9634-0DB4C087DBF0}"/>
              </a:ext>
            </a:extLst>
          </p:cNvPr>
          <p:cNvSpPr>
            <a:spLocks noChangeShapeType="1"/>
          </p:cNvSpPr>
          <p:nvPr/>
        </p:nvSpPr>
        <p:spPr bwMode="auto">
          <a:xfrm>
            <a:off x="2410410" y="2625266"/>
            <a:ext cx="0" cy="285749"/>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493" name="Rectangle 43">
            <a:extLst>
              <a:ext uri="{FF2B5EF4-FFF2-40B4-BE49-F238E27FC236}">
                <a16:creationId xmlns:a16="http://schemas.microsoft.com/office/drawing/2014/main" id="{6E2C9CC9-13FB-43AB-9B76-0856F5FA6E9B}"/>
              </a:ext>
            </a:extLst>
          </p:cNvPr>
          <p:cNvSpPr>
            <a:spLocks noChangeArrowheads="1"/>
          </p:cNvSpPr>
          <p:nvPr/>
        </p:nvSpPr>
        <p:spPr bwMode="auto">
          <a:xfrm>
            <a:off x="2386597" y="2736606"/>
            <a:ext cx="46038" cy="76200"/>
          </a:xfrm>
          <a:prstGeom prst="rect">
            <a:avLst/>
          </a:prstGeom>
          <a:solidFill>
            <a:srgbClr val="FF0066"/>
          </a:solidFill>
          <a:ln w="9525">
            <a:solidFill>
              <a:schemeClr val="tx1"/>
            </a:solidFill>
            <a:miter lim="800000"/>
            <a:headEnd/>
            <a:tailEnd/>
          </a:ln>
        </p:spPr>
        <p:txBody>
          <a:bodyPr wrap="none" anchor="ctr"/>
          <a:lstStyle/>
          <a:p>
            <a:pPr algn="ctr" eaLnBrk="1" hangingPunct="1">
              <a:buClrTx/>
              <a:buSzTx/>
              <a:buFontTx/>
              <a:buNone/>
            </a:pPr>
            <a:endParaRPr lang="de-DE" sz="1800"/>
          </a:p>
        </p:txBody>
      </p:sp>
      <p:sp>
        <p:nvSpPr>
          <p:cNvPr id="494" name="Rectangle 44">
            <a:extLst>
              <a:ext uri="{FF2B5EF4-FFF2-40B4-BE49-F238E27FC236}">
                <a16:creationId xmlns:a16="http://schemas.microsoft.com/office/drawing/2014/main" id="{1BE1B0BD-8A69-406D-99BB-59852BCA5C0E}"/>
              </a:ext>
            </a:extLst>
          </p:cNvPr>
          <p:cNvSpPr>
            <a:spLocks noChangeArrowheads="1"/>
          </p:cNvSpPr>
          <p:nvPr/>
        </p:nvSpPr>
        <p:spPr bwMode="auto">
          <a:xfrm>
            <a:off x="2386597" y="2833443"/>
            <a:ext cx="46038" cy="74613"/>
          </a:xfrm>
          <a:prstGeom prst="rect">
            <a:avLst/>
          </a:prstGeom>
          <a:solidFill>
            <a:srgbClr val="FFFF00"/>
          </a:solidFill>
          <a:ln w="9525" algn="ctr">
            <a:solidFill>
              <a:schemeClr val="tx1"/>
            </a:solidFill>
            <a:miter lim="800000"/>
            <a:headEnd/>
            <a:tailEnd/>
          </a:ln>
        </p:spPr>
        <p:txBody>
          <a:bodyPr wrap="none" anchor="ctr"/>
          <a:lstStyle/>
          <a:p>
            <a:pPr algn="ctr" eaLnBrk="1" hangingPunct="1">
              <a:buClrTx/>
              <a:buSzTx/>
              <a:buFontTx/>
              <a:buNone/>
            </a:pPr>
            <a:endParaRPr lang="de-DE"/>
          </a:p>
        </p:txBody>
      </p:sp>
      <p:sp>
        <p:nvSpPr>
          <p:cNvPr id="495" name="Oval 29">
            <a:extLst>
              <a:ext uri="{FF2B5EF4-FFF2-40B4-BE49-F238E27FC236}">
                <a16:creationId xmlns:a16="http://schemas.microsoft.com/office/drawing/2014/main" id="{51372AB5-0B31-4140-9E68-2037B3D50524}"/>
              </a:ext>
            </a:extLst>
          </p:cNvPr>
          <p:cNvSpPr>
            <a:spLocks noChangeArrowheads="1"/>
          </p:cNvSpPr>
          <p:nvPr/>
        </p:nvSpPr>
        <p:spPr bwMode="auto">
          <a:xfrm>
            <a:off x="2348496" y="2323641"/>
            <a:ext cx="123825" cy="147638"/>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496" name="Oval 30">
            <a:extLst>
              <a:ext uri="{FF2B5EF4-FFF2-40B4-BE49-F238E27FC236}">
                <a16:creationId xmlns:a16="http://schemas.microsoft.com/office/drawing/2014/main" id="{355BD6C7-49B0-4137-87A8-8432608CDD84}"/>
              </a:ext>
            </a:extLst>
          </p:cNvPr>
          <p:cNvSpPr>
            <a:spLocks noChangeArrowheads="1"/>
          </p:cNvSpPr>
          <p:nvPr/>
        </p:nvSpPr>
        <p:spPr bwMode="auto">
          <a:xfrm>
            <a:off x="2348496" y="2474454"/>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497" name="Oval 33">
            <a:extLst>
              <a:ext uri="{FF2B5EF4-FFF2-40B4-BE49-F238E27FC236}">
                <a16:creationId xmlns:a16="http://schemas.microsoft.com/office/drawing/2014/main" id="{2D679590-10EA-4FFD-9D9B-2C85F92267EB}"/>
              </a:ext>
            </a:extLst>
          </p:cNvPr>
          <p:cNvSpPr>
            <a:spLocks noChangeArrowheads="1"/>
          </p:cNvSpPr>
          <p:nvPr/>
        </p:nvSpPr>
        <p:spPr bwMode="auto">
          <a:xfrm>
            <a:off x="2348496" y="2017266"/>
            <a:ext cx="123825"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498" name="Oval 413">
            <a:extLst>
              <a:ext uri="{FF2B5EF4-FFF2-40B4-BE49-F238E27FC236}">
                <a16:creationId xmlns:a16="http://schemas.microsoft.com/office/drawing/2014/main" id="{0679EF67-BD0A-41A5-B992-FCC4D58F82F8}"/>
              </a:ext>
            </a:extLst>
          </p:cNvPr>
          <p:cNvSpPr>
            <a:spLocks noChangeArrowheads="1"/>
          </p:cNvSpPr>
          <p:nvPr/>
        </p:nvSpPr>
        <p:spPr bwMode="auto">
          <a:xfrm>
            <a:off x="2887764" y="2171613"/>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499" name="Line 414">
            <a:extLst>
              <a:ext uri="{FF2B5EF4-FFF2-40B4-BE49-F238E27FC236}">
                <a16:creationId xmlns:a16="http://schemas.microsoft.com/office/drawing/2014/main" id="{531FE0CA-1409-4AC7-9204-0ABD0041AB8F}"/>
              </a:ext>
            </a:extLst>
          </p:cNvPr>
          <p:cNvSpPr>
            <a:spLocks noChangeShapeType="1"/>
          </p:cNvSpPr>
          <p:nvPr/>
        </p:nvSpPr>
        <p:spPr bwMode="auto">
          <a:xfrm>
            <a:off x="2951264" y="2620503"/>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500" name="Rectangle 415">
            <a:extLst>
              <a:ext uri="{FF2B5EF4-FFF2-40B4-BE49-F238E27FC236}">
                <a16:creationId xmlns:a16="http://schemas.microsoft.com/office/drawing/2014/main" id="{23FC5733-F452-4CD9-9006-9C96848D622E}"/>
              </a:ext>
            </a:extLst>
          </p:cNvPr>
          <p:cNvSpPr>
            <a:spLocks noChangeArrowheads="1"/>
          </p:cNvSpPr>
          <p:nvPr/>
        </p:nvSpPr>
        <p:spPr bwMode="auto">
          <a:xfrm>
            <a:off x="2927451" y="2803066"/>
            <a:ext cx="46038" cy="76200"/>
          </a:xfrm>
          <a:prstGeom prst="rect">
            <a:avLst/>
          </a:prstGeom>
          <a:solidFill>
            <a:srgbClr val="00CC00"/>
          </a:solidFill>
          <a:ln w="9525">
            <a:solidFill>
              <a:schemeClr val="tx1"/>
            </a:solidFill>
            <a:miter lim="800000"/>
            <a:headEnd/>
            <a:tailEnd/>
          </a:ln>
        </p:spPr>
        <p:txBody>
          <a:bodyPr wrap="none" anchor="ctr"/>
          <a:lstStyle/>
          <a:p>
            <a:pPr algn="ctr">
              <a:buFont typeface="StarBats" charset="0"/>
            </a:pPr>
            <a:endParaRPr lang="de-DE">
              <a:solidFill>
                <a:schemeClr val="tx1"/>
              </a:solidFill>
              <a:latin typeface="Arial" pitchFamily="34" charset="0"/>
              <a:cs typeface="+mn-cs"/>
            </a:endParaRPr>
          </a:p>
        </p:txBody>
      </p:sp>
      <p:sp>
        <p:nvSpPr>
          <p:cNvPr id="501" name="Text Box 757">
            <a:extLst>
              <a:ext uri="{FF2B5EF4-FFF2-40B4-BE49-F238E27FC236}">
                <a16:creationId xmlns:a16="http://schemas.microsoft.com/office/drawing/2014/main" id="{1920FB93-2C83-4C84-A901-2FE6CEE9B3A8}"/>
              </a:ext>
            </a:extLst>
          </p:cNvPr>
          <p:cNvSpPr txBox="1">
            <a:spLocks noChangeArrowheads="1"/>
          </p:cNvSpPr>
          <p:nvPr/>
        </p:nvSpPr>
        <p:spPr bwMode="auto">
          <a:xfrm>
            <a:off x="2828853" y="2941178"/>
            <a:ext cx="246862"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de-DE" sz="800" dirty="0">
                <a:latin typeface="Arial" pitchFamily="34" charset="0"/>
              </a:rPr>
              <a:t>C1L2</a:t>
            </a:r>
          </a:p>
        </p:txBody>
      </p:sp>
      <p:sp>
        <p:nvSpPr>
          <p:cNvPr id="502" name="Oval 29">
            <a:extLst>
              <a:ext uri="{FF2B5EF4-FFF2-40B4-BE49-F238E27FC236}">
                <a16:creationId xmlns:a16="http://schemas.microsoft.com/office/drawing/2014/main" id="{A80CBB53-EA5A-43A5-8C91-E105935BC24F}"/>
              </a:ext>
            </a:extLst>
          </p:cNvPr>
          <p:cNvSpPr>
            <a:spLocks noChangeArrowheads="1"/>
          </p:cNvSpPr>
          <p:nvPr/>
        </p:nvSpPr>
        <p:spPr bwMode="auto">
          <a:xfrm>
            <a:off x="2887655" y="2326171"/>
            <a:ext cx="123825" cy="147638"/>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503" name="Oval 30">
            <a:extLst>
              <a:ext uri="{FF2B5EF4-FFF2-40B4-BE49-F238E27FC236}">
                <a16:creationId xmlns:a16="http://schemas.microsoft.com/office/drawing/2014/main" id="{8A50A3FB-1214-4044-8E17-4EE163EE204F}"/>
              </a:ext>
            </a:extLst>
          </p:cNvPr>
          <p:cNvSpPr>
            <a:spLocks noChangeArrowheads="1"/>
          </p:cNvSpPr>
          <p:nvPr/>
        </p:nvSpPr>
        <p:spPr bwMode="auto">
          <a:xfrm>
            <a:off x="2887655" y="2476984"/>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505" name="Oval 29">
            <a:extLst>
              <a:ext uri="{FF2B5EF4-FFF2-40B4-BE49-F238E27FC236}">
                <a16:creationId xmlns:a16="http://schemas.microsoft.com/office/drawing/2014/main" id="{4AE5B4DB-10D8-4B8D-811C-E6BC1EFB4597}"/>
              </a:ext>
            </a:extLst>
          </p:cNvPr>
          <p:cNvSpPr>
            <a:spLocks noChangeArrowheads="1"/>
          </p:cNvSpPr>
          <p:nvPr/>
        </p:nvSpPr>
        <p:spPr bwMode="auto">
          <a:xfrm>
            <a:off x="2348496" y="2167659"/>
            <a:ext cx="123825" cy="147638"/>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506" name="Oval 413">
            <a:extLst>
              <a:ext uri="{FF2B5EF4-FFF2-40B4-BE49-F238E27FC236}">
                <a16:creationId xmlns:a16="http://schemas.microsoft.com/office/drawing/2014/main" id="{D247C19D-25DA-490C-84F6-329AE191463C}"/>
              </a:ext>
            </a:extLst>
          </p:cNvPr>
          <p:cNvSpPr>
            <a:spLocks noChangeArrowheads="1"/>
          </p:cNvSpPr>
          <p:nvPr/>
        </p:nvSpPr>
        <p:spPr bwMode="auto">
          <a:xfrm>
            <a:off x="3160470" y="2171613"/>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507" name="Line 414">
            <a:extLst>
              <a:ext uri="{FF2B5EF4-FFF2-40B4-BE49-F238E27FC236}">
                <a16:creationId xmlns:a16="http://schemas.microsoft.com/office/drawing/2014/main" id="{EC02CD82-7ED5-4885-ADD8-ECFCD11B2822}"/>
              </a:ext>
            </a:extLst>
          </p:cNvPr>
          <p:cNvSpPr>
            <a:spLocks noChangeShapeType="1"/>
          </p:cNvSpPr>
          <p:nvPr/>
        </p:nvSpPr>
        <p:spPr bwMode="auto">
          <a:xfrm>
            <a:off x="3223970" y="2620503"/>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508" name="Rectangle 415">
            <a:extLst>
              <a:ext uri="{FF2B5EF4-FFF2-40B4-BE49-F238E27FC236}">
                <a16:creationId xmlns:a16="http://schemas.microsoft.com/office/drawing/2014/main" id="{3772566E-8287-4FD9-8907-0087E2716455}"/>
              </a:ext>
            </a:extLst>
          </p:cNvPr>
          <p:cNvSpPr>
            <a:spLocks noChangeArrowheads="1"/>
          </p:cNvSpPr>
          <p:nvPr/>
        </p:nvSpPr>
        <p:spPr bwMode="auto">
          <a:xfrm>
            <a:off x="3200157" y="2803066"/>
            <a:ext cx="46038" cy="76200"/>
          </a:xfrm>
          <a:prstGeom prst="rect">
            <a:avLst/>
          </a:prstGeom>
          <a:solidFill>
            <a:srgbClr val="00CC00"/>
          </a:solidFill>
          <a:ln w="9525">
            <a:solidFill>
              <a:schemeClr val="tx1"/>
            </a:solidFill>
            <a:miter lim="800000"/>
            <a:headEnd/>
            <a:tailEnd/>
          </a:ln>
        </p:spPr>
        <p:txBody>
          <a:bodyPr wrap="none" anchor="ctr"/>
          <a:lstStyle/>
          <a:p>
            <a:pPr algn="ctr">
              <a:buFont typeface="StarBats" charset="0"/>
            </a:pPr>
            <a:endParaRPr lang="de-DE">
              <a:solidFill>
                <a:schemeClr val="tx1"/>
              </a:solidFill>
              <a:latin typeface="Arial" pitchFamily="34" charset="0"/>
              <a:cs typeface="+mn-cs"/>
            </a:endParaRPr>
          </a:p>
        </p:txBody>
      </p:sp>
      <p:sp>
        <p:nvSpPr>
          <p:cNvPr id="509" name="Text Box 757">
            <a:extLst>
              <a:ext uri="{FF2B5EF4-FFF2-40B4-BE49-F238E27FC236}">
                <a16:creationId xmlns:a16="http://schemas.microsoft.com/office/drawing/2014/main" id="{538BA6E6-6BEC-499A-B3FB-10FCC0FFC776}"/>
              </a:ext>
            </a:extLst>
          </p:cNvPr>
          <p:cNvSpPr txBox="1">
            <a:spLocks noChangeArrowheads="1"/>
          </p:cNvSpPr>
          <p:nvPr/>
        </p:nvSpPr>
        <p:spPr bwMode="auto">
          <a:xfrm>
            <a:off x="3101559" y="2941178"/>
            <a:ext cx="246862"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de-DE" sz="800" dirty="0">
                <a:latin typeface="Arial" pitchFamily="34" charset="0"/>
              </a:rPr>
              <a:t>C1L4</a:t>
            </a:r>
          </a:p>
        </p:txBody>
      </p:sp>
      <p:sp>
        <p:nvSpPr>
          <p:cNvPr id="510" name="Oval 29">
            <a:extLst>
              <a:ext uri="{FF2B5EF4-FFF2-40B4-BE49-F238E27FC236}">
                <a16:creationId xmlns:a16="http://schemas.microsoft.com/office/drawing/2014/main" id="{25952377-FD8B-4C40-9D13-B6DF5C370296}"/>
              </a:ext>
            </a:extLst>
          </p:cNvPr>
          <p:cNvSpPr>
            <a:spLocks noChangeArrowheads="1"/>
          </p:cNvSpPr>
          <p:nvPr/>
        </p:nvSpPr>
        <p:spPr bwMode="auto">
          <a:xfrm>
            <a:off x="3160361" y="2326171"/>
            <a:ext cx="123825" cy="147638"/>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511" name="Oval 30">
            <a:extLst>
              <a:ext uri="{FF2B5EF4-FFF2-40B4-BE49-F238E27FC236}">
                <a16:creationId xmlns:a16="http://schemas.microsoft.com/office/drawing/2014/main" id="{B83FB410-8B00-454E-963F-41D67034187F}"/>
              </a:ext>
            </a:extLst>
          </p:cNvPr>
          <p:cNvSpPr>
            <a:spLocks noChangeArrowheads="1"/>
          </p:cNvSpPr>
          <p:nvPr/>
        </p:nvSpPr>
        <p:spPr bwMode="auto">
          <a:xfrm>
            <a:off x="3160361" y="2476984"/>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512" name="Oval 413">
            <a:extLst>
              <a:ext uri="{FF2B5EF4-FFF2-40B4-BE49-F238E27FC236}">
                <a16:creationId xmlns:a16="http://schemas.microsoft.com/office/drawing/2014/main" id="{74C2C905-DA00-473A-8435-9F046504A1B4}"/>
              </a:ext>
            </a:extLst>
          </p:cNvPr>
          <p:cNvSpPr>
            <a:spLocks noChangeArrowheads="1"/>
          </p:cNvSpPr>
          <p:nvPr/>
        </p:nvSpPr>
        <p:spPr bwMode="auto">
          <a:xfrm>
            <a:off x="3431404" y="2171613"/>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513" name="Line 414">
            <a:extLst>
              <a:ext uri="{FF2B5EF4-FFF2-40B4-BE49-F238E27FC236}">
                <a16:creationId xmlns:a16="http://schemas.microsoft.com/office/drawing/2014/main" id="{5E427B65-1178-4442-98FE-891C064B8BB0}"/>
              </a:ext>
            </a:extLst>
          </p:cNvPr>
          <p:cNvSpPr>
            <a:spLocks noChangeShapeType="1"/>
          </p:cNvSpPr>
          <p:nvPr/>
        </p:nvSpPr>
        <p:spPr bwMode="auto">
          <a:xfrm>
            <a:off x="3494904" y="2620503"/>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514" name="Rectangle 415">
            <a:extLst>
              <a:ext uri="{FF2B5EF4-FFF2-40B4-BE49-F238E27FC236}">
                <a16:creationId xmlns:a16="http://schemas.microsoft.com/office/drawing/2014/main" id="{E6F8CE5A-288F-4517-947A-310762519080}"/>
              </a:ext>
            </a:extLst>
          </p:cNvPr>
          <p:cNvSpPr>
            <a:spLocks noChangeArrowheads="1"/>
          </p:cNvSpPr>
          <p:nvPr/>
        </p:nvSpPr>
        <p:spPr bwMode="auto">
          <a:xfrm>
            <a:off x="3471091" y="2803066"/>
            <a:ext cx="46038" cy="76200"/>
          </a:xfrm>
          <a:prstGeom prst="rect">
            <a:avLst/>
          </a:prstGeom>
          <a:solidFill>
            <a:srgbClr val="00CC00"/>
          </a:solidFill>
          <a:ln w="9525">
            <a:solidFill>
              <a:schemeClr val="tx1"/>
            </a:solidFill>
            <a:miter lim="800000"/>
            <a:headEnd/>
            <a:tailEnd/>
          </a:ln>
        </p:spPr>
        <p:txBody>
          <a:bodyPr wrap="none" anchor="ctr"/>
          <a:lstStyle/>
          <a:p>
            <a:pPr algn="ctr">
              <a:buFont typeface="StarBats" charset="0"/>
            </a:pPr>
            <a:endParaRPr lang="de-DE">
              <a:solidFill>
                <a:schemeClr val="tx1"/>
              </a:solidFill>
              <a:latin typeface="Arial" pitchFamily="34" charset="0"/>
              <a:cs typeface="+mn-cs"/>
            </a:endParaRPr>
          </a:p>
        </p:txBody>
      </p:sp>
      <p:sp>
        <p:nvSpPr>
          <p:cNvPr id="515" name="Oval 29">
            <a:extLst>
              <a:ext uri="{FF2B5EF4-FFF2-40B4-BE49-F238E27FC236}">
                <a16:creationId xmlns:a16="http://schemas.microsoft.com/office/drawing/2014/main" id="{B3C3504F-45C8-43A8-BE77-926864AC3F7B}"/>
              </a:ext>
            </a:extLst>
          </p:cNvPr>
          <p:cNvSpPr>
            <a:spLocks noChangeArrowheads="1"/>
          </p:cNvSpPr>
          <p:nvPr/>
        </p:nvSpPr>
        <p:spPr bwMode="auto">
          <a:xfrm>
            <a:off x="3431295" y="2326171"/>
            <a:ext cx="123825" cy="147638"/>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516" name="Oval 30">
            <a:extLst>
              <a:ext uri="{FF2B5EF4-FFF2-40B4-BE49-F238E27FC236}">
                <a16:creationId xmlns:a16="http://schemas.microsoft.com/office/drawing/2014/main" id="{B72778B1-962F-43FF-B16F-3CA2BAED1DD6}"/>
              </a:ext>
            </a:extLst>
          </p:cNvPr>
          <p:cNvSpPr>
            <a:spLocks noChangeArrowheads="1"/>
          </p:cNvSpPr>
          <p:nvPr/>
        </p:nvSpPr>
        <p:spPr bwMode="auto">
          <a:xfrm>
            <a:off x="3431295" y="2476984"/>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517" name="Text Box 757">
            <a:extLst>
              <a:ext uri="{FF2B5EF4-FFF2-40B4-BE49-F238E27FC236}">
                <a16:creationId xmlns:a16="http://schemas.microsoft.com/office/drawing/2014/main" id="{5046D528-2D56-4531-923E-B2D64E09321C}"/>
              </a:ext>
            </a:extLst>
          </p:cNvPr>
          <p:cNvSpPr txBox="1">
            <a:spLocks noChangeArrowheads="1"/>
          </p:cNvSpPr>
          <p:nvPr/>
        </p:nvSpPr>
        <p:spPr bwMode="auto">
          <a:xfrm>
            <a:off x="3368298" y="2937783"/>
            <a:ext cx="246862"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de-DE" sz="800" dirty="0">
                <a:latin typeface="Arial" pitchFamily="34" charset="0"/>
              </a:rPr>
              <a:t>C1L5</a:t>
            </a:r>
          </a:p>
        </p:txBody>
      </p:sp>
      <p:sp>
        <p:nvSpPr>
          <p:cNvPr id="518" name="Line 10">
            <a:extLst>
              <a:ext uri="{FF2B5EF4-FFF2-40B4-BE49-F238E27FC236}">
                <a16:creationId xmlns:a16="http://schemas.microsoft.com/office/drawing/2014/main" id="{9F3C1B0F-B2A1-4A31-B58D-AEEF959A48E1}"/>
              </a:ext>
            </a:extLst>
          </p:cNvPr>
          <p:cNvSpPr>
            <a:spLocks noChangeShapeType="1"/>
          </p:cNvSpPr>
          <p:nvPr/>
        </p:nvSpPr>
        <p:spPr bwMode="auto">
          <a:xfrm rot="5400000">
            <a:off x="3221891" y="1887773"/>
            <a:ext cx="2859"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grpSp>
        <p:nvGrpSpPr>
          <p:cNvPr id="3" name="Gruppieren 2">
            <a:extLst>
              <a:ext uri="{FF2B5EF4-FFF2-40B4-BE49-F238E27FC236}">
                <a16:creationId xmlns:a16="http://schemas.microsoft.com/office/drawing/2014/main" id="{93C829CA-72D4-42F3-9B4C-D8B47907AE80}"/>
              </a:ext>
            </a:extLst>
          </p:cNvPr>
          <p:cNvGrpSpPr/>
          <p:nvPr/>
        </p:nvGrpSpPr>
        <p:grpSpPr>
          <a:xfrm>
            <a:off x="2407640" y="1886344"/>
            <a:ext cx="813080" cy="264390"/>
            <a:chOff x="2407640" y="1614334"/>
            <a:chExt cx="813080" cy="264390"/>
          </a:xfrm>
        </p:grpSpPr>
        <p:sp>
          <p:nvSpPr>
            <p:cNvPr id="520" name="Line 10">
              <a:extLst>
                <a:ext uri="{FF2B5EF4-FFF2-40B4-BE49-F238E27FC236}">
                  <a16:creationId xmlns:a16="http://schemas.microsoft.com/office/drawing/2014/main" id="{C8FB7B14-975D-42B1-897B-6C5998AC1561}"/>
                </a:ext>
              </a:extLst>
            </p:cNvPr>
            <p:cNvSpPr>
              <a:spLocks noChangeShapeType="1"/>
            </p:cNvSpPr>
            <p:nvPr/>
          </p:nvSpPr>
          <p:spPr bwMode="auto">
            <a:xfrm rot="5400000">
              <a:off x="2359541" y="1667590"/>
              <a:ext cx="102757"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521" name="Line 10">
              <a:extLst>
                <a:ext uri="{FF2B5EF4-FFF2-40B4-BE49-F238E27FC236}">
                  <a16:creationId xmlns:a16="http://schemas.microsoft.com/office/drawing/2014/main" id="{2AA3C163-3E6D-4057-8ED0-C3674D355381}"/>
                </a:ext>
              </a:extLst>
            </p:cNvPr>
            <p:cNvSpPr>
              <a:spLocks noChangeShapeType="1"/>
            </p:cNvSpPr>
            <p:nvPr/>
          </p:nvSpPr>
          <p:spPr bwMode="auto">
            <a:xfrm>
              <a:off x="2407640" y="1614334"/>
              <a:ext cx="81308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522" name="Line 10">
              <a:extLst>
                <a:ext uri="{FF2B5EF4-FFF2-40B4-BE49-F238E27FC236}">
                  <a16:creationId xmlns:a16="http://schemas.microsoft.com/office/drawing/2014/main" id="{2FFA8CD8-3B63-4677-97C2-E5F684066A9F}"/>
                </a:ext>
              </a:extLst>
            </p:cNvPr>
            <p:cNvSpPr>
              <a:spLocks noChangeShapeType="1"/>
            </p:cNvSpPr>
            <p:nvPr/>
          </p:nvSpPr>
          <p:spPr bwMode="auto">
            <a:xfrm rot="5400000">
              <a:off x="3083565" y="1747706"/>
              <a:ext cx="262037"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grpSp>
      <p:sp>
        <p:nvSpPr>
          <p:cNvPr id="524" name="Oval 413">
            <a:extLst>
              <a:ext uri="{FF2B5EF4-FFF2-40B4-BE49-F238E27FC236}">
                <a16:creationId xmlns:a16="http://schemas.microsoft.com/office/drawing/2014/main" id="{FE7F39DB-C6BF-4891-80EA-A9F391AA5205}"/>
              </a:ext>
            </a:extLst>
          </p:cNvPr>
          <p:cNvSpPr>
            <a:spLocks noChangeArrowheads="1"/>
          </p:cNvSpPr>
          <p:nvPr/>
        </p:nvSpPr>
        <p:spPr bwMode="auto">
          <a:xfrm>
            <a:off x="2602014" y="2171613"/>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525" name="Line 414">
            <a:extLst>
              <a:ext uri="{FF2B5EF4-FFF2-40B4-BE49-F238E27FC236}">
                <a16:creationId xmlns:a16="http://schemas.microsoft.com/office/drawing/2014/main" id="{AD5FAFAC-F142-47A9-8463-92A345AFF01F}"/>
              </a:ext>
            </a:extLst>
          </p:cNvPr>
          <p:cNvSpPr>
            <a:spLocks noChangeShapeType="1"/>
          </p:cNvSpPr>
          <p:nvPr/>
        </p:nvSpPr>
        <p:spPr bwMode="auto">
          <a:xfrm>
            <a:off x="2665514" y="2620503"/>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526" name="Rectangle 415">
            <a:extLst>
              <a:ext uri="{FF2B5EF4-FFF2-40B4-BE49-F238E27FC236}">
                <a16:creationId xmlns:a16="http://schemas.microsoft.com/office/drawing/2014/main" id="{B948865B-EED3-4C47-AA7E-40D4D9447B8A}"/>
              </a:ext>
            </a:extLst>
          </p:cNvPr>
          <p:cNvSpPr>
            <a:spLocks noChangeArrowheads="1"/>
          </p:cNvSpPr>
          <p:nvPr/>
        </p:nvSpPr>
        <p:spPr bwMode="auto">
          <a:xfrm>
            <a:off x="2641701" y="2803066"/>
            <a:ext cx="46038" cy="76200"/>
          </a:xfrm>
          <a:prstGeom prst="rect">
            <a:avLst/>
          </a:prstGeom>
          <a:solidFill>
            <a:srgbClr val="00CC00"/>
          </a:solidFill>
          <a:ln w="9525">
            <a:solidFill>
              <a:schemeClr val="tx1"/>
            </a:solidFill>
            <a:miter lim="800000"/>
            <a:headEnd/>
            <a:tailEnd/>
          </a:ln>
        </p:spPr>
        <p:txBody>
          <a:bodyPr wrap="none" anchor="ctr"/>
          <a:lstStyle/>
          <a:p>
            <a:pPr algn="ctr">
              <a:buFont typeface="StarBats" charset="0"/>
            </a:pPr>
            <a:endParaRPr lang="de-DE">
              <a:solidFill>
                <a:schemeClr val="tx1"/>
              </a:solidFill>
              <a:latin typeface="Arial" pitchFamily="34" charset="0"/>
              <a:cs typeface="+mn-cs"/>
            </a:endParaRPr>
          </a:p>
        </p:txBody>
      </p:sp>
      <p:sp>
        <p:nvSpPr>
          <p:cNvPr id="527" name="Text Box 757">
            <a:extLst>
              <a:ext uri="{FF2B5EF4-FFF2-40B4-BE49-F238E27FC236}">
                <a16:creationId xmlns:a16="http://schemas.microsoft.com/office/drawing/2014/main" id="{C339413F-DE08-4D9A-A754-C6623F0B41A5}"/>
              </a:ext>
            </a:extLst>
          </p:cNvPr>
          <p:cNvSpPr txBox="1">
            <a:spLocks noChangeArrowheads="1"/>
          </p:cNvSpPr>
          <p:nvPr/>
        </p:nvSpPr>
        <p:spPr bwMode="auto">
          <a:xfrm>
            <a:off x="2543103" y="2941178"/>
            <a:ext cx="246862"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de-DE" sz="800" dirty="0">
                <a:latin typeface="Arial" pitchFamily="34" charset="0"/>
              </a:rPr>
              <a:t>C1L1</a:t>
            </a:r>
          </a:p>
        </p:txBody>
      </p:sp>
      <p:sp>
        <p:nvSpPr>
          <p:cNvPr id="528" name="Oval 29">
            <a:extLst>
              <a:ext uri="{FF2B5EF4-FFF2-40B4-BE49-F238E27FC236}">
                <a16:creationId xmlns:a16="http://schemas.microsoft.com/office/drawing/2014/main" id="{EC7AFD01-B0EB-4D55-96FA-A3E4CF94D8E9}"/>
              </a:ext>
            </a:extLst>
          </p:cNvPr>
          <p:cNvSpPr>
            <a:spLocks noChangeArrowheads="1"/>
          </p:cNvSpPr>
          <p:nvPr/>
        </p:nvSpPr>
        <p:spPr bwMode="auto">
          <a:xfrm>
            <a:off x="2601905" y="2326171"/>
            <a:ext cx="123825" cy="147638"/>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529" name="Oval 30">
            <a:extLst>
              <a:ext uri="{FF2B5EF4-FFF2-40B4-BE49-F238E27FC236}">
                <a16:creationId xmlns:a16="http://schemas.microsoft.com/office/drawing/2014/main" id="{44146F9D-C7FE-41E6-A273-81F8875953BA}"/>
              </a:ext>
            </a:extLst>
          </p:cNvPr>
          <p:cNvSpPr>
            <a:spLocks noChangeArrowheads="1"/>
          </p:cNvSpPr>
          <p:nvPr/>
        </p:nvSpPr>
        <p:spPr bwMode="auto">
          <a:xfrm>
            <a:off x="2601905" y="2476984"/>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grpSp>
        <p:nvGrpSpPr>
          <p:cNvPr id="91" name="Gruppieren 90">
            <a:extLst>
              <a:ext uri="{FF2B5EF4-FFF2-40B4-BE49-F238E27FC236}">
                <a16:creationId xmlns:a16="http://schemas.microsoft.com/office/drawing/2014/main" id="{79917BBB-AB05-4C66-AF7E-C9452D4F08F5}"/>
              </a:ext>
            </a:extLst>
          </p:cNvPr>
          <p:cNvGrpSpPr/>
          <p:nvPr/>
        </p:nvGrpSpPr>
        <p:grpSpPr>
          <a:xfrm>
            <a:off x="7292976" y="154332"/>
            <a:ext cx="1771650" cy="1209676"/>
            <a:chOff x="7292976" y="116632"/>
            <a:chExt cx="1771650" cy="1209676"/>
          </a:xfrm>
        </p:grpSpPr>
        <p:sp>
          <p:nvSpPr>
            <p:cNvPr id="92" name="Rectangle 361">
              <a:extLst>
                <a:ext uri="{FF2B5EF4-FFF2-40B4-BE49-F238E27FC236}">
                  <a16:creationId xmlns:a16="http://schemas.microsoft.com/office/drawing/2014/main" id="{1049A8FB-F36C-4D8F-B47C-3ADE7B34B4DB}"/>
                </a:ext>
              </a:extLst>
            </p:cNvPr>
            <p:cNvSpPr>
              <a:spLocks noChangeArrowheads="1"/>
            </p:cNvSpPr>
            <p:nvPr/>
          </p:nvSpPr>
          <p:spPr bwMode="auto">
            <a:xfrm>
              <a:off x="7292976" y="116632"/>
              <a:ext cx="1771650" cy="1209676"/>
            </a:xfrm>
            <a:prstGeom prst="rect">
              <a:avLst/>
            </a:prstGeom>
            <a:solidFill>
              <a:schemeClr val="bg1"/>
            </a:solidFill>
            <a:ln w="9525">
              <a:solidFill>
                <a:schemeClr val="tx1"/>
              </a:solidFill>
              <a:miter lim="800000"/>
              <a:headEnd/>
              <a:tailEnd/>
            </a:ln>
            <a:effectLst/>
          </p:spPr>
          <p:txBody>
            <a:bodyPr wrap="none" anchor="ctr"/>
            <a:lstStyle/>
            <a:p>
              <a:pPr eaLnBrk="0" hangingPunct="0">
                <a:buClr>
                  <a:srgbClr val="000000"/>
                </a:buClr>
                <a:buSzPct val="135000"/>
                <a:buFont typeface="StarBats" charset="0"/>
                <a:buNone/>
                <a:defRPr/>
              </a:pPr>
              <a:endParaRPr lang="en-US" sz="1800" dirty="0">
                <a:solidFill>
                  <a:srgbClr val="000000"/>
                </a:solidFill>
                <a:latin typeface="Arial" pitchFamily="34" charset="0"/>
              </a:endParaRPr>
            </a:p>
          </p:txBody>
        </p:sp>
        <p:sp>
          <p:nvSpPr>
            <p:cNvPr id="93" name="Text Box 355">
              <a:extLst>
                <a:ext uri="{FF2B5EF4-FFF2-40B4-BE49-F238E27FC236}">
                  <a16:creationId xmlns:a16="http://schemas.microsoft.com/office/drawing/2014/main" id="{B45A0336-3FFB-4DD1-8B6F-772D49E0CCD8}"/>
                </a:ext>
              </a:extLst>
            </p:cNvPr>
            <p:cNvSpPr txBox="1">
              <a:spLocks noChangeArrowheads="1"/>
            </p:cNvSpPr>
            <p:nvPr/>
          </p:nvSpPr>
          <p:spPr bwMode="auto">
            <a:xfrm>
              <a:off x="7564438" y="1075482"/>
              <a:ext cx="1328738" cy="185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defRPr/>
              </a:pPr>
              <a:r>
                <a:rPr lang="de-DE" sz="1200" dirty="0">
                  <a:solidFill>
                    <a:srgbClr val="000000"/>
                  </a:solidFill>
                  <a:latin typeface="Arial" pitchFamily="34" charset="0"/>
                </a:rPr>
                <a:t>ITAM-like </a:t>
              </a:r>
              <a:r>
                <a:rPr lang="en-US" sz="1200" dirty="0">
                  <a:solidFill>
                    <a:srgbClr val="000000"/>
                  </a:solidFill>
                  <a:latin typeface="Arial" pitchFamily="34" charset="0"/>
                </a:rPr>
                <a:t>endocytic</a:t>
              </a:r>
            </a:p>
          </p:txBody>
        </p:sp>
        <p:sp>
          <p:nvSpPr>
            <p:cNvPr id="94" name="Oval 357">
              <a:extLst>
                <a:ext uri="{FF2B5EF4-FFF2-40B4-BE49-F238E27FC236}">
                  <a16:creationId xmlns:a16="http://schemas.microsoft.com/office/drawing/2014/main" id="{3092DD3C-AF00-4518-88DE-717C89FC0DA8}"/>
                </a:ext>
              </a:extLst>
            </p:cNvPr>
            <p:cNvSpPr>
              <a:spLocks noChangeArrowheads="1"/>
            </p:cNvSpPr>
            <p:nvPr/>
          </p:nvSpPr>
          <p:spPr bwMode="auto">
            <a:xfrm>
              <a:off x="7364571" y="194420"/>
              <a:ext cx="136208" cy="18415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buClr>
                  <a:srgbClr val="000000"/>
                </a:buClr>
                <a:buSzPct val="135000"/>
                <a:buFont typeface="StarBats" charset="0"/>
                <a:buNone/>
                <a:defRPr/>
              </a:pPr>
              <a:endParaRPr lang="de-DE" sz="1800">
                <a:solidFill>
                  <a:srgbClr val="000000"/>
                </a:solidFill>
                <a:latin typeface="Arial" pitchFamily="34" charset="0"/>
              </a:endParaRPr>
            </a:p>
          </p:txBody>
        </p:sp>
        <p:sp>
          <p:nvSpPr>
            <p:cNvPr id="95" name="Oval 358">
              <a:extLst>
                <a:ext uri="{FF2B5EF4-FFF2-40B4-BE49-F238E27FC236}">
                  <a16:creationId xmlns:a16="http://schemas.microsoft.com/office/drawing/2014/main" id="{4A86737C-ADBC-4513-B3C6-D5E357A30E6E}"/>
                </a:ext>
              </a:extLst>
            </p:cNvPr>
            <p:cNvSpPr>
              <a:spLocks noChangeArrowheads="1"/>
            </p:cNvSpPr>
            <p:nvPr/>
          </p:nvSpPr>
          <p:spPr bwMode="auto">
            <a:xfrm>
              <a:off x="8226426" y="192831"/>
              <a:ext cx="152792" cy="185738"/>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r>
                <a:rPr lang="de-DE" sz="1000"/>
                <a:t>A</a:t>
              </a:r>
            </a:p>
          </p:txBody>
        </p:sp>
        <p:sp>
          <p:nvSpPr>
            <p:cNvPr id="96" name="Text Box 359">
              <a:extLst>
                <a:ext uri="{FF2B5EF4-FFF2-40B4-BE49-F238E27FC236}">
                  <a16:creationId xmlns:a16="http://schemas.microsoft.com/office/drawing/2014/main" id="{C513FE3C-9487-406C-880C-CACC452BCA60}"/>
                </a:ext>
              </a:extLst>
            </p:cNvPr>
            <p:cNvSpPr txBox="1">
              <a:spLocks noChangeArrowheads="1"/>
            </p:cNvSpPr>
            <p:nvPr/>
          </p:nvSpPr>
          <p:spPr bwMode="auto">
            <a:xfrm>
              <a:off x="7470776" y="137270"/>
              <a:ext cx="690562" cy="33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de-DE" sz="1200" dirty="0">
                  <a:solidFill>
                    <a:srgbClr val="000000"/>
                  </a:solidFill>
                  <a:latin typeface="Arial" pitchFamily="34" charset="0"/>
                </a:rPr>
                <a:t>IgV-like</a:t>
              </a:r>
            </a:p>
          </p:txBody>
        </p:sp>
        <p:sp>
          <p:nvSpPr>
            <p:cNvPr id="97" name="Text Box 360">
              <a:extLst>
                <a:ext uri="{FF2B5EF4-FFF2-40B4-BE49-F238E27FC236}">
                  <a16:creationId xmlns:a16="http://schemas.microsoft.com/office/drawing/2014/main" id="{5DC7BE5B-654B-461E-900A-42F931A65F29}"/>
                </a:ext>
              </a:extLst>
            </p:cNvPr>
            <p:cNvSpPr txBox="1">
              <a:spLocks noChangeArrowheads="1"/>
            </p:cNvSpPr>
            <p:nvPr/>
          </p:nvSpPr>
          <p:spPr bwMode="auto">
            <a:xfrm>
              <a:off x="8326438" y="137270"/>
              <a:ext cx="704039"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sz="1200" dirty="0">
                  <a:solidFill>
                    <a:srgbClr val="000000"/>
                  </a:solidFill>
                  <a:latin typeface="Arial" pitchFamily="34" charset="0"/>
                </a:rPr>
                <a:t>IgC-like</a:t>
              </a:r>
            </a:p>
          </p:txBody>
        </p:sp>
        <p:sp>
          <p:nvSpPr>
            <p:cNvPr id="98" name="Rectangle 362">
              <a:extLst>
                <a:ext uri="{FF2B5EF4-FFF2-40B4-BE49-F238E27FC236}">
                  <a16:creationId xmlns:a16="http://schemas.microsoft.com/office/drawing/2014/main" id="{E0552E4E-A3D5-4F30-9FEF-02F5382DB2BC}"/>
                </a:ext>
              </a:extLst>
            </p:cNvPr>
            <p:cNvSpPr>
              <a:spLocks noChangeArrowheads="1"/>
            </p:cNvSpPr>
            <p:nvPr/>
          </p:nvSpPr>
          <p:spPr bwMode="auto">
            <a:xfrm>
              <a:off x="7394576" y="1092945"/>
              <a:ext cx="71437" cy="144462"/>
            </a:xfrm>
            <a:prstGeom prst="rect">
              <a:avLst/>
            </a:prstGeom>
            <a:solidFill>
              <a:srgbClr val="0000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buClr>
                  <a:srgbClr val="000000"/>
                </a:buClr>
                <a:buSzPct val="135000"/>
                <a:buFont typeface="StarBats" charset="0"/>
                <a:buNone/>
                <a:defRPr/>
              </a:pPr>
              <a:endParaRPr lang="de-DE" sz="1800">
                <a:solidFill>
                  <a:srgbClr val="000000"/>
                </a:solidFill>
                <a:latin typeface="Arial" pitchFamily="34" charset="0"/>
              </a:endParaRPr>
            </a:p>
          </p:txBody>
        </p:sp>
        <p:sp>
          <p:nvSpPr>
            <p:cNvPr id="99" name="Rectangle 364">
              <a:extLst>
                <a:ext uri="{FF2B5EF4-FFF2-40B4-BE49-F238E27FC236}">
                  <a16:creationId xmlns:a16="http://schemas.microsoft.com/office/drawing/2014/main" id="{8815EFFB-B46F-48BB-9C74-584C13C08456}"/>
                </a:ext>
              </a:extLst>
            </p:cNvPr>
            <p:cNvSpPr>
              <a:spLocks noChangeArrowheads="1"/>
            </p:cNvSpPr>
            <p:nvPr/>
          </p:nvSpPr>
          <p:spPr bwMode="auto">
            <a:xfrm>
              <a:off x="7392988" y="445245"/>
              <a:ext cx="71438" cy="144462"/>
            </a:xfrm>
            <a:prstGeom prst="rect">
              <a:avLst/>
            </a:prstGeom>
            <a:solidFill>
              <a:srgbClr val="FF0066"/>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buClr>
                  <a:srgbClr val="000000"/>
                </a:buClr>
                <a:buSzPct val="135000"/>
                <a:buFont typeface="StarBats" charset="0"/>
                <a:buNone/>
                <a:defRPr/>
              </a:pPr>
              <a:endParaRPr lang="de-DE" sz="1800">
                <a:solidFill>
                  <a:srgbClr val="000000"/>
                </a:solidFill>
                <a:latin typeface="Arial" pitchFamily="34" charset="0"/>
              </a:endParaRPr>
            </a:p>
          </p:txBody>
        </p:sp>
        <p:sp>
          <p:nvSpPr>
            <p:cNvPr id="100" name="Rectangle 365">
              <a:extLst>
                <a:ext uri="{FF2B5EF4-FFF2-40B4-BE49-F238E27FC236}">
                  <a16:creationId xmlns:a16="http://schemas.microsoft.com/office/drawing/2014/main" id="{6E7D338E-1177-4C92-83EA-8348B7ED60B3}"/>
                </a:ext>
              </a:extLst>
            </p:cNvPr>
            <p:cNvSpPr>
              <a:spLocks noChangeArrowheads="1"/>
            </p:cNvSpPr>
            <p:nvPr/>
          </p:nvSpPr>
          <p:spPr bwMode="auto">
            <a:xfrm>
              <a:off x="7397751" y="656382"/>
              <a:ext cx="71437" cy="144463"/>
            </a:xfrm>
            <a:prstGeom prst="rect">
              <a:avLst/>
            </a:prstGeom>
            <a:solidFill>
              <a:srgbClr val="FFFF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buClr>
                  <a:srgbClr val="000000"/>
                </a:buClr>
                <a:buSzPct val="135000"/>
                <a:buFont typeface="StarBats" charset="0"/>
                <a:buNone/>
                <a:defRPr/>
              </a:pPr>
              <a:endParaRPr lang="de-DE" sz="1800">
                <a:solidFill>
                  <a:srgbClr val="000000"/>
                </a:solidFill>
                <a:latin typeface="Arial" pitchFamily="34" charset="0"/>
              </a:endParaRPr>
            </a:p>
          </p:txBody>
        </p:sp>
        <p:sp>
          <p:nvSpPr>
            <p:cNvPr id="101" name="Rectangle 369">
              <a:extLst>
                <a:ext uri="{FF2B5EF4-FFF2-40B4-BE49-F238E27FC236}">
                  <a16:creationId xmlns:a16="http://schemas.microsoft.com/office/drawing/2014/main" id="{BA7AE4E3-1B6E-4CCF-9128-A833A7AC3269}"/>
                </a:ext>
              </a:extLst>
            </p:cNvPr>
            <p:cNvSpPr>
              <a:spLocks noChangeArrowheads="1"/>
            </p:cNvSpPr>
            <p:nvPr/>
          </p:nvSpPr>
          <p:spPr bwMode="auto">
            <a:xfrm>
              <a:off x="7397751" y="873870"/>
              <a:ext cx="71437" cy="144462"/>
            </a:xfrm>
            <a:prstGeom prst="rect">
              <a:avLst/>
            </a:prstGeom>
            <a:solidFill>
              <a:srgbClr val="00CC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buClr>
                  <a:srgbClr val="000000"/>
                </a:buClr>
                <a:buSzPct val="135000"/>
                <a:buFont typeface="StarBats" charset="0"/>
                <a:buNone/>
                <a:defRPr/>
              </a:pPr>
              <a:endParaRPr lang="de-DE" sz="1800">
                <a:solidFill>
                  <a:srgbClr val="000000"/>
                </a:solidFill>
                <a:latin typeface="Arial" pitchFamily="34" charset="0"/>
              </a:endParaRPr>
            </a:p>
          </p:txBody>
        </p:sp>
        <p:sp>
          <p:nvSpPr>
            <p:cNvPr id="102" name="Text Box 355">
              <a:extLst>
                <a:ext uri="{FF2B5EF4-FFF2-40B4-BE49-F238E27FC236}">
                  <a16:creationId xmlns:a16="http://schemas.microsoft.com/office/drawing/2014/main" id="{2F6A16D7-E4FE-4FE4-9B8A-0F4698359FC8}"/>
                </a:ext>
              </a:extLst>
            </p:cNvPr>
            <p:cNvSpPr txBox="1">
              <a:spLocks noChangeArrowheads="1"/>
            </p:cNvSpPr>
            <p:nvPr/>
          </p:nvSpPr>
          <p:spPr bwMode="auto">
            <a:xfrm>
              <a:off x="7564438" y="853231"/>
              <a:ext cx="357188" cy="185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defRPr/>
              </a:pPr>
              <a:r>
                <a:rPr lang="de-DE" sz="1200">
                  <a:solidFill>
                    <a:srgbClr val="000000"/>
                  </a:solidFill>
                  <a:latin typeface="Arial" pitchFamily="34" charset="0"/>
                </a:rPr>
                <a:t>ITAM</a:t>
              </a:r>
            </a:p>
          </p:txBody>
        </p:sp>
        <p:sp>
          <p:nvSpPr>
            <p:cNvPr id="103" name="Text Box 355">
              <a:extLst>
                <a:ext uri="{FF2B5EF4-FFF2-40B4-BE49-F238E27FC236}">
                  <a16:creationId xmlns:a16="http://schemas.microsoft.com/office/drawing/2014/main" id="{EDDB1D86-891F-4933-8EA9-46F30F7C9D51}"/>
                </a:ext>
              </a:extLst>
            </p:cNvPr>
            <p:cNvSpPr txBox="1">
              <a:spLocks noChangeArrowheads="1"/>
            </p:cNvSpPr>
            <p:nvPr/>
          </p:nvSpPr>
          <p:spPr bwMode="auto">
            <a:xfrm>
              <a:off x="7564438" y="403970"/>
              <a:ext cx="309563" cy="185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defRPr/>
              </a:pPr>
              <a:r>
                <a:rPr lang="de-DE" sz="1200" dirty="0">
                  <a:solidFill>
                    <a:srgbClr val="000000"/>
                  </a:solidFill>
                  <a:latin typeface="Arial" pitchFamily="34" charset="0"/>
                </a:rPr>
                <a:t>ITIM</a:t>
              </a:r>
            </a:p>
          </p:txBody>
        </p:sp>
        <p:sp>
          <p:nvSpPr>
            <p:cNvPr id="104" name="Text Box 355">
              <a:extLst>
                <a:ext uri="{FF2B5EF4-FFF2-40B4-BE49-F238E27FC236}">
                  <a16:creationId xmlns:a16="http://schemas.microsoft.com/office/drawing/2014/main" id="{E8F5E9E6-B2AF-4E1F-A863-608F611FB459}"/>
                </a:ext>
              </a:extLst>
            </p:cNvPr>
            <p:cNvSpPr txBox="1">
              <a:spLocks noChangeArrowheads="1"/>
            </p:cNvSpPr>
            <p:nvPr/>
          </p:nvSpPr>
          <p:spPr bwMode="auto">
            <a:xfrm>
              <a:off x="7564438" y="634157"/>
              <a:ext cx="368300" cy="184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defRPr/>
              </a:pPr>
              <a:r>
                <a:rPr lang="de-DE" sz="1200">
                  <a:solidFill>
                    <a:srgbClr val="000000"/>
                  </a:solidFill>
                  <a:latin typeface="Arial" pitchFamily="34" charset="0"/>
                </a:rPr>
                <a:t>ITSM</a:t>
              </a:r>
            </a:p>
          </p:txBody>
        </p:sp>
        <p:sp>
          <p:nvSpPr>
            <p:cNvPr id="105" name="Oval 358">
              <a:extLst>
                <a:ext uri="{FF2B5EF4-FFF2-40B4-BE49-F238E27FC236}">
                  <a16:creationId xmlns:a16="http://schemas.microsoft.com/office/drawing/2014/main" id="{46547425-C7E2-47A8-8DD0-0C3FBEBAD005}"/>
                </a:ext>
              </a:extLst>
            </p:cNvPr>
            <p:cNvSpPr>
              <a:spLocks noChangeArrowheads="1"/>
            </p:cNvSpPr>
            <p:nvPr/>
          </p:nvSpPr>
          <p:spPr bwMode="auto">
            <a:xfrm>
              <a:off x="8226818" y="482908"/>
              <a:ext cx="155575"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buClr>
                  <a:srgbClr val="000000"/>
                </a:buClr>
                <a:buSzPct val="135000"/>
                <a:buFont typeface="StarBats" charset="0"/>
                <a:buNone/>
                <a:defRPr/>
              </a:pPr>
              <a:r>
                <a:rPr lang="de-DE" sz="1000">
                  <a:solidFill>
                    <a:srgbClr val="000000"/>
                  </a:solidFill>
                  <a:latin typeface="Arial" pitchFamily="34" charset="0"/>
                </a:rPr>
                <a:t>B</a:t>
              </a:r>
            </a:p>
          </p:txBody>
        </p:sp>
        <p:sp>
          <p:nvSpPr>
            <p:cNvPr id="106" name="Text Box 360">
              <a:extLst>
                <a:ext uri="{FF2B5EF4-FFF2-40B4-BE49-F238E27FC236}">
                  <a16:creationId xmlns:a16="http://schemas.microsoft.com/office/drawing/2014/main" id="{0D5B68EC-B7F1-40B5-8803-2F84A89A0151}"/>
                </a:ext>
              </a:extLst>
            </p:cNvPr>
            <p:cNvSpPr txBox="1">
              <a:spLocks noChangeArrowheads="1"/>
            </p:cNvSpPr>
            <p:nvPr/>
          </p:nvSpPr>
          <p:spPr bwMode="auto">
            <a:xfrm>
              <a:off x="8326438" y="427347"/>
              <a:ext cx="704039"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sz="1200" dirty="0">
                  <a:solidFill>
                    <a:srgbClr val="000000"/>
                  </a:solidFill>
                  <a:latin typeface="Arial" pitchFamily="34" charset="0"/>
                </a:rPr>
                <a:t>IgC-like</a:t>
              </a:r>
            </a:p>
          </p:txBody>
        </p:sp>
      </p:grpSp>
      <p:grpSp>
        <p:nvGrpSpPr>
          <p:cNvPr id="4" name="Gruppieren 3">
            <a:extLst>
              <a:ext uri="{FF2B5EF4-FFF2-40B4-BE49-F238E27FC236}">
                <a16:creationId xmlns:a16="http://schemas.microsoft.com/office/drawing/2014/main" id="{A8D0E5C6-AEE6-46DF-AE73-68E496F838C6}"/>
              </a:ext>
            </a:extLst>
          </p:cNvPr>
          <p:cNvGrpSpPr/>
          <p:nvPr/>
        </p:nvGrpSpPr>
        <p:grpSpPr>
          <a:xfrm>
            <a:off x="154711" y="3262920"/>
            <a:ext cx="3537856" cy="1518210"/>
            <a:chOff x="154711" y="2846894"/>
            <a:chExt cx="3537856" cy="1518210"/>
          </a:xfrm>
        </p:grpSpPr>
        <p:sp>
          <p:nvSpPr>
            <p:cNvPr id="576" name="Line 9">
              <a:extLst>
                <a:ext uri="{FF2B5EF4-FFF2-40B4-BE49-F238E27FC236}">
                  <a16:creationId xmlns:a16="http://schemas.microsoft.com/office/drawing/2014/main" id="{6F3A51A9-A47D-4815-B7DC-5746CF4BE09E}"/>
                </a:ext>
              </a:extLst>
            </p:cNvPr>
            <p:cNvSpPr>
              <a:spLocks noChangeShapeType="1"/>
            </p:cNvSpPr>
            <p:nvPr/>
          </p:nvSpPr>
          <p:spPr bwMode="auto">
            <a:xfrm>
              <a:off x="1778772" y="3973706"/>
              <a:ext cx="191379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577" name="Line 10">
              <a:extLst>
                <a:ext uri="{FF2B5EF4-FFF2-40B4-BE49-F238E27FC236}">
                  <a16:creationId xmlns:a16="http://schemas.microsoft.com/office/drawing/2014/main" id="{549E4CBE-CFD6-43A1-B525-5E78BF1D6B4E}"/>
                </a:ext>
              </a:extLst>
            </p:cNvPr>
            <p:cNvSpPr>
              <a:spLocks noChangeShapeType="1"/>
            </p:cNvSpPr>
            <p:nvPr/>
          </p:nvSpPr>
          <p:spPr bwMode="auto">
            <a:xfrm>
              <a:off x="1778771" y="4016568"/>
              <a:ext cx="191379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578" name="Oval 413">
              <a:extLst>
                <a:ext uri="{FF2B5EF4-FFF2-40B4-BE49-F238E27FC236}">
                  <a16:creationId xmlns:a16="http://schemas.microsoft.com/office/drawing/2014/main" id="{71256C1D-95AF-41CD-86E8-B3B359D017E7}"/>
                </a:ext>
              </a:extLst>
            </p:cNvPr>
            <p:cNvSpPr>
              <a:spLocks noChangeArrowheads="1"/>
            </p:cNvSpPr>
            <p:nvPr/>
          </p:nvSpPr>
          <p:spPr bwMode="auto">
            <a:xfrm>
              <a:off x="1856847" y="3770506"/>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579" name="Line 414">
              <a:extLst>
                <a:ext uri="{FF2B5EF4-FFF2-40B4-BE49-F238E27FC236}">
                  <a16:creationId xmlns:a16="http://schemas.microsoft.com/office/drawing/2014/main" id="{93FFA726-4E03-4EE0-8140-857D7FF38618}"/>
                </a:ext>
              </a:extLst>
            </p:cNvPr>
            <p:cNvSpPr>
              <a:spLocks noChangeShapeType="1"/>
            </p:cNvSpPr>
            <p:nvPr/>
          </p:nvSpPr>
          <p:spPr bwMode="auto">
            <a:xfrm>
              <a:off x="1920347" y="3921318"/>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580" name="Rectangle 415">
              <a:extLst>
                <a:ext uri="{FF2B5EF4-FFF2-40B4-BE49-F238E27FC236}">
                  <a16:creationId xmlns:a16="http://schemas.microsoft.com/office/drawing/2014/main" id="{8FC59A4E-0CF0-4A2A-93EF-804B9079F050}"/>
                </a:ext>
              </a:extLst>
            </p:cNvPr>
            <p:cNvSpPr>
              <a:spLocks noChangeArrowheads="1"/>
            </p:cNvSpPr>
            <p:nvPr/>
          </p:nvSpPr>
          <p:spPr bwMode="auto">
            <a:xfrm>
              <a:off x="1896534" y="4103881"/>
              <a:ext cx="46038" cy="76200"/>
            </a:xfrm>
            <a:prstGeom prst="rect">
              <a:avLst/>
            </a:prstGeom>
            <a:solidFill>
              <a:srgbClr val="00CC00"/>
            </a:solidFill>
            <a:ln w="9525">
              <a:solidFill>
                <a:schemeClr val="tx1"/>
              </a:solidFill>
              <a:miter lim="800000"/>
              <a:headEnd/>
              <a:tailEnd/>
            </a:ln>
          </p:spPr>
          <p:txBody>
            <a:bodyPr wrap="none" anchor="ctr"/>
            <a:lstStyle/>
            <a:p>
              <a:pPr algn="ctr">
                <a:buFont typeface="StarBats" charset="0"/>
              </a:pPr>
              <a:endParaRPr lang="de-DE">
                <a:solidFill>
                  <a:schemeClr val="tx1"/>
                </a:solidFill>
                <a:latin typeface="Arial" pitchFamily="34" charset="0"/>
                <a:cs typeface="+mn-cs"/>
              </a:endParaRPr>
            </a:p>
          </p:txBody>
        </p:sp>
        <p:sp>
          <p:nvSpPr>
            <p:cNvPr id="581" name="Text Box 757">
              <a:extLst>
                <a:ext uri="{FF2B5EF4-FFF2-40B4-BE49-F238E27FC236}">
                  <a16:creationId xmlns:a16="http://schemas.microsoft.com/office/drawing/2014/main" id="{E2DB418D-6BF7-4493-B88F-425998767822}"/>
                </a:ext>
              </a:extLst>
            </p:cNvPr>
            <p:cNvSpPr txBox="1">
              <a:spLocks noChangeArrowheads="1"/>
            </p:cNvSpPr>
            <p:nvPr/>
          </p:nvSpPr>
          <p:spPr bwMode="auto">
            <a:xfrm>
              <a:off x="1785887" y="4241993"/>
              <a:ext cx="274020"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en-US" sz="800" dirty="0">
                  <a:latin typeface="Arial" pitchFamily="34" charset="0"/>
                </a:rPr>
                <a:t>C19</a:t>
              </a:r>
            </a:p>
          </p:txBody>
        </p:sp>
        <p:sp>
          <p:nvSpPr>
            <p:cNvPr id="582" name="Text Box 476">
              <a:extLst>
                <a:ext uri="{FF2B5EF4-FFF2-40B4-BE49-F238E27FC236}">
                  <a16:creationId xmlns:a16="http://schemas.microsoft.com/office/drawing/2014/main" id="{D569737D-C3E5-46FD-824C-A88C3DE976D6}"/>
                </a:ext>
              </a:extLst>
            </p:cNvPr>
            <p:cNvSpPr txBox="1">
              <a:spLocks noChangeArrowheads="1"/>
            </p:cNvSpPr>
            <p:nvPr/>
          </p:nvSpPr>
          <p:spPr bwMode="auto">
            <a:xfrm>
              <a:off x="154711" y="3332862"/>
              <a:ext cx="1511128"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r">
                <a:buClrTx/>
                <a:buSzTx/>
                <a:buFontTx/>
                <a:buNone/>
              </a:pPr>
              <a:r>
                <a:rPr lang="en-US" sz="1100" b="1" dirty="0">
                  <a:latin typeface="Arial" pitchFamily="34" charset="0"/>
                </a:rPr>
                <a:t>Crocodylia</a:t>
              </a:r>
            </a:p>
            <a:p>
              <a:pPr algn="r">
                <a:buClrTx/>
                <a:buSzTx/>
                <a:buFontTx/>
                <a:buNone/>
              </a:pPr>
              <a:r>
                <a:rPr lang="en-US" sz="1100" b="1" dirty="0">
                  <a:latin typeface="Arial" pitchFamily="34" charset="0"/>
                </a:rPr>
                <a:t>Gavialidae</a:t>
              </a:r>
            </a:p>
            <a:p>
              <a:pPr algn="r">
                <a:buClrTx/>
                <a:buSzTx/>
                <a:buFontTx/>
                <a:buNone/>
              </a:pPr>
              <a:r>
                <a:rPr lang="en-US" sz="1100" dirty="0">
                  <a:latin typeface="Arial" pitchFamily="34" charset="0"/>
                </a:rPr>
                <a:t>(family)</a:t>
              </a:r>
            </a:p>
            <a:p>
              <a:pPr algn="r">
                <a:buClrTx/>
                <a:buSzTx/>
                <a:buFontTx/>
                <a:buNone/>
              </a:pPr>
              <a:r>
                <a:rPr lang="en-US" sz="1100" dirty="0">
                  <a:latin typeface="+mn-lt"/>
                  <a:ea typeface="ＭＳ Ｐゴシック" pitchFamily="34" charset="-128"/>
                </a:rPr>
                <a:t>gharial</a:t>
              </a:r>
            </a:p>
            <a:p>
              <a:pPr algn="r">
                <a:buClrTx/>
                <a:buSzTx/>
              </a:pPr>
              <a:r>
                <a:rPr lang="de-DE" sz="800" i="1" dirty="0"/>
                <a:t>Gavialis gangeticus</a:t>
              </a:r>
            </a:p>
            <a:p>
              <a:pPr algn="r">
                <a:buClrTx/>
                <a:buSzTx/>
                <a:buFontTx/>
                <a:buNone/>
              </a:pPr>
              <a:endParaRPr lang="en-US" sz="800" dirty="0">
                <a:latin typeface="+mn-lt"/>
                <a:ea typeface="ＭＳ Ｐゴシック" pitchFamily="34" charset="-128"/>
              </a:endParaRPr>
            </a:p>
          </p:txBody>
        </p:sp>
        <p:sp>
          <p:nvSpPr>
            <p:cNvPr id="583" name="Text Box 755">
              <a:extLst>
                <a:ext uri="{FF2B5EF4-FFF2-40B4-BE49-F238E27FC236}">
                  <a16:creationId xmlns:a16="http://schemas.microsoft.com/office/drawing/2014/main" id="{183EE772-2D8E-472A-AE08-AD0284DF439A}"/>
                </a:ext>
              </a:extLst>
            </p:cNvPr>
            <p:cNvSpPr txBox="1">
              <a:spLocks noChangeArrowheads="1"/>
            </p:cNvSpPr>
            <p:nvPr/>
          </p:nvSpPr>
          <p:spPr bwMode="auto">
            <a:xfrm>
              <a:off x="2328648" y="4238040"/>
              <a:ext cx="163698"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a:t>
              </a:r>
            </a:p>
          </p:txBody>
        </p:sp>
        <p:sp>
          <p:nvSpPr>
            <p:cNvPr id="584" name="Line 42">
              <a:extLst>
                <a:ext uri="{FF2B5EF4-FFF2-40B4-BE49-F238E27FC236}">
                  <a16:creationId xmlns:a16="http://schemas.microsoft.com/office/drawing/2014/main" id="{D9FB3242-AC60-4643-8A1B-403721AEF917}"/>
                </a:ext>
              </a:extLst>
            </p:cNvPr>
            <p:cNvSpPr>
              <a:spLocks noChangeShapeType="1"/>
            </p:cNvSpPr>
            <p:nvPr/>
          </p:nvSpPr>
          <p:spPr bwMode="auto">
            <a:xfrm>
              <a:off x="2410410" y="3926081"/>
              <a:ext cx="0" cy="285749"/>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585" name="Rectangle 43">
              <a:extLst>
                <a:ext uri="{FF2B5EF4-FFF2-40B4-BE49-F238E27FC236}">
                  <a16:creationId xmlns:a16="http://schemas.microsoft.com/office/drawing/2014/main" id="{9CB6AAB3-4D52-4DE6-9C19-B5F129FD04E6}"/>
                </a:ext>
              </a:extLst>
            </p:cNvPr>
            <p:cNvSpPr>
              <a:spLocks noChangeArrowheads="1"/>
            </p:cNvSpPr>
            <p:nvPr/>
          </p:nvSpPr>
          <p:spPr bwMode="auto">
            <a:xfrm>
              <a:off x="2386597" y="4037421"/>
              <a:ext cx="46038" cy="76200"/>
            </a:xfrm>
            <a:prstGeom prst="rect">
              <a:avLst/>
            </a:prstGeom>
            <a:solidFill>
              <a:srgbClr val="FF0066"/>
            </a:solidFill>
            <a:ln w="9525">
              <a:solidFill>
                <a:schemeClr val="tx1"/>
              </a:solidFill>
              <a:miter lim="800000"/>
              <a:headEnd/>
              <a:tailEnd/>
            </a:ln>
          </p:spPr>
          <p:txBody>
            <a:bodyPr wrap="none" anchor="ctr"/>
            <a:lstStyle/>
            <a:p>
              <a:pPr algn="ctr" eaLnBrk="1" hangingPunct="1">
                <a:buClrTx/>
                <a:buSzTx/>
                <a:buFontTx/>
                <a:buNone/>
              </a:pPr>
              <a:endParaRPr lang="de-DE" sz="1800"/>
            </a:p>
          </p:txBody>
        </p:sp>
        <p:sp>
          <p:nvSpPr>
            <p:cNvPr id="586" name="Rectangle 44">
              <a:extLst>
                <a:ext uri="{FF2B5EF4-FFF2-40B4-BE49-F238E27FC236}">
                  <a16:creationId xmlns:a16="http://schemas.microsoft.com/office/drawing/2014/main" id="{67691EEF-3D9B-4B38-AD6D-B5AD4D9DED73}"/>
                </a:ext>
              </a:extLst>
            </p:cNvPr>
            <p:cNvSpPr>
              <a:spLocks noChangeArrowheads="1"/>
            </p:cNvSpPr>
            <p:nvPr/>
          </p:nvSpPr>
          <p:spPr bwMode="auto">
            <a:xfrm>
              <a:off x="2386597" y="4134258"/>
              <a:ext cx="46038" cy="74613"/>
            </a:xfrm>
            <a:prstGeom prst="rect">
              <a:avLst/>
            </a:prstGeom>
            <a:solidFill>
              <a:srgbClr val="FFFF00"/>
            </a:solidFill>
            <a:ln w="9525" algn="ctr">
              <a:solidFill>
                <a:schemeClr val="tx1"/>
              </a:solidFill>
              <a:miter lim="800000"/>
              <a:headEnd/>
              <a:tailEnd/>
            </a:ln>
          </p:spPr>
          <p:txBody>
            <a:bodyPr wrap="none" anchor="ctr"/>
            <a:lstStyle/>
            <a:p>
              <a:pPr algn="ctr" eaLnBrk="1" hangingPunct="1">
                <a:buClrTx/>
                <a:buSzTx/>
                <a:buFontTx/>
                <a:buNone/>
              </a:pPr>
              <a:endParaRPr lang="de-DE"/>
            </a:p>
          </p:txBody>
        </p:sp>
        <p:sp>
          <p:nvSpPr>
            <p:cNvPr id="587" name="Oval 29">
              <a:extLst>
                <a:ext uri="{FF2B5EF4-FFF2-40B4-BE49-F238E27FC236}">
                  <a16:creationId xmlns:a16="http://schemas.microsoft.com/office/drawing/2014/main" id="{574B0470-6055-45F6-96E9-A1B9B701991C}"/>
                </a:ext>
              </a:extLst>
            </p:cNvPr>
            <p:cNvSpPr>
              <a:spLocks noChangeArrowheads="1"/>
            </p:cNvSpPr>
            <p:nvPr/>
          </p:nvSpPr>
          <p:spPr bwMode="auto">
            <a:xfrm>
              <a:off x="2348496" y="3624456"/>
              <a:ext cx="123825" cy="147638"/>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588" name="Oval 30">
              <a:extLst>
                <a:ext uri="{FF2B5EF4-FFF2-40B4-BE49-F238E27FC236}">
                  <a16:creationId xmlns:a16="http://schemas.microsoft.com/office/drawing/2014/main" id="{8D53D55F-B8AA-480F-B446-5DAE337CB46F}"/>
                </a:ext>
              </a:extLst>
            </p:cNvPr>
            <p:cNvSpPr>
              <a:spLocks noChangeArrowheads="1"/>
            </p:cNvSpPr>
            <p:nvPr/>
          </p:nvSpPr>
          <p:spPr bwMode="auto">
            <a:xfrm>
              <a:off x="2348496" y="3775269"/>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589" name="Oval 33">
              <a:extLst>
                <a:ext uri="{FF2B5EF4-FFF2-40B4-BE49-F238E27FC236}">
                  <a16:creationId xmlns:a16="http://schemas.microsoft.com/office/drawing/2014/main" id="{E01CAC48-D408-4E60-A52B-25E48C6FBAA5}"/>
                </a:ext>
              </a:extLst>
            </p:cNvPr>
            <p:cNvSpPr>
              <a:spLocks noChangeArrowheads="1"/>
            </p:cNvSpPr>
            <p:nvPr/>
          </p:nvSpPr>
          <p:spPr bwMode="auto">
            <a:xfrm>
              <a:off x="2348496" y="3318081"/>
              <a:ext cx="123825"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596" name="Oval 29">
              <a:extLst>
                <a:ext uri="{FF2B5EF4-FFF2-40B4-BE49-F238E27FC236}">
                  <a16:creationId xmlns:a16="http://schemas.microsoft.com/office/drawing/2014/main" id="{AF6C2A7D-44B0-4C57-9188-93CF55FE306B}"/>
                </a:ext>
              </a:extLst>
            </p:cNvPr>
            <p:cNvSpPr>
              <a:spLocks noChangeArrowheads="1"/>
            </p:cNvSpPr>
            <p:nvPr/>
          </p:nvSpPr>
          <p:spPr bwMode="auto">
            <a:xfrm>
              <a:off x="2348496" y="3468474"/>
              <a:ext cx="123825" cy="147638"/>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609" name="Line 10">
              <a:extLst>
                <a:ext uri="{FF2B5EF4-FFF2-40B4-BE49-F238E27FC236}">
                  <a16:creationId xmlns:a16="http://schemas.microsoft.com/office/drawing/2014/main" id="{13F5AD44-CEC3-4321-AD88-0B978E24BAE9}"/>
                </a:ext>
              </a:extLst>
            </p:cNvPr>
            <p:cNvSpPr>
              <a:spLocks noChangeShapeType="1"/>
            </p:cNvSpPr>
            <p:nvPr/>
          </p:nvSpPr>
          <p:spPr bwMode="auto">
            <a:xfrm rot="5400000">
              <a:off x="3221891" y="3188588"/>
              <a:ext cx="2859"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grpSp>
          <p:nvGrpSpPr>
            <p:cNvPr id="2" name="Gruppieren 1">
              <a:extLst>
                <a:ext uri="{FF2B5EF4-FFF2-40B4-BE49-F238E27FC236}">
                  <a16:creationId xmlns:a16="http://schemas.microsoft.com/office/drawing/2014/main" id="{EEAF9751-018F-4C86-A12A-00D80201F42E}"/>
                </a:ext>
              </a:extLst>
            </p:cNvPr>
            <p:cNvGrpSpPr/>
            <p:nvPr/>
          </p:nvGrpSpPr>
          <p:grpSpPr>
            <a:xfrm>
              <a:off x="2406154" y="3186303"/>
              <a:ext cx="257874" cy="263555"/>
              <a:chOff x="2407640" y="2708720"/>
              <a:chExt cx="257874" cy="263555"/>
            </a:xfrm>
          </p:grpSpPr>
          <p:sp>
            <p:nvSpPr>
              <p:cNvPr id="611" name="Line 10">
                <a:extLst>
                  <a:ext uri="{FF2B5EF4-FFF2-40B4-BE49-F238E27FC236}">
                    <a16:creationId xmlns:a16="http://schemas.microsoft.com/office/drawing/2014/main" id="{7EE282F2-0152-430B-95BF-0D142B8187E4}"/>
                  </a:ext>
                </a:extLst>
              </p:cNvPr>
              <p:cNvSpPr>
                <a:spLocks noChangeShapeType="1"/>
              </p:cNvSpPr>
              <p:nvPr/>
            </p:nvSpPr>
            <p:spPr bwMode="auto">
              <a:xfrm rot="5400000">
                <a:off x="2529113" y="2840498"/>
                <a:ext cx="26355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612" name="Line 10">
                <a:extLst>
                  <a:ext uri="{FF2B5EF4-FFF2-40B4-BE49-F238E27FC236}">
                    <a16:creationId xmlns:a16="http://schemas.microsoft.com/office/drawing/2014/main" id="{A1122714-1A45-48D9-883A-3EC54AD14D5B}"/>
                  </a:ext>
                </a:extLst>
              </p:cNvPr>
              <p:cNvSpPr>
                <a:spLocks noChangeShapeType="1"/>
              </p:cNvSpPr>
              <p:nvPr/>
            </p:nvSpPr>
            <p:spPr bwMode="auto">
              <a:xfrm rot="5400000">
                <a:off x="2359541" y="2762385"/>
                <a:ext cx="102757"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613" name="Line 10">
                <a:extLst>
                  <a:ext uri="{FF2B5EF4-FFF2-40B4-BE49-F238E27FC236}">
                    <a16:creationId xmlns:a16="http://schemas.microsoft.com/office/drawing/2014/main" id="{EFEDC3D7-801E-42A6-B9CE-36E8336BE0F1}"/>
                  </a:ext>
                </a:extLst>
              </p:cNvPr>
              <p:cNvSpPr>
                <a:spLocks noChangeShapeType="1"/>
              </p:cNvSpPr>
              <p:nvPr/>
            </p:nvSpPr>
            <p:spPr bwMode="auto">
              <a:xfrm>
                <a:off x="2407640" y="2708920"/>
                <a:ext cx="25787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grpSp>
        <p:sp>
          <p:nvSpPr>
            <p:cNvPr id="615" name="Oval 413">
              <a:extLst>
                <a:ext uri="{FF2B5EF4-FFF2-40B4-BE49-F238E27FC236}">
                  <a16:creationId xmlns:a16="http://schemas.microsoft.com/office/drawing/2014/main" id="{4CF0D89C-1077-44BB-A1DF-4D7B85B6269A}"/>
                </a:ext>
              </a:extLst>
            </p:cNvPr>
            <p:cNvSpPr>
              <a:spLocks noChangeArrowheads="1"/>
            </p:cNvSpPr>
            <p:nvPr/>
          </p:nvSpPr>
          <p:spPr bwMode="auto">
            <a:xfrm>
              <a:off x="2602014" y="3472428"/>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616" name="Line 414">
              <a:extLst>
                <a:ext uri="{FF2B5EF4-FFF2-40B4-BE49-F238E27FC236}">
                  <a16:creationId xmlns:a16="http://schemas.microsoft.com/office/drawing/2014/main" id="{B51D30EE-A689-4162-9097-05EA4C8540C0}"/>
                </a:ext>
              </a:extLst>
            </p:cNvPr>
            <p:cNvSpPr>
              <a:spLocks noChangeShapeType="1"/>
            </p:cNvSpPr>
            <p:nvPr/>
          </p:nvSpPr>
          <p:spPr bwMode="auto">
            <a:xfrm>
              <a:off x="2665514" y="3921318"/>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617" name="Rectangle 415">
              <a:extLst>
                <a:ext uri="{FF2B5EF4-FFF2-40B4-BE49-F238E27FC236}">
                  <a16:creationId xmlns:a16="http://schemas.microsoft.com/office/drawing/2014/main" id="{5BF47CBF-0A8A-43D8-A4BD-F1C702F24E12}"/>
                </a:ext>
              </a:extLst>
            </p:cNvPr>
            <p:cNvSpPr>
              <a:spLocks noChangeArrowheads="1"/>
            </p:cNvSpPr>
            <p:nvPr/>
          </p:nvSpPr>
          <p:spPr bwMode="auto">
            <a:xfrm>
              <a:off x="2641701" y="4103881"/>
              <a:ext cx="46038" cy="76200"/>
            </a:xfrm>
            <a:prstGeom prst="rect">
              <a:avLst/>
            </a:prstGeom>
            <a:solidFill>
              <a:srgbClr val="00CC00"/>
            </a:solidFill>
            <a:ln w="9525">
              <a:solidFill>
                <a:schemeClr val="tx1"/>
              </a:solidFill>
              <a:miter lim="800000"/>
              <a:headEnd/>
              <a:tailEnd/>
            </a:ln>
          </p:spPr>
          <p:txBody>
            <a:bodyPr wrap="none" anchor="ctr"/>
            <a:lstStyle/>
            <a:p>
              <a:pPr algn="ctr">
                <a:buFont typeface="StarBats" charset="0"/>
              </a:pPr>
              <a:endParaRPr lang="de-DE">
                <a:solidFill>
                  <a:schemeClr val="tx1"/>
                </a:solidFill>
                <a:latin typeface="Arial" pitchFamily="34" charset="0"/>
                <a:cs typeface="+mn-cs"/>
              </a:endParaRPr>
            </a:p>
          </p:txBody>
        </p:sp>
        <p:sp>
          <p:nvSpPr>
            <p:cNvPr id="618" name="Text Box 757">
              <a:extLst>
                <a:ext uri="{FF2B5EF4-FFF2-40B4-BE49-F238E27FC236}">
                  <a16:creationId xmlns:a16="http://schemas.microsoft.com/office/drawing/2014/main" id="{D2CC44A5-D4C9-478A-8F0D-6940F127137D}"/>
                </a:ext>
              </a:extLst>
            </p:cNvPr>
            <p:cNvSpPr txBox="1">
              <a:spLocks noChangeArrowheads="1"/>
            </p:cNvSpPr>
            <p:nvPr/>
          </p:nvSpPr>
          <p:spPr bwMode="auto">
            <a:xfrm>
              <a:off x="2543103" y="4241993"/>
              <a:ext cx="246862"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de-DE" sz="800" dirty="0">
                  <a:latin typeface="Arial" pitchFamily="34" charset="0"/>
                </a:rPr>
                <a:t>C1L2</a:t>
              </a:r>
            </a:p>
          </p:txBody>
        </p:sp>
        <p:sp>
          <p:nvSpPr>
            <p:cNvPr id="619" name="Oval 29">
              <a:extLst>
                <a:ext uri="{FF2B5EF4-FFF2-40B4-BE49-F238E27FC236}">
                  <a16:creationId xmlns:a16="http://schemas.microsoft.com/office/drawing/2014/main" id="{DB316C07-E9C9-4789-8761-2574F5C41364}"/>
                </a:ext>
              </a:extLst>
            </p:cNvPr>
            <p:cNvSpPr>
              <a:spLocks noChangeArrowheads="1"/>
            </p:cNvSpPr>
            <p:nvPr/>
          </p:nvSpPr>
          <p:spPr bwMode="auto">
            <a:xfrm>
              <a:off x="2601905" y="3626986"/>
              <a:ext cx="123825" cy="147638"/>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620" name="Oval 30">
              <a:extLst>
                <a:ext uri="{FF2B5EF4-FFF2-40B4-BE49-F238E27FC236}">
                  <a16:creationId xmlns:a16="http://schemas.microsoft.com/office/drawing/2014/main" id="{FAEB2EA2-22D0-4980-8C61-1D8A089D8197}"/>
                </a:ext>
              </a:extLst>
            </p:cNvPr>
            <p:cNvSpPr>
              <a:spLocks noChangeArrowheads="1"/>
            </p:cNvSpPr>
            <p:nvPr/>
          </p:nvSpPr>
          <p:spPr bwMode="auto">
            <a:xfrm>
              <a:off x="2601905" y="3777799"/>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07" name="Text Box 472">
              <a:extLst>
                <a:ext uri="{FF2B5EF4-FFF2-40B4-BE49-F238E27FC236}">
                  <a16:creationId xmlns:a16="http://schemas.microsoft.com/office/drawing/2014/main" id="{94938BB9-BF32-4845-B473-104714CB8B12}"/>
                </a:ext>
              </a:extLst>
            </p:cNvPr>
            <p:cNvSpPr txBox="1">
              <a:spLocks noChangeArrowheads="1"/>
            </p:cNvSpPr>
            <p:nvPr/>
          </p:nvSpPr>
          <p:spPr bwMode="auto">
            <a:xfrm>
              <a:off x="1312934" y="2846894"/>
              <a:ext cx="235882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en-US" sz="1000" dirty="0">
                  <a:latin typeface="Arial" pitchFamily="34" charset="0"/>
                </a:rPr>
                <a:t>paired receptors </a:t>
              </a:r>
            </a:p>
            <a:p>
              <a:pPr algn="ctr" eaLnBrk="1" hangingPunct="1">
                <a:buClrTx/>
                <a:buSzTx/>
                <a:buFontTx/>
                <a:buNone/>
              </a:pPr>
              <a:r>
                <a:rPr lang="en-US" sz="1000" dirty="0">
                  <a:latin typeface="Arial" pitchFamily="34" charset="0"/>
                </a:rPr>
                <a:t>(96.7% identity)</a:t>
              </a:r>
            </a:p>
          </p:txBody>
        </p:sp>
      </p:grpSp>
      <p:sp>
        <p:nvSpPr>
          <p:cNvPr id="108" name="Text Box 472">
            <a:extLst>
              <a:ext uri="{FF2B5EF4-FFF2-40B4-BE49-F238E27FC236}">
                <a16:creationId xmlns:a16="http://schemas.microsoft.com/office/drawing/2014/main" id="{AAB5F9AC-96A1-455A-BF26-6B35A9E121D6}"/>
              </a:ext>
            </a:extLst>
          </p:cNvPr>
          <p:cNvSpPr txBox="1">
            <a:spLocks noChangeArrowheads="1"/>
          </p:cNvSpPr>
          <p:nvPr/>
        </p:nvSpPr>
        <p:spPr bwMode="auto">
          <a:xfrm>
            <a:off x="1709121" y="1521025"/>
            <a:ext cx="235882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en-US" sz="1000" dirty="0">
                <a:latin typeface="Arial" pitchFamily="34" charset="0"/>
              </a:rPr>
              <a:t>paired receptors (98.3% N exon nucleotide sequence identity)</a:t>
            </a:r>
          </a:p>
        </p:txBody>
      </p:sp>
      <p:sp>
        <p:nvSpPr>
          <p:cNvPr id="109" name="Text Box 471">
            <a:extLst>
              <a:ext uri="{FF2B5EF4-FFF2-40B4-BE49-F238E27FC236}">
                <a16:creationId xmlns:a16="http://schemas.microsoft.com/office/drawing/2014/main" id="{A2C6109A-C7F8-4D4A-BC4A-6A7E305831D5}"/>
              </a:ext>
            </a:extLst>
          </p:cNvPr>
          <p:cNvSpPr txBox="1">
            <a:spLocks noChangeArrowheads="1"/>
          </p:cNvSpPr>
          <p:nvPr/>
        </p:nvSpPr>
        <p:spPr bwMode="auto">
          <a:xfrm>
            <a:off x="107504" y="142893"/>
            <a:ext cx="40386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en-US" sz="1600" b="1" dirty="0">
                <a:latin typeface="Arial" pitchFamily="34" charset="0"/>
              </a:rPr>
              <a:t>B</a:t>
            </a:r>
          </a:p>
        </p:txBody>
      </p:sp>
    </p:spTree>
    <p:extLst>
      <p:ext uri="{BB962C8B-B14F-4D97-AF65-F5344CB8AC3E}">
        <p14:creationId xmlns:p14="http://schemas.microsoft.com/office/powerpoint/2010/main" val="1576316965"/>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146" name="Text Box 471"/>
          <p:cNvSpPr txBox="1">
            <a:spLocks noChangeArrowheads="1"/>
          </p:cNvSpPr>
          <p:nvPr/>
        </p:nvSpPr>
        <p:spPr bwMode="auto">
          <a:xfrm>
            <a:off x="1403648" y="188640"/>
            <a:ext cx="11191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en-US" sz="1200" b="1" dirty="0">
                <a:latin typeface="Arial" pitchFamily="34" charset="0"/>
              </a:rPr>
              <a:t>Orthologous </a:t>
            </a:r>
          </a:p>
          <a:p>
            <a:pPr eaLnBrk="1" hangingPunct="1">
              <a:buClrTx/>
              <a:buSzTx/>
              <a:buFontTx/>
              <a:buNone/>
            </a:pPr>
            <a:r>
              <a:rPr lang="en-US" sz="1200" b="1" dirty="0">
                <a:latin typeface="Arial" pitchFamily="34" charset="0"/>
              </a:rPr>
              <a:t>CEACAMs</a:t>
            </a:r>
          </a:p>
        </p:txBody>
      </p:sp>
      <p:sp>
        <p:nvSpPr>
          <p:cNvPr id="252147" name="Text Box 472"/>
          <p:cNvSpPr txBox="1">
            <a:spLocks noChangeArrowheads="1"/>
          </p:cNvSpPr>
          <p:nvPr/>
        </p:nvSpPr>
        <p:spPr bwMode="auto">
          <a:xfrm>
            <a:off x="2667082" y="199327"/>
            <a:ext cx="16091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en-US" sz="1200" b="1" dirty="0">
                <a:latin typeface="Arial" pitchFamily="34" charset="0"/>
              </a:rPr>
              <a:t>CEACAM1-related </a:t>
            </a:r>
          </a:p>
          <a:p>
            <a:pPr eaLnBrk="1" hangingPunct="1">
              <a:buClrTx/>
              <a:buSzTx/>
              <a:buFontTx/>
              <a:buNone/>
            </a:pPr>
            <a:r>
              <a:rPr lang="en-US" sz="1200" b="1" dirty="0">
                <a:latin typeface="Arial" pitchFamily="34" charset="0"/>
              </a:rPr>
              <a:t>CEACAMs</a:t>
            </a:r>
          </a:p>
        </p:txBody>
      </p:sp>
      <p:sp>
        <p:nvSpPr>
          <p:cNvPr id="251923" name="Text Box 983"/>
          <p:cNvSpPr txBox="1">
            <a:spLocks noChangeArrowheads="1"/>
          </p:cNvSpPr>
          <p:nvPr/>
        </p:nvSpPr>
        <p:spPr bwMode="auto">
          <a:xfrm>
            <a:off x="207699" y="3441481"/>
            <a:ext cx="1178591" cy="106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r">
              <a:buClrTx/>
              <a:buSzTx/>
              <a:buFontTx/>
              <a:buNone/>
            </a:pPr>
            <a:r>
              <a:rPr lang="de-DE" sz="1100" b="1" dirty="0">
                <a:latin typeface="Arial" pitchFamily="34" charset="0"/>
              </a:rPr>
              <a:t>Terrapins</a:t>
            </a:r>
          </a:p>
          <a:p>
            <a:pPr algn="r">
              <a:buClrTx/>
              <a:buSzTx/>
              <a:buFontTx/>
              <a:buNone/>
            </a:pPr>
            <a:r>
              <a:rPr lang="de-DE" sz="1100" b="1" dirty="0">
                <a:latin typeface="Arial" pitchFamily="34" charset="0"/>
              </a:rPr>
              <a:t>Emydidae</a:t>
            </a:r>
          </a:p>
          <a:p>
            <a:pPr algn="r">
              <a:buClrTx/>
              <a:buSzTx/>
              <a:buFontTx/>
              <a:buNone/>
            </a:pPr>
            <a:r>
              <a:rPr lang="de-DE" sz="1100" dirty="0">
                <a:latin typeface="Arial" pitchFamily="34" charset="0"/>
              </a:rPr>
              <a:t>(family)</a:t>
            </a:r>
          </a:p>
          <a:p>
            <a:pPr algn="r">
              <a:buClrTx/>
              <a:buSzTx/>
              <a:buFontTx/>
              <a:buNone/>
            </a:pPr>
            <a:r>
              <a:rPr lang="de-DE" sz="1100" dirty="0">
                <a:latin typeface="+mn-lt"/>
                <a:ea typeface="ＭＳ Ｐゴシック" pitchFamily="34" charset="-128"/>
              </a:rPr>
              <a:t>Painted turtle</a:t>
            </a:r>
          </a:p>
          <a:p>
            <a:pPr algn="r">
              <a:buClrTx/>
              <a:buSzTx/>
              <a:buFontTx/>
              <a:buNone/>
            </a:pPr>
            <a:r>
              <a:rPr lang="de-DE" sz="800" i="1" dirty="0">
                <a:latin typeface="+mn-lt"/>
                <a:ea typeface="ＭＳ Ｐゴシック" pitchFamily="34" charset="-128"/>
              </a:rPr>
              <a:t>Chrysemys picta bellii</a:t>
            </a:r>
          </a:p>
          <a:p>
            <a:pPr algn="r">
              <a:buClrTx/>
              <a:buSzTx/>
              <a:buFontTx/>
              <a:buNone/>
            </a:pPr>
            <a:endParaRPr lang="de-DE" sz="1100" dirty="0">
              <a:latin typeface="Arial" pitchFamily="34" charset="0"/>
            </a:endParaRPr>
          </a:p>
        </p:txBody>
      </p:sp>
      <p:sp>
        <p:nvSpPr>
          <p:cNvPr id="252265" name="Line 937"/>
          <p:cNvSpPr>
            <a:spLocks noChangeShapeType="1"/>
          </p:cNvSpPr>
          <p:nvPr/>
        </p:nvSpPr>
        <p:spPr bwMode="auto">
          <a:xfrm>
            <a:off x="1713314" y="4209831"/>
            <a:ext cx="357876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252266" name="Line 938"/>
          <p:cNvSpPr>
            <a:spLocks noChangeShapeType="1"/>
          </p:cNvSpPr>
          <p:nvPr/>
        </p:nvSpPr>
        <p:spPr bwMode="auto">
          <a:xfrm>
            <a:off x="1713314" y="4252693"/>
            <a:ext cx="357876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252282" name="Text Box 999"/>
          <p:cNvSpPr txBox="1">
            <a:spLocks noChangeArrowheads="1"/>
          </p:cNvSpPr>
          <p:nvPr/>
        </p:nvSpPr>
        <p:spPr bwMode="auto">
          <a:xfrm>
            <a:off x="2162586" y="4490818"/>
            <a:ext cx="131446"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de-DE" sz="800" dirty="0">
                <a:latin typeface="Arial" pitchFamily="34" charset="0"/>
              </a:rPr>
              <a:t>C1</a:t>
            </a:r>
          </a:p>
        </p:txBody>
      </p:sp>
      <p:sp>
        <p:nvSpPr>
          <p:cNvPr id="252291" name="Oval 973"/>
          <p:cNvSpPr>
            <a:spLocks noChangeArrowheads="1"/>
          </p:cNvSpPr>
          <p:nvPr/>
        </p:nvSpPr>
        <p:spPr bwMode="auto">
          <a:xfrm>
            <a:off x="1790503" y="4024887"/>
            <a:ext cx="125413"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52292" name="Line 974"/>
          <p:cNvSpPr>
            <a:spLocks noChangeShapeType="1"/>
          </p:cNvSpPr>
          <p:nvPr/>
        </p:nvSpPr>
        <p:spPr bwMode="auto">
          <a:xfrm>
            <a:off x="1854003" y="4179668"/>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252293" name="Rectangle 975"/>
          <p:cNvSpPr>
            <a:spLocks noChangeArrowheads="1"/>
          </p:cNvSpPr>
          <p:nvPr/>
        </p:nvSpPr>
        <p:spPr bwMode="auto">
          <a:xfrm>
            <a:off x="1830191" y="4355881"/>
            <a:ext cx="46037" cy="76200"/>
          </a:xfrm>
          <a:prstGeom prst="rect">
            <a:avLst/>
          </a:prstGeom>
          <a:solidFill>
            <a:srgbClr val="00CC00"/>
          </a:solidFill>
          <a:ln w="9525">
            <a:solidFill>
              <a:schemeClr val="tx1"/>
            </a:solidFill>
            <a:miter lim="800000"/>
            <a:headEnd/>
            <a:tailEnd/>
          </a:ln>
        </p:spPr>
        <p:txBody>
          <a:bodyPr wrap="none" anchor="ctr"/>
          <a:lstStyle/>
          <a:p>
            <a:pPr algn="ctr"/>
            <a:endParaRPr lang="de-DE"/>
          </a:p>
        </p:txBody>
      </p:sp>
      <p:sp>
        <p:nvSpPr>
          <p:cNvPr id="252294" name="Text Box 1001"/>
          <p:cNvSpPr txBox="1">
            <a:spLocks noChangeArrowheads="1"/>
          </p:cNvSpPr>
          <p:nvPr/>
        </p:nvSpPr>
        <p:spPr bwMode="auto">
          <a:xfrm>
            <a:off x="1759878" y="4490818"/>
            <a:ext cx="189154"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de-DE" sz="800" dirty="0">
                <a:latin typeface="Arial" pitchFamily="34" charset="0"/>
              </a:rPr>
              <a:t>C19</a:t>
            </a:r>
          </a:p>
        </p:txBody>
      </p:sp>
      <p:sp>
        <p:nvSpPr>
          <p:cNvPr id="161" name="Oval 103"/>
          <p:cNvSpPr>
            <a:spLocks noChangeArrowheads="1"/>
          </p:cNvSpPr>
          <p:nvPr/>
        </p:nvSpPr>
        <p:spPr bwMode="auto">
          <a:xfrm>
            <a:off x="2164656" y="3429000"/>
            <a:ext cx="123825"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62" name="Oval 104"/>
          <p:cNvSpPr>
            <a:spLocks noChangeArrowheads="1"/>
          </p:cNvSpPr>
          <p:nvPr/>
        </p:nvSpPr>
        <p:spPr bwMode="auto">
          <a:xfrm>
            <a:off x="2164656" y="3576638"/>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63" name="Oval 105"/>
          <p:cNvSpPr>
            <a:spLocks noChangeArrowheads="1"/>
          </p:cNvSpPr>
          <p:nvPr/>
        </p:nvSpPr>
        <p:spPr bwMode="auto">
          <a:xfrm>
            <a:off x="2164656" y="3722688"/>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64" name="Oval 106"/>
          <p:cNvSpPr>
            <a:spLocks noChangeArrowheads="1"/>
          </p:cNvSpPr>
          <p:nvPr/>
        </p:nvSpPr>
        <p:spPr bwMode="auto">
          <a:xfrm>
            <a:off x="2164656" y="3870325"/>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65" name="Line 107"/>
          <p:cNvSpPr>
            <a:spLocks noChangeShapeType="1"/>
          </p:cNvSpPr>
          <p:nvPr/>
        </p:nvSpPr>
        <p:spPr bwMode="auto">
          <a:xfrm>
            <a:off x="2223922" y="4174215"/>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166" name="Rectangle 108"/>
          <p:cNvSpPr>
            <a:spLocks noChangeArrowheads="1"/>
          </p:cNvSpPr>
          <p:nvPr/>
        </p:nvSpPr>
        <p:spPr bwMode="auto">
          <a:xfrm>
            <a:off x="2200109" y="4267877"/>
            <a:ext cx="46038" cy="76200"/>
          </a:xfrm>
          <a:prstGeom prst="rect">
            <a:avLst/>
          </a:prstGeom>
          <a:solidFill>
            <a:srgbClr val="FF0066"/>
          </a:solidFill>
          <a:ln w="9525">
            <a:solidFill>
              <a:schemeClr val="tx1"/>
            </a:solidFill>
            <a:miter lim="800000"/>
            <a:headEnd/>
            <a:tailEnd/>
          </a:ln>
        </p:spPr>
        <p:txBody>
          <a:bodyPr wrap="none" anchor="ctr"/>
          <a:lstStyle/>
          <a:p>
            <a:pPr algn="ctr" eaLnBrk="1" hangingPunct="1">
              <a:buClrTx/>
              <a:buSzTx/>
              <a:buFontTx/>
              <a:buNone/>
            </a:pPr>
            <a:endParaRPr lang="de-DE" sz="1800"/>
          </a:p>
        </p:txBody>
      </p:sp>
      <p:sp>
        <p:nvSpPr>
          <p:cNvPr id="167" name="Rectangle 109"/>
          <p:cNvSpPr>
            <a:spLocks noChangeArrowheads="1"/>
          </p:cNvSpPr>
          <p:nvPr/>
        </p:nvSpPr>
        <p:spPr bwMode="auto">
          <a:xfrm>
            <a:off x="2200109" y="4364715"/>
            <a:ext cx="46038" cy="74612"/>
          </a:xfrm>
          <a:prstGeom prst="rect">
            <a:avLst/>
          </a:prstGeom>
          <a:solidFill>
            <a:srgbClr val="FF0066"/>
          </a:solidFill>
          <a:ln w="9525">
            <a:solidFill>
              <a:schemeClr val="tx1"/>
            </a:solidFill>
            <a:miter lim="800000"/>
            <a:headEnd/>
            <a:tailEnd/>
          </a:ln>
        </p:spPr>
        <p:txBody>
          <a:bodyPr wrap="none" anchor="ctr"/>
          <a:lstStyle/>
          <a:p>
            <a:pPr algn="ctr" eaLnBrk="1" hangingPunct="1">
              <a:buClrTx/>
              <a:buSzTx/>
              <a:buFontTx/>
              <a:buNone/>
            </a:pPr>
            <a:endParaRPr lang="de-DE"/>
          </a:p>
        </p:txBody>
      </p:sp>
      <p:sp>
        <p:nvSpPr>
          <p:cNvPr id="168" name="Oval 456"/>
          <p:cNvSpPr>
            <a:spLocks noChangeArrowheads="1"/>
          </p:cNvSpPr>
          <p:nvPr/>
        </p:nvSpPr>
        <p:spPr bwMode="auto">
          <a:xfrm>
            <a:off x="2163293" y="4021286"/>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70" name="Text Box 999"/>
          <p:cNvSpPr txBox="1">
            <a:spLocks noChangeArrowheads="1"/>
          </p:cNvSpPr>
          <p:nvPr/>
        </p:nvSpPr>
        <p:spPr bwMode="auto">
          <a:xfrm>
            <a:off x="3790421" y="4490818"/>
            <a:ext cx="246862"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de-DE" sz="800" dirty="0">
                <a:latin typeface="Arial" pitchFamily="34" charset="0"/>
              </a:rPr>
              <a:t>C1L6</a:t>
            </a:r>
          </a:p>
        </p:txBody>
      </p:sp>
      <p:sp>
        <p:nvSpPr>
          <p:cNvPr id="213" name="Text Box 754"/>
          <p:cNvSpPr txBox="1">
            <a:spLocks noChangeArrowheads="1"/>
          </p:cNvSpPr>
          <p:nvPr/>
        </p:nvSpPr>
        <p:spPr bwMode="auto">
          <a:xfrm>
            <a:off x="3216408" y="4489482"/>
            <a:ext cx="246863"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C1L4</a:t>
            </a:r>
          </a:p>
        </p:txBody>
      </p:sp>
      <p:sp>
        <p:nvSpPr>
          <p:cNvPr id="231" name="Line 47"/>
          <p:cNvSpPr>
            <a:spLocks noChangeShapeType="1"/>
          </p:cNvSpPr>
          <p:nvPr/>
        </p:nvSpPr>
        <p:spPr bwMode="auto">
          <a:xfrm>
            <a:off x="3348868" y="4178332"/>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240" name="Rectangle 48"/>
          <p:cNvSpPr>
            <a:spLocks noChangeArrowheads="1"/>
          </p:cNvSpPr>
          <p:nvPr/>
        </p:nvSpPr>
        <p:spPr bwMode="auto">
          <a:xfrm>
            <a:off x="3325055" y="4360895"/>
            <a:ext cx="46038" cy="76200"/>
          </a:xfrm>
          <a:prstGeom prst="rect">
            <a:avLst/>
          </a:prstGeom>
          <a:solidFill>
            <a:srgbClr val="00CC00"/>
          </a:solidFill>
          <a:ln w="9525">
            <a:solidFill>
              <a:schemeClr val="tx1"/>
            </a:solidFill>
            <a:miter lim="800000"/>
            <a:headEnd/>
            <a:tailEnd/>
          </a:ln>
        </p:spPr>
        <p:txBody>
          <a:bodyPr wrap="none" anchor="ctr"/>
          <a:lstStyle/>
          <a:p>
            <a:pPr algn="ctr"/>
            <a:endParaRPr lang="de-DE"/>
          </a:p>
        </p:txBody>
      </p:sp>
      <p:sp>
        <p:nvSpPr>
          <p:cNvPr id="242" name="Oval 46"/>
          <p:cNvSpPr>
            <a:spLocks noChangeArrowheads="1"/>
          </p:cNvSpPr>
          <p:nvPr/>
        </p:nvSpPr>
        <p:spPr bwMode="auto">
          <a:xfrm>
            <a:off x="3285368" y="3719133"/>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43" name="Oval 106"/>
          <p:cNvSpPr>
            <a:spLocks noChangeArrowheads="1"/>
          </p:cNvSpPr>
          <p:nvPr/>
        </p:nvSpPr>
        <p:spPr bwMode="auto">
          <a:xfrm>
            <a:off x="3287445" y="3871875"/>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44" name="Oval 456"/>
          <p:cNvSpPr>
            <a:spLocks noChangeArrowheads="1"/>
          </p:cNvSpPr>
          <p:nvPr/>
        </p:nvSpPr>
        <p:spPr bwMode="auto">
          <a:xfrm>
            <a:off x="3286955" y="4024834"/>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45" name="Text Box 754"/>
          <p:cNvSpPr txBox="1">
            <a:spLocks noChangeArrowheads="1"/>
          </p:cNvSpPr>
          <p:nvPr/>
        </p:nvSpPr>
        <p:spPr bwMode="auto">
          <a:xfrm>
            <a:off x="3510930" y="4489482"/>
            <a:ext cx="246863"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C1L5</a:t>
            </a:r>
          </a:p>
        </p:txBody>
      </p:sp>
      <p:sp>
        <p:nvSpPr>
          <p:cNvPr id="246" name="Line 47"/>
          <p:cNvSpPr>
            <a:spLocks noChangeShapeType="1"/>
          </p:cNvSpPr>
          <p:nvPr/>
        </p:nvSpPr>
        <p:spPr bwMode="auto">
          <a:xfrm>
            <a:off x="3643390" y="4178332"/>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247" name="Rectangle 48"/>
          <p:cNvSpPr>
            <a:spLocks noChangeArrowheads="1"/>
          </p:cNvSpPr>
          <p:nvPr/>
        </p:nvSpPr>
        <p:spPr bwMode="auto">
          <a:xfrm>
            <a:off x="3619577" y="4360895"/>
            <a:ext cx="46038" cy="76200"/>
          </a:xfrm>
          <a:prstGeom prst="rect">
            <a:avLst/>
          </a:prstGeom>
          <a:solidFill>
            <a:srgbClr val="00CC00"/>
          </a:solidFill>
          <a:ln w="9525">
            <a:solidFill>
              <a:schemeClr val="tx1"/>
            </a:solidFill>
            <a:miter lim="800000"/>
            <a:headEnd/>
            <a:tailEnd/>
          </a:ln>
        </p:spPr>
        <p:txBody>
          <a:bodyPr wrap="none" anchor="ctr"/>
          <a:lstStyle/>
          <a:p>
            <a:pPr algn="ctr"/>
            <a:endParaRPr lang="de-DE"/>
          </a:p>
        </p:txBody>
      </p:sp>
      <p:sp>
        <p:nvSpPr>
          <p:cNvPr id="248" name="Oval 46"/>
          <p:cNvSpPr>
            <a:spLocks noChangeArrowheads="1"/>
          </p:cNvSpPr>
          <p:nvPr/>
        </p:nvSpPr>
        <p:spPr bwMode="auto">
          <a:xfrm>
            <a:off x="3579890" y="3719133"/>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49" name="Oval 106"/>
          <p:cNvSpPr>
            <a:spLocks noChangeArrowheads="1"/>
          </p:cNvSpPr>
          <p:nvPr/>
        </p:nvSpPr>
        <p:spPr bwMode="auto">
          <a:xfrm>
            <a:off x="3581967" y="3871875"/>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50" name="Oval 456"/>
          <p:cNvSpPr>
            <a:spLocks noChangeArrowheads="1"/>
          </p:cNvSpPr>
          <p:nvPr/>
        </p:nvSpPr>
        <p:spPr bwMode="auto">
          <a:xfrm>
            <a:off x="3581477" y="4024834"/>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51" name="Text Box 983"/>
          <p:cNvSpPr txBox="1">
            <a:spLocks noChangeArrowheads="1"/>
          </p:cNvSpPr>
          <p:nvPr/>
        </p:nvSpPr>
        <p:spPr bwMode="auto">
          <a:xfrm>
            <a:off x="3392314" y="5231386"/>
            <a:ext cx="1193020" cy="106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r">
              <a:buClrTx/>
              <a:buSzTx/>
              <a:buFontTx/>
              <a:buNone/>
            </a:pPr>
            <a:r>
              <a:rPr lang="de-DE" sz="1100" b="1" dirty="0">
                <a:latin typeface="Arial" pitchFamily="34" charset="0"/>
              </a:rPr>
              <a:t>Sea turtles</a:t>
            </a:r>
          </a:p>
          <a:p>
            <a:pPr algn="r">
              <a:buClrTx/>
              <a:buSzTx/>
              <a:buFontTx/>
              <a:buNone/>
            </a:pPr>
            <a:r>
              <a:rPr lang="de-DE" sz="1100" b="1" dirty="0">
                <a:latin typeface="Arial" pitchFamily="34" charset="0"/>
              </a:rPr>
              <a:t>Cheloniidae</a:t>
            </a:r>
          </a:p>
          <a:p>
            <a:pPr algn="r">
              <a:buClrTx/>
              <a:buSzTx/>
              <a:buFontTx/>
              <a:buNone/>
            </a:pPr>
            <a:r>
              <a:rPr lang="de-DE" sz="1100" dirty="0">
                <a:latin typeface="Arial" pitchFamily="34" charset="0"/>
              </a:rPr>
              <a:t>(family)</a:t>
            </a:r>
          </a:p>
          <a:p>
            <a:pPr algn="r">
              <a:buClrTx/>
              <a:buSzTx/>
              <a:buFontTx/>
              <a:buNone/>
            </a:pPr>
            <a:r>
              <a:rPr lang="de-DE" sz="1100" dirty="0">
                <a:latin typeface="+mn-lt"/>
                <a:ea typeface="ＭＳ Ｐゴシック" pitchFamily="34" charset="-128"/>
              </a:rPr>
              <a:t>Green sea turtle</a:t>
            </a:r>
          </a:p>
          <a:p>
            <a:pPr algn="r">
              <a:buClrTx/>
              <a:buSzTx/>
              <a:buFontTx/>
              <a:buNone/>
            </a:pPr>
            <a:r>
              <a:rPr lang="de-DE" sz="800" i="1" dirty="0">
                <a:latin typeface="+mn-lt"/>
                <a:ea typeface="ＭＳ Ｐゴシック" pitchFamily="34" charset="-128"/>
              </a:rPr>
              <a:t>Chelonia mydas</a:t>
            </a:r>
          </a:p>
          <a:p>
            <a:pPr algn="r">
              <a:buClrTx/>
              <a:buSzTx/>
              <a:buFontTx/>
              <a:buNone/>
            </a:pPr>
            <a:endParaRPr lang="de-DE" sz="1100" dirty="0">
              <a:latin typeface="Arial" pitchFamily="34" charset="0"/>
            </a:endParaRPr>
          </a:p>
        </p:txBody>
      </p:sp>
      <p:sp>
        <p:nvSpPr>
          <p:cNvPr id="252" name="Line 937"/>
          <p:cNvSpPr>
            <a:spLocks noChangeShapeType="1"/>
          </p:cNvSpPr>
          <p:nvPr/>
        </p:nvSpPr>
        <p:spPr bwMode="auto">
          <a:xfrm>
            <a:off x="4565650" y="5999736"/>
            <a:ext cx="411003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253" name="Line 938"/>
          <p:cNvSpPr>
            <a:spLocks noChangeShapeType="1"/>
          </p:cNvSpPr>
          <p:nvPr/>
        </p:nvSpPr>
        <p:spPr bwMode="auto">
          <a:xfrm>
            <a:off x="4565649" y="6042598"/>
            <a:ext cx="410644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255" name="Oval 973"/>
          <p:cNvSpPr>
            <a:spLocks noChangeArrowheads="1"/>
          </p:cNvSpPr>
          <p:nvPr/>
        </p:nvSpPr>
        <p:spPr bwMode="auto">
          <a:xfrm>
            <a:off x="4676893" y="5814792"/>
            <a:ext cx="125413"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56" name="Line 974"/>
          <p:cNvSpPr>
            <a:spLocks noChangeShapeType="1"/>
          </p:cNvSpPr>
          <p:nvPr/>
        </p:nvSpPr>
        <p:spPr bwMode="auto">
          <a:xfrm>
            <a:off x="4740393" y="5969573"/>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257" name="Rectangle 975"/>
          <p:cNvSpPr>
            <a:spLocks noChangeArrowheads="1"/>
          </p:cNvSpPr>
          <p:nvPr/>
        </p:nvSpPr>
        <p:spPr bwMode="auto">
          <a:xfrm>
            <a:off x="4716581" y="6145786"/>
            <a:ext cx="46037" cy="76200"/>
          </a:xfrm>
          <a:prstGeom prst="rect">
            <a:avLst/>
          </a:prstGeom>
          <a:solidFill>
            <a:srgbClr val="00CC00"/>
          </a:solidFill>
          <a:ln w="9525">
            <a:solidFill>
              <a:schemeClr val="tx1"/>
            </a:solidFill>
            <a:miter lim="800000"/>
            <a:headEnd/>
            <a:tailEnd/>
          </a:ln>
        </p:spPr>
        <p:txBody>
          <a:bodyPr wrap="none" anchor="ctr"/>
          <a:lstStyle/>
          <a:p>
            <a:pPr algn="ctr"/>
            <a:endParaRPr lang="de-DE"/>
          </a:p>
        </p:txBody>
      </p:sp>
      <p:sp>
        <p:nvSpPr>
          <p:cNvPr id="258" name="Text Box 1001"/>
          <p:cNvSpPr txBox="1">
            <a:spLocks noChangeArrowheads="1"/>
          </p:cNvSpPr>
          <p:nvPr/>
        </p:nvSpPr>
        <p:spPr bwMode="auto">
          <a:xfrm>
            <a:off x="4641863" y="6280723"/>
            <a:ext cx="189154"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de-DE" sz="800" dirty="0">
                <a:latin typeface="Arial" pitchFamily="34" charset="0"/>
              </a:rPr>
              <a:t>C19</a:t>
            </a:r>
          </a:p>
        </p:txBody>
      </p:sp>
      <p:sp>
        <p:nvSpPr>
          <p:cNvPr id="259" name="Line 47"/>
          <p:cNvSpPr>
            <a:spLocks noChangeShapeType="1"/>
          </p:cNvSpPr>
          <p:nvPr/>
        </p:nvSpPr>
        <p:spPr bwMode="auto">
          <a:xfrm>
            <a:off x="5640975" y="5951256"/>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260" name="Rectangle 48"/>
          <p:cNvSpPr>
            <a:spLocks noChangeArrowheads="1"/>
          </p:cNvSpPr>
          <p:nvPr/>
        </p:nvSpPr>
        <p:spPr bwMode="auto">
          <a:xfrm>
            <a:off x="5617162" y="6133819"/>
            <a:ext cx="46038" cy="76200"/>
          </a:xfrm>
          <a:prstGeom prst="rect">
            <a:avLst/>
          </a:prstGeom>
          <a:solidFill>
            <a:srgbClr val="00CC00"/>
          </a:solidFill>
          <a:ln w="9525">
            <a:solidFill>
              <a:schemeClr val="tx1"/>
            </a:solidFill>
            <a:miter lim="800000"/>
            <a:headEnd/>
            <a:tailEnd/>
          </a:ln>
        </p:spPr>
        <p:txBody>
          <a:bodyPr wrap="none" anchor="ctr"/>
          <a:lstStyle/>
          <a:p>
            <a:pPr algn="ctr"/>
            <a:endParaRPr lang="de-DE"/>
          </a:p>
        </p:txBody>
      </p:sp>
      <p:sp>
        <p:nvSpPr>
          <p:cNvPr id="261" name="Oval 46"/>
          <p:cNvSpPr>
            <a:spLocks noChangeArrowheads="1"/>
          </p:cNvSpPr>
          <p:nvPr/>
        </p:nvSpPr>
        <p:spPr bwMode="auto">
          <a:xfrm>
            <a:off x="5577475" y="5800055"/>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62" name="Text Box 999"/>
          <p:cNvSpPr txBox="1">
            <a:spLocks noChangeArrowheads="1"/>
          </p:cNvSpPr>
          <p:nvPr/>
        </p:nvSpPr>
        <p:spPr bwMode="auto">
          <a:xfrm>
            <a:off x="5496709" y="6280723"/>
            <a:ext cx="285336"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C1L1</a:t>
            </a:r>
            <a:r>
              <a:rPr lang="de-DE" sz="800" baseline="-25000" dirty="0">
                <a:latin typeface="Arial" pitchFamily="34" charset="0"/>
              </a:rPr>
              <a:t>b</a:t>
            </a:r>
          </a:p>
          <a:p>
            <a:pPr algn="ctr" eaLnBrk="1" hangingPunct="1">
              <a:buClrTx/>
              <a:buSzTx/>
              <a:buFontTx/>
              <a:buNone/>
            </a:pPr>
            <a:r>
              <a:rPr lang="de-DE" sz="500" dirty="0">
                <a:latin typeface="Arial" pitchFamily="34" charset="0"/>
              </a:rPr>
              <a:t>WGS</a:t>
            </a:r>
          </a:p>
        </p:txBody>
      </p:sp>
      <p:sp>
        <p:nvSpPr>
          <p:cNvPr id="278" name="Text Box 792"/>
          <p:cNvSpPr txBox="1">
            <a:spLocks noChangeArrowheads="1"/>
          </p:cNvSpPr>
          <p:nvPr/>
        </p:nvSpPr>
        <p:spPr bwMode="auto">
          <a:xfrm>
            <a:off x="4984328" y="6281597"/>
            <a:ext cx="2468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en-US" sz="800" dirty="0">
                <a:latin typeface="Arial" pitchFamily="34" charset="0"/>
              </a:rPr>
              <a:t>C1L5</a:t>
            </a:r>
          </a:p>
          <a:p>
            <a:pPr algn="ctr" eaLnBrk="1" hangingPunct="1">
              <a:buClrTx/>
              <a:buSzTx/>
              <a:buFontTx/>
              <a:buNone/>
            </a:pPr>
            <a:r>
              <a:rPr lang="en-US" sz="500" dirty="0">
                <a:latin typeface="Arial" pitchFamily="34" charset="0"/>
              </a:rPr>
              <a:t>WGS</a:t>
            </a:r>
          </a:p>
          <a:p>
            <a:pPr algn="ctr" eaLnBrk="1" hangingPunct="1">
              <a:buClrTx/>
              <a:buSzTx/>
              <a:buFontTx/>
              <a:buNone/>
            </a:pPr>
            <a:r>
              <a:rPr lang="en-US" sz="500" dirty="0">
                <a:latin typeface="Arial" pitchFamily="34" charset="0"/>
              </a:rPr>
              <a:t>TSA</a:t>
            </a:r>
          </a:p>
        </p:txBody>
      </p:sp>
      <p:sp>
        <p:nvSpPr>
          <p:cNvPr id="279" name="Line 814"/>
          <p:cNvSpPr>
            <a:spLocks noChangeShapeType="1"/>
          </p:cNvSpPr>
          <p:nvPr/>
        </p:nvSpPr>
        <p:spPr bwMode="auto">
          <a:xfrm>
            <a:off x="5108366" y="5970447"/>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280" name="Rectangle 815"/>
          <p:cNvSpPr>
            <a:spLocks noChangeArrowheads="1"/>
          </p:cNvSpPr>
          <p:nvPr/>
        </p:nvSpPr>
        <p:spPr bwMode="auto">
          <a:xfrm>
            <a:off x="5084554" y="6065697"/>
            <a:ext cx="46037" cy="76200"/>
          </a:xfrm>
          <a:prstGeom prst="rect">
            <a:avLst/>
          </a:prstGeom>
          <a:solidFill>
            <a:srgbClr val="FF0066"/>
          </a:solidFill>
          <a:ln w="9525" algn="ctr">
            <a:solidFill>
              <a:schemeClr val="tx1"/>
            </a:solidFill>
            <a:miter lim="800000"/>
            <a:headEnd/>
            <a:tailEnd/>
          </a:ln>
        </p:spPr>
        <p:txBody>
          <a:bodyPr wrap="none" anchor="ctr"/>
          <a:lstStyle/>
          <a:p>
            <a:pPr algn="ctr" eaLnBrk="1" hangingPunct="1">
              <a:buClrTx/>
              <a:buSzTx/>
              <a:buFontTx/>
              <a:buNone/>
            </a:pPr>
            <a:endParaRPr lang="de-DE" sz="1800"/>
          </a:p>
        </p:txBody>
      </p:sp>
      <p:sp>
        <p:nvSpPr>
          <p:cNvPr id="281" name="Rectangle 816"/>
          <p:cNvSpPr>
            <a:spLocks noChangeArrowheads="1"/>
          </p:cNvSpPr>
          <p:nvPr/>
        </p:nvSpPr>
        <p:spPr bwMode="auto">
          <a:xfrm>
            <a:off x="5084554" y="6162535"/>
            <a:ext cx="46037" cy="74612"/>
          </a:xfrm>
          <a:prstGeom prst="rect">
            <a:avLst/>
          </a:prstGeom>
          <a:solidFill>
            <a:srgbClr val="FFFF00"/>
          </a:solidFill>
          <a:ln w="9525" algn="ctr">
            <a:solidFill>
              <a:schemeClr val="tx1"/>
            </a:solidFill>
            <a:miter lim="800000"/>
            <a:headEnd/>
            <a:tailEnd/>
          </a:ln>
        </p:spPr>
        <p:txBody>
          <a:bodyPr wrap="none" anchor="ctr"/>
          <a:lstStyle/>
          <a:p>
            <a:pPr algn="ctr" eaLnBrk="1" hangingPunct="1">
              <a:buClrTx/>
              <a:buSzTx/>
              <a:buFontTx/>
              <a:buNone/>
            </a:pPr>
            <a:endParaRPr lang="de-DE" sz="1800"/>
          </a:p>
        </p:txBody>
      </p:sp>
      <p:sp>
        <p:nvSpPr>
          <p:cNvPr id="282" name="Oval 103"/>
          <p:cNvSpPr>
            <a:spLocks noChangeArrowheads="1"/>
          </p:cNvSpPr>
          <p:nvPr/>
        </p:nvSpPr>
        <p:spPr bwMode="auto">
          <a:xfrm>
            <a:off x="5040103" y="4905684"/>
            <a:ext cx="123825"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83" name="Oval 106"/>
          <p:cNvSpPr>
            <a:spLocks noChangeArrowheads="1"/>
          </p:cNvSpPr>
          <p:nvPr/>
        </p:nvSpPr>
        <p:spPr bwMode="auto">
          <a:xfrm>
            <a:off x="5040910" y="5671759"/>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84" name="Oval 456"/>
          <p:cNvSpPr>
            <a:spLocks noChangeArrowheads="1"/>
          </p:cNvSpPr>
          <p:nvPr/>
        </p:nvSpPr>
        <p:spPr bwMode="auto">
          <a:xfrm>
            <a:off x="5041664" y="5822720"/>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86" name="Text Box 999"/>
          <p:cNvSpPr txBox="1">
            <a:spLocks noChangeArrowheads="1"/>
          </p:cNvSpPr>
          <p:nvPr/>
        </p:nvSpPr>
        <p:spPr bwMode="auto">
          <a:xfrm>
            <a:off x="5769463" y="6280723"/>
            <a:ext cx="28052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C1L1</a:t>
            </a:r>
            <a:r>
              <a:rPr lang="de-DE" sz="800" baseline="-25000" dirty="0">
                <a:latin typeface="Arial" pitchFamily="34" charset="0"/>
              </a:rPr>
              <a:t>c</a:t>
            </a:r>
          </a:p>
          <a:p>
            <a:pPr algn="ctr" eaLnBrk="1" hangingPunct="1">
              <a:buClrTx/>
              <a:buSzTx/>
              <a:buFontTx/>
              <a:buNone/>
            </a:pPr>
            <a:r>
              <a:rPr lang="de-DE" sz="500" dirty="0">
                <a:latin typeface="Arial" pitchFamily="34" charset="0"/>
              </a:rPr>
              <a:t>WGS</a:t>
            </a:r>
          </a:p>
          <a:p>
            <a:pPr algn="ctr" eaLnBrk="1" hangingPunct="1">
              <a:buClrTx/>
              <a:buSzTx/>
              <a:buFontTx/>
              <a:buNone/>
            </a:pPr>
            <a:r>
              <a:rPr lang="de-DE" sz="500" dirty="0">
                <a:latin typeface="Arial" pitchFamily="34" charset="0"/>
              </a:rPr>
              <a:t>TSA</a:t>
            </a:r>
          </a:p>
        </p:txBody>
      </p:sp>
      <p:sp>
        <p:nvSpPr>
          <p:cNvPr id="288" name="Line 47"/>
          <p:cNvSpPr>
            <a:spLocks noChangeShapeType="1"/>
          </p:cNvSpPr>
          <p:nvPr/>
        </p:nvSpPr>
        <p:spPr bwMode="auto">
          <a:xfrm>
            <a:off x="5907314" y="5951256"/>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289" name="Rectangle 48"/>
          <p:cNvSpPr>
            <a:spLocks noChangeArrowheads="1"/>
          </p:cNvSpPr>
          <p:nvPr/>
        </p:nvSpPr>
        <p:spPr bwMode="auto">
          <a:xfrm>
            <a:off x="5883501" y="6133819"/>
            <a:ext cx="46038" cy="76200"/>
          </a:xfrm>
          <a:prstGeom prst="rect">
            <a:avLst/>
          </a:prstGeom>
          <a:solidFill>
            <a:srgbClr val="00CC00"/>
          </a:solidFill>
          <a:ln w="9525">
            <a:solidFill>
              <a:schemeClr val="tx1"/>
            </a:solidFill>
            <a:miter lim="800000"/>
            <a:headEnd/>
            <a:tailEnd/>
          </a:ln>
        </p:spPr>
        <p:txBody>
          <a:bodyPr wrap="none" anchor="ctr"/>
          <a:lstStyle/>
          <a:p>
            <a:pPr algn="ctr"/>
            <a:endParaRPr lang="de-DE"/>
          </a:p>
        </p:txBody>
      </p:sp>
      <p:sp>
        <p:nvSpPr>
          <p:cNvPr id="290" name="Oval 46"/>
          <p:cNvSpPr>
            <a:spLocks noChangeArrowheads="1"/>
          </p:cNvSpPr>
          <p:nvPr/>
        </p:nvSpPr>
        <p:spPr bwMode="auto">
          <a:xfrm>
            <a:off x="5845931" y="5800055"/>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409" name="Text Box 983"/>
          <p:cNvSpPr txBox="1">
            <a:spLocks noChangeArrowheads="1"/>
          </p:cNvSpPr>
          <p:nvPr/>
        </p:nvSpPr>
        <p:spPr bwMode="auto">
          <a:xfrm>
            <a:off x="323528" y="5231386"/>
            <a:ext cx="1289199" cy="106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r">
              <a:buClrTx/>
              <a:buSzTx/>
              <a:buFontTx/>
              <a:buNone/>
            </a:pPr>
            <a:r>
              <a:rPr lang="de-DE" sz="1100" b="1" dirty="0">
                <a:latin typeface="Arial" pitchFamily="34" charset="0"/>
              </a:rPr>
              <a:t>Sea turtles</a:t>
            </a:r>
          </a:p>
          <a:p>
            <a:pPr algn="r">
              <a:buClrTx/>
              <a:buSzTx/>
              <a:buFontTx/>
              <a:buNone/>
            </a:pPr>
            <a:r>
              <a:rPr lang="de-DE" sz="1100" b="1" dirty="0">
                <a:latin typeface="Arial" pitchFamily="34" charset="0"/>
              </a:rPr>
              <a:t>Cheloniidae</a:t>
            </a:r>
          </a:p>
          <a:p>
            <a:pPr algn="r">
              <a:buClrTx/>
              <a:buSzTx/>
              <a:buFontTx/>
              <a:buNone/>
            </a:pPr>
            <a:r>
              <a:rPr lang="de-DE" sz="1100" dirty="0">
                <a:latin typeface="Arial" pitchFamily="34" charset="0"/>
              </a:rPr>
              <a:t>(family)</a:t>
            </a:r>
          </a:p>
          <a:p>
            <a:pPr algn="r">
              <a:buClrTx/>
              <a:buSzTx/>
              <a:buFontTx/>
              <a:buNone/>
            </a:pPr>
            <a:r>
              <a:rPr lang="de-DE" sz="1100" dirty="0">
                <a:latin typeface="+mn-lt"/>
                <a:ea typeface="ＭＳ Ｐゴシック" pitchFamily="34" charset="-128"/>
              </a:rPr>
              <a:t>Loggerhead turtle</a:t>
            </a:r>
          </a:p>
          <a:p>
            <a:pPr algn="r">
              <a:buClrTx/>
              <a:buSzTx/>
              <a:buFontTx/>
              <a:buNone/>
            </a:pPr>
            <a:r>
              <a:rPr lang="de-DE" sz="800" i="1" dirty="0">
                <a:latin typeface="+mn-lt"/>
                <a:ea typeface="ＭＳ Ｐゴシック" pitchFamily="34" charset="-128"/>
              </a:rPr>
              <a:t>Caretta caretta</a:t>
            </a:r>
          </a:p>
          <a:p>
            <a:pPr algn="r">
              <a:buClrTx/>
              <a:buSzTx/>
              <a:buFontTx/>
              <a:buNone/>
            </a:pPr>
            <a:endParaRPr lang="de-DE" sz="1100" dirty="0">
              <a:latin typeface="Arial" pitchFamily="34" charset="0"/>
            </a:endParaRPr>
          </a:p>
        </p:txBody>
      </p:sp>
      <p:sp>
        <p:nvSpPr>
          <p:cNvPr id="410" name="Line 937"/>
          <p:cNvSpPr>
            <a:spLocks noChangeShapeType="1"/>
          </p:cNvSpPr>
          <p:nvPr/>
        </p:nvSpPr>
        <p:spPr bwMode="auto">
          <a:xfrm>
            <a:off x="1691681" y="5999736"/>
            <a:ext cx="156782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411" name="Line 938"/>
          <p:cNvSpPr>
            <a:spLocks noChangeShapeType="1"/>
          </p:cNvSpPr>
          <p:nvPr/>
        </p:nvSpPr>
        <p:spPr bwMode="auto">
          <a:xfrm>
            <a:off x="1691681" y="6042598"/>
            <a:ext cx="156782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413" name="Oval 973"/>
          <p:cNvSpPr>
            <a:spLocks noChangeArrowheads="1"/>
          </p:cNvSpPr>
          <p:nvPr/>
        </p:nvSpPr>
        <p:spPr bwMode="auto">
          <a:xfrm>
            <a:off x="1802923" y="5814792"/>
            <a:ext cx="125413"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414" name="Line 974"/>
          <p:cNvSpPr>
            <a:spLocks noChangeShapeType="1"/>
          </p:cNvSpPr>
          <p:nvPr/>
        </p:nvSpPr>
        <p:spPr bwMode="auto">
          <a:xfrm>
            <a:off x="1866423" y="5969573"/>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415" name="Rectangle 975"/>
          <p:cNvSpPr>
            <a:spLocks noChangeArrowheads="1"/>
          </p:cNvSpPr>
          <p:nvPr/>
        </p:nvSpPr>
        <p:spPr bwMode="auto">
          <a:xfrm>
            <a:off x="1842611" y="6145786"/>
            <a:ext cx="46037" cy="76200"/>
          </a:xfrm>
          <a:prstGeom prst="rect">
            <a:avLst/>
          </a:prstGeom>
          <a:solidFill>
            <a:srgbClr val="00CC00"/>
          </a:solidFill>
          <a:ln w="9525">
            <a:solidFill>
              <a:schemeClr val="tx1"/>
            </a:solidFill>
            <a:miter lim="800000"/>
            <a:headEnd/>
            <a:tailEnd/>
          </a:ln>
        </p:spPr>
        <p:txBody>
          <a:bodyPr wrap="none" anchor="ctr"/>
          <a:lstStyle/>
          <a:p>
            <a:pPr algn="ctr"/>
            <a:endParaRPr lang="de-DE"/>
          </a:p>
        </p:txBody>
      </p:sp>
      <p:sp>
        <p:nvSpPr>
          <p:cNvPr id="416" name="Text Box 1001"/>
          <p:cNvSpPr txBox="1">
            <a:spLocks noChangeArrowheads="1"/>
          </p:cNvSpPr>
          <p:nvPr/>
        </p:nvSpPr>
        <p:spPr bwMode="auto">
          <a:xfrm>
            <a:off x="1767893" y="6280723"/>
            <a:ext cx="189154"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de-DE" sz="800" dirty="0">
                <a:latin typeface="Arial" pitchFamily="34" charset="0"/>
              </a:rPr>
              <a:t>C19</a:t>
            </a:r>
          </a:p>
        </p:txBody>
      </p:sp>
      <p:sp>
        <p:nvSpPr>
          <p:cNvPr id="418" name="Line 47"/>
          <p:cNvSpPr>
            <a:spLocks noChangeShapeType="1"/>
          </p:cNvSpPr>
          <p:nvPr/>
        </p:nvSpPr>
        <p:spPr bwMode="auto">
          <a:xfrm>
            <a:off x="2772085" y="5951256"/>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419" name="Rectangle 48"/>
          <p:cNvSpPr>
            <a:spLocks noChangeArrowheads="1"/>
          </p:cNvSpPr>
          <p:nvPr/>
        </p:nvSpPr>
        <p:spPr bwMode="auto">
          <a:xfrm>
            <a:off x="2748272" y="6133819"/>
            <a:ext cx="46038" cy="76200"/>
          </a:xfrm>
          <a:prstGeom prst="rect">
            <a:avLst/>
          </a:prstGeom>
          <a:solidFill>
            <a:srgbClr val="00CC00"/>
          </a:solidFill>
          <a:ln w="9525">
            <a:solidFill>
              <a:schemeClr val="tx1"/>
            </a:solidFill>
            <a:miter lim="800000"/>
            <a:headEnd/>
            <a:tailEnd/>
          </a:ln>
        </p:spPr>
        <p:txBody>
          <a:bodyPr wrap="none" anchor="ctr"/>
          <a:lstStyle/>
          <a:p>
            <a:pPr algn="ctr"/>
            <a:endParaRPr lang="de-DE"/>
          </a:p>
        </p:txBody>
      </p:sp>
      <p:sp>
        <p:nvSpPr>
          <p:cNvPr id="420" name="Oval 46"/>
          <p:cNvSpPr>
            <a:spLocks noChangeArrowheads="1"/>
          </p:cNvSpPr>
          <p:nvPr/>
        </p:nvSpPr>
        <p:spPr bwMode="auto">
          <a:xfrm>
            <a:off x="2708585" y="5800055"/>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421" name="Text Box 999"/>
          <p:cNvSpPr txBox="1">
            <a:spLocks noChangeArrowheads="1"/>
          </p:cNvSpPr>
          <p:nvPr/>
        </p:nvSpPr>
        <p:spPr bwMode="auto">
          <a:xfrm>
            <a:off x="2621333" y="6280723"/>
            <a:ext cx="314190"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C1L1</a:t>
            </a:r>
          </a:p>
          <a:p>
            <a:pPr algn="ctr" eaLnBrk="1" hangingPunct="1">
              <a:buClrTx/>
              <a:buSzTx/>
              <a:buFontTx/>
              <a:buNone/>
            </a:pPr>
            <a:r>
              <a:rPr lang="de-DE" sz="500" dirty="0">
                <a:latin typeface="Arial" pitchFamily="34" charset="0"/>
              </a:rPr>
              <a:t>WGS, TSA</a:t>
            </a:r>
          </a:p>
        </p:txBody>
      </p:sp>
      <p:sp>
        <p:nvSpPr>
          <p:cNvPr id="422" name="Text Box 792"/>
          <p:cNvSpPr txBox="1">
            <a:spLocks noChangeArrowheads="1"/>
          </p:cNvSpPr>
          <p:nvPr/>
        </p:nvSpPr>
        <p:spPr bwMode="auto">
          <a:xfrm>
            <a:off x="2376395" y="6281597"/>
            <a:ext cx="246862"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de-DE" sz="800" dirty="0">
                <a:latin typeface="Arial" pitchFamily="34" charset="0"/>
              </a:rPr>
              <a:t>C1L2</a:t>
            </a:r>
          </a:p>
        </p:txBody>
      </p:sp>
      <p:sp>
        <p:nvSpPr>
          <p:cNvPr id="423" name="Line 814"/>
          <p:cNvSpPr>
            <a:spLocks noChangeShapeType="1"/>
          </p:cNvSpPr>
          <p:nvPr/>
        </p:nvSpPr>
        <p:spPr bwMode="auto">
          <a:xfrm>
            <a:off x="2506176" y="5970447"/>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434" name="Rectangle 815"/>
          <p:cNvSpPr>
            <a:spLocks noChangeArrowheads="1"/>
          </p:cNvSpPr>
          <p:nvPr/>
        </p:nvSpPr>
        <p:spPr bwMode="auto">
          <a:xfrm>
            <a:off x="2482364" y="6065697"/>
            <a:ext cx="46037" cy="76200"/>
          </a:xfrm>
          <a:prstGeom prst="rect">
            <a:avLst/>
          </a:prstGeom>
          <a:solidFill>
            <a:srgbClr val="FF0066"/>
          </a:solidFill>
          <a:ln w="9525" algn="ctr">
            <a:solidFill>
              <a:schemeClr val="tx1"/>
            </a:solidFill>
            <a:miter lim="800000"/>
            <a:headEnd/>
            <a:tailEnd/>
          </a:ln>
        </p:spPr>
        <p:txBody>
          <a:bodyPr wrap="none" anchor="ctr"/>
          <a:lstStyle/>
          <a:p>
            <a:pPr algn="ctr" eaLnBrk="1" hangingPunct="1">
              <a:buClrTx/>
              <a:buSzTx/>
              <a:buFontTx/>
              <a:buNone/>
            </a:pPr>
            <a:endParaRPr lang="de-DE" sz="1800"/>
          </a:p>
        </p:txBody>
      </p:sp>
      <p:sp>
        <p:nvSpPr>
          <p:cNvPr id="438" name="Rectangle 816"/>
          <p:cNvSpPr>
            <a:spLocks noChangeArrowheads="1"/>
          </p:cNvSpPr>
          <p:nvPr/>
        </p:nvSpPr>
        <p:spPr bwMode="auto">
          <a:xfrm>
            <a:off x="2482364" y="6162535"/>
            <a:ext cx="46037" cy="74612"/>
          </a:xfrm>
          <a:prstGeom prst="rect">
            <a:avLst/>
          </a:prstGeom>
          <a:solidFill>
            <a:srgbClr val="FFFF00"/>
          </a:solidFill>
          <a:ln w="9525" algn="ctr">
            <a:solidFill>
              <a:schemeClr val="tx1"/>
            </a:solidFill>
            <a:miter lim="800000"/>
            <a:headEnd/>
            <a:tailEnd/>
          </a:ln>
        </p:spPr>
        <p:txBody>
          <a:bodyPr wrap="none" anchor="ctr"/>
          <a:lstStyle/>
          <a:p>
            <a:pPr algn="ctr" eaLnBrk="1" hangingPunct="1">
              <a:buClrTx/>
              <a:buSzTx/>
              <a:buFontTx/>
              <a:buNone/>
            </a:pPr>
            <a:endParaRPr lang="de-DE" sz="1800"/>
          </a:p>
        </p:txBody>
      </p:sp>
      <p:sp>
        <p:nvSpPr>
          <p:cNvPr id="439" name="Oval 103"/>
          <p:cNvSpPr>
            <a:spLocks noChangeArrowheads="1"/>
          </p:cNvSpPr>
          <p:nvPr/>
        </p:nvSpPr>
        <p:spPr bwMode="auto">
          <a:xfrm>
            <a:off x="2437913" y="5220781"/>
            <a:ext cx="123825"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441" name="Oval 106"/>
          <p:cNvSpPr>
            <a:spLocks noChangeArrowheads="1"/>
          </p:cNvSpPr>
          <p:nvPr/>
        </p:nvSpPr>
        <p:spPr bwMode="auto">
          <a:xfrm>
            <a:off x="2438720" y="5671759"/>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442" name="Oval 456"/>
          <p:cNvSpPr>
            <a:spLocks noChangeArrowheads="1"/>
          </p:cNvSpPr>
          <p:nvPr/>
        </p:nvSpPr>
        <p:spPr bwMode="auto">
          <a:xfrm>
            <a:off x="2439474" y="5822720"/>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443" name="Text Box 792"/>
          <p:cNvSpPr txBox="1">
            <a:spLocks noChangeArrowheads="1"/>
          </p:cNvSpPr>
          <p:nvPr/>
        </p:nvSpPr>
        <p:spPr bwMode="auto">
          <a:xfrm>
            <a:off x="2166451" y="6281597"/>
            <a:ext cx="402354"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en-US" sz="800" dirty="0">
                <a:latin typeface="Arial" pitchFamily="34" charset="0"/>
              </a:rPr>
              <a:t>C1</a:t>
            </a:r>
          </a:p>
          <a:p>
            <a:pPr eaLnBrk="1" hangingPunct="1">
              <a:buClrTx/>
              <a:buSzTx/>
              <a:buFontTx/>
              <a:buNone/>
            </a:pPr>
            <a:r>
              <a:rPr lang="en-US" sz="500" dirty="0">
                <a:latin typeface="Arial" pitchFamily="34" charset="0"/>
              </a:rPr>
              <a:t>TSA       WGS</a:t>
            </a:r>
          </a:p>
        </p:txBody>
      </p:sp>
      <p:sp>
        <p:nvSpPr>
          <p:cNvPr id="444" name="Line 814"/>
          <p:cNvSpPr>
            <a:spLocks noChangeShapeType="1"/>
          </p:cNvSpPr>
          <p:nvPr/>
        </p:nvSpPr>
        <p:spPr bwMode="auto">
          <a:xfrm>
            <a:off x="2239476" y="5970447"/>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445" name="Rectangle 815"/>
          <p:cNvSpPr>
            <a:spLocks noChangeArrowheads="1"/>
          </p:cNvSpPr>
          <p:nvPr/>
        </p:nvSpPr>
        <p:spPr bwMode="auto">
          <a:xfrm>
            <a:off x="2215664" y="6065697"/>
            <a:ext cx="46037" cy="76200"/>
          </a:xfrm>
          <a:prstGeom prst="rect">
            <a:avLst/>
          </a:prstGeom>
          <a:solidFill>
            <a:srgbClr val="FF0066"/>
          </a:solidFill>
          <a:ln w="9525" algn="ctr">
            <a:solidFill>
              <a:schemeClr val="tx1"/>
            </a:solidFill>
            <a:miter lim="800000"/>
            <a:headEnd/>
            <a:tailEnd/>
          </a:ln>
        </p:spPr>
        <p:txBody>
          <a:bodyPr wrap="none" anchor="ctr"/>
          <a:lstStyle/>
          <a:p>
            <a:pPr algn="ctr" eaLnBrk="1" hangingPunct="1">
              <a:buClrTx/>
              <a:buSzTx/>
              <a:buFontTx/>
              <a:buNone/>
            </a:pPr>
            <a:endParaRPr lang="de-DE" sz="1800"/>
          </a:p>
        </p:txBody>
      </p:sp>
      <p:sp>
        <p:nvSpPr>
          <p:cNvPr id="447" name="Rectangle 816"/>
          <p:cNvSpPr>
            <a:spLocks noChangeArrowheads="1"/>
          </p:cNvSpPr>
          <p:nvPr/>
        </p:nvSpPr>
        <p:spPr bwMode="auto">
          <a:xfrm>
            <a:off x="2215664" y="6162535"/>
            <a:ext cx="46037" cy="74612"/>
          </a:xfrm>
          <a:prstGeom prst="rect">
            <a:avLst/>
          </a:prstGeom>
          <a:solidFill>
            <a:srgbClr val="FFFF00"/>
          </a:solidFill>
          <a:ln w="9525" algn="ctr">
            <a:solidFill>
              <a:schemeClr val="tx1"/>
            </a:solidFill>
            <a:miter lim="800000"/>
            <a:headEnd/>
            <a:tailEnd/>
          </a:ln>
        </p:spPr>
        <p:txBody>
          <a:bodyPr wrap="none" anchor="ctr"/>
          <a:lstStyle/>
          <a:p>
            <a:pPr algn="ctr" eaLnBrk="1" hangingPunct="1">
              <a:buClrTx/>
              <a:buSzTx/>
              <a:buFontTx/>
              <a:buNone/>
            </a:pPr>
            <a:endParaRPr lang="de-DE" sz="1800"/>
          </a:p>
        </p:txBody>
      </p:sp>
      <p:sp>
        <p:nvSpPr>
          <p:cNvPr id="448" name="Oval 103"/>
          <p:cNvSpPr>
            <a:spLocks noChangeArrowheads="1"/>
          </p:cNvSpPr>
          <p:nvPr/>
        </p:nvSpPr>
        <p:spPr bwMode="auto">
          <a:xfrm>
            <a:off x="2171213" y="5512999"/>
            <a:ext cx="123825"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449" name="Oval 106"/>
          <p:cNvSpPr>
            <a:spLocks noChangeArrowheads="1"/>
          </p:cNvSpPr>
          <p:nvPr/>
        </p:nvSpPr>
        <p:spPr bwMode="auto">
          <a:xfrm>
            <a:off x="2172020" y="5671759"/>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450" name="Oval 456"/>
          <p:cNvSpPr>
            <a:spLocks noChangeArrowheads="1"/>
          </p:cNvSpPr>
          <p:nvPr/>
        </p:nvSpPr>
        <p:spPr bwMode="auto">
          <a:xfrm>
            <a:off x="2172774" y="5822720"/>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452" name="Oval 106"/>
          <p:cNvSpPr>
            <a:spLocks noChangeArrowheads="1"/>
          </p:cNvSpPr>
          <p:nvPr/>
        </p:nvSpPr>
        <p:spPr bwMode="auto">
          <a:xfrm>
            <a:off x="2438720" y="5369726"/>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453" name="Oval 456"/>
          <p:cNvSpPr>
            <a:spLocks noChangeArrowheads="1"/>
          </p:cNvSpPr>
          <p:nvPr/>
        </p:nvSpPr>
        <p:spPr bwMode="auto">
          <a:xfrm>
            <a:off x="2439474" y="5520687"/>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459" name="Oval 106"/>
          <p:cNvSpPr>
            <a:spLocks noChangeArrowheads="1"/>
          </p:cNvSpPr>
          <p:nvPr/>
        </p:nvSpPr>
        <p:spPr bwMode="auto">
          <a:xfrm>
            <a:off x="5037774" y="5363706"/>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460" name="Oval 456"/>
          <p:cNvSpPr>
            <a:spLocks noChangeArrowheads="1"/>
          </p:cNvSpPr>
          <p:nvPr/>
        </p:nvSpPr>
        <p:spPr bwMode="auto">
          <a:xfrm>
            <a:off x="5038528" y="5514667"/>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461" name="Oval 106"/>
          <p:cNvSpPr>
            <a:spLocks noChangeArrowheads="1"/>
          </p:cNvSpPr>
          <p:nvPr/>
        </p:nvSpPr>
        <p:spPr bwMode="auto">
          <a:xfrm>
            <a:off x="5037774" y="5061673"/>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462" name="Oval 456"/>
          <p:cNvSpPr>
            <a:spLocks noChangeArrowheads="1"/>
          </p:cNvSpPr>
          <p:nvPr/>
        </p:nvSpPr>
        <p:spPr bwMode="auto">
          <a:xfrm>
            <a:off x="5038528" y="5212634"/>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464" name="Line 47"/>
          <p:cNvSpPr>
            <a:spLocks noChangeShapeType="1"/>
          </p:cNvSpPr>
          <p:nvPr/>
        </p:nvSpPr>
        <p:spPr bwMode="auto">
          <a:xfrm>
            <a:off x="5366337" y="5951256"/>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465" name="Rectangle 48"/>
          <p:cNvSpPr>
            <a:spLocks noChangeArrowheads="1"/>
          </p:cNvSpPr>
          <p:nvPr/>
        </p:nvSpPr>
        <p:spPr bwMode="auto">
          <a:xfrm>
            <a:off x="5342524" y="6133819"/>
            <a:ext cx="46038" cy="76200"/>
          </a:xfrm>
          <a:prstGeom prst="rect">
            <a:avLst/>
          </a:prstGeom>
          <a:solidFill>
            <a:srgbClr val="00CC00"/>
          </a:solidFill>
          <a:ln w="9525">
            <a:solidFill>
              <a:schemeClr val="tx1"/>
            </a:solidFill>
            <a:miter lim="800000"/>
            <a:headEnd/>
            <a:tailEnd/>
          </a:ln>
        </p:spPr>
        <p:txBody>
          <a:bodyPr wrap="none" anchor="ctr"/>
          <a:lstStyle/>
          <a:p>
            <a:pPr algn="ctr"/>
            <a:endParaRPr lang="de-DE"/>
          </a:p>
        </p:txBody>
      </p:sp>
      <p:sp>
        <p:nvSpPr>
          <p:cNvPr id="466" name="Oval 46"/>
          <p:cNvSpPr>
            <a:spLocks noChangeArrowheads="1"/>
          </p:cNvSpPr>
          <p:nvPr/>
        </p:nvSpPr>
        <p:spPr bwMode="auto">
          <a:xfrm>
            <a:off x="5302837" y="5800055"/>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467" name="Text Box 999"/>
          <p:cNvSpPr txBox="1">
            <a:spLocks noChangeArrowheads="1"/>
          </p:cNvSpPr>
          <p:nvPr/>
        </p:nvSpPr>
        <p:spPr bwMode="auto">
          <a:xfrm>
            <a:off x="5230012" y="6280723"/>
            <a:ext cx="28533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C1L1</a:t>
            </a:r>
            <a:r>
              <a:rPr lang="de-DE" sz="800" baseline="-25000" dirty="0">
                <a:latin typeface="Arial" pitchFamily="34" charset="0"/>
              </a:rPr>
              <a:t>a</a:t>
            </a:r>
          </a:p>
          <a:p>
            <a:pPr algn="ctr" eaLnBrk="1" hangingPunct="1">
              <a:buClrTx/>
              <a:buSzTx/>
              <a:buFontTx/>
              <a:buNone/>
            </a:pPr>
            <a:r>
              <a:rPr lang="de-DE" sz="500" dirty="0">
                <a:latin typeface="Arial" pitchFamily="34" charset="0"/>
              </a:rPr>
              <a:t>WGS</a:t>
            </a:r>
          </a:p>
          <a:p>
            <a:pPr algn="ctr" eaLnBrk="1" hangingPunct="1">
              <a:buClrTx/>
              <a:buSzTx/>
              <a:buFontTx/>
              <a:buNone/>
            </a:pPr>
            <a:r>
              <a:rPr lang="de-DE" sz="500" dirty="0">
                <a:latin typeface="Arial" pitchFamily="34" charset="0"/>
              </a:rPr>
              <a:t>TSA</a:t>
            </a:r>
          </a:p>
        </p:txBody>
      </p:sp>
      <p:sp>
        <p:nvSpPr>
          <p:cNvPr id="469" name="Line 47"/>
          <p:cNvSpPr>
            <a:spLocks noChangeShapeType="1"/>
          </p:cNvSpPr>
          <p:nvPr/>
        </p:nvSpPr>
        <p:spPr bwMode="auto">
          <a:xfrm>
            <a:off x="6452188" y="5951256"/>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470" name="Rectangle 48"/>
          <p:cNvSpPr>
            <a:spLocks noChangeArrowheads="1"/>
          </p:cNvSpPr>
          <p:nvPr/>
        </p:nvSpPr>
        <p:spPr bwMode="auto">
          <a:xfrm>
            <a:off x="6428375" y="6133819"/>
            <a:ext cx="46038" cy="76200"/>
          </a:xfrm>
          <a:prstGeom prst="rect">
            <a:avLst/>
          </a:prstGeom>
          <a:solidFill>
            <a:srgbClr val="00CC00"/>
          </a:solidFill>
          <a:ln w="9525">
            <a:solidFill>
              <a:schemeClr val="tx1"/>
            </a:solidFill>
            <a:miter lim="800000"/>
            <a:headEnd/>
            <a:tailEnd/>
          </a:ln>
        </p:spPr>
        <p:txBody>
          <a:bodyPr wrap="none" anchor="ctr"/>
          <a:lstStyle/>
          <a:p>
            <a:pPr algn="ctr"/>
            <a:endParaRPr lang="de-DE"/>
          </a:p>
        </p:txBody>
      </p:sp>
      <p:sp>
        <p:nvSpPr>
          <p:cNvPr id="471" name="Oval 46"/>
          <p:cNvSpPr>
            <a:spLocks noChangeArrowheads="1"/>
          </p:cNvSpPr>
          <p:nvPr/>
        </p:nvSpPr>
        <p:spPr bwMode="auto">
          <a:xfrm>
            <a:off x="6388688" y="5800055"/>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472" name="Text Box 999"/>
          <p:cNvSpPr txBox="1">
            <a:spLocks noChangeArrowheads="1"/>
          </p:cNvSpPr>
          <p:nvPr/>
        </p:nvSpPr>
        <p:spPr bwMode="auto">
          <a:xfrm>
            <a:off x="6307922" y="6280723"/>
            <a:ext cx="285336"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C1L1</a:t>
            </a:r>
            <a:r>
              <a:rPr lang="de-DE" sz="800" baseline="-25000" dirty="0">
                <a:latin typeface="Arial" pitchFamily="34" charset="0"/>
              </a:rPr>
              <a:t>e</a:t>
            </a:r>
          </a:p>
          <a:p>
            <a:pPr algn="ctr" eaLnBrk="1" hangingPunct="1">
              <a:buClrTx/>
              <a:buSzTx/>
              <a:buFontTx/>
              <a:buNone/>
            </a:pPr>
            <a:r>
              <a:rPr lang="de-DE" sz="500" dirty="0">
                <a:latin typeface="Arial" pitchFamily="34" charset="0"/>
              </a:rPr>
              <a:t>WGS</a:t>
            </a:r>
          </a:p>
        </p:txBody>
      </p:sp>
      <p:sp>
        <p:nvSpPr>
          <p:cNvPr id="473" name="Text Box 999"/>
          <p:cNvSpPr txBox="1">
            <a:spLocks noChangeArrowheads="1"/>
          </p:cNvSpPr>
          <p:nvPr/>
        </p:nvSpPr>
        <p:spPr bwMode="auto">
          <a:xfrm>
            <a:off x="6587890" y="6280723"/>
            <a:ext cx="26609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C1L1</a:t>
            </a:r>
            <a:r>
              <a:rPr lang="de-DE" sz="800" baseline="-25000" dirty="0">
                <a:latin typeface="Arial" pitchFamily="34" charset="0"/>
              </a:rPr>
              <a:t>f</a:t>
            </a:r>
          </a:p>
          <a:p>
            <a:pPr algn="ctr" eaLnBrk="1" hangingPunct="1">
              <a:buClrTx/>
              <a:buSzTx/>
              <a:buFontTx/>
              <a:buNone/>
            </a:pPr>
            <a:r>
              <a:rPr lang="de-DE" sz="500" dirty="0">
                <a:latin typeface="Arial" pitchFamily="34" charset="0"/>
              </a:rPr>
              <a:t>WGS</a:t>
            </a:r>
          </a:p>
          <a:p>
            <a:pPr algn="ctr" eaLnBrk="1" hangingPunct="1">
              <a:buClrTx/>
              <a:buSzTx/>
              <a:buFontTx/>
              <a:buNone/>
            </a:pPr>
            <a:r>
              <a:rPr lang="de-DE" sz="500" dirty="0">
                <a:latin typeface="Arial" pitchFamily="34" charset="0"/>
              </a:rPr>
              <a:t>TSA</a:t>
            </a:r>
          </a:p>
        </p:txBody>
      </p:sp>
      <p:sp>
        <p:nvSpPr>
          <p:cNvPr id="474" name="Line 47"/>
          <p:cNvSpPr>
            <a:spLocks noChangeShapeType="1"/>
          </p:cNvSpPr>
          <p:nvPr/>
        </p:nvSpPr>
        <p:spPr bwMode="auto">
          <a:xfrm>
            <a:off x="6718527" y="5951256"/>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475" name="Rectangle 48"/>
          <p:cNvSpPr>
            <a:spLocks noChangeArrowheads="1"/>
          </p:cNvSpPr>
          <p:nvPr/>
        </p:nvSpPr>
        <p:spPr bwMode="auto">
          <a:xfrm>
            <a:off x="6694714" y="6133819"/>
            <a:ext cx="46038" cy="76200"/>
          </a:xfrm>
          <a:prstGeom prst="rect">
            <a:avLst/>
          </a:prstGeom>
          <a:solidFill>
            <a:srgbClr val="00CC00"/>
          </a:solidFill>
          <a:ln w="9525">
            <a:solidFill>
              <a:schemeClr val="tx1"/>
            </a:solidFill>
            <a:miter lim="800000"/>
            <a:headEnd/>
            <a:tailEnd/>
          </a:ln>
        </p:spPr>
        <p:txBody>
          <a:bodyPr wrap="none" anchor="ctr"/>
          <a:lstStyle/>
          <a:p>
            <a:pPr algn="ctr"/>
            <a:endParaRPr lang="de-DE"/>
          </a:p>
        </p:txBody>
      </p:sp>
      <p:sp>
        <p:nvSpPr>
          <p:cNvPr id="476" name="Oval 46"/>
          <p:cNvSpPr>
            <a:spLocks noChangeArrowheads="1"/>
          </p:cNvSpPr>
          <p:nvPr/>
        </p:nvSpPr>
        <p:spPr bwMode="auto">
          <a:xfrm>
            <a:off x="6657144" y="5800055"/>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478" name="Line 47"/>
          <p:cNvSpPr>
            <a:spLocks noChangeShapeType="1"/>
          </p:cNvSpPr>
          <p:nvPr/>
        </p:nvSpPr>
        <p:spPr bwMode="auto">
          <a:xfrm>
            <a:off x="6177550" y="5951256"/>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479" name="Rectangle 48"/>
          <p:cNvSpPr>
            <a:spLocks noChangeArrowheads="1"/>
          </p:cNvSpPr>
          <p:nvPr/>
        </p:nvSpPr>
        <p:spPr bwMode="auto">
          <a:xfrm>
            <a:off x="6153737" y="6133819"/>
            <a:ext cx="46038" cy="76200"/>
          </a:xfrm>
          <a:prstGeom prst="rect">
            <a:avLst/>
          </a:prstGeom>
          <a:solidFill>
            <a:srgbClr val="00CC00"/>
          </a:solidFill>
          <a:ln w="9525">
            <a:solidFill>
              <a:schemeClr val="tx1"/>
            </a:solidFill>
            <a:miter lim="800000"/>
            <a:headEnd/>
            <a:tailEnd/>
          </a:ln>
        </p:spPr>
        <p:txBody>
          <a:bodyPr wrap="none" anchor="ctr"/>
          <a:lstStyle/>
          <a:p>
            <a:pPr algn="ctr"/>
            <a:endParaRPr lang="de-DE"/>
          </a:p>
        </p:txBody>
      </p:sp>
      <p:sp>
        <p:nvSpPr>
          <p:cNvPr id="480" name="Oval 46"/>
          <p:cNvSpPr>
            <a:spLocks noChangeArrowheads="1"/>
          </p:cNvSpPr>
          <p:nvPr/>
        </p:nvSpPr>
        <p:spPr bwMode="auto">
          <a:xfrm>
            <a:off x="6114050" y="5800055"/>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481" name="Text Box 999"/>
          <p:cNvSpPr txBox="1">
            <a:spLocks noChangeArrowheads="1"/>
          </p:cNvSpPr>
          <p:nvPr/>
        </p:nvSpPr>
        <p:spPr bwMode="auto">
          <a:xfrm>
            <a:off x="6041224" y="6280723"/>
            <a:ext cx="285335"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C1L1</a:t>
            </a:r>
            <a:r>
              <a:rPr lang="de-DE" sz="800" baseline="-25000" dirty="0">
                <a:latin typeface="Arial" pitchFamily="34" charset="0"/>
              </a:rPr>
              <a:t>d</a:t>
            </a:r>
          </a:p>
          <a:p>
            <a:pPr algn="ctr" eaLnBrk="1" hangingPunct="1">
              <a:buClrTx/>
              <a:buSzTx/>
              <a:buFontTx/>
              <a:buNone/>
            </a:pPr>
            <a:r>
              <a:rPr lang="de-DE" sz="500" dirty="0">
                <a:latin typeface="Arial" pitchFamily="34" charset="0"/>
              </a:rPr>
              <a:t>WGS</a:t>
            </a:r>
          </a:p>
        </p:txBody>
      </p:sp>
      <p:sp>
        <p:nvSpPr>
          <p:cNvPr id="207" name="Text Box 999"/>
          <p:cNvSpPr txBox="1">
            <a:spLocks noChangeArrowheads="1"/>
          </p:cNvSpPr>
          <p:nvPr/>
        </p:nvSpPr>
        <p:spPr bwMode="auto">
          <a:xfrm>
            <a:off x="6876908" y="6280723"/>
            <a:ext cx="246862"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C1L2</a:t>
            </a:r>
            <a:endParaRPr lang="de-DE" sz="800" baseline="-25000" dirty="0">
              <a:latin typeface="Arial" pitchFamily="34" charset="0"/>
            </a:endParaRPr>
          </a:p>
          <a:p>
            <a:pPr algn="ctr" eaLnBrk="1" hangingPunct="1">
              <a:buClrTx/>
              <a:buSzTx/>
              <a:buFontTx/>
              <a:buNone/>
            </a:pPr>
            <a:r>
              <a:rPr lang="de-DE" sz="500" dirty="0">
                <a:latin typeface="Arial" pitchFamily="34" charset="0"/>
              </a:rPr>
              <a:t>WGS</a:t>
            </a:r>
          </a:p>
        </p:txBody>
      </p:sp>
      <p:sp>
        <p:nvSpPr>
          <p:cNvPr id="216" name="Line 47"/>
          <p:cNvSpPr>
            <a:spLocks noChangeShapeType="1"/>
          </p:cNvSpPr>
          <p:nvPr/>
        </p:nvSpPr>
        <p:spPr bwMode="auto">
          <a:xfrm>
            <a:off x="6997927" y="5951256"/>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217" name="Rectangle 48"/>
          <p:cNvSpPr>
            <a:spLocks noChangeArrowheads="1"/>
          </p:cNvSpPr>
          <p:nvPr/>
        </p:nvSpPr>
        <p:spPr bwMode="auto">
          <a:xfrm>
            <a:off x="6974114" y="6133819"/>
            <a:ext cx="46038" cy="76200"/>
          </a:xfrm>
          <a:prstGeom prst="rect">
            <a:avLst/>
          </a:prstGeom>
          <a:solidFill>
            <a:srgbClr val="00CC00"/>
          </a:solidFill>
          <a:ln w="9525">
            <a:solidFill>
              <a:schemeClr val="tx1"/>
            </a:solidFill>
            <a:miter lim="800000"/>
            <a:headEnd/>
            <a:tailEnd/>
          </a:ln>
        </p:spPr>
        <p:txBody>
          <a:bodyPr wrap="none" anchor="ctr"/>
          <a:lstStyle/>
          <a:p>
            <a:pPr algn="ctr"/>
            <a:endParaRPr lang="de-DE"/>
          </a:p>
        </p:txBody>
      </p:sp>
      <p:sp>
        <p:nvSpPr>
          <p:cNvPr id="218" name="Oval 46"/>
          <p:cNvSpPr>
            <a:spLocks noChangeArrowheads="1"/>
          </p:cNvSpPr>
          <p:nvPr/>
        </p:nvSpPr>
        <p:spPr bwMode="auto">
          <a:xfrm>
            <a:off x="6936544" y="5800055"/>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20" name="Text Box 999"/>
          <p:cNvSpPr txBox="1">
            <a:spLocks noChangeArrowheads="1"/>
          </p:cNvSpPr>
          <p:nvPr/>
        </p:nvSpPr>
        <p:spPr bwMode="auto">
          <a:xfrm>
            <a:off x="7140433" y="6280723"/>
            <a:ext cx="246863"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C1L3</a:t>
            </a:r>
            <a:endParaRPr lang="de-DE" sz="800" baseline="-25000" dirty="0">
              <a:latin typeface="Arial" pitchFamily="34" charset="0"/>
            </a:endParaRPr>
          </a:p>
          <a:p>
            <a:pPr algn="ctr" eaLnBrk="1" hangingPunct="1">
              <a:buClrTx/>
              <a:buSzTx/>
              <a:buFontTx/>
              <a:buNone/>
            </a:pPr>
            <a:r>
              <a:rPr lang="de-DE" sz="500" dirty="0">
                <a:latin typeface="Arial" pitchFamily="34" charset="0"/>
              </a:rPr>
              <a:t>WGS</a:t>
            </a:r>
          </a:p>
        </p:txBody>
      </p:sp>
      <p:sp>
        <p:nvSpPr>
          <p:cNvPr id="221" name="Line 47"/>
          <p:cNvSpPr>
            <a:spLocks noChangeShapeType="1"/>
          </p:cNvSpPr>
          <p:nvPr/>
        </p:nvSpPr>
        <p:spPr bwMode="auto">
          <a:xfrm>
            <a:off x="7261452" y="5951256"/>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222" name="Rectangle 48"/>
          <p:cNvSpPr>
            <a:spLocks noChangeArrowheads="1"/>
          </p:cNvSpPr>
          <p:nvPr/>
        </p:nvSpPr>
        <p:spPr bwMode="auto">
          <a:xfrm>
            <a:off x="7237639" y="6133819"/>
            <a:ext cx="46038" cy="76200"/>
          </a:xfrm>
          <a:prstGeom prst="rect">
            <a:avLst/>
          </a:prstGeom>
          <a:solidFill>
            <a:srgbClr val="00CC00"/>
          </a:solidFill>
          <a:ln w="9525">
            <a:solidFill>
              <a:schemeClr val="tx1"/>
            </a:solidFill>
            <a:miter lim="800000"/>
            <a:headEnd/>
            <a:tailEnd/>
          </a:ln>
        </p:spPr>
        <p:txBody>
          <a:bodyPr wrap="none" anchor="ctr"/>
          <a:lstStyle/>
          <a:p>
            <a:pPr algn="ctr"/>
            <a:endParaRPr lang="de-DE"/>
          </a:p>
        </p:txBody>
      </p:sp>
      <p:sp>
        <p:nvSpPr>
          <p:cNvPr id="223" name="Oval 46"/>
          <p:cNvSpPr>
            <a:spLocks noChangeArrowheads="1"/>
          </p:cNvSpPr>
          <p:nvPr/>
        </p:nvSpPr>
        <p:spPr bwMode="auto">
          <a:xfrm>
            <a:off x="7200069" y="5515198"/>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24" name="Oval 106"/>
          <p:cNvSpPr>
            <a:spLocks noChangeArrowheads="1"/>
          </p:cNvSpPr>
          <p:nvPr/>
        </p:nvSpPr>
        <p:spPr bwMode="auto">
          <a:xfrm>
            <a:off x="7199910" y="5671759"/>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25" name="Oval 456"/>
          <p:cNvSpPr>
            <a:spLocks noChangeArrowheads="1"/>
          </p:cNvSpPr>
          <p:nvPr/>
        </p:nvSpPr>
        <p:spPr bwMode="auto">
          <a:xfrm>
            <a:off x="7200664" y="5822720"/>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26" name="Text Box 999"/>
          <p:cNvSpPr txBox="1">
            <a:spLocks noChangeArrowheads="1"/>
          </p:cNvSpPr>
          <p:nvPr/>
        </p:nvSpPr>
        <p:spPr bwMode="auto">
          <a:xfrm>
            <a:off x="7403958" y="6280723"/>
            <a:ext cx="246863"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C1L4</a:t>
            </a:r>
            <a:endParaRPr lang="de-DE" sz="800" baseline="-25000" dirty="0">
              <a:latin typeface="Arial" pitchFamily="34" charset="0"/>
            </a:endParaRPr>
          </a:p>
          <a:p>
            <a:pPr algn="ctr" eaLnBrk="1" hangingPunct="1">
              <a:buClrTx/>
              <a:buSzTx/>
              <a:buFontTx/>
              <a:buNone/>
            </a:pPr>
            <a:r>
              <a:rPr lang="de-DE" sz="500" dirty="0">
                <a:latin typeface="Arial" pitchFamily="34" charset="0"/>
              </a:rPr>
              <a:t>WGS</a:t>
            </a:r>
          </a:p>
        </p:txBody>
      </p:sp>
      <p:sp>
        <p:nvSpPr>
          <p:cNvPr id="227" name="Line 47"/>
          <p:cNvSpPr>
            <a:spLocks noChangeShapeType="1"/>
          </p:cNvSpPr>
          <p:nvPr/>
        </p:nvSpPr>
        <p:spPr bwMode="auto">
          <a:xfrm>
            <a:off x="7524977" y="5951256"/>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228" name="Rectangle 48"/>
          <p:cNvSpPr>
            <a:spLocks noChangeArrowheads="1"/>
          </p:cNvSpPr>
          <p:nvPr/>
        </p:nvSpPr>
        <p:spPr bwMode="auto">
          <a:xfrm>
            <a:off x="7501164" y="6133819"/>
            <a:ext cx="46038" cy="76200"/>
          </a:xfrm>
          <a:prstGeom prst="rect">
            <a:avLst/>
          </a:prstGeom>
          <a:solidFill>
            <a:srgbClr val="00CC00"/>
          </a:solidFill>
          <a:ln w="9525">
            <a:solidFill>
              <a:schemeClr val="tx1"/>
            </a:solidFill>
            <a:miter lim="800000"/>
            <a:headEnd/>
            <a:tailEnd/>
          </a:ln>
        </p:spPr>
        <p:txBody>
          <a:bodyPr wrap="none" anchor="ctr"/>
          <a:lstStyle/>
          <a:p>
            <a:pPr algn="ctr"/>
            <a:endParaRPr lang="de-DE"/>
          </a:p>
        </p:txBody>
      </p:sp>
      <p:sp>
        <p:nvSpPr>
          <p:cNvPr id="229" name="Oval 46"/>
          <p:cNvSpPr>
            <a:spLocks noChangeArrowheads="1"/>
          </p:cNvSpPr>
          <p:nvPr/>
        </p:nvSpPr>
        <p:spPr bwMode="auto">
          <a:xfrm>
            <a:off x="7463594" y="5210150"/>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30" name="Oval 106"/>
          <p:cNvSpPr>
            <a:spLocks noChangeArrowheads="1"/>
          </p:cNvSpPr>
          <p:nvPr/>
        </p:nvSpPr>
        <p:spPr bwMode="auto">
          <a:xfrm>
            <a:off x="7463435" y="5671759"/>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32" name="Oval 456"/>
          <p:cNvSpPr>
            <a:spLocks noChangeArrowheads="1"/>
          </p:cNvSpPr>
          <p:nvPr/>
        </p:nvSpPr>
        <p:spPr bwMode="auto">
          <a:xfrm>
            <a:off x="7464189" y="5822720"/>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33" name="Oval 106"/>
          <p:cNvSpPr>
            <a:spLocks noChangeArrowheads="1"/>
          </p:cNvSpPr>
          <p:nvPr/>
        </p:nvSpPr>
        <p:spPr bwMode="auto">
          <a:xfrm>
            <a:off x="7463435" y="5366959"/>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34" name="Oval 456"/>
          <p:cNvSpPr>
            <a:spLocks noChangeArrowheads="1"/>
          </p:cNvSpPr>
          <p:nvPr/>
        </p:nvSpPr>
        <p:spPr bwMode="auto">
          <a:xfrm>
            <a:off x="7464189" y="5517920"/>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35" name="Text Box 999"/>
          <p:cNvSpPr txBox="1">
            <a:spLocks noChangeArrowheads="1"/>
          </p:cNvSpPr>
          <p:nvPr/>
        </p:nvSpPr>
        <p:spPr bwMode="auto">
          <a:xfrm>
            <a:off x="7680183" y="6280723"/>
            <a:ext cx="246863"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C1L6</a:t>
            </a:r>
            <a:endParaRPr lang="de-DE" sz="800" baseline="-25000" dirty="0">
              <a:latin typeface="Arial" pitchFamily="34" charset="0"/>
            </a:endParaRPr>
          </a:p>
          <a:p>
            <a:pPr algn="ctr" eaLnBrk="1" hangingPunct="1">
              <a:buClrTx/>
              <a:buSzTx/>
              <a:buFontTx/>
              <a:buNone/>
            </a:pPr>
            <a:r>
              <a:rPr lang="de-DE" sz="500" dirty="0">
                <a:latin typeface="Arial" pitchFamily="34" charset="0"/>
              </a:rPr>
              <a:t>WGS</a:t>
            </a:r>
          </a:p>
        </p:txBody>
      </p:sp>
      <p:sp>
        <p:nvSpPr>
          <p:cNvPr id="236" name="Line 47"/>
          <p:cNvSpPr>
            <a:spLocks noChangeShapeType="1"/>
          </p:cNvSpPr>
          <p:nvPr/>
        </p:nvSpPr>
        <p:spPr bwMode="auto">
          <a:xfrm>
            <a:off x="7801202" y="5951256"/>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237" name="Rectangle 48"/>
          <p:cNvSpPr>
            <a:spLocks noChangeArrowheads="1"/>
          </p:cNvSpPr>
          <p:nvPr/>
        </p:nvSpPr>
        <p:spPr bwMode="auto">
          <a:xfrm>
            <a:off x="7777389" y="6133819"/>
            <a:ext cx="46038" cy="76200"/>
          </a:xfrm>
          <a:prstGeom prst="rect">
            <a:avLst/>
          </a:prstGeom>
          <a:solidFill>
            <a:srgbClr val="00CC00"/>
          </a:solidFill>
          <a:ln w="9525">
            <a:solidFill>
              <a:schemeClr val="tx1"/>
            </a:solidFill>
            <a:miter lim="800000"/>
            <a:headEnd/>
            <a:tailEnd/>
          </a:ln>
        </p:spPr>
        <p:txBody>
          <a:bodyPr wrap="none" anchor="ctr"/>
          <a:lstStyle/>
          <a:p>
            <a:pPr algn="ctr"/>
            <a:endParaRPr lang="de-DE"/>
          </a:p>
        </p:txBody>
      </p:sp>
      <p:sp>
        <p:nvSpPr>
          <p:cNvPr id="238" name="Oval 46"/>
          <p:cNvSpPr>
            <a:spLocks noChangeArrowheads="1"/>
          </p:cNvSpPr>
          <p:nvPr/>
        </p:nvSpPr>
        <p:spPr bwMode="auto">
          <a:xfrm>
            <a:off x="7739819" y="5515198"/>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39" name="Oval 106"/>
          <p:cNvSpPr>
            <a:spLocks noChangeArrowheads="1"/>
          </p:cNvSpPr>
          <p:nvPr/>
        </p:nvSpPr>
        <p:spPr bwMode="auto">
          <a:xfrm>
            <a:off x="7739660" y="5671759"/>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41" name="Oval 456"/>
          <p:cNvSpPr>
            <a:spLocks noChangeArrowheads="1"/>
          </p:cNvSpPr>
          <p:nvPr/>
        </p:nvSpPr>
        <p:spPr bwMode="auto">
          <a:xfrm>
            <a:off x="7740414" y="5822720"/>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63" name="Text Box 999"/>
          <p:cNvSpPr txBox="1">
            <a:spLocks noChangeArrowheads="1"/>
          </p:cNvSpPr>
          <p:nvPr/>
        </p:nvSpPr>
        <p:spPr bwMode="auto">
          <a:xfrm>
            <a:off x="7950058" y="6280723"/>
            <a:ext cx="246863"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C1L7</a:t>
            </a:r>
            <a:endParaRPr lang="de-DE" sz="800" baseline="-25000" dirty="0">
              <a:latin typeface="Arial" pitchFamily="34" charset="0"/>
            </a:endParaRPr>
          </a:p>
          <a:p>
            <a:pPr algn="ctr" eaLnBrk="1" hangingPunct="1">
              <a:buClrTx/>
              <a:buSzTx/>
              <a:buFontTx/>
              <a:buNone/>
            </a:pPr>
            <a:r>
              <a:rPr lang="de-DE" sz="500" dirty="0">
                <a:latin typeface="Arial" pitchFamily="34" charset="0"/>
              </a:rPr>
              <a:t>WGS</a:t>
            </a:r>
          </a:p>
        </p:txBody>
      </p:sp>
      <p:sp>
        <p:nvSpPr>
          <p:cNvPr id="264" name="Line 47"/>
          <p:cNvSpPr>
            <a:spLocks noChangeShapeType="1"/>
          </p:cNvSpPr>
          <p:nvPr/>
        </p:nvSpPr>
        <p:spPr bwMode="auto">
          <a:xfrm>
            <a:off x="8071077" y="5951256"/>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265" name="Rectangle 48"/>
          <p:cNvSpPr>
            <a:spLocks noChangeArrowheads="1"/>
          </p:cNvSpPr>
          <p:nvPr/>
        </p:nvSpPr>
        <p:spPr bwMode="auto">
          <a:xfrm>
            <a:off x="8047264" y="6133819"/>
            <a:ext cx="46038" cy="76200"/>
          </a:xfrm>
          <a:prstGeom prst="rect">
            <a:avLst/>
          </a:prstGeom>
          <a:solidFill>
            <a:srgbClr val="00CC00"/>
          </a:solidFill>
          <a:ln w="9525">
            <a:solidFill>
              <a:schemeClr val="tx1"/>
            </a:solidFill>
            <a:miter lim="800000"/>
            <a:headEnd/>
            <a:tailEnd/>
          </a:ln>
        </p:spPr>
        <p:txBody>
          <a:bodyPr wrap="none" anchor="ctr"/>
          <a:lstStyle/>
          <a:p>
            <a:pPr algn="ctr"/>
            <a:endParaRPr lang="de-DE"/>
          </a:p>
        </p:txBody>
      </p:sp>
      <p:sp>
        <p:nvSpPr>
          <p:cNvPr id="266" name="Oval 46"/>
          <p:cNvSpPr>
            <a:spLocks noChangeArrowheads="1"/>
          </p:cNvSpPr>
          <p:nvPr/>
        </p:nvSpPr>
        <p:spPr bwMode="auto">
          <a:xfrm>
            <a:off x="8009694" y="5515198"/>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67" name="Oval 106"/>
          <p:cNvSpPr>
            <a:spLocks noChangeArrowheads="1"/>
          </p:cNvSpPr>
          <p:nvPr/>
        </p:nvSpPr>
        <p:spPr bwMode="auto">
          <a:xfrm>
            <a:off x="8009535" y="5671759"/>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68" name="Oval 456"/>
          <p:cNvSpPr>
            <a:spLocks noChangeArrowheads="1"/>
          </p:cNvSpPr>
          <p:nvPr/>
        </p:nvSpPr>
        <p:spPr bwMode="auto">
          <a:xfrm>
            <a:off x="8010289" y="5822720"/>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95" name="Line 10"/>
          <p:cNvSpPr>
            <a:spLocks noChangeShapeType="1"/>
          </p:cNvSpPr>
          <p:nvPr/>
        </p:nvSpPr>
        <p:spPr bwMode="auto">
          <a:xfrm>
            <a:off x="2238681" y="5129026"/>
            <a:ext cx="820431"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300" name="Line 10"/>
          <p:cNvSpPr>
            <a:spLocks noChangeShapeType="1"/>
          </p:cNvSpPr>
          <p:nvPr/>
        </p:nvSpPr>
        <p:spPr bwMode="auto">
          <a:xfrm rot="5400000">
            <a:off x="2884396" y="5303748"/>
            <a:ext cx="34943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301" name="Line 10"/>
          <p:cNvSpPr>
            <a:spLocks noChangeShapeType="1"/>
          </p:cNvSpPr>
          <p:nvPr/>
        </p:nvSpPr>
        <p:spPr bwMode="auto">
          <a:xfrm rot="5400000">
            <a:off x="2063024" y="5301215"/>
            <a:ext cx="35449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302" name="Text Box 472"/>
          <p:cNvSpPr txBox="1">
            <a:spLocks noChangeArrowheads="1"/>
          </p:cNvSpPr>
          <p:nvPr/>
        </p:nvSpPr>
        <p:spPr bwMode="auto">
          <a:xfrm>
            <a:off x="2031706" y="4752412"/>
            <a:ext cx="122779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en-US" sz="1000" dirty="0">
                <a:latin typeface="Arial" pitchFamily="34" charset="0"/>
              </a:rPr>
              <a:t>paired receptors</a:t>
            </a:r>
          </a:p>
          <a:p>
            <a:pPr algn="ctr" eaLnBrk="1" hangingPunct="1">
              <a:buClrTx/>
              <a:buSzTx/>
              <a:buFontTx/>
              <a:buNone/>
            </a:pPr>
            <a:r>
              <a:rPr lang="en-US" sz="1000" dirty="0">
                <a:latin typeface="Arial" pitchFamily="34" charset="0"/>
              </a:rPr>
              <a:t>(97.56% identity)</a:t>
            </a:r>
          </a:p>
        </p:txBody>
      </p:sp>
      <p:sp>
        <p:nvSpPr>
          <p:cNvPr id="391" name="Text Box 754"/>
          <p:cNvSpPr txBox="1">
            <a:spLocks noChangeArrowheads="1"/>
          </p:cNvSpPr>
          <p:nvPr/>
        </p:nvSpPr>
        <p:spPr bwMode="auto">
          <a:xfrm>
            <a:off x="4310711" y="4489482"/>
            <a:ext cx="304572"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C1L10</a:t>
            </a:r>
          </a:p>
        </p:txBody>
      </p:sp>
      <p:sp>
        <p:nvSpPr>
          <p:cNvPr id="392" name="Line 47"/>
          <p:cNvSpPr>
            <a:spLocks noChangeShapeType="1"/>
          </p:cNvSpPr>
          <p:nvPr/>
        </p:nvSpPr>
        <p:spPr bwMode="auto">
          <a:xfrm>
            <a:off x="4472025" y="4178332"/>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393" name="Rectangle 48"/>
          <p:cNvSpPr>
            <a:spLocks noChangeArrowheads="1"/>
          </p:cNvSpPr>
          <p:nvPr/>
        </p:nvSpPr>
        <p:spPr bwMode="auto">
          <a:xfrm>
            <a:off x="4448212" y="4360895"/>
            <a:ext cx="46038" cy="76200"/>
          </a:xfrm>
          <a:prstGeom prst="rect">
            <a:avLst/>
          </a:prstGeom>
          <a:solidFill>
            <a:srgbClr val="00CC00"/>
          </a:solidFill>
          <a:ln w="9525">
            <a:solidFill>
              <a:schemeClr val="tx1"/>
            </a:solidFill>
            <a:miter lim="800000"/>
            <a:headEnd/>
            <a:tailEnd/>
          </a:ln>
        </p:spPr>
        <p:txBody>
          <a:bodyPr wrap="none" anchor="ctr"/>
          <a:lstStyle/>
          <a:p>
            <a:pPr algn="ctr"/>
            <a:endParaRPr lang="de-DE"/>
          </a:p>
        </p:txBody>
      </p:sp>
      <p:sp>
        <p:nvSpPr>
          <p:cNvPr id="394" name="Oval 46"/>
          <p:cNvSpPr>
            <a:spLocks noChangeArrowheads="1"/>
          </p:cNvSpPr>
          <p:nvPr/>
        </p:nvSpPr>
        <p:spPr bwMode="auto">
          <a:xfrm>
            <a:off x="4408525" y="3719133"/>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95" name="Oval 106"/>
          <p:cNvSpPr>
            <a:spLocks noChangeArrowheads="1"/>
          </p:cNvSpPr>
          <p:nvPr/>
        </p:nvSpPr>
        <p:spPr bwMode="auto">
          <a:xfrm>
            <a:off x="4410602" y="3871875"/>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96" name="Oval 456"/>
          <p:cNvSpPr>
            <a:spLocks noChangeArrowheads="1"/>
          </p:cNvSpPr>
          <p:nvPr/>
        </p:nvSpPr>
        <p:spPr bwMode="auto">
          <a:xfrm>
            <a:off x="4410112" y="4024834"/>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grpSp>
        <p:nvGrpSpPr>
          <p:cNvPr id="6" name="Gruppieren 5">
            <a:extLst>
              <a:ext uri="{FF2B5EF4-FFF2-40B4-BE49-F238E27FC236}">
                <a16:creationId xmlns:a16="http://schemas.microsoft.com/office/drawing/2014/main" id="{35DDD0BB-A9EB-4C88-9CA3-ADB8B581CEBF}"/>
              </a:ext>
            </a:extLst>
          </p:cNvPr>
          <p:cNvGrpSpPr/>
          <p:nvPr/>
        </p:nvGrpSpPr>
        <p:grpSpPr>
          <a:xfrm>
            <a:off x="2220063" y="3323084"/>
            <a:ext cx="1691322" cy="365731"/>
            <a:chOff x="2220063" y="3323084"/>
            <a:chExt cx="1691322" cy="365731"/>
          </a:xfrm>
        </p:grpSpPr>
        <p:sp>
          <p:nvSpPr>
            <p:cNvPr id="398" name="Line 10"/>
            <p:cNvSpPr>
              <a:spLocks noChangeShapeType="1"/>
            </p:cNvSpPr>
            <p:nvPr/>
          </p:nvSpPr>
          <p:spPr bwMode="auto">
            <a:xfrm>
              <a:off x="2220063" y="3328143"/>
              <a:ext cx="169132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399" name="Line 10"/>
            <p:cNvSpPr>
              <a:spLocks noChangeShapeType="1"/>
            </p:cNvSpPr>
            <p:nvPr/>
          </p:nvSpPr>
          <p:spPr bwMode="auto">
            <a:xfrm rot="5400000">
              <a:off x="3723609" y="3508481"/>
              <a:ext cx="36066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400" name="Line 10"/>
            <p:cNvSpPr>
              <a:spLocks noChangeShapeType="1"/>
            </p:cNvSpPr>
            <p:nvPr/>
          </p:nvSpPr>
          <p:spPr bwMode="auto">
            <a:xfrm rot="5400000">
              <a:off x="2185435" y="3358829"/>
              <a:ext cx="7149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grpSp>
      <p:sp>
        <p:nvSpPr>
          <p:cNvPr id="401" name="Text Box 472"/>
          <p:cNvSpPr txBox="1">
            <a:spLocks noChangeArrowheads="1"/>
          </p:cNvSpPr>
          <p:nvPr/>
        </p:nvSpPr>
        <p:spPr bwMode="auto">
          <a:xfrm>
            <a:off x="2123728" y="3117705"/>
            <a:ext cx="1912297"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en-US" sz="1000" dirty="0">
                <a:latin typeface="Arial" pitchFamily="34" charset="0"/>
              </a:rPr>
              <a:t>paired receptors (95.8% identity)</a:t>
            </a:r>
          </a:p>
        </p:txBody>
      </p:sp>
      <p:sp>
        <p:nvSpPr>
          <p:cNvPr id="402" name="Text Box 754"/>
          <p:cNvSpPr txBox="1">
            <a:spLocks noChangeArrowheads="1"/>
          </p:cNvSpPr>
          <p:nvPr/>
        </p:nvSpPr>
        <p:spPr bwMode="auto">
          <a:xfrm>
            <a:off x="2931985" y="4489482"/>
            <a:ext cx="246863"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C1L3</a:t>
            </a:r>
          </a:p>
        </p:txBody>
      </p:sp>
      <p:sp>
        <p:nvSpPr>
          <p:cNvPr id="403" name="Line 47"/>
          <p:cNvSpPr>
            <a:spLocks noChangeShapeType="1"/>
          </p:cNvSpPr>
          <p:nvPr/>
        </p:nvSpPr>
        <p:spPr bwMode="auto">
          <a:xfrm>
            <a:off x="3064445" y="4178332"/>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404" name="Rectangle 48"/>
          <p:cNvSpPr>
            <a:spLocks noChangeArrowheads="1"/>
          </p:cNvSpPr>
          <p:nvPr/>
        </p:nvSpPr>
        <p:spPr bwMode="auto">
          <a:xfrm>
            <a:off x="3040632" y="4360895"/>
            <a:ext cx="46038" cy="76200"/>
          </a:xfrm>
          <a:prstGeom prst="rect">
            <a:avLst/>
          </a:prstGeom>
          <a:solidFill>
            <a:srgbClr val="00CC00"/>
          </a:solidFill>
          <a:ln w="9525">
            <a:solidFill>
              <a:schemeClr val="tx1"/>
            </a:solidFill>
            <a:miter lim="800000"/>
            <a:headEnd/>
            <a:tailEnd/>
          </a:ln>
        </p:spPr>
        <p:txBody>
          <a:bodyPr wrap="none" anchor="ctr"/>
          <a:lstStyle/>
          <a:p>
            <a:pPr algn="ctr"/>
            <a:endParaRPr lang="de-DE"/>
          </a:p>
        </p:txBody>
      </p:sp>
      <p:sp>
        <p:nvSpPr>
          <p:cNvPr id="405" name="Oval 46"/>
          <p:cNvSpPr>
            <a:spLocks noChangeArrowheads="1"/>
          </p:cNvSpPr>
          <p:nvPr/>
        </p:nvSpPr>
        <p:spPr bwMode="auto">
          <a:xfrm>
            <a:off x="3000945" y="3869338"/>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406" name="Oval 106"/>
          <p:cNvSpPr>
            <a:spLocks noChangeArrowheads="1"/>
          </p:cNvSpPr>
          <p:nvPr/>
        </p:nvSpPr>
        <p:spPr bwMode="auto">
          <a:xfrm>
            <a:off x="3003022" y="4022080"/>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408" name="Text Box 754"/>
          <p:cNvSpPr txBox="1">
            <a:spLocks noChangeArrowheads="1"/>
          </p:cNvSpPr>
          <p:nvPr/>
        </p:nvSpPr>
        <p:spPr bwMode="auto">
          <a:xfrm>
            <a:off x="4601283" y="4602033"/>
            <a:ext cx="304572"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C1L13</a:t>
            </a:r>
          </a:p>
        </p:txBody>
      </p:sp>
      <p:sp>
        <p:nvSpPr>
          <p:cNvPr id="440" name="Line 47"/>
          <p:cNvSpPr>
            <a:spLocks noChangeShapeType="1"/>
          </p:cNvSpPr>
          <p:nvPr/>
        </p:nvSpPr>
        <p:spPr bwMode="auto">
          <a:xfrm>
            <a:off x="4750790" y="4178332"/>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446" name="Rectangle 48"/>
          <p:cNvSpPr>
            <a:spLocks noChangeArrowheads="1"/>
          </p:cNvSpPr>
          <p:nvPr/>
        </p:nvSpPr>
        <p:spPr bwMode="auto">
          <a:xfrm>
            <a:off x="4726977" y="4360895"/>
            <a:ext cx="46038" cy="76200"/>
          </a:xfrm>
          <a:prstGeom prst="rect">
            <a:avLst/>
          </a:prstGeom>
          <a:solidFill>
            <a:srgbClr val="00CC00"/>
          </a:solidFill>
          <a:ln w="9525">
            <a:solidFill>
              <a:schemeClr val="tx1"/>
            </a:solidFill>
            <a:miter lim="800000"/>
            <a:headEnd/>
            <a:tailEnd/>
          </a:ln>
        </p:spPr>
        <p:txBody>
          <a:bodyPr wrap="none" anchor="ctr"/>
          <a:lstStyle/>
          <a:p>
            <a:pPr algn="ctr"/>
            <a:endParaRPr lang="de-DE"/>
          </a:p>
        </p:txBody>
      </p:sp>
      <p:sp>
        <p:nvSpPr>
          <p:cNvPr id="451" name="Oval 46"/>
          <p:cNvSpPr>
            <a:spLocks noChangeArrowheads="1"/>
          </p:cNvSpPr>
          <p:nvPr/>
        </p:nvSpPr>
        <p:spPr bwMode="auto">
          <a:xfrm>
            <a:off x="4687290" y="3719133"/>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454" name="Oval 106"/>
          <p:cNvSpPr>
            <a:spLocks noChangeArrowheads="1"/>
          </p:cNvSpPr>
          <p:nvPr/>
        </p:nvSpPr>
        <p:spPr bwMode="auto">
          <a:xfrm>
            <a:off x="4689367" y="3871875"/>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455" name="Oval 456"/>
          <p:cNvSpPr>
            <a:spLocks noChangeArrowheads="1"/>
          </p:cNvSpPr>
          <p:nvPr/>
        </p:nvSpPr>
        <p:spPr bwMode="auto">
          <a:xfrm>
            <a:off x="4688877" y="4024834"/>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456" name="Text Box 754"/>
          <p:cNvSpPr txBox="1">
            <a:spLocks noChangeArrowheads="1"/>
          </p:cNvSpPr>
          <p:nvPr/>
        </p:nvSpPr>
        <p:spPr bwMode="auto">
          <a:xfrm>
            <a:off x="4055721" y="4602033"/>
            <a:ext cx="246863"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C1L8</a:t>
            </a:r>
          </a:p>
        </p:txBody>
      </p:sp>
      <p:sp>
        <p:nvSpPr>
          <p:cNvPr id="457" name="Line 47"/>
          <p:cNvSpPr>
            <a:spLocks noChangeShapeType="1"/>
          </p:cNvSpPr>
          <p:nvPr/>
        </p:nvSpPr>
        <p:spPr bwMode="auto">
          <a:xfrm>
            <a:off x="4188180" y="4178332"/>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458" name="Rectangle 48"/>
          <p:cNvSpPr>
            <a:spLocks noChangeArrowheads="1"/>
          </p:cNvSpPr>
          <p:nvPr/>
        </p:nvSpPr>
        <p:spPr bwMode="auto">
          <a:xfrm>
            <a:off x="4164367" y="4360895"/>
            <a:ext cx="46038" cy="76200"/>
          </a:xfrm>
          <a:prstGeom prst="rect">
            <a:avLst/>
          </a:prstGeom>
          <a:solidFill>
            <a:srgbClr val="00CC00"/>
          </a:solidFill>
          <a:ln w="9525">
            <a:solidFill>
              <a:schemeClr val="tx1"/>
            </a:solidFill>
            <a:miter lim="800000"/>
            <a:headEnd/>
            <a:tailEnd/>
          </a:ln>
        </p:spPr>
        <p:txBody>
          <a:bodyPr wrap="none" anchor="ctr"/>
          <a:lstStyle/>
          <a:p>
            <a:pPr algn="ctr"/>
            <a:endParaRPr lang="de-DE"/>
          </a:p>
        </p:txBody>
      </p:sp>
      <p:sp>
        <p:nvSpPr>
          <p:cNvPr id="482" name="Oval 46"/>
          <p:cNvSpPr>
            <a:spLocks noChangeArrowheads="1"/>
          </p:cNvSpPr>
          <p:nvPr/>
        </p:nvSpPr>
        <p:spPr bwMode="auto">
          <a:xfrm>
            <a:off x="4124680" y="4022080"/>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485" name="Line 47"/>
          <p:cNvSpPr>
            <a:spLocks noChangeShapeType="1"/>
          </p:cNvSpPr>
          <p:nvPr/>
        </p:nvSpPr>
        <p:spPr bwMode="auto">
          <a:xfrm>
            <a:off x="3910090" y="4178332"/>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486" name="Rectangle 48"/>
          <p:cNvSpPr>
            <a:spLocks noChangeArrowheads="1"/>
          </p:cNvSpPr>
          <p:nvPr/>
        </p:nvSpPr>
        <p:spPr bwMode="auto">
          <a:xfrm>
            <a:off x="3886277" y="4360895"/>
            <a:ext cx="46038" cy="76200"/>
          </a:xfrm>
          <a:prstGeom prst="rect">
            <a:avLst/>
          </a:prstGeom>
          <a:solidFill>
            <a:srgbClr val="00CC00"/>
          </a:solidFill>
          <a:ln w="9525">
            <a:solidFill>
              <a:schemeClr val="tx1"/>
            </a:solidFill>
            <a:miter lim="800000"/>
            <a:headEnd/>
            <a:tailEnd/>
          </a:ln>
        </p:spPr>
        <p:txBody>
          <a:bodyPr wrap="none" anchor="ctr"/>
          <a:lstStyle/>
          <a:p>
            <a:pPr algn="ctr"/>
            <a:endParaRPr lang="de-DE"/>
          </a:p>
        </p:txBody>
      </p:sp>
      <p:sp>
        <p:nvSpPr>
          <p:cNvPr id="487" name="Oval 46"/>
          <p:cNvSpPr>
            <a:spLocks noChangeArrowheads="1"/>
          </p:cNvSpPr>
          <p:nvPr/>
        </p:nvSpPr>
        <p:spPr bwMode="auto">
          <a:xfrm>
            <a:off x="3846590" y="3719133"/>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488" name="Oval 106"/>
          <p:cNvSpPr>
            <a:spLocks noChangeArrowheads="1"/>
          </p:cNvSpPr>
          <p:nvPr/>
        </p:nvSpPr>
        <p:spPr bwMode="auto">
          <a:xfrm>
            <a:off x="3848667" y="3871875"/>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489" name="Oval 456"/>
          <p:cNvSpPr>
            <a:spLocks noChangeArrowheads="1"/>
          </p:cNvSpPr>
          <p:nvPr/>
        </p:nvSpPr>
        <p:spPr bwMode="auto">
          <a:xfrm>
            <a:off x="3848177" y="4024834"/>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491" name="Oval 46"/>
          <p:cNvSpPr>
            <a:spLocks noChangeArrowheads="1"/>
          </p:cNvSpPr>
          <p:nvPr/>
        </p:nvSpPr>
        <p:spPr bwMode="auto">
          <a:xfrm>
            <a:off x="2725541" y="4027017"/>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492" name="Text Box 754"/>
          <p:cNvSpPr txBox="1">
            <a:spLocks noChangeArrowheads="1"/>
          </p:cNvSpPr>
          <p:nvPr/>
        </p:nvSpPr>
        <p:spPr bwMode="auto">
          <a:xfrm>
            <a:off x="2675892" y="4489482"/>
            <a:ext cx="246863"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C1L2</a:t>
            </a:r>
          </a:p>
        </p:txBody>
      </p:sp>
      <p:sp>
        <p:nvSpPr>
          <p:cNvPr id="308" name="Text Box 471"/>
          <p:cNvSpPr txBox="1">
            <a:spLocks noChangeArrowheads="1"/>
          </p:cNvSpPr>
          <p:nvPr/>
        </p:nvSpPr>
        <p:spPr bwMode="auto">
          <a:xfrm>
            <a:off x="207699" y="426150"/>
            <a:ext cx="111918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en-US" sz="1600" b="1" dirty="0">
                <a:latin typeface="Arial" pitchFamily="34" charset="0"/>
              </a:rPr>
              <a:t>Turtles</a:t>
            </a:r>
          </a:p>
        </p:txBody>
      </p:sp>
      <p:grpSp>
        <p:nvGrpSpPr>
          <p:cNvPr id="310" name="Gruppieren 309"/>
          <p:cNvGrpSpPr/>
          <p:nvPr/>
        </p:nvGrpSpPr>
        <p:grpSpPr>
          <a:xfrm>
            <a:off x="5099050" y="4811121"/>
            <a:ext cx="1906541" cy="951179"/>
            <a:chOff x="2230222" y="3323084"/>
            <a:chExt cx="1446427" cy="951179"/>
          </a:xfrm>
        </p:grpSpPr>
        <p:sp>
          <p:nvSpPr>
            <p:cNvPr id="311" name="Line 10"/>
            <p:cNvSpPr>
              <a:spLocks noChangeShapeType="1"/>
            </p:cNvSpPr>
            <p:nvPr/>
          </p:nvSpPr>
          <p:spPr bwMode="auto">
            <a:xfrm>
              <a:off x="2230222" y="3328143"/>
              <a:ext cx="1446427"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321" name="Line 10"/>
            <p:cNvSpPr>
              <a:spLocks noChangeShapeType="1"/>
            </p:cNvSpPr>
            <p:nvPr/>
          </p:nvSpPr>
          <p:spPr bwMode="auto">
            <a:xfrm rot="5400000">
              <a:off x="3196550" y="3798674"/>
              <a:ext cx="951179"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375" name="Line 10"/>
            <p:cNvSpPr>
              <a:spLocks noChangeShapeType="1"/>
            </p:cNvSpPr>
            <p:nvPr/>
          </p:nvSpPr>
          <p:spPr bwMode="auto">
            <a:xfrm rot="5400000">
              <a:off x="2195407" y="3358829"/>
              <a:ext cx="7149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grpSp>
      <p:sp>
        <p:nvSpPr>
          <p:cNvPr id="397" name="Text Box 472"/>
          <p:cNvSpPr txBox="1">
            <a:spLocks noChangeArrowheads="1"/>
          </p:cNvSpPr>
          <p:nvPr/>
        </p:nvSpPr>
        <p:spPr bwMode="auto">
          <a:xfrm>
            <a:off x="5548188" y="4867156"/>
            <a:ext cx="113172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en-US" sz="1000" dirty="0">
                <a:latin typeface="Arial" pitchFamily="34" charset="0"/>
              </a:rPr>
              <a:t>paired receptors</a:t>
            </a:r>
          </a:p>
          <a:p>
            <a:pPr algn="ctr" eaLnBrk="1" hangingPunct="1">
              <a:buClrTx/>
              <a:buSzTx/>
              <a:buFontTx/>
              <a:buNone/>
            </a:pPr>
            <a:r>
              <a:rPr lang="en-US" sz="1000" dirty="0">
                <a:latin typeface="Arial" pitchFamily="34" charset="0"/>
              </a:rPr>
              <a:t>(93.4% identity)</a:t>
            </a:r>
          </a:p>
        </p:txBody>
      </p:sp>
      <p:sp>
        <p:nvSpPr>
          <p:cNvPr id="484" name="Line 47"/>
          <p:cNvSpPr>
            <a:spLocks noChangeShapeType="1"/>
          </p:cNvSpPr>
          <p:nvPr/>
        </p:nvSpPr>
        <p:spPr bwMode="auto">
          <a:xfrm>
            <a:off x="3057835" y="5951256"/>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493" name="Rectangle 48"/>
          <p:cNvSpPr>
            <a:spLocks noChangeArrowheads="1"/>
          </p:cNvSpPr>
          <p:nvPr/>
        </p:nvSpPr>
        <p:spPr bwMode="auto">
          <a:xfrm>
            <a:off x="3034022" y="6133819"/>
            <a:ext cx="46038" cy="76200"/>
          </a:xfrm>
          <a:prstGeom prst="rect">
            <a:avLst/>
          </a:prstGeom>
          <a:solidFill>
            <a:srgbClr val="00CC00"/>
          </a:solidFill>
          <a:ln w="9525">
            <a:solidFill>
              <a:schemeClr val="tx1"/>
            </a:solidFill>
            <a:miter lim="800000"/>
            <a:headEnd/>
            <a:tailEnd/>
          </a:ln>
        </p:spPr>
        <p:txBody>
          <a:bodyPr wrap="none" anchor="ctr"/>
          <a:lstStyle/>
          <a:p>
            <a:pPr algn="ctr"/>
            <a:endParaRPr lang="de-DE"/>
          </a:p>
        </p:txBody>
      </p:sp>
      <p:sp>
        <p:nvSpPr>
          <p:cNvPr id="494" name="Oval 46"/>
          <p:cNvSpPr>
            <a:spLocks noChangeArrowheads="1"/>
          </p:cNvSpPr>
          <p:nvPr/>
        </p:nvSpPr>
        <p:spPr bwMode="auto">
          <a:xfrm>
            <a:off x="2994335" y="5524722"/>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495" name="Text Box 999"/>
          <p:cNvSpPr txBox="1">
            <a:spLocks noChangeArrowheads="1"/>
          </p:cNvSpPr>
          <p:nvPr/>
        </p:nvSpPr>
        <p:spPr bwMode="auto">
          <a:xfrm>
            <a:off x="2906961" y="6280723"/>
            <a:ext cx="33983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C1L</a:t>
            </a:r>
          </a:p>
          <a:p>
            <a:pPr algn="ctr" eaLnBrk="1" hangingPunct="1">
              <a:buClrTx/>
              <a:buSzTx/>
              <a:buFontTx/>
              <a:buNone/>
            </a:pPr>
            <a:r>
              <a:rPr lang="de-DE" sz="500" dirty="0">
                <a:latin typeface="Arial" pitchFamily="34" charset="0"/>
              </a:rPr>
              <a:t>WGS</a:t>
            </a:r>
          </a:p>
          <a:p>
            <a:pPr algn="ctr" eaLnBrk="1" hangingPunct="1">
              <a:buClrTx/>
              <a:buSzTx/>
              <a:buFontTx/>
              <a:buNone/>
            </a:pPr>
            <a:r>
              <a:rPr lang="de-DE" sz="500" dirty="0">
                <a:latin typeface="Arial" pitchFamily="34" charset="0"/>
              </a:rPr>
              <a:t>1bp del in N</a:t>
            </a:r>
          </a:p>
        </p:txBody>
      </p:sp>
      <p:sp>
        <p:nvSpPr>
          <p:cNvPr id="496" name="Oval 106"/>
          <p:cNvSpPr>
            <a:spLocks noChangeArrowheads="1"/>
          </p:cNvSpPr>
          <p:nvPr/>
        </p:nvSpPr>
        <p:spPr bwMode="auto">
          <a:xfrm>
            <a:off x="2991170" y="5671759"/>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497" name="Oval 456"/>
          <p:cNvSpPr>
            <a:spLocks noChangeArrowheads="1"/>
          </p:cNvSpPr>
          <p:nvPr/>
        </p:nvSpPr>
        <p:spPr bwMode="auto">
          <a:xfrm>
            <a:off x="2991924" y="5822720"/>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grpSp>
        <p:nvGrpSpPr>
          <p:cNvPr id="463" name="Gruppieren 462">
            <a:extLst>
              <a:ext uri="{FF2B5EF4-FFF2-40B4-BE49-F238E27FC236}">
                <a16:creationId xmlns:a16="http://schemas.microsoft.com/office/drawing/2014/main" id="{FA6628EC-5738-4722-B585-7BC7BCA65079}"/>
              </a:ext>
            </a:extLst>
          </p:cNvPr>
          <p:cNvGrpSpPr/>
          <p:nvPr/>
        </p:nvGrpSpPr>
        <p:grpSpPr>
          <a:xfrm>
            <a:off x="7292976" y="116632"/>
            <a:ext cx="1771650" cy="1209676"/>
            <a:chOff x="7292976" y="116632"/>
            <a:chExt cx="1771650" cy="1209676"/>
          </a:xfrm>
        </p:grpSpPr>
        <p:sp>
          <p:nvSpPr>
            <p:cNvPr id="468" name="Rectangle 361">
              <a:extLst>
                <a:ext uri="{FF2B5EF4-FFF2-40B4-BE49-F238E27FC236}">
                  <a16:creationId xmlns:a16="http://schemas.microsoft.com/office/drawing/2014/main" id="{6AC8B5DA-E5B2-4C9C-8F60-114062A84E6B}"/>
                </a:ext>
              </a:extLst>
            </p:cNvPr>
            <p:cNvSpPr>
              <a:spLocks noChangeArrowheads="1"/>
            </p:cNvSpPr>
            <p:nvPr/>
          </p:nvSpPr>
          <p:spPr bwMode="auto">
            <a:xfrm>
              <a:off x="7292976" y="116632"/>
              <a:ext cx="1771650" cy="1209676"/>
            </a:xfrm>
            <a:prstGeom prst="rect">
              <a:avLst/>
            </a:prstGeom>
            <a:solidFill>
              <a:schemeClr val="bg1"/>
            </a:solidFill>
            <a:ln w="9525">
              <a:solidFill>
                <a:schemeClr val="tx1"/>
              </a:solidFill>
              <a:miter lim="800000"/>
              <a:headEnd/>
              <a:tailEnd/>
            </a:ln>
            <a:effectLst/>
          </p:spPr>
          <p:txBody>
            <a:bodyPr wrap="none" anchor="ctr"/>
            <a:lstStyle/>
            <a:p>
              <a:pPr eaLnBrk="0" hangingPunct="0">
                <a:buClr>
                  <a:srgbClr val="000000"/>
                </a:buClr>
                <a:buSzPct val="135000"/>
                <a:buFont typeface="StarBats" charset="0"/>
                <a:buNone/>
                <a:defRPr/>
              </a:pPr>
              <a:endParaRPr lang="en-US" sz="1800" dirty="0">
                <a:solidFill>
                  <a:srgbClr val="000000"/>
                </a:solidFill>
                <a:latin typeface="Arial" pitchFamily="34" charset="0"/>
              </a:endParaRPr>
            </a:p>
          </p:txBody>
        </p:sp>
        <p:sp>
          <p:nvSpPr>
            <p:cNvPr id="477" name="Text Box 355">
              <a:extLst>
                <a:ext uri="{FF2B5EF4-FFF2-40B4-BE49-F238E27FC236}">
                  <a16:creationId xmlns:a16="http://schemas.microsoft.com/office/drawing/2014/main" id="{89F11F52-E2DE-4704-BEE5-5FB8618E9BD2}"/>
                </a:ext>
              </a:extLst>
            </p:cNvPr>
            <p:cNvSpPr txBox="1">
              <a:spLocks noChangeArrowheads="1"/>
            </p:cNvSpPr>
            <p:nvPr/>
          </p:nvSpPr>
          <p:spPr bwMode="auto">
            <a:xfrm>
              <a:off x="7564438" y="1075482"/>
              <a:ext cx="1328738" cy="185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defRPr/>
              </a:pPr>
              <a:r>
                <a:rPr lang="de-DE" sz="1200" dirty="0">
                  <a:solidFill>
                    <a:srgbClr val="000000"/>
                  </a:solidFill>
                  <a:latin typeface="Arial" pitchFamily="34" charset="0"/>
                </a:rPr>
                <a:t>ITAM-like </a:t>
              </a:r>
              <a:r>
                <a:rPr lang="en-US" sz="1200" dirty="0">
                  <a:solidFill>
                    <a:srgbClr val="000000"/>
                  </a:solidFill>
                  <a:latin typeface="Arial" pitchFamily="34" charset="0"/>
                </a:rPr>
                <a:t>endocytic</a:t>
              </a:r>
            </a:p>
          </p:txBody>
        </p:sp>
        <p:sp>
          <p:nvSpPr>
            <p:cNvPr id="483" name="Oval 357">
              <a:extLst>
                <a:ext uri="{FF2B5EF4-FFF2-40B4-BE49-F238E27FC236}">
                  <a16:creationId xmlns:a16="http://schemas.microsoft.com/office/drawing/2014/main" id="{8508428A-6506-4811-997F-3FD6F30EE086}"/>
                </a:ext>
              </a:extLst>
            </p:cNvPr>
            <p:cNvSpPr>
              <a:spLocks noChangeArrowheads="1"/>
            </p:cNvSpPr>
            <p:nvPr/>
          </p:nvSpPr>
          <p:spPr bwMode="auto">
            <a:xfrm>
              <a:off x="7364571" y="194420"/>
              <a:ext cx="136208" cy="18415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buClr>
                  <a:srgbClr val="000000"/>
                </a:buClr>
                <a:buSzPct val="135000"/>
                <a:buFont typeface="StarBats" charset="0"/>
                <a:buNone/>
                <a:defRPr/>
              </a:pPr>
              <a:endParaRPr lang="de-DE" sz="1800">
                <a:solidFill>
                  <a:srgbClr val="000000"/>
                </a:solidFill>
                <a:latin typeface="Arial" pitchFamily="34" charset="0"/>
              </a:endParaRPr>
            </a:p>
          </p:txBody>
        </p:sp>
        <p:sp>
          <p:nvSpPr>
            <p:cNvPr id="498" name="Oval 358">
              <a:extLst>
                <a:ext uri="{FF2B5EF4-FFF2-40B4-BE49-F238E27FC236}">
                  <a16:creationId xmlns:a16="http://schemas.microsoft.com/office/drawing/2014/main" id="{B487F0F2-13BC-4E56-8E2F-09A5779EB6B4}"/>
                </a:ext>
              </a:extLst>
            </p:cNvPr>
            <p:cNvSpPr>
              <a:spLocks noChangeArrowheads="1"/>
            </p:cNvSpPr>
            <p:nvPr/>
          </p:nvSpPr>
          <p:spPr bwMode="auto">
            <a:xfrm>
              <a:off x="8226426" y="192831"/>
              <a:ext cx="152792" cy="185738"/>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r>
                <a:rPr lang="de-DE" sz="1000"/>
                <a:t>A</a:t>
              </a:r>
            </a:p>
          </p:txBody>
        </p:sp>
        <p:sp>
          <p:nvSpPr>
            <p:cNvPr id="499" name="Text Box 359">
              <a:extLst>
                <a:ext uri="{FF2B5EF4-FFF2-40B4-BE49-F238E27FC236}">
                  <a16:creationId xmlns:a16="http://schemas.microsoft.com/office/drawing/2014/main" id="{31B21D4C-7431-410E-B561-F4A7C5172F14}"/>
                </a:ext>
              </a:extLst>
            </p:cNvPr>
            <p:cNvSpPr txBox="1">
              <a:spLocks noChangeArrowheads="1"/>
            </p:cNvSpPr>
            <p:nvPr/>
          </p:nvSpPr>
          <p:spPr bwMode="auto">
            <a:xfrm>
              <a:off x="7470776" y="137270"/>
              <a:ext cx="690562" cy="33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de-DE" sz="1200" dirty="0">
                  <a:solidFill>
                    <a:srgbClr val="000000"/>
                  </a:solidFill>
                  <a:latin typeface="Arial" pitchFamily="34" charset="0"/>
                </a:rPr>
                <a:t>IgV-like</a:t>
              </a:r>
            </a:p>
          </p:txBody>
        </p:sp>
        <p:sp>
          <p:nvSpPr>
            <p:cNvPr id="500" name="Text Box 360">
              <a:extLst>
                <a:ext uri="{FF2B5EF4-FFF2-40B4-BE49-F238E27FC236}">
                  <a16:creationId xmlns:a16="http://schemas.microsoft.com/office/drawing/2014/main" id="{785ADD61-3A27-4536-9348-1B876900975A}"/>
                </a:ext>
              </a:extLst>
            </p:cNvPr>
            <p:cNvSpPr txBox="1">
              <a:spLocks noChangeArrowheads="1"/>
            </p:cNvSpPr>
            <p:nvPr/>
          </p:nvSpPr>
          <p:spPr bwMode="auto">
            <a:xfrm>
              <a:off x="8326438" y="137270"/>
              <a:ext cx="704039"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sz="1200" dirty="0">
                  <a:solidFill>
                    <a:srgbClr val="000000"/>
                  </a:solidFill>
                  <a:latin typeface="Arial" pitchFamily="34" charset="0"/>
                </a:rPr>
                <a:t>IgC-like</a:t>
              </a:r>
            </a:p>
          </p:txBody>
        </p:sp>
        <p:sp>
          <p:nvSpPr>
            <p:cNvPr id="501" name="Rectangle 362">
              <a:extLst>
                <a:ext uri="{FF2B5EF4-FFF2-40B4-BE49-F238E27FC236}">
                  <a16:creationId xmlns:a16="http://schemas.microsoft.com/office/drawing/2014/main" id="{CD23ABAD-C18A-4C30-A355-91C2B76F1F65}"/>
                </a:ext>
              </a:extLst>
            </p:cNvPr>
            <p:cNvSpPr>
              <a:spLocks noChangeArrowheads="1"/>
            </p:cNvSpPr>
            <p:nvPr/>
          </p:nvSpPr>
          <p:spPr bwMode="auto">
            <a:xfrm>
              <a:off x="7394576" y="1092945"/>
              <a:ext cx="71437" cy="144462"/>
            </a:xfrm>
            <a:prstGeom prst="rect">
              <a:avLst/>
            </a:prstGeom>
            <a:solidFill>
              <a:srgbClr val="0000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buClr>
                  <a:srgbClr val="000000"/>
                </a:buClr>
                <a:buSzPct val="135000"/>
                <a:buFont typeface="StarBats" charset="0"/>
                <a:buNone/>
                <a:defRPr/>
              </a:pPr>
              <a:endParaRPr lang="de-DE" sz="1800">
                <a:solidFill>
                  <a:srgbClr val="000000"/>
                </a:solidFill>
                <a:latin typeface="Arial" pitchFamily="34" charset="0"/>
              </a:endParaRPr>
            </a:p>
          </p:txBody>
        </p:sp>
        <p:sp>
          <p:nvSpPr>
            <p:cNvPr id="502" name="Rectangle 364">
              <a:extLst>
                <a:ext uri="{FF2B5EF4-FFF2-40B4-BE49-F238E27FC236}">
                  <a16:creationId xmlns:a16="http://schemas.microsoft.com/office/drawing/2014/main" id="{3BAD5A6D-7AEE-4BCF-BF36-FCC2B9EF617C}"/>
                </a:ext>
              </a:extLst>
            </p:cNvPr>
            <p:cNvSpPr>
              <a:spLocks noChangeArrowheads="1"/>
            </p:cNvSpPr>
            <p:nvPr/>
          </p:nvSpPr>
          <p:spPr bwMode="auto">
            <a:xfrm>
              <a:off x="7392988" y="445245"/>
              <a:ext cx="71438" cy="144462"/>
            </a:xfrm>
            <a:prstGeom prst="rect">
              <a:avLst/>
            </a:prstGeom>
            <a:solidFill>
              <a:srgbClr val="FF0066"/>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buClr>
                  <a:srgbClr val="000000"/>
                </a:buClr>
                <a:buSzPct val="135000"/>
                <a:buFont typeface="StarBats" charset="0"/>
                <a:buNone/>
                <a:defRPr/>
              </a:pPr>
              <a:endParaRPr lang="de-DE" sz="1800">
                <a:solidFill>
                  <a:srgbClr val="000000"/>
                </a:solidFill>
                <a:latin typeface="Arial" pitchFamily="34" charset="0"/>
              </a:endParaRPr>
            </a:p>
          </p:txBody>
        </p:sp>
        <p:sp>
          <p:nvSpPr>
            <p:cNvPr id="503" name="Rectangle 365">
              <a:extLst>
                <a:ext uri="{FF2B5EF4-FFF2-40B4-BE49-F238E27FC236}">
                  <a16:creationId xmlns:a16="http://schemas.microsoft.com/office/drawing/2014/main" id="{E7AF8668-C803-45EE-86E1-7A355046FB99}"/>
                </a:ext>
              </a:extLst>
            </p:cNvPr>
            <p:cNvSpPr>
              <a:spLocks noChangeArrowheads="1"/>
            </p:cNvSpPr>
            <p:nvPr/>
          </p:nvSpPr>
          <p:spPr bwMode="auto">
            <a:xfrm>
              <a:off x="7397751" y="656382"/>
              <a:ext cx="71437" cy="144463"/>
            </a:xfrm>
            <a:prstGeom prst="rect">
              <a:avLst/>
            </a:prstGeom>
            <a:solidFill>
              <a:srgbClr val="FFFF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buClr>
                  <a:srgbClr val="000000"/>
                </a:buClr>
                <a:buSzPct val="135000"/>
                <a:buFont typeface="StarBats" charset="0"/>
                <a:buNone/>
                <a:defRPr/>
              </a:pPr>
              <a:endParaRPr lang="de-DE" sz="1800">
                <a:solidFill>
                  <a:srgbClr val="000000"/>
                </a:solidFill>
                <a:latin typeface="Arial" pitchFamily="34" charset="0"/>
              </a:endParaRPr>
            </a:p>
          </p:txBody>
        </p:sp>
        <p:sp>
          <p:nvSpPr>
            <p:cNvPr id="504" name="Rectangle 369">
              <a:extLst>
                <a:ext uri="{FF2B5EF4-FFF2-40B4-BE49-F238E27FC236}">
                  <a16:creationId xmlns:a16="http://schemas.microsoft.com/office/drawing/2014/main" id="{1CFEB96A-53E7-43CA-9255-497B25BC6490}"/>
                </a:ext>
              </a:extLst>
            </p:cNvPr>
            <p:cNvSpPr>
              <a:spLocks noChangeArrowheads="1"/>
            </p:cNvSpPr>
            <p:nvPr/>
          </p:nvSpPr>
          <p:spPr bwMode="auto">
            <a:xfrm>
              <a:off x="7397751" y="873870"/>
              <a:ext cx="71437" cy="144462"/>
            </a:xfrm>
            <a:prstGeom prst="rect">
              <a:avLst/>
            </a:prstGeom>
            <a:solidFill>
              <a:srgbClr val="00CC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buClr>
                  <a:srgbClr val="000000"/>
                </a:buClr>
                <a:buSzPct val="135000"/>
                <a:buFont typeface="StarBats" charset="0"/>
                <a:buNone/>
                <a:defRPr/>
              </a:pPr>
              <a:endParaRPr lang="de-DE" sz="1800">
                <a:solidFill>
                  <a:srgbClr val="000000"/>
                </a:solidFill>
                <a:latin typeface="Arial" pitchFamily="34" charset="0"/>
              </a:endParaRPr>
            </a:p>
          </p:txBody>
        </p:sp>
        <p:sp>
          <p:nvSpPr>
            <p:cNvPr id="505" name="Text Box 355">
              <a:extLst>
                <a:ext uri="{FF2B5EF4-FFF2-40B4-BE49-F238E27FC236}">
                  <a16:creationId xmlns:a16="http://schemas.microsoft.com/office/drawing/2014/main" id="{9C2D429A-1949-475E-93F0-EB80394324FC}"/>
                </a:ext>
              </a:extLst>
            </p:cNvPr>
            <p:cNvSpPr txBox="1">
              <a:spLocks noChangeArrowheads="1"/>
            </p:cNvSpPr>
            <p:nvPr/>
          </p:nvSpPr>
          <p:spPr bwMode="auto">
            <a:xfrm>
              <a:off x="7564438" y="853231"/>
              <a:ext cx="357188" cy="185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defRPr/>
              </a:pPr>
              <a:r>
                <a:rPr lang="de-DE" sz="1200">
                  <a:solidFill>
                    <a:srgbClr val="000000"/>
                  </a:solidFill>
                  <a:latin typeface="Arial" pitchFamily="34" charset="0"/>
                </a:rPr>
                <a:t>ITAM</a:t>
              </a:r>
            </a:p>
          </p:txBody>
        </p:sp>
        <p:sp>
          <p:nvSpPr>
            <p:cNvPr id="506" name="Text Box 355">
              <a:extLst>
                <a:ext uri="{FF2B5EF4-FFF2-40B4-BE49-F238E27FC236}">
                  <a16:creationId xmlns:a16="http://schemas.microsoft.com/office/drawing/2014/main" id="{33DB416E-97FB-46B1-9F67-D305F53BDEC4}"/>
                </a:ext>
              </a:extLst>
            </p:cNvPr>
            <p:cNvSpPr txBox="1">
              <a:spLocks noChangeArrowheads="1"/>
            </p:cNvSpPr>
            <p:nvPr/>
          </p:nvSpPr>
          <p:spPr bwMode="auto">
            <a:xfrm>
              <a:off x="7564438" y="403970"/>
              <a:ext cx="309563" cy="185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defRPr/>
              </a:pPr>
              <a:r>
                <a:rPr lang="de-DE" sz="1200" dirty="0">
                  <a:solidFill>
                    <a:srgbClr val="000000"/>
                  </a:solidFill>
                  <a:latin typeface="Arial" pitchFamily="34" charset="0"/>
                </a:rPr>
                <a:t>ITIM</a:t>
              </a:r>
            </a:p>
          </p:txBody>
        </p:sp>
        <p:sp>
          <p:nvSpPr>
            <p:cNvPr id="507" name="Text Box 355">
              <a:extLst>
                <a:ext uri="{FF2B5EF4-FFF2-40B4-BE49-F238E27FC236}">
                  <a16:creationId xmlns:a16="http://schemas.microsoft.com/office/drawing/2014/main" id="{2B03C507-342F-4E6D-9786-535A37ABDD60}"/>
                </a:ext>
              </a:extLst>
            </p:cNvPr>
            <p:cNvSpPr txBox="1">
              <a:spLocks noChangeArrowheads="1"/>
            </p:cNvSpPr>
            <p:nvPr/>
          </p:nvSpPr>
          <p:spPr bwMode="auto">
            <a:xfrm>
              <a:off x="7564438" y="634157"/>
              <a:ext cx="368300" cy="184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defRPr/>
              </a:pPr>
              <a:r>
                <a:rPr lang="de-DE" sz="1200">
                  <a:solidFill>
                    <a:srgbClr val="000000"/>
                  </a:solidFill>
                  <a:latin typeface="Arial" pitchFamily="34" charset="0"/>
                </a:rPr>
                <a:t>ITSM</a:t>
              </a:r>
            </a:p>
          </p:txBody>
        </p:sp>
        <p:sp>
          <p:nvSpPr>
            <p:cNvPr id="508" name="Oval 358">
              <a:extLst>
                <a:ext uri="{FF2B5EF4-FFF2-40B4-BE49-F238E27FC236}">
                  <a16:creationId xmlns:a16="http://schemas.microsoft.com/office/drawing/2014/main" id="{09329794-036F-4D3F-8F13-45507C5470E9}"/>
                </a:ext>
              </a:extLst>
            </p:cNvPr>
            <p:cNvSpPr>
              <a:spLocks noChangeArrowheads="1"/>
            </p:cNvSpPr>
            <p:nvPr/>
          </p:nvSpPr>
          <p:spPr bwMode="auto">
            <a:xfrm>
              <a:off x="8226818" y="482908"/>
              <a:ext cx="155575"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buClr>
                  <a:srgbClr val="000000"/>
                </a:buClr>
                <a:buSzPct val="135000"/>
                <a:buFont typeface="StarBats" charset="0"/>
                <a:buNone/>
                <a:defRPr/>
              </a:pPr>
              <a:r>
                <a:rPr lang="de-DE" sz="1000">
                  <a:solidFill>
                    <a:srgbClr val="000000"/>
                  </a:solidFill>
                  <a:latin typeface="Arial" pitchFamily="34" charset="0"/>
                </a:rPr>
                <a:t>B</a:t>
              </a:r>
            </a:p>
          </p:txBody>
        </p:sp>
        <p:sp>
          <p:nvSpPr>
            <p:cNvPr id="509" name="Text Box 360">
              <a:extLst>
                <a:ext uri="{FF2B5EF4-FFF2-40B4-BE49-F238E27FC236}">
                  <a16:creationId xmlns:a16="http://schemas.microsoft.com/office/drawing/2014/main" id="{3B3B2D93-7A9E-475B-B372-696F0BF3AA88}"/>
                </a:ext>
              </a:extLst>
            </p:cNvPr>
            <p:cNvSpPr txBox="1">
              <a:spLocks noChangeArrowheads="1"/>
            </p:cNvSpPr>
            <p:nvPr/>
          </p:nvSpPr>
          <p:spPr bwMode="auto">
            <a:xfrm>
              <a:off x="8326438" y="427347"/>
              <a:ext cx="704039"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sz="1200" dirty="0">
                  <a:solidFill>
                    <a:srgbClr val="000000"/>
                  </a:solidFill>
                  <a:latin typeface="Arial" pitchFamily="34" charset="0"/>
                </a:rPr>
                <a:t>IgC-like</a:t>
              </a:r>
            </a:p>
          </p:txBody>
        </p:sp>
      </p:grpSp>
      <p:sp>
        <p:nvSpPr>
          <p:cNvPr id="159" name="Text Box 983"/>
          <p:cNvSpPr txBox="1">
            <a:spLocks noChangeArrowheads="1"/>
          </p:cNvSpPr>
          <p:nvPr/>
        </p:nvSpPr>
        <p:spPr bwMode="auto">
          <a:xfrm>
            <a:off x="5520990" y="3441481"/>
            <a:ext cx="1104854" cy="1231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r">
              <a:buClrTx/>
              <a:buSzTx/>
              <a:buFontTx/>
              <a:buNone/>
            </a:pPr>
            <a:r>
              <a:rPr lang="de-DE" sz="1100" b="1" dirty="0">
                <a:latin typeface="Arial" pitchFamily="34" charset="0"/>
              </a:rPr>
              <a:t>Terrapins</a:t>
            </a:r>
          </a:p>
          <a:p>
            <a:pPr algn="r">
              <a:buClrTx/>
              <a:buSzTx/>
              <a:buFontTx/>
              <a:buNone/>
            </a:pPr>
            <a:r>
              <a:rPr lang="de-DE" sz="1100" b="1" dirty="0">
                <a:latin typeface="Arial" pitchFamily="34" charset="0"/>
              </a:rPr>
              <a:t>Emydidae</a:t>
            </a:r>
          </a:p>
          <a:p>
            <a:pPr algn="r">
              <a:buClrTx/>
              <a:buSzTx/>
              <a:buFontTx/>
              <a:buNone/>
            </a:pPr>
            <a:r>
              <a:rPr lang="de-DE" sz="1100" dirty="0">
                <a:latin typeface="Arial" pitchFamily="34" charset="0"/>
              </a:rPr>
              <a:t>(family)</a:t>
            </a:r>
          </a:p>
          <a:p>
            <a:pPr algn="r">
              <a:buClrTx/>
              <a:buSzTx/>
              <a:buFontTx/>
              <a:buNone/>
            </a:pPr>
            <a:r>
              <a:rPr lang="de-DE" sz="1100" dirty="0">
                <a:latin typeface="+mn-lt"/>
                <a:ea typeface="ＭＳ Ｐゴシック" pitchFamily="34" charset="-128"/>
              </a:rPr>
              <a:t>Diamondback</a:t>
            </a:r>
          </a:p>
          <a:p>
            <a:pPr algn="r">
              <a:buClrTx/>
              <a:buSzTx/>
              <a:buFontTx/>
              <a:buNone/>
            </a:pPr>
            <a:r>
              <a:rPr lang="de-DE" sz="1100" dirty="0">
                <a:latin typeface="+mn-lt"/>
                <a:ea typeface="ＭＳ Ｐゴシック" pitchFamily="34" charset="-128"/>
              </a:rPr>
              <a:t>terrapin</a:t>
            </a:r>
          </a:p>
          <a:p>
            <a:pPr algn="r">
              <a:buClrTx/>
              <a:buSzTx/>
              <a:buFontTx/>
              <a:buNone/>
            </a:pPr>
            <a:r>
              <a:rPr lang="de-DE" sz="800" i="1" dirty="0">
                <a:latin typeface="+mn-lt"/>
                <a:ea typeface="ＭＳ Ｐゴシック" pitchFamily="34" charset="-128"/>
              </a:rPr>
              <a:t>Malaclemys terrapin</a:t>
            </a:r>
          </a:p>
          <a:p>
            <a:pPr algn="r">
              <a:buClrTx/>
              <a:buSzTx/>
              <a:buFontTx/>
              <a:buNone/>
            </a:pPr>
            <a:endParaRPr lang="de-DE" sz="1100" dirty="0">
              <a:latin typeface="Arial" pitchFamily="34" charset="0"/>
            </a:endParaRPr>
          </a:p>
        </p:txBody>
      </p:sp>
      <p:sp>
        <p:nvSpPr>
          <p:cNvPr id="160" name="Line 937"/>
          <p:cNvSpPr>
            <a:spLocks noChangeShapeType="1"/>
          </p:cNvSpPr>
          <p:nvPr/>
        </p:nvSpPr>
        <p:spPr bwMode="auto">
          <a:xfrm>
            <a:off x="6632041" y="4209831"/>
            <a:ext cx="152322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171" name="Line 938"/>
          <p:cNvSpPr>
            <a:spLocks noChangeShapeType="1"/>
          </p:cNvSpPr>
          <p:nvPr/>
        </p:nvSpPr>
        <p:spPr bwMode="auto">
          <a:xfrm>
            <a:off x="6632041" y="4252693"/>
            <a:ext cx="152322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184" name="Oval 973"/>
          <p:cNvSpPr>
            <a:spLocks noChangeArrowheads="1"/>
          </p:cNvSpPr>
          <p:nvPr/>
        </p:nvSpPr>
        <p:spPr bwMode="auto">
          <a:xfrm>
            <a:off x="6706701" y="4024887"/>
            <a:ext cx="125413"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87" name="Line 974"/>
          <p:cNvSpPr>
            <a:spLocks noChangeShapeType="1"/>
          </p:cNvSpPr>
          <p:nvPr/>
        </p:nvSpPr>
        <p:spPr bwMode="auto">
          <a:xfrm>
            <a:off x="6770201" y="4179668"/>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188" name="Rectangle 975"/>
          <p:cNvSpPr>
            <a:spLocks noChangeArrowheads="1"/>
          </p:cNvSpPr>
          <p:nvPr/>
        </p:nvSpPr>
        <p:spPr bwMode="auto">
          <a:xfrm>
            <a:off x="6746389" y="4355881"/>
            <a:ext cx="46037" cy="76200"/>
          </a:xfrm>
          <a:prstGeom prst="rect">
            <a:avLst/>
          </a:prstGeom>
          <a:solidFill>
            <a:srgbClr val="00CC00"/>
          </a:solidFill>
          <a:ln w="9525">
            <a:solidFill>
              <a:schemeClr val="tx1"/>
            </a:solidFill>
            <a:miter lim="800000"/>
            <a:headEnd/>
            <a:tailEnd/>
          </a:ln>
        </p:spPr>
        <p:txBody>
          <a:bodyPr wrap="none" anchor="ctr"/>
          <a:lstStyle/>
          <a:p>
            <a:pPr algn="ctr"/>
            <a:endParaRPr lang="de-DE"/>
          </a:p>
        </p:txBody>
      </p:sp>
      <p:sp>
        <p:nvSpPr>
          <p:cNvPr id="190" name="Text Box 1001"/>
          <p:cNvSpPr txBox="1">
            <a:spLocks noChangeArrowheads="1"/>
          </p:cNvSpPr>
          <p:nvPr/>
        </p:nvSpPr>
        <p:spPr bwMode="auto">
          <a:xfrm>
            <a:off x="6679507" y="4490818"/>
            <a:ext cx="189154"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de-DE" sz="800" dirty="0">
                <a:latin typeface="Arial" pitchFamily="34" charset="0"/>
              </a:rPr>
              <a:t>C19</a:t>
            </a:r>
          </a:p>
        </p:txBody>
      </p:sp>
      <p:sp>
        <p:nvSpPr>
          <p:cNvPr id="202" name="Line 47"/>
          <p:cNvSpPr>
            <a:spLocks noChangeShapeType="1"/>
          </p:cNvSpPr>
          <p:nvPr/>
        </p:nvSpPr>
        <p:spPr bwMode="auto">
          <a:xfrm>
            <a:off x="7444284" y="4161351"/>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203" name="Rectangle 48"/>
          <p:cNvSpPr>
            <a:spLocks noChangeArrowheads="1"/>
          </p:cNvSpPr>
          <p:nvPr/>
        </p:nvSpPr>
        <p:spPr bwMode="auto">
          <a:xfrm>
            <a:off x="7420471" y="4343914"/>
            <a:ext cx="46038" cy="76200"/>
          </a:xfrm>
          <a:prstGeom prst="rect">
            <a:avLst/>
          </a:prstGeom>
          <a:solidFill>
            <a:srgbClr val="00CC00"/>
          </a:solidFill>
          <a:ln w="9525">
            <a:solidFill>
              <a:schemeClr val="tx1"/>
            </a:solidFill>
            <a:miter lim="800000"/>
            <a:headEnd/>
            <a:tailEnd/>
          </a:ln>
        </p:spPr>
        <p:txBody>
          <a:bodyPr wrap="none" anchor="ctr"/>
          <a:lstStyle/>
          <a:p>
            <a:pPr algn="ctr"/>
            <a:endParaRPr lang="de-DE"/>
          </a:p>
        </p:txBody>
      </p:sp>
      <p:sp>
        <p:nvSpPr>
          <p:cNvPr id="204" name="Oval 46"/>
          <p:cNvSpPr>
            <a:spLocks noChangeArrowheads="1"/>
          </p:cNvSpPr>
          <p:nvPr/>
        </p:nvSpPr>
        <p:spPr bwMode="auto">
          <a:xfrm>
            <a:off x="7380784" y="4010150"/>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06" name="Text Box 999"/>
          <p:cNvSpPr txBox="1">
            <a:spLocks noChangeArrowheads="1"/>
          </p:cNvSpPr>
          <p:nvPr/>
        </p:nvSpPr>
        <p:spPr bwMode="auto">
          <a:xfrm>
            <a:off x="7319759" y="4491799"/>
            <a:ext cx="246862" cy="205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C1L3</a:t>
            </a:r>
          </a:p>
          <a:p>
            <a:pPr algn="ctr" eaLnBrk="1" hangingPunct="1">
              <a:buClrTx/>
              <a:buSzTx/>
              <a:buFontTx/>
              <a:buNone/>
            </a:pPr>
            <a:r>
              <a:rPr lang="de-DE" sz="800" baseline="-25000" dirty="0">
                <a:latin typeface="Arial" pitchFamily="34" charset="0"/>
              </a:rPr>
              <a:t>TSA</a:t>
            </a:r>
          </a:p>
        </p:txBody>
      </p:sp>
      <p:sp>
        <p:nvSpPr>
          <p:cNvPr id="208" name="Text Box 792"/>
          <p:cNvSpPr txBox="1">
            <a:spLocks noChangeArrowheads="1"/>
          </p:cNvSpPr>
          <p:nvPr/>
        </p:nvSpPr>
        <p:spPr bwMode="auto">
          <a:xfrm>
            <a:off x="7098930" y="4491692"/>
            <a:ext cx="131446" cy="205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a:t>
            </a:r>
          </a:p>
          <a:p>
            <a:pPr algn="ctr" eaLnBrk="1" hangingPunct="1">
              <a:buClrTx/>
              <a:buSzTx/>
              <a:buFontTx/>
              <a:buNone/>
            </a:pPr>
            <a:r>
              <a:rPr lang="de-DE" sz="800" baseline="-25000" dirty="0">
                <a:latin typeface="Arial" pitchFamily="34" charset="0"/>
              </a:rPr>
              <a:t>TSA</a:t>
            </a:r>
          </a:p>
        </p:txBody>
      </p:sp>
      <p:sp>
        <p:nvSpPr>
          <p:cNvPr id="209" name="Line 814"/>
          <p:cNvSpPr>
            <a:spLocks noChangeShapeType="1"/>
          </p:cNvSpPr>
          <p:nvPr/>
        </p:nvSpPr>
        <p:spPr bwMode="auto">
          <a:xfrm>
            <a:off x="7164083" y="4180542"/>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210" name="Rectangle 815"/>
          <p:cNvSpPr>
            <a:spLocks noChangeArrowheads="1"/>
          </p:cNvSpPr>
          <p:nvPr/>
        </p:nvSpPr>
        <p:spPr bwMode="auto">
          <a:xfrm>
            <a:off x="7140271" y="4275792"/>
            <a:ext cx="46037" cy="76200"/>
          </a:xfrm>
          <a:prstGeom prst="rect">
            <a:avLst/>
          </a:prstGeom>
          <a:solidFill>
            <a:srgbClr val="FF0066"/>
          </a:solidFill>
          <a:ln w="9525" algn="ctr">
            <a:solidFill>
              <a:schemeClr val="tx1"/>
            </a:solidFill>
            <a:miter lim="800000"/>
            <a:headEnd/>
            <a:tailEnd/>
          </a:ln>
        </p:spPr>
        <p:txBody>
          <a:bodyPr wrap="none" anchor="ctr"/>
          <a:lstStyle/>
          <a:p>
            <a:pPr algn="ctr" eaLnBrk="1" hangingPunct="1">
              <a:buClrTx/>
              <a:buSzTx/>
              <a:buFontTx/>
              <a:buNone/>
            </a:pPr>
            <a:endParaRPr lang="de-DE" sz="1800"/>
          </a:p>
        </p:txBody>
      </p:sp>
      <p:sp>
        <p:nvSpPr>
          <p:cNvPr id="211" name="Rectangle 816"/>
          <p:cNvSpPr>
            <a:spLocks noChangeArrowheads="1"/>
          </p:cNvSpPr>
          <p:nvPr/>
        </p:nvSpPr>
        <p:spPr bwMode="auto">
          <a:xfrm>
            <a:off x="7140271" y="4372630"/>
            <a:ext cx="46037" cy="74612"/>
          </a:xfrm>
          <a:prstGeom prst="rect">
            <a:avLst/>
          </a:prstGeom>
          <a:solidFill>
            <a:srgbClr val="FFFF00"/>
          </a:solidFill>
          <a:ln w="9525" algn="ctr">
            <a:solidFill>
              <a:schemeClr val="tx1"/>
            </a:solidFill>
            <a:miter lim="800000"/>
            <a:headEnd/>
            <a:tailEnd/>
          </a:ln>
        </p:spPr>
        <p:txBody>
          <a:bodyPr wrap="none" anchor="ctr"/>
          <a:lstStyle/>
          <a:p>
            <a:pPr algn="ctr" eaLnBrk="1" hangingPunct="1">
              <a:buClrTx/>
              <a:buSzTx/>
              <a:buFontTx/>
              <a:buNone/>
            </a:pPr>
            <a:endParaRPr lang="de-DE" sz="1800"/>
          </a:p>
        </p:txBody>
      </p:sp>
      <p:sp>
        <p:nvSpPr>
          <p:cNvPr id="275" name="Line 47"/>
          <p:cNvSpPr>
            <a:spLocks noChangeShapeType="1"/>
          </p:cNvSpPr>
          <p:nvPr/>
        </p:nvSpPr>
        <p:spPr bwMode="auto">
          <a:xfrm>
            <a:off x="7733209" y="4161351"/>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276" name="Rectangle 48"/>
          <p:cNvSpPr>
            <a:spLocks noChangeArrowheads="1"/>
          </p:cNvSpPr>
          <p:nvPr/>
        </p:nvSpPr>
        <p:spPr bwMode="auto">
          <a:xfrm>
            <a:off x="7709396" y="4343914"/>
            <a:ext cx="46038" cy="76200"/>
          </a:xfrm>
          <a:prstGeom prst="rect">
            <a:avLst/>
          </a:prstGeom>
          <a:solidFill>
            <a:srgbClr val="00CC00"/>
          </a:solidFill>
          <a:ln w="9525">
            <a:solidFill>
              <a:schemeClr val="tx1"/>
            </a:solidFill>
            <a:miter lim="800000"/>
            <a:headEnd/>
            <a:tailEnd/>
          </a:ln>
        </p:spPr>
        <p:txBody>
          <a:bodyPr wrap="none" anchor="ctr"/>
          <a:lstStyle/>
          <a:p>
            <a:pPr algn="ctr"/>
            <a:endParaRPr lang="de-DE"/>
          </a:p>
        </p:txBody>
      </p:sp>
      <p:sp>
        <p:nvSpPr>
          <p:cNvPr id="277" name="Oval 46"/>
          <p:cNvSpPr>
            <a:spLocks noChangeArrowheads="1"/>
          </p:cNvSpPr>
          <p:nvPr/>
        </p:nvSpPr>
        <p:spPr bwMode="auto">
          <a:xfrm>
            <a:off x="7669709" y="3567807"/>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85" name="Line 47"/>
          <p:cNvSpPr>
            <a:spLocks noChangeShapeType="1"/>
          </p:cNvSpPr>
          <p:nvPr/>
        </p:nvSpPr>
        <p:spPr bwMode="auto">
          <a:xfrm>
            <a:off x="8025309" y="4161351"/>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287" name="Rectangle 48"/>
          <p:cNvSpPr>
            <a:spLocks noChangeArrowheads="1"/>
          </p:cNvSpPr>
          <p:nvPr/>
        </p:nvSpPr>
        <p:spPr bwMode="auto">
          <a:xfrm>
            <a:off x="8001496" y="4343914"/>
            <a:ext cx="46038" cy="76200"/>
          </a:xfrm>
          <a:prstGeom prst="rect">
            <a:avLst/>
          </a:prstGeom>
          <a:solidFill>
            <a:srgbClr val="00CC00"/>
          </a:solidFill>
          <a:ln w="9525">
            <a:solidFill>
              <a:schemeClr val="tx1"/>
            </a:solidFill>
            <a:miter lim="800000"/>
            <a:headEnd/>
            <a:tailEnd/>
          </a:ln>
        </p:spPr>
        <p:txBody>
          <a:bodyPr wrap="none" anchor="ctr"/>
          <a:lstStyle/>
          <a:p>
            <a:pPr algn="ctr"/>
            <a:endParaRPr lang="de-DE"/>
          </a:p>
        </p:txBody>
      </p:sp>
      <p:sp>
        <p:nvSpPr>
          <p:cNvPr id="291" name="Oval 46"/>
          <p:cNvSpPr>
            <a:spLocks noChangeArrowheads="1"/>
          </p:cNvSpPr>
          <p:nvPr/>
        </p:nvSpPr>
        <p:spPr bwMode="auto">
          <a:xfrm>
            <a:off x="7961809" y="3871714"/>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92" name="Oval 106"/>
          <p:cNvSpPr>
            <a:spLocks noChangeArrowheads="1"/>
          </p:cNvSpPr>
          <p:nvPr/>
        </p:nvSpPr>
        <p:spPr bwMode="auto">
          <a:xfrm>
            <a:off x="7669823" y="3717032"/>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93" name="Oval 456"/>
          <p:cNvSpPr>
            <a:spLocks noChangeArrowheads="1"/>
          </p:cNvSpPr>
          <p:nvPr/>
        </p:nvSpPr>
        <p:spPr bwMode="auto">
          <a:xfrm>
            <a:off x="7672056" y="3867993"/>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96" name="Oval 106"/>
          <p:cNvSpPr>
            <a:spLocks noChangeArrowheads="1"/>
          </p:cNvSpPr>
          <p:nvPr/>
        </p:nvSpPr>
        <p:spPr bwMode="auto">
          <a:xfrm>
            <a:off x="7958357" y="4025255"/>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97" name="Oval 106"/>
          <p:cNvSpPr>
            <a:spLocks noChangeArrowheads="1"/>
          </p:cNvSpPr>
          <p:nvPr/>
        </p:nvSpPr>
        <p:spPr bwMode="auto">
          <a:xfrm>
            <a:off x="7677422" y="4025255"/>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98" name="Text Box 792"/>
          <p:cNvSpPr txBox="1">
            <a:spLocks noChangeArrowheads="1"/>
          </p:cNvSpPr>
          <p:nvPr/>
        </p:nvSpPr>
        <p:spPr bwMode="auto">
          <a:xfrm>
            <a:off x="7612644" y="4491692"/>
            <a:ext cx="246862"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C1L4</a:t>
            </a:r>
          </a:p>
        </p:txBody>
      </p:sp>
      <p:sp>
        <p:nvSpPr>
          <p:cNvPr id="299" name="Text Box 792"/>
          <p:cNvSpPr txBox="1">
            <a:spLocks noChangeArrowheads="1"/>
          </p:cNvSpPr>
          <p:nvPr/>
        </p:nvSpPr>
        <p:spPr bwMode="auto">
          <a:xfrm>
            <a:off x="7908401" y="4491692"/>
            <a:ext cx="246863"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C1L5</a:t>
            </a:r>
          </a:p>
        </p:txBody>
      </p:sp>
      <p:sp>
        <p:nvSpPr>
          <p:cNvPr id="212" name="Oval 103"/>
          <p:cNvSpPr>
            <a:spLocks noChangeArrowheads="1"/>
          </p:cNvSpPr>
          <p:nvPr/>
        </p:nvSpPr>
        <p:spPr bwMode="auto">
          <a:xfrm>
            <a:off x="7096246" y="3423285"/>
            <a:ext cx="123825"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14" name="Oval 106"/>
          <p:cNvSpPr>
            <a:spLocks noChangeArrowheads="1"/>
          </p:cNvSpPr>
          <p:nvPr/>
        </p:nvSpPr>
        <p:spPr bwMode="auto">
          <a:xfrm>
            <a:off x="7097053" y="3578235"/>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15" name="Oval 456"/>
          <p:cNvSpPr>
            <a:spLocks noChangeArrowheads="1"/>
          </p:cNvSpPr>
          <p:nvPr/>
        </p:nvSpPr>
        <p:spPr bwMode="auto">
          <a:xfrm>
            <a:off x="7099286" y="3729196"/>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04" name="Text Box 792">
            <a:extLst>
              <a:ext uri="{FF2B5EF4-FFF2-40B4-BE49-F238E27FC236}">
                <a16:creationId xmlns:a16="http://schemas.microsoft.com/office/drawing/2014/main" id="{108AAC34-9B5A-4779-9638-2BFCDEC096BC}"/>
              </a:ext>
            </a:extLst>
          </p:cNvPr>
          <p:cNvSpPr txBox="1">
            <a:spLocks noChangeArrowheads="1"/>
          </p:cNvSpPr>
          <p:nvPr/>
        </p:nvSpPr>
        <p:spPr bwMode="auto">
          <a:xfrm>
            <a:off x="6848810" y="4713749"/>
            <a:ext cx="646357" cy="76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500" dirty="0">
                <a:latin typeface="Arial" pitchFamily="34" charset="0"/>
              </a:rPr>
              <a:t>LNA1B1TMCyt</a:t>
            </a:r>
            <a:r>
              <a:rPr lang="de-DE" sz="500" baseline="-25000" dirty="0">
                <a:latin typeface="Arial" pitchFamily="34" charset="0"/>
              </a:rPr>
              <a:t>ITIM/ITSM</a:t>
            </a:r>
          </a:p>
        </p:txBody>
      </p:sp>
      <p:sp>
        <p:nvSpPr>
          <p:cNvPr id="305" name="Oval 106">
            <a:extLst>
              <a:ext uri="{FF2B5EF4-FFF2-40B4-BE49-F238E27FC236}">
                <a16:creationId xmlns:a16="http://schemas.microsoft.com/office/drawing/2014/main" id="{3299AEEE-B0D3-4735-A56B-4D6DAF9D2BB4}"/>
              </a:ext>
            </a:extLst>
          </p:cNvPr>
          <p:cNvSpPr>
            <a:spLocks noChangeArrowheads="1"/>
          </p:cNvSpPr>
          <p:nvPr/>
        </p:nvSpPr>
        <p:spPr bwMode="auto">
          <a:xfrm>
            <a:off x="7097053" y="3879452"/>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06" name="Oval 456">
            <a:extLst>
              <a:ext uri="{FF2B5EF4-FFF2-40B4-BE49-F238E27FC236}">
                <a16:creationId xmlns:a16="http://schemas.microsoft.com/office/drawing/2014/main" id="{56882121-6D0D-46F6-9516-8CFE62004F4C}"/>
              </a:ext>
            </a:extLst>
          </p:cNvPr>
          <p:cNvSpPr>
            <a:spLocks noChangeArrowheads="1"/>
          </p:cNvSpPr>
          <p:nvPr/>
        </p:nvSpPr>
        <p:spPr bwMode="auto">
          <a:xfrm>
            <a:off x="7099286" y="4030413"/>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12" name="Text Box 983"/>
          <p:cNvSpPr txBox="1">
            <a:spLocks noChangeArrowheads="1"/>
          </p:cNvSpPr>
          <p:nvPr/>
        </p:nvSpPr>
        <p:spPr bwMode="auto">
          <a:xfrm>
            <a:off x="339145" y="1650937"/>
            <a:ext cx="1047145" cy="1231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r">
              <a:buClrTx/>
              <a:buSzTx/>
              <a:buFontTx/>
              <a:buNone/>
            </a:pPr>
            <a:r>
              <a:rPr lang="en-US" sz="1100" b="1" dirty="0">
                <a:latin typeface="Arial" pitchFamily="34" charset="0"/>
              </a:rPr>
              <a:t>Terrapins</a:t>
            </a:r>
          </a:p>
          <a:p>
            <a:pPr algn="r">
              <a:buClrTx/>
              <a:buSzTx/>
              <a:buFontTx/>
              <a:buNone/>
            </a:pPr>
            <a:r>
              <a:rPr lang="en-US" sz="1100" b="1" dirty="0">
                <a:latin typeface="Arial" pitchFamily="34" charset="0"/>
              </a:rPr>
              <a:t>Emydidae</a:t>
            </a:r>
          </a:p>
          <a:p>
            <a:pPr algn="r">
              <a:buClrTx/>
              <a:buSzTx/>
              <a:buFontTx/>
              <a:buNone/>
            </a:pPr>
            <a:r>
              <a:rPr lang="en-US" sz="1100" dirty="0">
                <a:latin typeface="Arial" pitchFamily="34" charset="0"/>
              </a:rPr>
              <a:t>(family)</a:t>
            </a:r>
          </a:p>
          <a:p>
            <a:pPr algn="r">
              <a:buClrTx/>
              <a:buSzTx/>
              <a:buFontTx/>
              <a:buNone/>
            </a:pPr>
            <a:r>
              <a:rPr lang="en-US" sz="1100" dirty="0">
                <a:latin typeface="+mn-lt"/>
                <a:ea typeface="ＭＳ Ｐゴシック" pitchFamily="34" charset="-128"/>
              </a:rPr>
              <a:t>Southwestern</a:t>
            </a:r>
          </a:p>
          <a:p>
            <a:pPr algn="r">
              <a:buClrTx/>
              <a:buSzTx/>
              <a:buFontTx/>
              <a:buNone/>
            </a:pPr>
            <a:r>
              <a:rPr lang="en-US" sz="1100" dirty="0">
                <a:latin typeface="+mn-lt"/>
                <a:ea typeface="ＭＳ Ｐゴシック" pitchFamily="34" charset="-128"/>
              </a:rPr>
              <a:t>pond turtle</a:t>
            </a:r>
          </a:p>
          <a:p>
            <a:pPr algn="r">
              <a:buClrTx/>
              <a:buSzTx/>
              <a:buFontTx/>
              <a:buNone/>
            </a:pPr>
            <a:r>
              <a:rPr lang="en-US" sz="800" i="1" dirty="0">
                <a:latin typeface="+mn-lt"/>
                <a:ea typeface="ＭＳ Ｐゴシック" pitchFamily="34" charset="-128"/>
              </a:rPr>
              <a:t>Actinemys pallida</a:t>
            </a:r>
          </a:p>
          <a:p>
            <a:pPr algn="r">
              <a:buClrTx/>
              <a:buSzTx/>
              <a:buFontTx/>
              <a:buNone/>
            </a:pPr>
            <a:endParaRPr lang="de-DE" sz="1100" dirty="0">
              <a:latin typeface="Arial" pitchFamily="34" charset="0"/>
            </a:endParaRPr>
          </a:p>
        </p:txBody>
      </p:sp>
      <p:sp>
        <p:nvSpPr>
          <p:cNvPr id="313" name="Line 937"/>
          <p:cNvSpPr>
            <a:spLocks noChangeShapeType="1"/>
          </p:cNvSpPr>
          <p:nvPr/>
        </p:nvSpPr>
        <p:spPr bwMode="auto">
          <a:xfrm>
            <a:off x="1713315" y="2419287"/>
            <a:ext cx="3516697"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314" name="Line 938"/>
          <p:cNvSpPr>
            <a:spLocks noChangeShapeType="1"/>
          </p:cNvSpPr>
          <p:nvPr/>
        </p:nvSpPr>
        <p:spPr bwMode="auto">
          <a:xfrm>
            <a:off x="1713314" y="2462149"/>
            <a:ext cx="351669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315" name="Text Box 999"/>
          <p:cNvSpPr txBox="1">
            <a:spLocks noChangeArrowheads="1"/>
          </p:cNvSpPr>
          <p:nvPr/>
        </p:nvSpPr>
        <p:spPr bwMode="auto">
          <a:xfrm>
            <a:off x="2106792" y="2700274"/>
            <a:ext cx="246862"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en-US" sz="800" dirty="0">
                <a:latin typeface="Arial" pitchFamily="34" charset="0"/>
              </a:rPr>
              <a:t>C1L3</a:t>
            </a:r>
          </a:p>
        </p:txBody>
      </p:sp>
      <p:sp>
        <p:nvSpPr>
          <p:cNvPr id="317" name="Oval 973"/>
          <p:cNvSpPr>
            <a:spLocks noChangeArrowheads="1"/>
          </p:cNvSpPr>
          <p:nvPr/>
        </p:nvSpPr>
        <p:spPr bwMode="auto">
          <a:xfrm>
            <a:off x="1790503" y="2234343"/>
            <a:ext cx="125413"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18" name="Line 974"/>
          <p:cNvSpPr>
            <a:spLocks noChangeShapeType="1"/>
          </p:cNvSpPr>
          <p:nvPr/>
        </p:nvSpPr>
        <p:spPr bwMode="auto">
          <a:xfrm>
            <a:off x="1854003" y="2389124"/>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319" name="Rectangle 975"/>
          <p:cNvSpPr>
            <a:spLocks noChangeArrowheads="1"/>
          </p:cNvSpPr>
          <p:nvPr/>
        </p:nvSpPr>
        <p:spPr bwMode="auto">
          <a:xfrm>
            <a:off x="1830191" y="2565337"/>
            <a:ext cx="46037" cy="76200"/>
          </a:xfrm>
          <a:prstGeom prst="rect">
            <a:avLst/>
          </a:prstGeom>
          <a:solidFill>
            <a:srgbClr val="00CC00"/>
          </a:solidFill>
          <a:ln w="9525">
            <a:solidFill>
              <a:schemeClr val="tx1"/>
            </a:solidFill>
            <a:miter lim="800000"/>
            <a:headEnd/>
            <a:tailEnd/>
          </a:ln>
        </p:spPr>
        <p:txBody>
          <a:bodyPr wrap="none" anchor="ctr"/>
          <a:lstStyle/>
          <a:p>
            <a:pPr algn="ctr"/>
            <a:endParaRPr lang="de-DE"/>
          </a:p>
        </p:txBody>
      </p:sp>
      <p:sp>
        <p:nvSpPr>
          <p:cNvPr id="320" name="Text Box 1001"/>
          <p:cNvSpPr txBox="1">
            <a:spLocks noChangeArrowheads="1"/>
          </p:cNvSpPr>
          <p:nvPr/>
        </p:nvSpPr>
        <p:spPr bwMode="auto">
          <a:xfrm>
            <a:off x="1761974" y="2700274"/>
            <a:ext cx="189154"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de-DE" sz="800" dirty="0">
                <a:latin typeface="Arial" pitchFamily="34" charset="0"/>
              </a:rPr>
              <a:t>C19</a:t>
            </a:r>
          </a:p>
        </p:txBody>
      </p:sp>
      <p:sp>
        <p:nvSpPr>
          <p:cNvPr id="322" name="Oval 104"/>
          <p:cNvSpPr>
            <a:spLocks noChangeArrowheads="1"/>
          </p:cNvSpPr>
          <p:nvPr/>
        </p:nvSpPr>
        <p:spPr bwMode="auto">
          <a:xfrm>
            <a:off x="2164656" y="1786094"/>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23" name="Oval 105"/>
          <p:cNvSpPr>
            <a:spLocks noChangeArrowheads="1"/>
          </p:cNvSpPr>
          <p:nvPr/>
        </p:nvSpPr>
        <p:spPr bwMode="auto">
          <a:xfrm>
            <a:off x="2164715" y="1932106"/>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24" name="Oval 106"/>
          <p:cNvSpPr>
            <a:spLocks noChangeArrowheads="1"/>
          </p:cNvSpPr>
          <p:nvPr/>
        </p:nvSpPr>
        <p:spPr bwMode="auto">
          <a:xfrm>
            <a:off x="2164656" y="2079781"/>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25" name="Line 107"/>
          <p:cNvSpPr>
            <a:spLocks noChangeShapeType="1"/>
          </p:cNvSpPr>
          <p:nvPr/>
        </p:nvSpPr>
        <p:spPr bwMode="auto">
          <a:xfrm>
            <a:off x="2223922" y="2383671"/>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326" name="Rectangle 108"/>
          <p:cNvSpPr>
            <a:spLocks noChangeArrowheads="1"/>
          </p:cNvSpPr>
          <p:nvPr/>
        </p:nvSpPr>
        <p:spPr bwMode="auto">
          <a:xfrm>
            <a:off x="2200109" y="2477333"/>
            <a:ext cx="46038" cy="76200"/>
          </a:xfrm>
          <a:prstGeom prst="rect">
            <a:avLst/>
          </a:prstGeom>
          <a:solidFill>
            <a:srgbClr val="FF0066"/>
          </a:solidFill>
          <a:ln w="9525">
            <a:solidFill>
              <a:schemeClr val="tx1"/>
            </a:solidFill>
            <a:miter lim="800000"/>
            <a:headEnd/>
            <a:tailEnd/>
          </a:ln>
        </p:spPr>
        <p:txBody>
          <a:bodyPr wrap="none" anchor="ctr"/>
          <a:lstStyle/>
          <a:p>
            <a:pPr algn="ctr" eaLnBrk="1" hangingPunct="1">
              <a:buClrTx/>
              <a:buSzTx/>
              <a:buFontTx/>
              <a:buNone/>
            </a:pPr>
            <a:endParaRPr lang="de-DE" sz="1800"/>
          </a:p>
        </p:txBody>
      </p:sp>
      <p:sp>
        <p:nvSpPr>
          <p:cNvPr id="327" name="Rectangle 109"/>
          <p:cNvSpPr>
            <a:spLocks noChangeArrowheads="1"/>
          </p:cNvSpPr>
          <p:nvPr/>
        </p:nvSpPr>
        <p:spPr bwMode="auto">
          <a:xfrm>
            <a:off x="2200109" y="2574171"/>
            <a:ext cx="46038" cy="74612"/>
          </a:xfrm>
          <a:prstGeom prst="rect">
            <a:avLst/>
          </a:prstGeom>
          <a:solidFill>
            <a:srgbClr val="FFFF00"/>
          </a:solidFill>
          <a:ln w="9525" algn="ctr">
            <a:solidFill>
              <a:schemeClr val="tx1"/>
            </a:solidFill>
            <a:miter lim="800000"/>
            <a:headEnd/>
            <a:tailEnd/>
          </a:ln>
        </p:spPr>
        <p:txBody>
          <a:bodyPr wrap="none" anchor="ctr"/>
          <a:lstStyle/>
          <a:p>
            <a:pPr algn="ctr" eaLnBrk="1" hangingPunct="1">
              <a:buClrTx/>
              <a:buSzTx/>
              <a:buFontTx/>
              <a:buNone/>
            </a:pPr>
            <a:endParaRPr lang="de-DE"/>
          </a:p>
        </p:txBody>
      </p:sp>
      <p:sp>
        <p:nvSpPr>
          <p:cNvPr id="328" name="Oval 456"/>
          <p:cNvSpPr>
            <a:spLocks noChangeArrowheads="1"/>
          </p:cNvSpPr>
          <p:nvPr/>
        </p:nvSpPr>
        <p:spPr bwMode="auto">
          <a:xfrm>
            <a:off x="2163293" y="2230742"/>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29" name="Text Box 999"/>
          <p:cNvSpPr txBox="1">
            <a:spLocks noChangeArrowheads="1"/>
          </p:cNvSpPr>
          <p:nvPr/>
        </p:nvSpPr>
        <p:spPr bwMode="auto">
          <a:xfrm>
            <a:off x="2656326" y="2700274"/>
            <a:ext cx="246862"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de-DE" sz="800" dirty="0">
                <a:latin typeface="Arial" pitchFamily="34" charset="0"/>
              </a:rPr>
              <a:t>C1L6</a:t>
            </a:r>
          </a:p>
        </p:txBody>
      </p:sp>
      <p:sp>
        <p:nvSpPr>
          <p:cNvPr id="368" name="Text Box 754"/>
          <p:cNvSpPr txBox="1">
            <a:spLocks noChangeArrowheads="1"/>
          </p:cNvSpPr>
          <p:nvPr/>
        </p:nvSpPr>
        <p:spPr bwMode="auto">
          <a:xfrm>
            <a:off x="2376835" y="2698938"/>
            <a:ext cx="246863"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C1L1</a:t>
            </a:r>
          </a:p>
        </p:txBody>
      </p:sp>
      <p:sp>
        <p:nvSpPr>
          <p:cNvPr id="369" name="Line 47"/>
          <p:cNvSpPr>
            <a:spLocks noChangeShapeType="1"/>
          </p:cNvSpPr>
          <p:nvPr/>
        </p:nvSpPr>
        <p:spPr bwMode="auto">
          <a:xfrm>
            <a:off x="2509295" y="2387788"/>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370" name="Rectangle 48"/>
          <p:cNvSpPr>
            <a:spLocks noChangeArrowheads="1"/>
          </p:cNvSpPr>
          <p:nvPr/>
        </p:nvSpPr>
        <p:spPr bwMode="auto">
          <a:xfrm>
            <a:off x="2485482" y="2570351"/>
            <a:ext cx="46038" cy="76200"/>
          </a:xfrm>
          <a:prstGeom prst="rect">
            <a:avLst/>
          </a:prstGeom>
          <a:solidFill>
            <a:srgbClr val="00CC00"/>
          </a:solidFill>
          <a:ln w="9525">
            <a:solidFill>
              <a:schemeClr val="tx1"/>
            </a:solidFill>
            <a:miter lim="800000"/>
            <a:headEnd/>
            <a:tailEnd/>
          </a:ln>
        </p:spPr>
        <p:txBody>
          <a:bodyPr wrap="none" anchor="ctr"/>
          <a:lstStyle/>
          <a:p>
            <a:pPr algn="ctr"/>
            <a:endParaRPr lang="de-DE"/>
          </a:p>
        </p:txBody>
      </p:sp>
      <p:sp>
        <p:nvSpPr>
          <p:cNvPr id="371" name="Oval 46"/>
          <p:cNvSpPr>
            <a:spLocks noChangeArrowheads="1"/>
          </p:cNvSpPr>
          <p:nvPr/>
        </p:nvSpPr>
        <p:spPr bwMode="auto">
          <a:xfrm>
            <a:off x="2445795" y="1928589"/>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72" name="Oval 106"/>
          <p:cNvSpPr>
            <a:spLocks noChangeArrowheads="1"/>
          </p:cNvSpPr>
          <p:nvPr/>
        </p:nvSpPr>
        <p:spPr bwMode="auto">
          <a:xfrm>
            <a:off x="2447872" y="2081331"/>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73" name="Oval 456"/>
          <p:cNvSpPr>
            <a:spLocks noChangeArrowheads="1"/>
          </p:cNvSpPr>
          <p:nvPr/>
        </p:nvSpPr>
        <p:spPr bwMode="auto">
          <a:xfrm>
            <a:off x="2447382" y="2234290"/>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76" name="Line 47"/>
          <p:cNvSpPr>
            <a:spLocks noChangeShapeType="1"/>
          </p:cNvSpPr>
          <p:nvPr/>
        </p:nvSpPr>
        <p:spPr bwMode="auto">
          <a:xfrm>
            <a:off x="2787583" y="2387788"/>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377" name="Rectangle 48"/>
          <p:cNvSpPr>
            <a:spLocks noChangeArrowheads="1"/>
          </p:cNvSpPr>
          <p:nvPr/>
        </p:nvSpPr>
        <p:spPr bwMode="auto">
          <a:xfrm>
            <a:off x="2763770" y="2570351"/>
            <a:ext cx="46038" cy="76200"/>
          </a:xfrm>
          <a:prstGeom prst="rect">
            <a:avLst/>
          </a:prstGeom>
          <a:solidFill>
            <a:srgbClr val="00CC00"/>
          </a:solidFill>
          <a:ln w="9525">
            <a:solidFill>
              <a:schemeClr val="tx1"/>
            </a:solidFill>
            <a:miter lim="800000"/>
            <a:headEnd/>
            <a:tailEnd/>
          </a:ln>
        </p:spPr>
        <p:txBody>
          <a:bodyPr wrap="none" anchor="ctr"/>
          <a:lstStyle/>
          <a:p>
            <a:pPr algn="ctr"/>
            <a:endParaRPr lang="de-DE"/>
          </a:p>
        </p:txBody>
      </p:sp>
      <p:sp>
        <p:nvSpPr>
          <p:cNvPr id="378" name="Oval 46"/>
          <p:cNvSpPr>
            <a:spLocks noChangeArrowheads="1"/>
          </p:cNvSpPr>
          <p:nvPr/>
        </p:nvSpPr>
        <p:spPr bwMode="auto">
          <a:xfrm>
            <a:off x="2724083" y="1928589"/>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79" name="Oval 106"/>
          <p:cNvSpPr>
            <a:spLocks noChangeArrowheads="1"/>
          </p:cNvSpPr>
          <p:nvPr/>
        </p:nvSpPr>
        <p:spPr bwMode="auto">
          <a:xfrm>
            <a:off x="2726160" y="2081331"/>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80" name="Oval 456"/>
          <p:cNvSpPr>
            <a:spLocks noChangeArrowheads="1"/>
          </p:cNvSpPr>
          <p:nvPr/>
        </p:nvSpPr>
        <p:spPr bwMode="auto">
          <a:xfrm>
            <a:off x="2725670" y="2234290"/>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81" name="Text Box 754"/>
          <p:cNvSpPr txBox="1">
            <a:spLocks noChangeArrowheads="1"/>
          </p:cNvSpPr>
          <p:nvPr/>
        </p:nvSpPr>
        <p:spPr bwMode="auto">
          <a:xfrm>
            <a:off x="2935635" y="2698938"/>
            <a:ext cx="246863"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C1L4</a:t>
            </a:r>
          </a:p>
        </p:txBody>
      </p:sp>
      <p:sp>
        <p:nvSpPr>
          <p:cNvPr id="382" name="Line 47"/>
          <p:cNvSpPr>
            <a:spLocks noChangeShapeType="1"/>
          </p:cNvSpPr>
          <p:nvPr/>
        </p:nvSpPr>
        <p:spPr bwMode="auto">
          <a:xfrm>
            <a:off x="3068095" y="2387788"/>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383" name="Rectangle 48"/>
          <p:cNvSpPr>
            <a:spLocks noChangeArrowheads="1"/>
          </p:cNvSpPr>
          <p:nvPr/>
        </p:nvSpPr>
        <p:spPr bwMode="auto">
          <a:xfrm>
            <a:off x="3044282" y="2570351"/>
            <a:ext cx="46038" cy="76200"/>
          </a:xfrm>
          <a:prstGeom prst="rect">
            <a:avLst/>
          </a:prstGeom>
          <a:solidFill>
            <a:srgbClr val="00CC00"/>
          </a:solidFill>
          <a:ln w="9525">
            <a:solidFill>
              <a:schemeClr val="tx1"/>
            </a:solidFill>
            <a:miter lim="800000"/>
            <a:headEnd/>
            <a:tailEnd/>
          </a:ln>
        </p:spPr>
        <p:txBody>
          <a:bodyPr wrap="none" anchor="ctr"/>
          <a:lstStyle/>
          <a:p>
            <a:pPr algn="ctr"/>
            <a:endParaRPr lang="de-DE"/>
          </a:p>
        </p:txBody>
      </p:sp>
      <p:sp>
        <p:nvSpPr>
          <p:cNvPr id="384" name="Oval 46"/>
          <p:cNvSpPr>
            <a:spLocks noChangeArrowheads="1"/>
          </p:cNvSpPr>
          <p:nvPr/>
        </p:nvSpPr>
        <p:spPr bwMode="auto">
          <a:xfrm>
            <a:off x="3004595" y="1772163"/>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85" name="Oval 106"/>
          <p:cNvSpPr>
            <a:spLocks noChangeArrowheads="1"/>
          </p:cNvSpPr>
          <p:nvPr/>
        </p:nvSpPr>
        <p:spPr bwMode="auto">
          <a:xfrm>
            <a:off x="3006672" y="1924905"/>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86" name="Oval 456"/>
          <p:cNvSpPr>
            <a:spLocks noChangeArrowheads="1"/>
          </p:cNvSpPr>
          <p:nvPr/>
        </p:nvSpPr>
        <p:spPr bwMode="auto">
          <a:xfrm>
            <a:off x="3006182" y="2077864"/>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87" name="Oval 106"/>
          <p:cNvSpPr>
            <a:spLocks noChangeArrowheads="1"/>
          </p:cNvSpPr>
          <p:nvPr/>
        </p:nvSpPr>
        <p:spPr bwMode="auto">
          <a:xfrm>
            <a:off x="3006672" y="2232292"/>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88" name="Oval 104"/>
          <p:cNvSpPr>
            <a:spLocks noChangeArrowheads="1"/>
          </p:cNvSpPr>
          <p:nvPr/>
        </p:nvSpPr>
        <p:spPr bwMode="auto">
          <a:xfrm>
            <a:off x="2164656" y="1491047"/>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89" name="Oval 105"/>
          <p:cNvSpPr>
            <a:spLocks noChangeArrowheads="1"/>
          </p:cNvSpPr>
          <p:nvPr/>
        </p:nvSpPr>
        <p:spPr bwMode="auto">
          <a:xfrm>
            <a:off x="2164656" y="1637097"/>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90" name="Oval 103"/>
          <p:cNvSpPr>
            <a:spLocks noChangeArrowheads="1"/>
          </p:cNvSpPr>
          <p:nvPr/>
        </p:nvSpPr>
        <p:spPr bwMode="auto">
          <a:xfrm>
            <a:off x="2164861" y="1332287"/>
            <a:ext cx="123825"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03" name="Oval 973">
            <a:extLst>
              <a:ext uri="{FF2B5EF4-FFF2-40B4-BE49-F238E27FC236}">
                <a16:creationId xmlns:a16="http://schemas.microsoft.com/office/drawing/2014/main" id="{048D534C-3CF5-4AB6-B9EF-72AD2138263A}"/>
              </a:ext>
            </a:extLst>
          </p:cNvPr>
          <p:cNvSpPr>
            <a:spLocks noChangeArrowheads="1"/>
          </p:cNvSpPr>
          <p:nvPr/>
        </p:nvSpPr>
        <p:spPr bwMode="auto">
          <a:xfrm>
            <a:off x="3282735" y="2234343"/>
            <a:ext cx="125413"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07" name="Line 974">
            <a:extLst>
              <a:ext uri="{FF2B5EF4-FFF2-40B4-BE49-F238E27FC236}">
                <a16:creationId xmlns:a16="http://schemas.microsoft.com/office/drawing/2014/main" id="{8DA68430-9E6A-4323-B6F4-580853C738C1}"/>
              </a:ext>
            </a:extLst>
          </p:cNvPr>
          <p:cNvSpPr>
            <a:spLocks noChangeShapeType="1"/>
          </p:cNvSpPr>
          <p:nvPr/>
        </p:nvSpPr>
        <p:spPr bwMode="auto">
          <a:xfrm>
            <a:off x="3346235" y="2389124"/>
            <a:ext cx="0" cy="164409"/>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330" name="Text Box 1001">
            <a:extLst>
              <a:ext uri="{FF2B5EF4-FFF2-40B4-BE49-F238E27FC236}">
                <a16:creationId xmlns:a16="http://schemas.microsoft.com/office/drawing/2014/main" id="{74194CC7-F480-4CB6-AE53-B681CAB3442B}"/>
              </a:ext>
            </a:extLst>
          </p:cNvPr>
          <p:cNvSpPr txBox="1">
            <a:spLocks noChangeArrowheads="1"/>
          </p:cNvSpPr>
          <p:nvPr/>
        </p:nvSpPr>
        <p:spPr bwMode="auto">
          <a:xfrm>
            <a:off x="3228806" y="2700274"/>
            <a:ext cx="246862"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de-DE" sz="800" dirty="0">
                <a:latin typeface="Arial" pitchFamily="34" charset="0"/>
              </a:rPr>
              <a:t>C1L2</a:t>
            </a:r>
          </a:p>
        </p:txBody>
      </p:sp>
      <p:sp>
        <p:nvSpPr>
          <p:cNvPr id="331" name="Oval 973">
            <a:extLst>
              <a:ext uri="{FF2B5EF4-FFF2-40B4-BE49-F238E27FC236}">
                <a16:creationId xmlns:a16="http://schemas.microsoft.com/office/drawing/2014/main" id="{7ED0F9CC-F58F-4356-BF58-B0C76F7ED4CE}"/>
              </a:ext>
            </a:extLst>
          </p:cNvPr>
          <p:cNvSpPr>
            <a:spLocks noChangeArrowheads="1"/>
          </p:cNvSpPr>
          <p:nvPr/>
        </p:nvSpPr>
        <p:spPr bwMode="auto">
          <a:xfrm>
            <a:off x="3581185" y="2234343"/>
            <a:ext cx="125413"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32" name="Line 974">
            <a:extLst>
              <a:ext uri="{FF2B5EF4-FFF2-40B4-BE49-F238E27FC236}">
                <a16:creationId xmlns:a16="http://schemas.microsoft.com/office/drawing/2014/main" id="{E6B229CA-52C6-472E-BA4C-CD0D658C0FAE}"/>
              </a:ext>
            </a:extLst>
          </p:cNvPr>
          <p:cNvSpPr>
            <a:spLocks noChangeShapeType="1"/>
          </p:cNvSpPr>
          <p:nvPr/>
        </p:nvSpPr>
        <p:spPr bwMode="auto">
          <a:xfrm>
            <a:off x="3644685" y="2389124"/>
            <a:ext cx="0" cy="164409"/>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333" name="Text Box 1001">
            <a:extLst>
              <a:ext uri="{FF2B5EF4-FFF2-40B4-BE49-F238E27FC236}">
                <a16:creationId xmlns:a16="http://schemas.microsoft.com/office/drawing/2014/main" id="{74D30745-81B9-49CC-B50C-904989FC2D1D}"/>
              </a:ext>
            </a:extLst>
          </p:cNvPr>
          <p:cNvSpPr txBox="1">
            <a:spLocks noChangeArrowheads="1"/>
          </p:cNvSpPr>
          <p:nvPr/>
        </p:nvSpPr>
        <p:spPr bwMode="auto">
          <a:xfrm>
            <a:off x="3520906" y="2564904"/>
            <a:ext cx="246862"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de-DE" sz="800" dirty="0">
                <a:latin typeface="Arial" pitchFamily="34" charset="0"/>
              </a:rPr>
              <a:t>C1L7</a:t>
            </a:r>
          </a:p>
        </p:txBody>
      </p:sp>
      <p:sp>
        <p:nvSpPr>
          <p:cNvPr id="339" name="Oval 973">
            <a:extLst>
              <a:ext uri="{FF2B5EF4-FFF2-40B4-BE49-F238E27FC236}">
                <a16:creationId xmlns:a16="http://schemas.microsoft.com/office/drawing/2014/main" id="{54761E99-8531-46AD-884F-976CFBB685C2}"/>
              </a:ext>
            </a:extLst>
          </p:cNvPr>
          <p:cNvSpPr>
            <a:spLocks noChangeArrowheads="1"/>
          </p:cNvSpPr>
          <p:nvPr/>
        </p:nvSpPr>
        <p:spPr bwMode="auto">
          <a:xfrm>
            <a:off x="3847885" y="2234343"/>
            <a:ext cx="125413"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40" name="Line 974">
            <a:extLst>
              <a:ext uri="{FF2B5EF4-FFF2-40B4-BE49-F238E27FC236}">
                <a16:creationId xmlns:a16="http://schemas.microsoft.com/office/drawing/2014/main" id="{C6D05EE7-F550-42E7-BC72-FF2EBC31EDC3}"/>
              </a:ext>
            </a:extLst>
          </p:cNvPr>
          <p:cNvSpPr>
            <a:spLocks noChangeShapeType="1"/>
          </p:cNvSpPr>
          <p:nvPr/>
        </p:nvSpPr>
        <p:spPr bwMode="auto">
          <a:xfrm>
            <a:off x="3911385" y="2389124"/>
            <a:ext cx="0" cy="164409"/>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341" name="Text Box 1001">
            <a:extLst>
              <a:ext uri="{FF2B5EF4-FFF2-40B4-BE49-F238E27FC236}">
                <a16:creationId xmlns:a16="http://schemas.microsoft.com/office/drawing/2014/main" id="{93BE0ECC-7BC6-4CE6-A50A-FB96E5142CAE}"/>
              </a:ext>
            </a:extLst>
          </p:cNvPr>
          <p:cNvSpPr txBox="1">
            <a:spLocks noChangeArrowheads="1"/>
          </p:cNvSpPr>
          <p:nvPr/>
        </p:nvSpPr>
        <p:spPr bwMode="auto">
          <a:xfrm>
            <a:off x="3790781" y="2700274"/>
            <a:ext cx="246862"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de-DE" sz="800" dirty="0">
                <a:latin typeface="Arial" pitchFamily="34" charset="0"/>
              </a:rPr>
              <a:t>C1L9</a:t>
            </a:r>
          </a:p>
        </p:txBody>
      </p:sp>
      <p:sp>
        <p:nvSpPr>
          <p:cNvPr id="342" name="Oval 973">
            <a:extLst>
              <a:ext uri="{FF2B5EF4-FFF2-40B4-BE49-F238E27FC236}">
                <a16:creationId xmlns:a16="http://schemas.microsoft.com/office/drawing/2014/main" id="{76E3D509-0C82-427F-9A49-94530E5F3907}"/>
              </a:ext>
            </a:extLst>
          </p:cNvPr>
          <p:cNvSpPr>
            <a:spLocks noChangeArrowheads="1"/>
          </p:cNvSpPr>
          <p:nvPr/>
        </p:nvSpPr>
        <p:spPr bwMode="auto">
          <a:xfrm>
            <a:off x="4127285" y="2234343"/>
            <a:ext cx="125413"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43" name="Line 974">
            <a:extLst>
              <a:ext uri="{FF2B5EF4-FFF2-40B4-BE49-F238E27FC236}">
                <a16:creationId xmlns:a16="http://schemas.microsoft.com/office/drawing/2014/main" id="{923523E6-1B89-4C3B-A4A6-A03228951FD0}"/>
              </a:ext>
            </a:extLst>
          </p:cNvPr>
          <p:cNvSpPr>
            <a:spLocks noChangeShapeType="1"/>
          </p:cNvSpPr>
          <p:nvPr/>
        </p:nvSpPr>
        <p:spPr bwMode="auto">
          <a:xfrm>
            <a:off x="4190785" y="2389124"/>
            <a:ext cx="0" cy="164409"/>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344" name="Text Box 1001">
            <a:extLst>
              <a:ext uri="{FF2B5EF4-FFF2-40B4-BE49-F238E27FC236}">
                <a16:creationId xmlns:a16="http://schemas.microsoft.com/office/drawing/2014/main" id="{1AEFCDF1-E976-487A-BED2-203EAF14AD23}"/>
              </a:ext>
            </a:extLst>
          </p:cNvPr>
          <p:cNvSpPr txBox="1">
            <a:spLocks noChangeArrowheads="1"/>
          </p:cNvSpPr>
          <p:nvPr/>
        </p:nvSpPr>
        <p:spPr bwMode="auto">
          <a:xfrm>
            <a:off x="4041633" y="2564904"/>
            <a:ext cx="304571"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de-DE" sz="800" dirty="0">
                <a:latin typeface="Arial" pitchFamily="34" charset="0"/>
              </a:rPr>
              <a:t>C1L10</a:t>
            </a:r>
          </a:p>
        </p:txBody>
      </p:sp>
      <p:sp>
        <p:nvSpPr>
          <p:cNvPr id="345" name="Oval 973">
            <a:extLst>
              <a:ext uri="{FF2B5EF4-FFF2-40B4-BE49-F238E27FC236}">
                <a16:creationId xmlns:a16="http://schemas.microsoft.com/office/drawing/2014/main" id="{C51D1492-9976-40A0-A8B5-3D94CD298C10}"/>
              </a:ext>
            </a:extLst>
          </p:cNvPr>
          <p:cNvSpPr>
            <a:spLocks noChangeArrowheads="1"/>
          </p:cNvSpPr>
          <p:nvPr/>
        </p:nvSpPr>
        <p:spPr bwMode="auto">
          <a:xfrm>
            <a:off x="4403510" y="2234343"/>
            <a:ext cx="125413"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46" name="Line 974">
            <a:extLst>
              <a:ext uri="{FF2B5EF4-FFF2-40B4-BE49-F238E27FC236}">
                <a16:creationId xmlns:a16="http://schemas.microsoft.com/office/drawing/2014/main" id="{D114AC1B-D992-44F3-9812-4F72D259C218}"/>
              </a:ext>
            </a:extLst>
          </p:cNvPr>
          <p:cNvSpPr>
            <a:spLocks noChangeShapeType="1"/>
          </p:cNvSpPr>
          <p:nvPr/>
        </p:nvSpPr>
        <p:spPr bwMode="auto">
          <a:xfrm>
            <a:off x="4467010" y="2389124"/>
            <a:ext cx="0" cy="164409"/>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347" name="Text Box 1001">
            <a:extLst>
              <a:ext uri="{FF2B5EF4-FFF2-40B4-BE49-F238E27FC236}">
                <a16:creationId xmlns:a16="http://schemas.microsoft.com/office/drawing/2014/main" id="{2FF1A647-B99A-47C3-9B4F-9A0F97EE3A46}"/>
              </a:ext>
            </a:extLst>
          </p:cNvPr>
          <p:cNvSpPr txBox="1">
            <a:spLocks noChangeArrowheads="1"/>
          </p:cNvSpPr>
          <p:nvPr/>
        </p:nvSpPr>
        <p:spPr bwMode="auto">
          <a:xfrm>
            <a:off x="4320140" y="2700274"/>
            <a:ext cx="304571"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de-DE" sz="800" dirty="0">
                <a:latin typeface="Arial" pitchFamily="34" charset="0"/>
              </a:rPr>
              <a:t>C1L11</a:t>
            </a:r>
          </a:p>
        </p:txBody>
      </p:sp>
      <p:sp>
        <p:nvSpPr>
          <p:cNvPr id="349" name="Line 10">
            <a:extLst>
              <a:ext uri="{FF2B5EF4-FFF2-40B4-BE49-F238E27FC236}">
                <a16:creationId xmlns:a16="http://schemas.microsoft.com/office/drawing/2014/main" id="{64BF4F52-5B0F-4F31-9387-036901850F73}"/>
              </a:ext>
            </a:extLst>
          </p:cNvPr>
          <p:cNvSpPr>
            <a:spLocks noChangeShapeType="1"/>
          </p:cNvSpPr>
          <p:nvPr/>
        </p:nvSpPr>
        <p:spPr bwMode="auto">
          <a:xfrm>
            <a:off x="2230223" y="1199851"/>
            <a:ext cx="111622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350" name="Line 10">
            <a:extLst>
              <a:ext uri="{FF2B5EF4-FFF2-40B4-BE49-F238E27FC236}">
                <a16:creationId xmlns:a16="http://schemas.microsoft.com/office/drawing/2014/main" id="{6ECAD8A6-983F-4FE2-88C8-4169B2F994F6}"/>
              </a:ext>
            </a:extLst>
          </p:cNvPr>
          <p:cNvSpPr>
            <a:spLocks noChangeShapeType="1"/>
          </p:cNvSpPr>
          <p:nvPr/>
        </p:nvSpPr>
        <p:spPr bwMode="auto">
          <a:xfrm rot="5400000">
            <a:off x="2845360" y="1702359"/>
            <a:ext cx="1005009"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351" name="Line 10">
            <a:extLst>
              <a:ext uri="{FF2B5EF4-FFF2-40B4-BE49-F238E27FC236}">
                <a16:creationId xmlns:a16="http://schemas.microsoft.com/office/drawing/2014/main" id="{4674722D-898A-4E0F-B29A-C4B59E619F48}"/>
              </a:ext>
            </a:extLst>
          </p:cNvPr>
          <p:cNvSpPr>
            <a:spLocks noChangeShapeType="1"/>
          </p:cNvSpPr>
          <p:nvPr/>
        </p:nvSpPr>
        <p:spPr bwMode="auto">
          <a:xfrm rot="5400000">
            <a:off x="2195407" y="1230537"/>
            <a:ext cx="7149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352" name="Text Box 472">
            <a:extLst>
              <a:ext uri="{FF2B5EF4-FFF2-40B4-BE49-F238E27FC236}">
                <a16:creationId xmlns:a16="http://schemas.microsoft.com/office/drawing/2014/main" id="{1F658AF9-FF90-485D-9089-5D0642D1F8DA}"/>
              </a:ext>
            </a:extLst>
          </p:cNvPr>
          <p:cNvSpPr txBox="1">
            <a:spLocks noChangeArrowheads="1"/>
          </p:cNvSpPr>
          <p:nvPr/>
        </p:nvSpPr>
        <p:spPr bwMode="auto">
          <a:xfrm>
            <a:off x="1544671" y="833890"/>
            <a:ext cx="235882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en-US" sz="1000" dirty="0">
                <a:latin typeface="Arial" pitchFamily="34" charset="0"/>
              </a:rPr>
              <a:t>paired receptors (95.4% N exon nucleotide sequence identity)</a:t>
            </a:r>
          </a:p>
        </p:txBody>
      </p:sp>
      <p:sp>
        <p:nvSpPr>
          <p:cNvPr id="309" name="Text Box 754">
            <a:extLst>
              <a:ext uri="{FF2B5EF4-FFF2-40B4-BE49-F238E27FC236}">
                <a16:creationId xmlns:a16="http://schemas.microsoft.com/office/drawing/2014/main" id="{FA632387-CE60-4D7A-9CFC-877FC95F3F33}"/>
              </a:ext>
            </a:extLst>
          </p:cNvPr>
          <p:cNvSpPr txBox="1">
            <a:spLocks noChangeArrowheads="1"/>
          </p:cNvSpPr>
          <p:nvPr/>
        </p:nvSpPr>
        <p:spPr bwMode="auto">
          <a:xfrm>
            <a:off x="4882892" y="4489482"/>
            <a:ext cx="304572"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C1L16</a:t>
            </a:r>
          </a:p>
        </p:txBody>
      </p:sp>
      <p:sp>
        <p:nvSpPr>
          <p:cNvPr id="334" name="Line 47">
            <a:extLst>
              <a:ext uri="{FF2B5EF4-FFF2-40B4-BE49-F238E27FC236}">
                <a16:creationId xmlns:a16="http://schemas.microsoft.com/office/drawing/2014/main" id="{7FCE28CA-EB5A-4F4B-8772-FBAB341F624C}"/>
              </a:ext>
            </a:extLst>
          </p:cNvPr>
          <p:cNvSpPr>
            <a:spLocks noChangeShapeType="1"/>
          </p:cNvSpPr>
          <p:nvPr/>
        </p:nvSpPr>
        <p:spPr bwMode="auto">
          <a:xfrm>
            <a:off x="5034145" y="4163093"/>
            <a:ext cx="0" cy="2095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336" name="Oval 46">
            <a:extLst>
              <a:ext uri="{FF2B5EF4-FFF2-40B4-BE49-F238E27FC236}">
                <a16:creationId xmlns:a16="http://schemas.microsoft.com/office/drawing/2014/main" id="{CBAF866C-AEDD-44BA-A6D5-81F01E0DC660}"/>
              </a:ext>
            </a:extLst>
          </p:cNvPr>
          <p:cNvSpPr>
            <a:spLocks noChangeArrowheads="1"/>
          </p:cNvSpPr>
          <p:nvPr/>
        </p:nvSpPr>
        <p:spPr bwMode="auto">
          <a:xfrm>
            <a:off x="4970645" y="4015095"/>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37" name="Oval 46">
            <a:extLst>
              <a:ext uri="{FF2B5EF4-FFF2-40B4-BE49-F238E27FC236}">
                <a16:creationId xmlns:a16="http://schemas.microsoft.com/office/drawing/2014/main" id="{FE41AD42-152D-48A4-A371-8EC5B61DA05B}"/>
              </a:ext>
            </a:extLst>
          </p:cNvPr>
          <p:cNvSpPr>
            <a:spLocks noChangeArrowheads="1"/>
          </p:cNvSpPr>
          <p:nvPr/>
        </p:nvSpPr>
        <p:spPr bwMode="auto">
          <a:xfrm>
            <a:off x="2436267" y="4027017"/>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38" name="Text Box 754">
            <a:extLst>
              <a:ext uri="{FF2B5EF4-FFF2-40B4-BE49-F238E27FC236}">
                <a16:creationId xmlns:a16="http://schemas.microsoft.com/office/drawing/2014/main" id="{8446B585-646D-4B84-8DF7-25138DCB94BF}"/>
              </a:ext>
            </a:extLst>
          </p:cNvPr>
          <p:cNvSpPr txBox="1">
            <a:spLocks noChangeArrowheads="1"/>
          </p:cNvSpPr>
          <p:nvPr/>
        </p:nvSpPr>
        <p:spPr bwMode="auto">
          <a:xfrm>
            <a:off x="2386618" y="4489482"/>
            <a:ext cx="246863"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C1L1</a:t>
            </a:r>
          </a:p>
        </p:txBody>
      </p:sp>
      <p:sp>
        <p:nvSpPr>
          <p:cNvPr id="335" name="Text Box 471">
            <a:extLst>
              <a:ext uri="{FF2B5EF4-FFF2-40B4-BE49-F238E27FC236}">
                <a16:creationId xmlns:a16="http://schemas.microsoft.com/office/drawing/2014/main" id="{DE5F96E6-8257-453E-AD9E-731F5A2E123D}"/>
              </a:ext>
            </a:extLst>
          </p:cNvPr>
          <p:cNvSpPr txBox="1">
            <a:spLocks noChangeArrowheads="1"/>
          </p:cNvSpPr>
          <p:nvPr/>
        </p:nvSpPr>
        <p:spPr bwMode="auto">
          <a:xfrm>
            <a:off x="107504" y="142893"/>
            <a:ext cx="40386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en-US" sz="1600" b="1" dirty="0">
                <a:latin typeface="Arial" pitchFamily="34" charset="0"/>
              </a:rPr>
              <a:t>C</a:t>
            </a:r>
          </a:p>
        </p:txBody>
      </p:sp>
      <p:sp>
        <p:nvSpPr>
          <p:cNvPr id="294" name="Line 10">
            <a:extLst>
              <a:ext uri="{FF2B5EF4-FFF2-40B4-BE49-F238E27FC236}">
                <a16:creationId xmlns:a16="http://schemas.microsoft.com/office/drawing/2014/main" id="{32FBD3ED-3F28-4126-AE58-CEA7367BD6F4}"/>
              </a:ext>
            </a:extLst>
          </p:cNvPr>
          <p:cNvSpPr>
            <a:spLocks noChangeShapeType="1"/>
          </p:cNvSpPr>
          <p:nvPr/>
        </p:nvSpPr>
        <p:spPr bwMode="auto">
          <a:xfrm rot="5400000">
            <a:off x="2165432" y="1541763"/>
            <a:ext cx="683809"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316" name="Text Box 472">
            <a:extLst>
              <a:ext uri="{FF2B5EF4-FFF2-40B4-BE49-F238E27FC236}">
                <a16:creationId xmlns:a16="http://schemas.microsoft.com/office/drawing/2014/main" id="{9E3BAE5C-D408-4031-89FB-3969F08BBA52}"/>
              </a:ext>
            </a:extLst>
          </p:cNvPr>
          <p:cNvSpPr txBox="1">
            <a:spLocks noChangeArrowheads="1"/>
          </p:cNvSpPr>
          <p:nvPr/>
        </p:nvSpPr>
        <p:spPr bwMode="auto">
          <a:xfrm>
            <a:off x="2530526" y="1504491"/>
            <a:ext cx="86394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en-US" sz="1000" dirty="0">
                <a:latin typeface="Arial" pitchFamily="34" charset="0"/>
              </a:rPr>
              <a:t>91.9% identity</a:t>
            </a:r>
          </a:p>
        </p:txBody>
      </p:sp>
    </p:spTree>
    <p:extLst>
      <p:ext uri="{BB962C8B-B14F-4D97-AF65-F5344CB8AC3E}">
        <p14:creationId xmlns:p14="http://schemas.microsoft.com/office/powerpoint/2010/main" val="4171403146"/>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146" name="Text Box 471"/>
          <p:cNvSpPr txBox="1">
            <a:spLocks noChangeArrowheads="1"/>
          </p:cNvSpPr>
          <p:nvPr/>
        </p:nvSpPr>
        <p:spPr bwMode="auto">
          <a:xfrm>
            <a:off x="1289808" y="188640"/>
            <a:ext cx="11191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en-US" sz="1200" b="1" dirty="0">
                <a:latin typeface="Arial" pitchFamily="34" charset="0"/>
              </a:rPr>
              <a:t>Orthologous </a:t>
            </a:r>
          </a:p>
          <a:p>
            <a:pPr eaLnBrk="1" hangingPunct="1">
              <a:buClrTx/>
              <a:buSzTx/>
              <a:buFontTx/>
              <a:buNone/>
            </a:pPr>
            <a:r>
              <a:rPr lang="en-US" sz="1200" b="1" dirty="0">
                <a:latin typeface="Arial" pitchFamily="34" charset="0"/>
              </a:rPr>
              <a:t>CEACAMs</a:t>
            </a:r>
          </a:p>
        </p:txBody>
      </p:sp>
      <p:sp>
        <p:nvSpPr>
          <p:cNvPr id="252147" name="Text Box 472"/>
          <p:cNvSpPr txBox="1">
            <a:spLocks noChangeArrowheads="1"/>
          </p:cNvSpPr>
          <p:nvPr/>
        </p:nvSpPr>
        <p:spPr bwMode="auto">
          <a:xfrm>
            <a:off x="2500636" y="199327"/>
            <a:ext cx="16091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en-US" sz="1200" b="1" dirty="0">
                <a:latin typeface="Arial" pitchFamily="34" charset="0"/>
              </a:rPr>
              <a:t>CEACAM1-related </a:t>
            </a:r>
          </a:p>
          <a:p>
            <a:pPr eaLnBrk="1" hangingPunct="1">
              <a:buClrTx/>
              <a:buSzTx/>
              <a:buFontTx/>
              <a:buNone/>
            </a:pPr>
            <a:r>
              <a:rPr lang="en-US" sz="1200" b="1" dirty="0">
                <a:latin typeface="Arial" pitchFamily="34" charset="0"/>
              </a:rPr>
              <a:t>CEACAMs</a:t>
            </a:r>
          </a:p>
        </p:txBody>
      </p:sp>
      <p:sp>
        <p:nvSpPr>
          <p:cNvPr id="251929" name="Line 9"/>
          <p:cNvSpPr>
            <a:spLocks noChangeShapeType="1"/>
          </p:cNvSpPr>
          <p:nvPr/>
        </p:nvSpPr>
        <p:spPr bwMode="auto">
          <a:xfrm>
            <a:off x="1365800" y="3657041"/>
            <a:ext cx="198211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251930" name="Line 10"/>
          <p:cNvSpPr>
            <a:spLocks noChangeShapeType="1"/>
          </p:cNvSpPr>
          <p:nvPr/>
        </p:nvSpPr>
        <p:spPr bwMode="auto">
          <a:xfrm>
            <a:off x="1365800" y="3699903"/>
            <a:ext cx="198211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252126" name="Oval 413"/>
          <p:cNvSpPr>
            <a:spLocks noChangeArrowheads="1"/>
          </p:cNvSpPr>
          <p:nvPr/>
        </p:nvSpPr>
        <p:spPr bwMode="auto">
          <a:xfrm>
            <a:off x="1440983" y="3453841"/>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52127" name="Line 414"/>
          <p:cNvSpPr>
            <a:spLocks noChangeShapeType="1"/>
          </p:cNvSpPr>
          <p:nvPr/>
        </p:nvSpPr>
        <p:spPr bwMode="auto">
          <a:xfrm>
            <a:off x="1504483" y="3604653"/>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252128" name="Rectangle 415"/>
          <p:cNvSpPr>
            <a:spLocks noChangeArrowheads="1"/>
          </p:cNvSpPr>
          <p:nvPr/>
        </p:nvSpPr>
        <p:spPr bwMode="auto">
          <a:xfrm>
            <a:off x="1480670" y="3787216"/>
            <a:ext cx="46038" cy="76200"/>
          </a:xfrm>
          <a:prstGeom prst="rect">
            <a:avLst/>
          </a:prstGeom>
          <a:solidFill>
            <a:srgbClr val="00CC00"/>
          </a:solidFill>
          <a:ln w="9525">
            <a:solidFill>
              <a:schemeClr val="tx1"/>
            </a:solidFill>
            <a:miter lim="800000"/>
            <a:headEnd/>
            <a:tailEnd/>
          </a:ln>
        </p:spPr>
        <p:txBody>
          <a:bodyPr wrap="none" anchor="ctr"/>
          <a:lstStyle/>
          <a:p>
            <a:pPr algn="ctr"/>
            <a:endParaRPr lang="de-DE"/>
          </a:p>
        </p:txBody>
      </p:sp>
      <p:sp>
        <p:nvSpPr>
          <p:cNvPr id="252214" name="Text Box 476"/>
          <p:cNvSpPr txBox="1">
            <a:spLocks noChangeArrowheads="1"/>
          </p:cNvSpPr>
          <p:nvPr/>
        </p:nvSpPr>
        <p:spPr bwMode="auto">
          <a:xfrm>
            <a:off x="109113" y="2900920"/>
            <a:ext cx="1217894" cy="1277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r">
              <a:buClrTx/>
              <a:buSzTx/>
              <a:buFontTx/>
              <a:buNone/>
            </a:pPr>
            <a:r>
              <a:rPr lang="en-US" sz="1100" b="1" dirty="0">
                <a:latin typeface="Arial" pitchFamily="34" charset="0"/>
              </a:rPr>
              <a:t>Lizards</a:t>
            </a:r>
          </a:p>
          <a:p>
            <a:pPr algn="r">
              <a:buClrTx/>
              <a:buSzTx/>
              <a:buFontTx/>
              <a:buNone/>
            </a:pPr>
            <a:r>
              <a:rPr lang="en-US" sz="1100" b="1" dirty="0">
                <a:latin typeface="Arial" pitchFamily="34" charset="0"/>
              </a:rPr>
              <a:t>Lacertidae</a:t>
            </a:r>
          </a:p>
          <a:p>
            <a:pPr algn="r">
              <a:buClrTx/>
              <a:buSzTx/>
              <a:buFontTx/>
              <a:buNone/>
            </a:pPr>
            <a:r>
              <a:rPr lang="en-US" sz="1100" dirty="0">
                <a:latin typeface="Arial" pitchFamily="34" charset="0"/>
              </a:rPr>
              <a:t>(family)</a:t>
            </a:r>
          </a:p>
          <a:p>
            <a:pPr algn="r">
              <a:buClrTx/>
              <a:buSzTx/>
              <a:buFontTx/>
              <a:buNone/>
            </a:pPr>
            <a:r>
              <a:rPr lang="en-US" sz="1100" dirty="0">
                <a:latin typeface="+mn-lt"/>
                <a:ea typeface="ＭＳ Ｐゴシック" pitchFamily="34" charset="-128"/>
              </a:rPr>
              <a:t>Common wall </a:t>
            </a:r>
          </a:p>
          <a:p>
            <a:pPr algn="r">
              <a:buClrTx/>
              <a:buSzTx/>
              <a:buFontTx/>
              <a:buNone/>
            </a:pPr>
            <a:r>
              <a:rPr lang="en-US" sz="1100" dirty="0">
                <a:latin typeface="+mn-lt"/>
                <a:ea typeface="ＭＳ Ｐゴシック" pitchFamily="34" charset="-128"/>
              </a:rPr>
              <a:t>lizard</a:t>
            </a:r>
          </a:p>
          <a:p>
            <a:pPr algn="r">
              <a:buClrTx/>
              <a:buSzTx/>
              <a:buFontTx/>
              <a:buNone/>
            </a:pPr>
            <a:r>
              <a:rPr lang="en-US" sz="800" i="1" dirty="0">
                <a:latin typeface="+mn-lt"/>
                <a:ea typeface="ＭＳ Ｐゴシック" pitchFamily="34" charset="-128"/>
              </a:rPr>
              <a:t>Podarcis muralis</a:t>
            </a:r>
          </a:p>
          <a:p>
            <a:pPr algn="r">
              <a:buClrTx/>
              <a:buSzTx/>
              <a:buFontTx/>
              <a:buNone/>
            </a:pPr>
            <a:endParaRPr lang="en-US" sz="1100" dirty="0">
              <a:latin typeface="+mn-lt"/>
              <a:ea typeface="ＭＳ Ｐゴシック" pitchFamily="34" charset="-128"/>
            </a:endParaRPr>
          </a:p>
        </p:txBody>
      </p:sp>
      <p:sp>
        <p:nvSpPr>
          <p:cNvPr id="319" name="Line 47"/>
          <p:cNvSpPr>
            <a:spLocks noChangeShapeType="1"/>
          </p:cNvSpPr>
          <p:nvPr/>
        </p:nvSpPr>
        <p:spPr bwMode="auto">
          <a:xfrm>
            <a:off x="2571954" y="3612261"/>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320" name="Rectangle 48"/>
          <p:cNvSpPr>
            <a:spLocks noChangeArrowheads="1"/>
          </p:cNvSpPr>
          <p:nvPr/>
        </p:nvSpPr>
        <p:spPr bwMode="auto">
          <a:xfrm>
            <a:off x="2548141" y="3794824"/>
            <a:ext cx="46038" cy="76200"/>
          </a:xfrm>
          <a:prstGeom prst="rect">
            <a:avLst/>
          </a:prstGeom>
          <a:solidFill>
            <a:srgbClr val="00CC00"/>
          </a:solidFill>
          <a:ln w="9525">
            <a:solidFill>
              <a:schemeClr val="tx1"/>
            </a:solidFill>
            <a:miter lim="800000"/>
            <a:headEnd/>
            <a:tailEnd/>
          </a:ln>
        </p:spPr>
        <p:txBody>
          <a:bodyPr wrap="none" anchor="ctr"/>
          <a:lstStyle/>
          <a:p>
            <a:pPr algn="ctr"/>
            <a:endParaRPr lang="de-DE"/>
          </a:p>
        </p:txBody>
      </p:sp>
      <p:sp>
        <p:nvSpPr>
          <p:cNvPr id="321" name="Oval 46"/>
          <p:cNvSpPr>
            <a:spLocks noChangeArrowheads="1"/>
          </p:cNvSpPr>
          <p:nvPr/>
        </p:nvSpPr>
        <p:spPr bwMode="auto">
          <a:xfrm>
            <a:off x="2508454" y="3458921"/>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30" name="Line 12"/>
          <p:cNvSpPr>
            <a:spLocks noChangeShapeType="1"/>
          </p:cNvSpPr>
          <p:nvPr/>
        </p:nvSpPr>
        <p:spPr bwMode="auto">
          <a:xfrm>
            <a:off x="3856237" y="6007948"/>
            <a:ext cx="177744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331" name="Line 13"/>
          <p:cNvSpPr>
            <a:spLocks noChangeShapeType="1"/>
          </p:cNvSpPr>
          <p:nvPr/>
        </p:nvSpPr>
        <p:spPr bwMode="auto">
          <a:xfrm>
            <a:off x="3856237" y="6044461"/>
            <a:ext cx="177744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332" name="Oval 409"/>
          <p:cNvSpPr>
            <a:spLocks noChangeArrowheads="1"/>
          </p:cNvSpPr>
          <p:nvPr/>
        </p:nvSpPr>
        <p:spPr bwMode="auto">
          <a:xfrm>
            <a:off x="3926486" y="5809511"/>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33" name="Line 410"/>
          <p:cNvSpPr>
            <a:spLocks noChangeShapeType="1"/>
          </p:cNvSpPr>
          <p:nvPr/>
        </p:nvSpPr>
        <p:spPr bwMode="auto">
          <a:xfrm>
            <a:off x="3986810" y="5966673"/>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334" name="Rectangle 411"/>
          <p:cNvSpPr>
            <a:spLocks noChangeArrowheads="1"/>
          </p:cNvSpPr>
          <p:nvPr/>
        </p:nvSpPr>
        <p:spPr bwMode="auto">
          <a:xfrm>
            <a:off x="3965855" y="6149236"/>
            <a:ext cx="46038" cy="76200"/>
          </a:xfrm>
          <a:prstGeom prst="rect">
            <a:avLst/>
          </a:prstGeom>
          <a:solidFill>
            <a:srgbClr val="00CC00"/>
          </a:solidFill>
          <a:ln w="9525">
            <a:solidFill>
              <a:schemeClr val="tx1"/>
            </a:solidFill>
            <a:miter lim="800000"/>
            <a:headEnd/>
            <a:tailEnd/>
          </a:ln>
        </p:spPr>
        <p:txBody>
          <a:bodyPr wrap="none" anchor="ctr"/>
          <a:lstStyle/>
          <a:p>
            <a:pPr algn="ctr"/>
            <a:endParaRPr lang="de-DE"/>
          </a:p>
        </p:txBody>
      </p:sp>
      <p:sp>
        <p:nvSpPr>
          <p:cNvPr id="335" name="Text Box 475"/>
          <p:cNvSpPr txBox="1">
            <a:spLocks noChangeArrowheads="1"/>
          </p:cNvSpPr>
          <p:nvPr/>
        </p:nvSpPr>
        <p:spPr bwMode="auto">
          <a:xfrm>
            <a:off x="2560093" y="5066778"/>
            <a:ext cx="1257714" cy="106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r">
              <a:buClrTx/>
              <a:buSzTx/>
              <a:buFontTx/>
              <a:buNone/>
            </a:pPr>
            <a:r>
              <a:rPr lang="en-US" sz="1100" b="1" dirty="0">
                <a:latin typeface="Arial" pitchFamily="34" charset="0"/>
              </a:rPr>
              <a:t>Lizards</a:t>
            </a:r>
          </a:p>
          <a:p>
            <a:pPr algn="r">
              <a:buClrTx/>
              <a:buSzTx/>
              <a:buFontTx/>
              <a:buNone/>
            </a:pPr>
            <a:r>
              <a:rPr lang="en-US" sz="1100" b="1" dirty="0">
                <a:latin typeface="Arial" pitchFamily="34" charset="0"/>
              </a:rPr>
              <a:t>Lacertidae</a:t>
            </a:r>
          </a:p>
          <a:p>
            <a:pPr algn="r">
              <a:buClrTx/>
              <a:buSzTx/>
            </a:pPr>
            <a:r>
              <a:rPr lang="en-US" sz="1100" dirty="0">
                <a:latin typeface="Arial" pitchFamily="34" charset="0"/>
              </a:rPr>
              <a:t>(family)</a:t>
            </a:r>
            <a:endParaRPr lang="en-US" sz="1100" b="1" dirty="0">
              <a:latin typeface="Arial" pitchFamily="34" charset="0"/>
            </a:endParaRPr>
          </a:p>
          <a:p>
            <a:pPr algn="r">
              <a:buClrTx/>
              <a:buSzTx/>
              <a:buFontTx/>
              <a:buNone/>
            </a:pPr>
            <a:r>
              <a:rPr lang="en-US" sz="1100" dirty="0">
                <a:latin typeface="+mn-lt"/>
                <a:ea typeface="ＭＳ Ｐゴシック" pitchFamily="34" charset="-128"/>
              </a:rPr>
              <a:t>Caucasian rock lizard</a:t>
            </a:r>
          </a:p>
          <a:p>
            <a:pPr algn="r">
              <a:buClrTx/>
              <a:buSzTx/>
              <a:buFontTx/>
              <a:buNone/>
            </a:pPr>
            <a:r>
              <a:rPr lang="en-US" sz="800" i="1" dirty="0">
                <a:latin typeface="+mn-lt"/>
                <a:ea typeface="ＭＳ Ｐゴシック" pitchFamily="34" charset="-128"/>
              </a:rPr>
              <a:t>Darevskia valentini</a:t>
            </a:r>
          </a:p>
        </p:txBody>
      </p:sp>
      <p:sp>
        <p:nvSpPr>
          <p:cNvPr id="336" name="Text Box 498"/>
          <p:cNvSpPr txBox="1">
            <a:spLocks noChangeArrowheads="1"/>
          </p:cNvSpPr>
          <p:nvPr/>
        </p:nvSpPr>
        <p:spPr bwMode="auto">
          <a:xfrm>
            <a:off x="4361753" y="6268298"/>
            <a:ext cx="24686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de-DE" sz="800" dirty="0">
                <a:latin typeface="Arial" pitchFamily="34" charset="0"/>
              </a:rPr>
              <a:t>C1L4</a:t>
            </a:r>
          </a:p>
          <a:p>
            <a:pPr algn="ctr" eaLnBrk="1" hangingPunct="1">
              <a:buClrTx/>
              <a:buSzTx/>
              <a:buFontTx/>
              <a:buNone/>
            </a:pPr>
            <a:r>
              <a:rPr lang="de-DE" sz="600" dirty="0">
                <a:latin typeface="Arial" pitchFamily="34" charset="0"/>
              </a:rPr>
              <a:t>WGS</a:t>
            </a:r>
          </a:p>
        </p:txBody>
      </p:sp>
      <p:sp>
        <p:nvSpPr>
          <p:cNvPr id="337" name="Text Box 500"/>
          <p:cNvSpPr txBox="1">
            <a:spLocks noChangeArrowheads="1"/>
          </p:cNvSpPr>
          <p:nvPr/>
        </p:nvSpPr>
        <p:spPr bwMode="auto">
          <a:xfrm>
            <a:off x="3897775" y="6268298"/>
            <a:ext cx="189154"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de-DE" sz="800" dirty="0">
                <a:latin typeface="Arial" pitchFamily="34" charset="0"/>
              </a:rPr>
              <a:t>C19</a:t>
            </a:r>
          </a:p>
        </p:txBody>
      </p:sp>
      <p:sp>
        <p:nvSpPr>
          <p:cNvPr id="338" name="Text Box 754"/>
          <p:cNvSpPr txBox="1">
            <a:spLocks noChangeArrowheads="1"/>
          </p:cNvSpPr>
          <p:nvPr/>
        </p:nvSpPr>
        <p:spPr bwMode="auto">
          <a:xfrm>
            <a:off x="4897559" y="6271473"/>
            <a:ext cx="24686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C1L1</a:t>
            </a:r>
          </a:p>
          <a:p>
            <a:pPr algn="ctr" eaLnBrk="1" hangingPunct="1">
              <a:buClrTx/>
              <a:buSzTx/>
              <a:buFontTx/>
              <a:buNone/>
            </a:pPr>
            <a:r>
              <a:rPr lang="de-DE" sz="600" dirty="0">
                <a:latin typeface="Arial" pitchFamily="34" charset="0"/>
              </a:rPr>
              <a:t>TSA</a:t>
            </a:r>
          </a:p>
        </p:txBody>
      </p:sp>
      <p:sp>
        <p:nvSpPr>
          <p:cNvPr id="339" name="Oval 103"/>
          <p:cNvSpPr>
            <a:spLocks noChangeArrowheads="1"/>
          </p:cNvSpPr>
          <p:nvPr/>
        </p:nvSpPr>
        <p:spPr bwMode="auto">
          <a:xfrm>
            <a:off x="4429473" y="5223046"/>
            <a:ext cx="123825"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40" name="Oval 104"/>
          <p:cNvSpPr>
            <a:spLocks noChangeArrowheads="1"/>
          </p:cNvSpPr>
          <p:nvPr/>
        </p:nvSpPr>
        <p:spPr bwMode="auto">
          <a:xfrm>
            <a:off x="4429473" y="5370684"/>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41" name="Oval 105"/>
          <p:cNvSpPr>
            <a:spLocks noChangeArrowheads="1"/>
          </p:cNvSpPr>
          <p:nvPr/>
        </p:nvSpPr>
        <p:spPr bwMode="auto">
          <a:xfrm>
            <a:off x="4429473" y="5516734"/>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42" name="Oval 106"/>
          <p:cNvSpPr>
            <a:spLocks noChangeArrowheads="1"/>
          </p:cNvSpPr>
          <p:nvPr/>
        </p:nvSpPr>
        <p:spPr bwMode="auto">
          <a:xfrm>
            <a:off x="4429473" y="5664371"/>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43" name="Line 107"/>
          <p:cNvSpPr>
            <a:spLocks noChangeShapeType="1"/>
          </p:cNvSpPr>
          <p:nvPr/>
        </p:nvSpPr>
        <p:spPr bwMode="auto">
          <a:xfrm>
            <a:off x="4488739" y="5968261"/>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344" name="Rectangle 108"/>
          <p:cNvSpPr>
            <a:spLocks noChangeArrowheads="1"/>
          </p:cNvSpPr>
          <p:nvPr/>
        </p:nvSpPr>
        <p:spPr bwMode="auto">
          <a:xfrm>
            <a:off x="4464926" y="6061923"/>
            <a:ext cx="46038" cy="76200"/>
          </a:xfrm>
          <a:prstGeom prst="rect">
            <a:avLst/>
          </a:prstGeom>
          <a:solidFill>
            <a:srgbClr val="FF0066"/>
          </a:solidFill>
          <a:ln w="9525">
            <a:solidFill>
              <a:schemeClr val="tx1"/>
            </a:solidFill>
            <a:miter lim="800000"/>
            <a:headEnd/>
            <a:tailEnd/>
          </a:ln>
        </p:spPr>
        <p:txBody>
          <a:bodyPr wrap="none" anchor="ctr"/>
          <a:lstStyle/>
          <a:p>
            <a:pPr algn="ctr" eaLnBrk="1" hangingPunct="1">
              <a:buClrTx/>
              <a:buSzTx/>
              <a:buFontTx/>
              <a:buNone/>
            </a:pPr>
            <a:endParaRPr lang="de-DE" sz="1800"/>
          </a:p>
        </p:txBody>
      </p:sp>
      <p:sp>
        <p:nvSpPr>
          <p:cNvPr id="345" name="Rectangle 109"/>
          <p:cNvSpPr>
            <a:spLocks noChangeArrowheads="1"/>
          </p:cNvSpPr>
          <p:nvPr/>
        </p:nvSpPr>
        <p:spPr bwMode="auto">
          <a:xfrm>
            <a:off x="4464926" y="6158761"/>
            <a:ext cx="46038" cy="74612"/>
          </a:xfrm>
          <a:prstGeom prst="rect">
            <a:avLst/>
          </a:prstGeom>
          <a:solidFill>
            <a:srgbClr val="FF0066"/>
          </a:solidFill>
          <a:ln w="9525">
            <a:solidFill>
              <a:schemeClr val="tx1"/>
            </a:solidFill>
            <a:miter lim="800000"/>
            <a:headEnd/>
            <a:tailEnd/>
          </a:ln>
        </p:spPr>
        <p:txBody>
          <a:bodyPr wrap="none" anchor="ctr"/>
          <a:lstStyle/>
          <a:p>
            <a:pPr algn="ctr" eaLnBrk="1" hangingPunct="1">
              <a:buClrTx/>
              <a:buSzTx/>
              <a:buFontTx/>
              <a:buNone/>
            </a:pPr>
            <a:endParaRPr lang="de-DE"/>
          </a:p>
        </p:txBody>
      </p:sp>
      <p:sp>
        <p:nvSpPr>
          <p:cNvPr id="346" name="Oval 456"/>
          <p:cNvSpPr>
            <a:spLocks noChangeArrowheads="1"/>
          </p:cNvSpPr>
          <p:nvPr/>
        </p:nvSpPr>
        <p:spPr bwMode="auto">
          <a:xfrm>
            <a:off x="4428110" y="5815332"/>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47" name="Text Box 754"/>
          <p:cNvSpPr txBox="1">
            <a:spLocks noChangeArrowheads="1"/>
          </p:cNvSpPr>
          <p:nvPr/>
        </p:nvSpPr>
        <p:spPr bwMode="auto">
          <a:xfrm>
            <a:off x="5230981" y="6271473"/>
            <a:ext cx="131446"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a:t>
            </a:r>
          </a:p>
        </p:txBody>
      </p:sp>
      <p:sp>
        <p:nvSpPr>
          <p:cNvPr id="348" name="Line 47"/>
          <p:cNvSpPr>
            <a:spLocks noChangeShapeType="1"/>
          </p:cNvSpPr>
          <p:nvPr/>
        </p:nvSpPr>
        <p:spPr bwMode="auto">
          <a:xfrm>
            <a:off x="5296671" y="5960323"/>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349" name="Rectangle 48"/>
          <p:cNvSpPr>
            <a:spLocks noChangeArrowheads="1"/>
          </p:cNvSpPr>
          <p:nvPr/>
        </p:nvSpPr>
        <p:spPr bwMode="auto">
          <a:xfrm>
            <a:off x="5272858" y="6142886"/>
            <a:ext cx="46038" cy="76200"/>
          </a:xfrm>
          <a:prstGeom prst="rect">
            <a:avLst/>
          </a:prstGeom>
          <a:solidFill>
            <a:srgbClr val="00CC00"/>
          </a:solidFill>
          <a:ln w="9525">
            <a:solidFill>
              <a:schemeClr val="tx1"/>
            </a:solidFill>
            <a:miter lim="800000"/>
            <a:headEnd/>
            <a:tailEnd/>
          </a:ln>
        </p:spPr>
        <p:txBody>
          <a:bodyPr wrap="none" anchor="ctr"/>
          <a:lstStyle/>
          <a:p>
            <a:pPr algn="ctr"/>
            <a:endParaRPr lang="de-DE"/>
          </a:p>
        </p:txBody>
      </p:sp>
      <p:sp>
        <p:nvSpPr>
          <p:cNvPr id="350" name="Oval 46"/>
          <p:cNvSpPr>
            <a:spLocks noChangeArrowheads="1"/>
          </p:cNvSpPr>
          <p:nvPr/>
        </p:nvSpPr>
        <p:spPr bwMode="auto">
          <a:xfrm>
            <a:off x="5233171" y="5660854"/>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51" name="Oval 106"/>
          <p:cNvSpPr>
            <a:spLocks noChangeArrowheads="1"/>
          </p:cNvSpPr>
          <p:nvPr/>
        </p:nvSpPr>
        <p:spPr bwMode="auto">
          <a:xfrm>
            <a:off x="5235248" y="5813596"/>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52" name="Line 47"/>
          <p:cNvSpPr>
            <a:spLocks noChangeShapeType="1"/>
          </p:cNvSpPr>
          <p:nvPr/>
        </p:nvSpPr>
        <p:spPr bwMode="auto">
          <a:xfrm>
            <a:off x="5030019" y="5960323"/>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353" name="Rectangle 48"/>
          <p:cNvSpPr>
            <a:spLocks noChangeArrowheads="1"/>
          </p:cNvSpPr>
          <p:nvPr/>
        </p:nvSpPr>
        <p:spPr bwMode="auto">
          <a:xfrm>
            <a:off x="5006206" y="6142886"/>
            <a:ext cx="46038" cy="76200"/>
          </a:xfrm>
          <a:prstGeom prst="rect">
            <a:avLst/>
          </a:prstGeom>
          <a:solidFill>
            <a:srgbClr val="00CC00"/>
          </a:solidFill>
          <a:ln w="9525">
            <a:solidFill>
              <a:schemeClr val="tx1"/>
            </a:solidFill>
            <a:miter lim="800000"/>
            <a:headEnd/>
            <a:tailEnd/>
          </a:ln>
        </p:spPr>
        <p:txBody>
          <a:bodyPr wrap="none" anchor="ctr"/>
          <a:lstStyle/>
          <a:p>
            <a:pPr algn="ctr"/>
            <a:endParaRPr lang="de-DE"/>
          </a:p>
        </p:txBody>
      </p:sp>
      <p:sp>
        <p:nvSpPr>
          <p:cNvPr id="354" name="Oval 46"/>
          <p:cNvSpPr>
            <a:spLocks noChangeArrowheads="1"/>
          </p:cNvSpPr>
          <p:nvPr/>
        </p:nvSpPr>
        <p:spPr bwMode="auto">
          <a:xfrm>
            <a:off x="4966519" y="5805690"/>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55" name="Text Box 498"/>
          <p:cNvSpPr txBox="1">
            <a:spLocks noChangeArrowheads="1"/>
          </p:cNvSpPr>
          <p:nvPr/>
        </p:nvSpPr>
        <p:spPr bwMode="auto">
          <a:xfrm>
            <a:off x="4626004" y="6268298"/>
            <a:ext cx="24686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de-DE" sz="800" dirty="0">
                <a:latin typeface="Arial" pitchFamily="34" charset="0"/>
              </a:rPr>
              <a:t>C1L4</a:t>
            </a:r>
          </a:p>
          <a:p>
            <a:pPr algn="ctr" eaLnBrk="1" hangingPunct="1">
              <a:buClrTx/>
              <a:buSzTx/>
              <a:buFontTx/>
              <a:buNone/>
            </a:pPr>
            <a:r>
              <a:rPr lang="de-DE" sz="600" dirty="0">
                <a:latin typeface="Arial" pitchFamily="34" charset="0"/>
              </a:rPr>
              <a:t>TSA</a:t>
            </a:r>
          </a:p>
        </p:txBody>
      </p:sp>
      <p:sp>
        <p:nvSpPr>
          <p:cNvPr id="356" name="Oval 103"/>
          <p:cNvSpPr>
            <a:spLocks noChangeArrowheads="1"/>
          </p:cNvSpPr>
          <p:nvPr/>
        </p:nvSpPr>
        <p:spPr bwMode="auto">
          <a:xfrm>
            <a:off x="4693724" y="5510251"/>
            <a:ext cx="123825"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59" name="Oval 106"/>
          <p:cNvSpPr>
            <a:spLocks noChangeArrowheads="1"/>
          </p:cNvSpPr>
          <p:nvPr/>
        </p:nvSpPr>
        <p:spPr bwMode="auto">
          <a:xfrm>
            <a:off x="4693724" y="5664371"/>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60" name="Line 107"/>
          <p:cNvSpPr>
            <a:spLocks noChangeShapeType="1"/>
          </p:cNvSpPr>
          <p:nvPr/>
        </p:nvSpPr>
        <p:spPr bwMode="auto">
          <a:xfrm>
            <a:off x="4752990" y="5968261"/>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361" name="Rectangle 108"/>
          <p:cNvSpPr>
            <a:spLocks noChangeArrowheads="1"/>
          </p:cNvSpPr>
          <p:nvPr/>
        </p:nvSpPr>
        <p:spPr bwMode="auto">
          <a:xfrm>
            <a:off x="4729177" y="6061923"/>
            <a:ext cx="46038" cy="76200"/>
          </a:xfrm>
          <a:prstGeom prst="rect">
            <a:avLst/>
          </a:prstGeom>
          <a:solidFill>
            <a:srgbClr val="FF0066"/>
          </a:solidFill>
          <a:ln w="9525">
            <a:solidFill>
              <a:schemeClr val="tx1"/>
            </a:solidFill>
            <a:miter lim="800000"/>
            <a:headEnd/>
            <a:tailEnd/>
          </a:ln>
        </p:spPr>
        <p:txBody>
          <a:bodyPr wrap="none" anchor="ctr"/>
          <a:lstStyle/>
          <a:p>
            <a:pPr algn="ctr" eaLnBrk="1" hangingPunct="1">
              <a:buClrTx/>
              <a:buSzTx/>
              <a:buFontTx/>
              <a:buNone/>
            </a:pPr>
            <a:endParaRPr lang="de-DE" sz="1800"/>
          </a:p>
        </p:txBody>
      </p:sp>
      <p:sp>
        <p:nvSpPr>
          <p:cNvPr id="362" name="Rectangle 109"/>
          <p:cNvSpPr>
            <a:spLocks noChangeArrowheads="1"/>
          </p:cNvSpPr>
          <p:nvPr/>
        </p:nvSpPr>
        <p:spPr bwMode="auto">
          <a:xfrm>
            <a:off x="4729177" y="6158761"/>
            <a:ext cx="46038" cy="74612"/>
          </a:xfrm>
          <a:prstGeom prst="rect">
            <a:avLst/>
          </a:prstGeom>
          <a:solidFill>
            <a:srgbClr val="FF0066"/>
          </a:solidFill>
          <a:ln w="9525">
            <a:solidFill>
              <a:schemeClr val="tx1"/>
            </a:solidFill>
            <a:miter lim="800000"/>
            <a:headEnd/>
            <a:tailEnd/>
          </a:ln>
        </p:spPr>
        <p:txBody>
          <a:bodyPr wrap="none" anchor="ctr"/>
          <a:lstStyle/>
          <a:p>
            <a:pPr algn="ctr" eaLnBrk="1" hangingPunct="1">
              <a:buClrTx/>
              <a:buSzTx/>
              <a:buFontTx/>
              <a:buNone/>
            </a:pPr>
            <a:endParaRPr lang="de-DE"/>
          </a:p>
        </p:txBody>
      </p:sp>
      <p:sp>
        <p:nvSpPr>
          <p:cNvPr id="363" name="Oval 456"/>
          <p:cNvSpPr>
            <a:spLocks noChangeArrowheads="1"/>
          </p:cNvSpPr>
          <p:nvPr/>
        </p:nvSpPr>
        <p:spPr bwMode="auto">
          <a:xfrm>
            <a:off x="4692361" y="5815332"/>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75" name="Line 42"/>
          <p:cNvSpPr>
            <a:spLocks noChangeShapeType="1"/>
          </p:cNvSpPr>
          <p:nvPr/>
        </p:nvSpPr>
        <p:spPr bwMode="auto">
          <a:xfrm>
            <a:off x="1995859" y="3609416"/>
            <a:ext cx="0" cy="285749"/>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376" name="Rectangle 43"/>
          <p:cNvSpPr>
            <a:spLocks noChangeArrowheads="1"/>
          </p:cNvSpPr>
          <p:nvPr/>
        </p:nvSpPr>
        <p:spPr bwMode="auto">
          <a:xfrm>
            <a:off x="1972046" y="3720756"/>
            <a:ext cx="46038" cy="76200"/>
          </a:xfrm>
          <a:prstGeom prst="rect">
            <a:avLst/>
          </a:prstGeom>
          <a:solidFill>
            <a:srgbClr val="FF0066"/>
          </a:solidFill>
          <a:ln w="9525">
            <a:solidFill>
              <a:schemeClr val="tx1"/>
            </a:solidFill>
            <a:miter lim="800000"/>
            <a:headEnd/>
            <a:tailEnd/>
          </a:ln>
        </p:spPr>
        <p:txBody>
          <a:bodyPr wrap="none" anchor="ctr"/>
          <a:lstStyle/>
          <a:p>
            <a:pPr algn="ctr" eaLnBrk="1" hangingPunct="1">
              <a:buClrTx/>
              <a:buSzTx/>
              <a:buFontTx/>
              <a:buNone/>
            </a:pPr>
            <a:endParaRPr lang="de-DE" sz="1800"/>
          </a:p>
        </p:txBody>
      </p:sp>
      <p:sp>
        <p:nvSpPr>
          <p:cNvPr id="377" name="Rectangle 44"/>
          <p:cNvSpPr>
            <a:spLocks noChangeArrowheads="1"/>
          </p:cNvSpPr>
          <p:nvPr/>
        </p:nvSpPr>
        <p:spPr bwMode="auto">
          <a:xfrm>
            <a:off x="1972046" y="3817593"/>
            <a:ext cx="46038" cy="74613"/>
          </a:xfrm>
          <a:prstGeom prst="rect">
            <a:avLst/>
          </a:prstGeom>
          <a:solidFill>
            <a:srgbClr val="FF0066"/>
          </a:solidFill>
          <a:ln w="9525">
            <a:solidFill>
              <a:schemeClr val="tx1"/>
            </a:solidFill>
            <a:miter lim="800000"/>
            <a:headEnd/>
            <a:tailEnd/>
          </a:ln>
        </p:spPr>
        <p:txBody>
          <a:bodyPr wrap="none" anchor="ctr"/>
          <a:lstStyle/>
          <a:p>
            <a:pPr algn="ctr" eaLnBrk="1" hangingPunct="1">
              <a:buClrTx/>
              <a:buSzTx/>
              <a:buFontTx/>
              <a:buNone/>
            </a:pPr>
            <a:endParaRPr lang="de-DE" sz="1800"/>
          </a:p>
        </p:txBody>
      </p:sp>
      <p:sp>
        <p:nvSpPr>
          <p:cNvPr id="379" name="Oval 29"/>
          <p:cNvSpPr>
            <a:spLocks noChangeArrowheads="1"/>
          </p:cNvSpPr>
          <p:nvPr/>
        </p:nvSpPr>
        <p:spPr bwMode="auto">
          <a:xfrm>
            <a:off x="1937120" y="3310966"/>
            <a:ext cx="123825" cy="147638"/>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80" name="Oval 30"/>
          <p:cNvSpPr>
            <a:spLocks noChangeArrowheads="1"/>
          </p:cNvSpPr>
          <p:nvPr/>
        </p:nvSpPr>
        <p:spPr bwMode="auto">
          <a:xfrm>
            <a:off x="1937120" y="3461779"/>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81" name="Oval 31"/>
          <p:cNvSpPr>
            <a:spLocks noChangeArrowheads="1"/>
          </p:cNvSpPr>
          <p:nvPr/>
        </p:nvSpPr>
        <p:spPr bwMode="auto">
          <a:xfrm>
            <a:off x="1937120" y="3007754"/>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82" name="Oval 32"/>
          <p:cNvSpPr>
            <a:spLocks noChangeArrowheads="1"/>
          </p:cNvSpPr>
          <p:nvPr/>
        </p:nvSpPr>
        <p:spPr bwMode="auto">
          <a:xfrm>
            <a:off x="1937120" y="3158566"/>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83" name="Oval 33"/>
          <p:cNvSpPr>
            <a:spLocks noChangeArrowheads="1"/>
          </p:cNvSpPr>
          <p:nvPr/>
        </p:nvSpPr>
        <p:spPr bwMode="auto">
          <a:xfrm>
            <a:off x="1937120" y="1010835"/>
            <a:ext cx="123825"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84" name="Oval 34"/>
          <p:cNvSpPr>
            <a:spLocks noChangeArrowheads="1"/>
          </p:cNvSpPr>
          <p:nvPr/>
        </p:nvSpPr>
        <p:spPr bwMode="auto">
          <a:xfrm>
            <a:off x="1937120" y="2704541"/>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85" name="Oval 35"/>
          <p:cNvSpPr>
            <a:spLocks noChangeArrowheads="1"/>
          </p:cNvSpPr>
          <p:nvPr/>
        </p:nvSpPr>
        <p:spPr bwMode="auto">
          <a:xfrm>
            <a:off x="1937120" y="2856941"/>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86" name="Oval 29"/>
          <p:cNvSpPr>
            <a:spLocks noChangeArrowheads="1"/>
          </p:cNvSpPr>
          <p:nvPr/>
        </p:nvSpPr>
        <p:spPr bwMode="auto">
          <a:xfrm>
            <a:off x="1937120" y="2396566"/>
            <a:ext cx="123825" cy="147638"/>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87" name="Oval 30"/>
          <p:cNvSpPr>
            <a:spLocks noChangeArrowheads="1"/>
          </p:cNvSpPr>
          <p:nvPr/>
        </p:nvSpPr>
        <p:spPr bwMode="auto">
          <a:xfrm>
            <a:off x="1937120" y="2547379"/>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88" name="Oval 31"/>
          <p:cNvSpPr>
            <a:spLocks noChangeArrowheads="1"/>
          </p:cNvSpPr>
          <p:nvPr/>
        </p:nvSpPr>
        <p:spPr bwMode="auto">
          <a:xfrm>
            <a:off x="1937120" y="2093354"/>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89" name="Oval 32"/>
          <p:cNvSpPr>
            <a:spLocks noChangeArrowheads="1"/>
          </p:cNvSpPr>
          <p:nvPr/>
        </p:nvSpPr>
        <p:spPr bwMode="auto">
          <a:xfrm>
            <a:off x="1937120" y="2244166"/>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90" name="Oval 34"/>
          <p:cNvSpPr>
            <a:spLocks noChangeArrowheads="1"/>
          </p:cNvSpPr>
          <p:nvPr/>
        </p:nvSpPr>
        <p:spPr bwMode="auto">
          <a:xfrm>
            <a:off x="1937120" y="1790141"/>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91" name="Oval 35"/>
          <p:cNvSpPr>
            <a:spLocks noChangeArrowheads="1"/>
          </p:cNvSpPr>
          <p:nvPr/>
        </p:nvSpPr>
        <p:spPr bwMode="auto">
          <a:xfrm>
            <a:off x="1937120" y="1942541"/>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92" name="Text Box 471"/>
          <p:cNvSpPr txBox="1">
            <a:spLocks noChangeArrowheads="1"/>
          </p:cNvSpPr>
          <p:nvPr/>
        </p:nvSpPr>
        <p:spPr bwMode="auto">
          <a:xfrm>
            <a:off x="207699" y="444812"/>
            <a:ext cx="111918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en-US" sz="1600" b="1" dirty="0">
                <a:latin typeface="Arial" pitchFamily="34" charset="0"/>
              </a:rPr>
              <a:t>Lizards</a:t>
            </a:r>
          </a:p>
        </p:txBody>
      </p:sp>
      <p:sp>
        <p:nvSpPr>
          <p:cNvPr id="393" name="Oval 34"/>
          <p:cNvSpPr>
            <a:spLocks noChangeArrowheads="1"/>
          </p:cNvSpPr>
          <p:nvPr/>
        </p:nvSpPr>
        <p:spPr bwMode="auto">
          <a:xfrm>
            <a:off x="1937120" y="1478991"/>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94" name="Oval 35"/>
          <p:cNvSpPr>
            <a:spLocks noChangeArrowheads="1"/>
          </p:cNvSpPr>
          <p:nvPr/>
        </p:nvSpPr>
        <p:spPr bwMode="auto">
          <a:xfrm>
            <a:off x="1937120" y="1631391"/>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97" name="Line 47"/>
          <p:cNvSpPr>
            <a:spLocks noChangeShapeType="1"/>
          </p:cNvSpPr>
          <p:nvPr/>
        </p:nvSpPr>
        <p:spPr bwMode="auto">
          <a:xfrm>
            <a:off x="2286204" y="3612261"/>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398" name="Rectangle 48"/>
          <p:cNvSpPr>
            <a:spLocks noChangeArrowheads="1"/>
          </p:cNvSpPr>
          <p:nvPr/>
        </p:nvSpPr>
        <p:spPr bwMode="auto">
          <a:xfrm>
            <a:off x="2262391" y="3794824"/>
            <a:ext cx="46038" cy="76200"/>
          </a:xfrm>
          <a:prstGeom prst="rect">
            <a:avLst/>
          </a:prstGeom>
          <a:solidFill>
            <a:srgbClr val="00CC00"/>
          </a:solidFill>
          <a:ln w="9525">
            <a:solidFill>
              <a:schemeClr val="tx1"/>
            </a:solidFill>
            <a:miter lim="800000"/>
            <a:headEnd/>
            <a:tailEnd/>
          </a:ln>
        </p:spPr>
        <p:txBody>
          <a:bodyPr wrap="none" anchor="ctr"/>
          <a:lstStyle/>
          <a:p>
            <a:pPr algn="ctr"/>
            <a:endParaRPr lang="de-DE"/>
          </a:p>
        </p:txBody>
      </p:sp>
      <p:sp>
        <p:nvSpPr>
          <p:cNvPr id="399" name="Oval 46"/>
          <p:cNvSpPr>
            <a:spLocks noChangeArrowheads="1"/>
          </p:cNvSpPr>
          <p:nvPr/>
        </p:nvSpPr>
        <p:spPr bwMode="auto">
          <a:xfrm>
            <a:off x="2222704" y="3155085"/>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402" name="Line 47"/>
          <p:cNvSpPr>
            <a:spLocks noChangeShapeType="1"/>
          </p:cNvSpPr>
          <p:nvPr/>
        </p:nvSpPr>
        <p:spPr bwMode="auto">
          <a:xfrm>
            <a:off x="2863378" y="3612261"/>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403" name="Rectangle 48"/>
          <p:cNvSpPr>
            <a:spLocks noChangeArrowheads="1"/>
          </p:cNvSpPr>
          <p:nvPr/>
        </p:nvSpPr>
        <p:spPr bwMode="auto">
          <a:xfrm>
            <a:off x="2839565" y="3794824"/>
            <a:ext cx="46038" cy="76200"/>
          </a:xfrm>
          <a:prstGeom prst="rect">
            <a:avLst/>
          </a:prstGeom>
          <a:solidFill>
            <a:srgbClr val="00CC00"/>
          </a:solidFill>
          <a:ln w="9525">
            <a:solidFill>
              <a:schemeClr val="tx1"/>
            </a:solidFill>
            <a:miter lim="800000"/>
            <a:headEnd/>
            <a:tailEnd/>
          </a:ln>
        </p:spPr>
        <p:txBody>
          <a:bodyPr wrap="none" anchor="ctr"/>
          <a:lstStyle/>
          <a:p>
            <a:pPr algn="ctr"/>
            <a:endParaRPr lang="de-DE"/>
          </a:p>
        </p:txBody>
      </p:sp>
      <p:sp>
        <p:nvSpPr>
          <p:cNvPr id="404" name="Oval 46"/>
          <p:cNvSpPr>
            <a:spLocks noChangeArrowheads="1"/>
          </p:cNvSpPr>
          <p:nvPr/>
        </p:nvSpPr>
        <p:spPr bwMode="auto">
          <a:xfrm>
            <a:off x="2799878" y="3308627"/>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grpSp>
        <p:nvGrpSpPr>
          <p:cNvPr id="4" name="Gruppieren 3"/>
          <p:cNvGrpSpPr/>
          <p:nvPr/>
        </p:nvGrpSpPr>
        <p:grpSpPr>
          <a:xfrm>
            <a:off x="1994397" y="870203"/>
            <a:ext cx="292100" cy="2220216"/>
            <a:chOff x="1984237" y="870203"/>
            <a:chExt cx="292100" cy="2220216"/>
          </a:xfrm>
        </p:grpSpPr>
        <p:sp>
          <p:nvSpPr>
            <p:cNvPr id="368" name="Line 10"/>
            <p:cNvSpPr>
              <a:spLocks noChangeShapeType="1"/>
            </p:cNvSpPr>
            <p:nvPr/>
          </p:nvSpPr>
          <p:spPr bwMode="auto">
            <a:xfrm>
              <a:off x="1984237" y="870203"/>
              <a:ext cx="2921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369" name="Line 10"/>
            <p:cNvSpPr>
              <a:spLocks noChangeShapeType="1"/>
            </p:cNvSpPr>
            <p:nvPr/>
          </p:nvSpPr>
          <p:spPr bwMode="auto">
            <a:xfrm rot="5400000">
              <a:off x="1950303" y="909793"/>
              <a:ext cx="7149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370" name="Line 10"/>
            <p:cNvSpPr>
              <a:spLocks noChangeShapeType="1"/>
            </p:cNvSpPr>
            <p:nvPr/>
          </p:nvSpPr>
          <p:spPr bwMode="auto">
            <a:xfrm rot="5400000">
              <a:off x="1163612" y="1982234"/>
              <a:ext cx="2216371"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grpSp>
      <p:sp>
        <p:nvSpPr>
          <p:cNvPr id="371" name="Text Box 472"/>
          <p:cNvSpPr txBox="1">
            <a:spLocks noChangeArrowheads="1"/>
          </p:cNvSpPr>
          <p:nvPr/>
        </p:nvSpPr>
        <p:spPr bwMode="auto">
          <a:xfrm>
            <a:off x="2311795" y="736876"/>
            <a:ext cx="15392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en-US" sz="1000" dirty="0">
                <a:latin typeface="Arial" pitchFamily="34" charset="0"/>
              </a:rPr>
              <a:t>paired receptors</a:t>
            </a:r>
          </a:p>
          <a:p>
            <a:pPr algn="ctr" eaLnBrk="1" hangingPunct="1">
              <a:buClrTx/>
              <a:buSzTx/>
              <a:buFontTx/>
              <a:buNone/>
            </a:pPr>
            <a:r>
              <a:rPr lang="en-US" sz="1000" dirty="0">
                <a:latin typeface="Arial" pitchFamily="34" charset="0"/>
              </a:rPr>
              <a:t>(98.1% N exon nucleotide sequence identity)</a:t>
            </a:r>
          </a:p>
        </p:txBody>
      </p:sp>
      <p:sp>
        <p:nvSpPr>
          <p:cNvPr id="231" name="Oval 34"/>
          <p:cNvSpPr>
            <a:spLocks noChangeArrowheads="1"/>
          </p:cNvSpPr>
          <p:nvPr/>
        </p:nvSpPr>
        <p:spPr bwMode="auto">
          <a:xfrm>
            <a:off x="1937120" y="1171016"/>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40" name="Oval 35"/>
          <p:cNvSpPr>
            <a:spLocks noChangeArrowheads="1"/>
          </p:cNvSpPr>
          <p:nvPr/>
        </p:nvSpPr>
        <p:spPr bwMode="auto">
          <a:xfrm>
            <a:off x="1937120" y="1323416"/>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42" name="Oval 29"/>
          <p:cNvSpPr>
            <a:spLocks noChangeArrowheads="1"/>
          </p:cNvSpPr>
          <p:nvPr/>
        </p:nvSpPr>
        <p:spPr bwMode="auto">
          <a:xfrm>
            <a:off x="2802606" y="3463363"/>
            <a:ext cx="123825" cy="147638"/>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43" name="Oval 29"/>
          <p:cNvSpPr>
            <a:spLocks noChangeArrowheads="1"/>
          </p:cNvSpPr>
          <p:nvPr/>
        </p:nvSpPr>
        <p:spPr bwMode="auto">
          <a:xfrm>
            <a:off x="2223071" y="3463363"/>
            <a:ext cx="123825" cy="147638"/>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44" name="Oval 29"/>
          <p:cNvSpPr>
            <a:spLocks noChangeArrowheads="1"/>
          </p:cNvSpPr>
          <p:nvPr/>
        </p:nvSpPr>
        <p:spPr bwMode="auto">
          <a:xfrm>
            <a:off x="2223071" y="3309252"/>
            <a:ext cx="123825" cy="147638"/>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78" name="Oval 46"/>
          <p:cNvSpPr>
            <a:spLocks noChangeArrowheads="1"/>
          </p:cNvSpPr>
          <p:nvPr/>
        </p:nvSpPr>
        <p:spPr bwMode="auto">
          <a:xfrm>
            <a:off x="3083317" y="3458921"/>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grpSp>
        <p:nvGrpSpPr>
          <p:cNvPr id="19" name="Gruppieren 18">
            <a:extLst>
              <a:ext uri="{FF2B5EF4-FFF2-40B4-BE49-F238E27FC236}">
                <a16:creationId xmlns:a16="http://schemas.microsoft.com/office/drawing/2014/main" id="{624E5294-A8AD-48CE-B326-1742560FECEA}"/>
              </a:ext>
            </a:extLst>
          </p:cNvPr>
          <p:cNvGrpSpPr/>
          <p:nvPr/>
        </p:nvGrpSpPr>
        <p:grpSpPr>
          <a:xfrm>
            <a:off x="3146817" y="1112035"/>
            <a:ext cx="3031996" cy="2935562"/>
            <a:chOff x="3146817" y="1112035"/>
            <a:chExt cx="3031996" cy="2935562"/>
          </a:xfrm>
        </p:grpSpPr>
        <p:sp>
          <p:nvSpPr>
            <p:cNvPr id="245" name="Line 9"/>
            <p:cNvSpPr>
              <a:spLocks noChangeShapeType="1"/>
            </p:cNvSpPr>
            <p:nvPr/>
          </p:nvSpPr>
          <p:spPr bwMode="auto">
            <a:xfrm>
              <a:off x="4196699" y="3657042"/>
              <a:ext cx="198211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246" name="Line 10"/>
            <p:cNvSpPr>
              <a:spLocks noChangeShapeType="1"/>
            </p:cNvSpPr>
            <p:nvPr/>
          </p:nvSpPr>
          <p:spPr bwMode="auto">
            <a:xfrm>
              <a:off x="4196699" y="3699904"/>
              <a:ext cx="198211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248" name="Oval 413"/>
            <p:cNvSpPr>
              <a:spLocks noChangeArrowheads="1"/>
            </p:cNvSpPr>
            <p:nvPr/>
          </p:nvSpPr>
          <p:spPr bwMode="auto">
            <a:xfrm>
              <a:off x="4271882" y="3453842"/>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49" name="Line 414"/>
            <p:cNvSpPr>
              <a:spLocks noChangeShapeType="1"/>
            </p:cNvSpPr>
            <p:nvPr/>
          </p:nvSpPr>
          <p:spPr bwMode="auto">
            <a:xfrm>
              <a:off x="4335382" y="3604654"/>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250" name="Rectangle 415"/>
            <p:cNvSpPr>
              <a:spLocks noChangeArrowheads="1"/>
            </p:cNvSpPr>
            <p:nvPr/>
          </p:nvSpPr>
          <p:spPr bwMode="auto">
            <a:xfrm>
              <a:off x="4311569" y="3787217"/>
              <a:ext cx="46038" cy="76200"/>
            </a:xfrm>
            <a:prstGeom prst="rect">
              <a:avLst/>
            </a:prstGeom>
            <a:solidFill>
              <a:srgbClr val="00CC00"/>
            </a:solidFill>
            <a:ln w="9525">
              <a:solidFill>
                <a:schemeClr val="tx1"/>
              </a:solidFill>
              <a:miter lim="800000"/>
              <a:headEnd/>
              <a:tailEnd/>
            </a:ln>
          </p:spPr>
          <p:txBody>
            <a:bodyPr wrap="none" anchor="ctr"/>
            <a:lstStyle/>
            <a:p>
              <a:pPr algn="ctr"/>
              <a:endParaRPr lang="de-DE"/>
            </a:p>
          </p:txBody>
        </p:sp>
        <p:sp>
          <p:nvSpPr>
            <p:cNvPr id="251" name="Text Box 757"/>
            <p:cNvSpPr txBox="1">
              <a:spLocks noChangeArrowheads="1"/>
            </p:cNvSpPr>
            <p:nvPr/>
          </p:nvSpPr>
          <p:spPr bwMode="auto">
            <a:xfrm>
              <a:off x="4238830" y="3924486"/>
              <a:ext cx="189154"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de-DE" sz="800" dirty="0">
                  <a:latin typeface="Arial" pitchFamily="34" charset="0"/>
                </a:rPr>
                <a:t>C19</a:t>
              </a:r>
            </a:p>
          </p:txBody>
        </p:sp>
        <p:sp>
          <p:nvSpPr>
            <p:cNvPr id="373" name="Line 47"/>
            <p:cNvSpPr>
              <a:spLocks noChangeShapeType="1"/>
            </p:cNvSpPr>
            <p:nvPr/>
          </p:nvSpPr>
          <p:spPr bwMode="auto">
            <a:xfrm>
              <a:off x="3146817" y="3612261"/>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252" name="Text Box 476"/>
            <p:cNvSpPr txBox="1">
              <a:spLocks noChangeArrowheads="1"/>
            </p:cNvSpPr>
            <p:nvPr/>
          </p:nvSpPr>
          <p:spPr bwMode="auto">
            <a:xfrm>
              <a:off x="3292645" y="2900921"/>
              <a:ext cx="929059"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r">
                <a:buClrTx/>
                <a:buSzTx/>
                <a:buFontTx/>
                <a:buNone/>
              </a:pPr>
              <a:r>
                <a:rPr lang="en-US" sz="1100" b="1" dirty="0">
                  <a:latin typeface="Arial" pitchFamily="34" charset="0"/>
                </a:rPr>
                <a:t>Lizards</a:t>
              </a:r>
            </a:p>
            <a:p>
              <a:pPr algn="r">
                <a:buClrTx/>
                <a:buSzTx/>
                <a:buFontTx/>
                <a:buNone/>
              </a:pPr>
              <a:r>
                <a:rPr lang="en-US" sz="1100" b="1" dirty="0">
                  <a:latin typeface="Arial" pitchFamily="34" charset="0"/>
                </a:rPr>
                <a:t>Lacertidae</a:t>
              </a:r>
            </a:p>
            <a:p>
              <a:pPr algn="r">
                <a:buClrTx/>
                <a:buSzTx/>
                <a:buFontTx/>
                <a:buNone/>
              </a:pPr>
              <a:r>
                <a:rPr lang="en-US" sz="1100" dirty="0">
                  <a:latin typeface="Arial" pitchFamily="34" charset="0"/>
                </a:rPr>
                <a:t>(family)</a:t>
              </a:r>
            </a:p>
            <a:p>
              <a:pPr algn="r">
                <a:buClrTx/>
                <a:buSzTx/>
                <a:buFontTx/>
                <a:buNone/>
              </a:pPr>
              <a:r>
                <a:rPr lang="en-US" sz="1100" dirty="0">
                  <a:latin typeface="+mn-lt"/>
                  <a:ea typeface="ＭＳ Ｐゴシック" pitchFamily="34" charset="-128"/>
                </a:rPr>
                <a:t>Sand lizard</a:t>
              </a:r>
            </a:p>
            <a:p>
              <a:pPr algn="r">
                <a:buClrTx/>
                <a:buSzTx/>
                <a:buFontTx/>
                <a:buNone/>
              </a:pPr>
              <a:r>
                <a:rPr lang="en-US" sz="800" i="1" dirty="0">
                  <a:latin typeface="+mn-lt"/>
                  <a:ea typeface="ＭＳ Ｐゴシック" pitchFamily="34" charset="-128"/>
                </a:rPr>
                <a:t>Lacerta agilis</a:t>
              </a:r>
            </a:p>
          </p:txBody>
        </p:sp>
        <p:sp>
          <p:nvSpPr>
            <p:cNvPr id="254" name="Text Box 754"/>
            <p:cNvSpPr txBox="1">
              <a:spLocks noChangeArrowheads="1"/>
            </p:cNvSpPr>
            <p:nvPr/>
          </p:nvSpPr>
          <p:spPr bwMode="auto">
            <a:xfrm>
              <a:off x="4957443" y="3923412"/>
              <a:ext cx="246863"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C1L2</a:t>
              </a:r>
            </a:p>
          </p:txBody>
        </p:sp>
        <p:sp>
          <p:nvSpPr>
            <p:cNvPr id="255" name="Line 47"/>
            <p:cNvSpPr>
              <a:spLocks noChangeShapeType="1"/>
            </p:cNvSpPr>
            <p:nvPr/>
          </p:nvSpPr>
          <p:spPr bwMode="auto">
            <a:xfrm>
              <a:off x="5117597" y="3612262"/>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256" name="Rectangle 48"/>
            <p:cNvSpPr>
              <a:spLocks noChangeArrowheads="1"/>
            </p:cNvSpPr>
            <p:nvPr/>
          </p:nvSpPr>
          <p:spPr bwMode="auto">
            <a:xfrm>
              <a:off x="5093784" y="3794825"/>
              <a:ext cx="46038" cy="76200"/>
            </a:xfrm>
            <a:prstGeom prst="rect">
              <a:avLst/>
            </a:prstGeom>
            <a:solidFill>
              <a:srgbClr val="00CC00"/>
            </a:solidFill>
            <a:ln w="9525">
              <a:solidFill>
                <a:schemeClr val="tx1"/>
              </a:solidFill>
              <a:miter lim="800000"/>
              <a:headEnd/>
              <a:tailEnd/>
            </a:ln>
          </p:spPr>
          <p:txBody>
            <a:bodyPr wrap="none" anchor="ctr"/>
            <a:lstStyle/>
            <a:p>
              <a:pPr algn="ctr"/>
              <a:endParaRPr lang="de-DE"/>
            </a:p>
          </p:txBody>
        </p:sp>
        <p:sp>
          <p:nvSpPr>
            <p:cNvPr id="257" name="Oval 46"/>
            <p:cNvSpPr>
              <a:spLocks noChangeArrowheads="1"/>
            </p:cNvSpPr>
            <p:nvPr/>
          </p:nvSpPr>
          <p:spPr bwMode="auto">
            <a:xfrm>
              <a:off x="5054097" y="3458922"/>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58" name="Line 42"/>
            <p:cNvSpPr>
              <a:spLocks noChangeShapeType="1"/>
            </p:cNvSpPr>
            <p:nvPr/>
          </p:nvSpPr>
          <p:spPr bwMode="auto">
            <a:xfrm>
              <a:off x="4826758" y="3609417"/>
              <a:ext cx="0" cy="285749"/>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259" name="Rectangle 43"/>
            <p:cNvSpPr>
              <a:spLocks noChangeArrowheads="1"/>
            </p:cNvSpPr>
            <p:nvPr/>
          </p:nvSpPr>
          <p:spPr bwMode="auto">
            <a:xfrm>
              <a:off x="4802945" y="3720757"/>
              <a:ext cx="46038" cy="76200"/>
            </a:xfrm>
            <a:prstGeom prst="rect">
              <a:avLst/>
            </a:prstGeom>
            <a:solidFill>
              <a:srgbClr val="FF0066"/>
            </a:solidFill>
            <a:ln w="9525">
              <a:solidFill>
                <a:schemeClr val="tx1"/>
              </a:solidFill>
              <a:miter lim="800000"/>
              <a:headEnd/>
              <a:tailEnd/>
            </a:ln>
          </p:spPr>
          <p:txBody>
            <a:bodyPr wrap="none" anchor="ctr"/>
            <a:lstStyle/>
            <a:p>
              <a:pPr algn="ctr" eaLnBrk="1" hangingPunct="1">
                <a:buClrTx/>
                <a:buSzTx/>
                <a:buFontTx/>
                <a:buNone/>
              </a:pPr>
              <a:endParaRPr lang="de-DE" sz="1800"/>
            </a:p>
          </p:txBody>
        </p:sp>
        <p:sp>
          <p:nvSpPr>
            <p:cNvPr id="260" name="Rectangle 44"/>
            <p:cNvSpPr>
              <a:spLocks noChangeArrowheads="1"/>
            </p:cNvSpPr>
            <p:nvPr/>
          </p:nvSpPr>
          <p:spPr bwMode="auto">
            <a:xfrm>
              <a:off x="4802945" y="3817594"/>
              <a:ext cx="46038" cy="74613"/>
            </a:xfrm>
            <a:prstGeom prst="rect">
              <a:avLst/>
            </a:prstGeom>
            <a:solidFill>
              <a:srgbClr val="FF0066"/>
            </a:solidFill>
            <a:ln w="9525">
              <a:solidFill>
                <a:schemeClr val="tx1"/>
              </a:solidFill>
              <a:miter lim="800000"/>
              <a:headEnd/>
              <a:tailEnd/>
            </a:ln>
          </p:spPr>
          <p:txBody>
            <a:bodyPr wrap="none" anchor="ctr"/>
            <a:lstStyle/>
            <a:p>
              <a:pPr algn="ctr" eaLnBrk="1" hangingPunct="1">
                <a:buClrTx/>
                <a:buSzTx/>
                <a:buFontTx/>
                <a:buNone/>
              </a:pPr>
              <a:endParaRPr lang="de-DE" sz="1800"/>
            </a:p>
          </p:txBody>
        </p:sp>
        <p:sp>
          <p:nvSpPr>
            <p:cNvPr id="261" name="Oval 29"/>
            <p:cNvSpPr>
              <a:spLocks noChangeArrowheads="1"/>
            </p:cNvSpPr>
            <p:nvPr/>
          </p:nvSpPr>
          <p:spPr bwMode="auto">
            <a:xfrm>
              <a:off x="4768019" y="3310967"/>
              <a:ext cx="123825" cy="147638"/>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62" name="Oval 30"/>
            <p:cNvSpPr>
              <a:spLocks noChangeArrowheads="1"/>
            </p:cNvSpPr>
            <p:nvPr/>
          </p:nvSpPr>
          <p:spPr bwMode="auto">
            <a:xfrm>
              <a:off x="4768019" y="3461780"/>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63" name="Oval 31"/>
            <p:cNvSpPr>
              <a:spLocks noChangeArrowheads="1"/>
            </p:cNvSpPr>
            <p:nvPr/>
          </p:nvSpPr>
          <p:spPr bwMode="auto">
            <a:xfrm>
              <a:off x="4768019" y="3007755"/>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64" name="Oval 32"/>
            <p:cNvSpPr>
              <a:spLocks noChangeArrowheads="1"/>
            </p:cNvSpPr>
            <p:nvPr/>
          </p:nvSpPr>
          <p:spPr bwMode="auto">
            <a:xfrm>
              <a:off x="4768019" y="3158567"/>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65" name="Oval 33"/>
            <p:cNvSpPr>
              <a:spLocks noChangeArrowheads="1"/>
            </p:cNvSpPr>
            <p:nvPr/>
          </p:nvSpPr>
          <p:spPr bwMode="auto">
            <a:xfrm>
              <a:off x="4768019" y="1633435"/>
              <a:ext cx="123825"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66" name="Oval 34"/>
            <p:cNvSpPr>
              <a:spLocks noChangeArrowheads="1"/>
            </p:cNvSpPr>
            <p:nvPr/>
          </p:nvSpPr>
          <p:spPr bwMode="auto">
            <a:xfrm>
              <a:off x="4768019" y="2704542"/>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67" name="Oval 35"/>
            <p:cNvSpPr>
              <a:spLocks noChangeArrowheads="1"/>
            </p:cNvSpPr>
            <p:nvPr/>
          </p:nvSpPr>
          <p:spPr bwMode="auto">
            <a:xfrm>
              <a:off x="4768019" y="2856942"/>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68" name="Oval 29"/>
            <p:cNvSpPr>
              <a:spLocks noChangeArrowheads="1"/>
            </p:cNvSpPr>
            <p:nvPr/>
          </p:nvSpPr>
          <p:spPr bwMode="auto">
            <a:xfrm>
              <a:off x="4768019" y="2396567"/>
              <a:ext cx="123825" cy="147638"/>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69" name="Oval 30"/>
            <p:cNvSpPr>
              <a:spLocks noChangeArrowheads="1"/>
            </p:cNvSpPr>
            <p:nvPr/>
          </p:nvSpPr>
          <p:spPr bwMode="auto">
            <a:xfrm>
              <a:off x="4768019" y="2547380"/>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70" name="Oval 31"/>
            <p:cNvSpPr>
              <a:spLocks noChangeArrowheads="1"/>
            </p:cNvSpPr>
            <p:nvPr/>
          </p:nvSpPr>
          <p:spPr bwMode="auto">
            <a:xfrm>
              <a:off x="4768019" y="2093355"/>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71" name="Oval 32"/>
            <p:cNvSpPr>
              <a:spLocks noChangeArrowheads="1"/>
            </p:cNvSpPr>
            <p:nvPr/>
          </p:nvSpPr>
          <p:spPr bwMode="auto">
            <a:xfrm>
              <a:off x="4768019" y="2244167"/>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73" name="Oval 34"/>
            <p:cNvSpPr>
              <a:spLocks noChangeArrowheads="1"/>
            </p:cNvSpPr>
            <p:nvPr/>
          </p:nvSpPr>
          <p:spPr bwMode="auto">
            <a:xfrm>
              <a:off x="4768019" y="1790142"/>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74" name="Oval 35"/>
            <p:cNvSpPr>
              <a:spLocks noChangeArrowheads="1"/>
            </p:cNvSpPr>
            <p:nvPr/>
          </p:nvSpPr>
          <p:spPr bwMode="auto">
            <a:xfrm>
              <a:off x="4768019" y="1942542"/>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77" name="Text Box 755"/>
            <p:cNvSpPr txBox="1">
              <a:spLocks noChangeArrowheads="1"/>
            </p:cNvSpPr>
            <p:nvPr/>
          </p:nvSpPr>
          <p:spPr bwMode="auto">
            <a:xfrm>
              <a:off x="4755689" y="3924486"/>
              <a:ext cx="131446"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de-DE" sz="800" dirty="0">
                  <a:latin typeface="Arial" pitchFamily="34" charset="0"/>
                </a:rPr>
                <a:t>C1</a:t>
              </a:r>
            </a:p>
          </p:txBody>
        </p:sp>
        <p:sp>
          <p:nvSpPr>
            <p:cNvPr id="281" name="Text Box 754"/>
            <p:cNvSpPr txBox="1">
              <a:spLocks noChangeArrowheads="1"/>
            </p:cNvSpPr>
            <p:nvPr/>
          </p:nvSpPr>
          <p:spPr bwMode="auto">
            <a:xfrm>
              <a:off x="5248867" y="3923412"/>
              <a:ext cx="246863"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C1L4</a:t>
              </a:r>
            </a:p>
          </p:txBody>
        </p:sp>
        <p:sp>
          <p:nvSpPr>
            <p:cNvPr id="282" name="Line 47"/>
            <p:cNvSpPr>
              <a:spLocks noChangeShapeType="1"/>
            </p:cNvSpPr>
            <p:nvPr/>
          </p:nvSpPr>
          <p:spPr bwMode="auto">
            <a:xfrm>
              <a:off x="5409021" y="3612262"/>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283" name="Rectangle 48"/>
            <p:cNvSpPr>
              <a:spLocks noChangeArrowheads="1"/>
            </p:cNvSpPr>
            <p:nvPr/>
          </p:nvSpPr>
          <p:spPr bwMode="auto">
            <a:xfrm>
              <a:off x="5385208" y="3794825"/>
              <a:ext cx="46038" cy="76200"/>
            </a:xfrm>
            <a:prstGeom prst="rect">
              <a:avLst/>
            </a:prstGeom>
            <a:solidFill>
              <a:srgbClr val="00CC00"/>
            </a:solidFill>
            <a:ln w="9525">
              <a:solidFill>
                <a:schemeClr val="tx1"/>
              </a:solidFill>
              <a:miter lim="800000"/>
              <a:headEnd/>
              <a:tailEnd/>
            </a:ln>
          </p:spPr>
          <p:txBody>
            <a:bodyPr wrap="none" anchor="ctr"/>
            <a:lstStyle/>
            <a:p>
              <a:pPr algn="ctr"/>
              <a:endParaRPr lang="de-DE"/>
            </a:p>
          </p:txBody>
        </p:sp>
        <p:sp>
          <p:nvSpPr>
            <p:cNvPr id="284" name="Oval 46"/>
            <p:cNvSpPr>
              <a:spLocks noChangeArrowheads="1"/>
            </p:cNvSpPr>
            <p:nvPr/>
          </p:nvSpPr>
          <p:spPr bwMode="auto">
            <a:xfrm>
              <a:off x="5345521" y="3308628"/>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405" name="Oval 29"/>
            <p:cNvSpPr>
              <a:spLocks noChangeArrowheads="1"/>
            </p:cNvSpPr>
            <p:nvPr/>
          </p:nvSpPr>
          <p:spPr bwMode="auto">
            <a:xfrm>
              <a:off x="5348249" y="3463364"/>
              <a:ext cx="123825" cy="147638"/>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408" name="Text Box 754"/>
            <p:cNvSpPr txBox="1">
              <a:spLocks noChangeArrowheads="1"/>
            </p:cNvSpPr>
            <p:nvPr/>
          </p:nvSpPr>
          <p:spPr bwMode="auto">
            <a:xfrm>
              <a:off x="5532499" y="3923412"/>
              <a:ext cx="246863"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C1L6</a:t>
              </a:r>
            </a:p>
          </p:txBody>
        </p:sp>
        <p:sp>
          <p:nvSpPr>
            <p:cNvPr id="409" name="Line 47"/>
            <p:cNvSpPr>
              <a:spLocks noChangeShapeType="1"/>
            </p:cNvSpPr>
            <p:nvPr/>
          </p:nvSpPr>
          <p:spPr bwMode="auto">
            <a:xfrm>
              <a:off x="5692653" y="3612262"/>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410" name="Rectangle 48"/>
            <p:cNvSpPr>
              <a:spLocks noChangeArrowheads="1"/>
            </p:cNvSpPr>
            <p:nvPr/>
          </p:nvSpPr>
          <p:spPr bwMode="auto">
            <a:xfrm>
              <a:off x="5668840" y="3794825"/>
              <a:ext cx="46038" cy="76200"/>
            </a:xfrm>
            <a:prstGeom prst="rect">
              <a:avLst/>
            </a:prstGeom>
            <a:solidFill>
              <a:srgbClr val="0000FF"/>
            </a:solidFill>
            <a:ln w="9525" algn="ctr">
              <a:solidFill>
                <a:schemeClr val="tx1"/>
              </a:solidFill>
              <a:miter lim="800000"/>
              <a:headEnd/>
              <a:tailEnd/>
            </a:ln>
          </p:spPr>
          <p:txBody>
            <a:bodyPr wrap="none" anchor="ctr"/>
            <a:lstStyle/>
            <a:p>
              <a:pPr algn="ctr" eaLnBrk="1" hangingPunct="1">
                <a:buClrTx/>
                <a:buSzTx/>
                <a:buFontTx/>
                <a:buNone/>
              </a:pPr>
              <a:endParaRPr lang="de-DE" sz="1800"/>
            </a:p>
          </p:txBody>
        </p:sp>
        <p:sp>
          <p:nvSpPr>
            <p:cNvPr id="411" name="Oval 46"/>
            <p:cNvSpPr>
              <a:spLocks noChangeArrowheads="1"/>
            </p:cNvSpPr>
            <p:nvPr/>
          </p:nvSpPr>
          <p:spPr bwMode="auto">
            <a:xfrm>
              <a:off x="5629153" y="3308628"/>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412" name="Oval 29"/>
            <p:cNvSpPr>
              <a:spLocks noChangeArrowheads="1"/>
            </p:cNvSpPr>
            <p:nvPr/>
          </p:nvSpPr>
          <p:spPr bwMode="auto">
            <a:xfrm>
              <a:off x="5631881" y="3463364"/>
              <a:ext cx="123825" cy="147638"/>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92" name="Text Box 754"/>
            <p:cNvSpPr txBox="1">
              <a:spLocks noChangeArrowheads="1"/>
            </p:cNvSpPr>
            <p:nvPr/>
          </p:nvSpPr>
          <p:spPr bwMode="auto">
            <a:xfrm>
              <a:off x="5806063" y="3923411"/>
              <a:ext cx="246863"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C1L3</a:t>
              </a:r>
            </a:p>
          </p:txBody>
        </p:sp>
        <p:sp>
          <p:nvSpPr>
            <p:cNvPr id="374" name="Line 47"/>
            <p:cNvSpPr>
              <a:spLocks noChangeShapeType="1"/>
            </p:cNvSpPr>
            <p:nvPr/>
          </p:nvSpPr>
          <p:spPr bwMode="auto">
            <a:xfrm>
              <a:off x="5966217" y="3612261"/>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395" name="Oval 46"/>
            <p:cNvSpPr>
              <a:spLocks noChangeArrowheads="1"/>
            </p:cNvSpPr>
            <p:nvPr/>
          </p:nvSpPr>
          <p:spPr bwMode="auto">
            <a:xfrm>
              <a:off x="5902717" y="3458921"/>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79" name="Line 10"/>
            <p:cNvSpPr>
              <a:spLocks noChangeShapeType="1"/>
            </p:cNvSpPr>
            <p:nvPr/>
          </p:nvSpPr>
          <p:spPr bwMode="auto">
            <a:xfrm>
              <a:off x="4830037" y="1453479"/>
              <a:ext cx="2921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280" name="Line 10"/>
            <p:cNvSpPr>
              <a:spLocks noChangeShapeType="1"/>
            </p:cNvSpPr>
            <p:nvPr/>
          </p:nvSpPr>
          <p:spPr bwMode="auto">
            <a:xfrm rot="5400000">
              <a:off x="4796103" y="1493069"/>
              <a:ext cx="7149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285" name="Line 10"/>
            <p:cNvSpPr>
              <a:spLocks noChangeShapeType="1"/>
            </p:cNvSpPr>
            <p:nvPr/>
          </p:nvSpPr>
          <p:spPr bwMode="auto">
            <a:xfrm rot="5400000">
              <a:off x="4144416" y="2420259"/>
              <a:ext cx="19463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286" name="Text Box 472"/>
            <p:cNvSpPr txBox="1">
              <a:spLocks noChangeArrowheads="1"/>
            </p:cNvSpPr>
            <p:nvPr/>
          </p:nvSpPr>
          <p:spPr bwMode="auto">
            <a:xfrm>
              <a:off x="4425893" y="1112035"/>
              <a:ext cx="113172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en-US" sz="1000" dirty="0">
                  <a:latin typeface="Arial" pitchFamily="34" charset="0"/>
                </a:rPr>
                <a:t>paired receptors</a:t>
              </a:r>
            </a:p>
            <a:p>
              <a:pPr algn="ctr" eaLnBrk="1" hangingPunct="1">
                <a:buClrTx/>
                <a:buSzTx/>
                <a:buFontTx/>
                <a:buNone/>
              </a:pPr>
              <a:r>
                <a:rPr lang="en-US" sz="1000" dirty="0">
                  <a:latin typeface="Arial" pitchFamily="34" charset="0"/>
                </a:rPr>
                <a:t>90.7% identity</a:t>
              </a:r>
            </a:p>
          </p:txBody>
        </p:sp>
      </p:grpSp>
      <p:grpSp>
        <p:nvGrpSpPr>
          <p:cNvPr id="20" name="Gruppieren 19">
            <a:extLst>
              <a:ext uri="{FF2B5EF4-FFF2-40B4-BE49-F238E27FC236}">
                <a16:creationId xmlns:a16="http://schemas.microsoft.com/office/drawing/2014/main" id="{E72DCC10-5D8B-481E-87B9-452BE4694E3B}"/>
              </a:ext>
            </a:extLst>
          </p:cNvPr>
          <p:cNvGrpSpPr/>
          <p:nvPr/>
        </p:nvGrpSpPr>
        <p:grpSpPr>
          <a:xfrm>
            <a:off x="5901533" y="2407615"/>
            <a:ext cx="3073588" cy="1912323"/>
            <a:chOff x="5901533" y="2407615"/>
            <a:chExt cx="3073588" cy="1912323"/>
          </a:xfrm>
        </p:grpSpPr>
        <p:sp>
          <p:nvSpPr>
            <p:cNvPr id="135" name="Text Box 475"/>
            <p:cNvSpPr txBox="1">
              <a:spLocks noChangeArrowheads="1"/>
            </p:cNvSpPr>
            <p:nvPr/>
          </p:nvSpPr>
          <p:spPr bwMode="auto">
            <a:xfrm>
              <a:off x="5901533" y="2873666"/>
              <a:ext cx="1257714"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r">
                <a:buClrTx/>
                <a:buSzTx/>
                <a:buFontTx/>
                <a:buNone/>
              </a:pPr>
              <a:r>
                <a:rPr lang="en-US" sz="1100" b="1" dirty="0">
                  <a:latin typeface="Arial" pitchFamily="34" charset="0"/>
                </a:rPr>
                <a:t>Lizards</a:t>
              </a:r>
            </a:p>
            <a:p>
              <a:pPr algn="r">
                <a:buClrTx/>
                <a:buSzTx/>
                <a:buFontTx/>
                <a:buNone/>
              </a:pPr>
              <a:r>
                <a:rPr lang="en-US" sz="1100" b="1" dirty="0">
                  <a:latin typeface="Arial" pitchFamily="34" charset="0"/>
                </a:rPr>
                <a:t>Lacertidae</a:t>
              </a:r>
            </a:p>
            <a:p>
              <a:pPr algn="r">
                <a:buClrTx/>
                <a:buSzTx/>
              </a:pPr>
              <a:r>
                <a:rPr lang="en-US" sz="1100" dirty="0">
                  <a:latin typeface="Arial" pitchFamily="34" charset="0"/>
                </a:rPr>
                <a:t>(family)</a:t>
              </a:r>
              <a:endParaRPr lang="en-US" sz="1100" b="1" dirty="0">
                <a:latin typeface="Arial" pitchFamily="34" charset="0"/>
              </a:endParaRPr>
            </a:p>
            <a:p>
              <a:pPr algn="r">
                <a:buClrTx/>
                <a:buSzTx/>
                <a:buFontTx/>
                <a:buNone/>
              </a:pPr>
              <a:r>
                <a:rPr lang="en-US" sz="1100" dirty="0">
                  <a:latin typeface="+mn-lt"/>
                  <a:ea typeface="ＭＳ Ｐゴシック" pitchFamily="34" charset="-128"/>
                </a:rPr>
                <a:t>Common lizard</a:t>
              </a:r>
            </a:p>
            <a:p>
              <a:pPr algn="r">
                <a:buClrTx/>
                <a:buSzTx/>
                <a:buFontTx/>
                <a:buNone/>
              </a:pPr>
              <a:r>
                <a:rPr lang="en-US" sz="800" i="1" dirty="0">
                  <a:latin typeface="+mn-lt"/>
                  <a:ea typeface="ＭＳ Ｐゴシック" pitchFamily="34" charset="-128"/>
                </a:rPr>
                <a:t>Zootoca vivipara</a:t>
              </a:r>
            </a:p>
          </p:txBody>
        </p:sp>
        <p:sp>
          <p:nvSpPr>
            <p:cNvPr id="130" name="Line 12"/>
            <p:cNvSpPr>
              <a:spLocks noChangeShapeType="1"/>
            </p:cNvSpPr>
            <p:nvPr/>
          </p:nvSpPr>
          <p:spPr bwMode="auto">
            <a:xfrm>
              <a:off x="7197677" y="3659478"/>
              <a:ext cx="177744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131" name="Line 13"/>
            <p:cNvSpPr>
              <a:spLocks noChangeShapeType="1"/>
            </p:cNvSpPr>
            <p:nvPr/>
          </p:nvSpPr>
          <p:spPr bwMode="auto">
            <a:xfrm>
              <a:off x="7197677" y="3695991"/>
              <a:ext cx="177744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132" name="Oval 409"/>
            <p:cNvSpPr>
              <a:spLocks noChangeArrowheads="1"/>
            </p:cNvSpPr>
            <p:nvPr/>
          </p:nvSpPr>
          <p:spPr bwMode="auto">
            <a:xfrm>
              <a:off x="7274276" y="3464216"/>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33" name="Line 410"/>
            <p:cNvSpPr>
              <a:spLocks noChangeShapeType="1"/>
            </p:cNvSpPr>
            <p:nvPr/>
          </p:nvSpPr>
          <p:spPr bwMode="auto">
            <a:xfrm>
              <a:off x="7337775" y="3618203"/>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134" name="Rectangle 411"/>
            <p:cNvSpPr>
              <a:spLocks noChangeArrowheads="1"/>
            </p:cNvSpPr>
            <p:nvPr/>
          </p:nvSpPr>
          <p:spPr bwMode="auto">
            <a:xfrm>
              <a:off x="7316820" y="3800766"/>
              <a:ext cx="46038" cy="76200"/>
            </a:xfrm>
            <a:prstGeom prst="rect">
              <a:avLst/>
            </a:prstGeom>
            <a:solidFill>
              <a:srgbClr val="00CC00"/>
            </a:solidFill>
            <a:ln w="9525">
              <a:solidFill>
                <a:schemeClr val="tx1"/>
              </a:solidFill>
              <a:miter lim="800000"/>
              <a:headEnd/>
              <a:tailEnd/>
            </a:ln>
          </p:spPr>
          <p:txBody>
            <a:bodyPr wrap="none" anchor="ctr"/>
            <a:lstStyle/>
            <a:p>
              <a:pPr algn="ctr"/>
              <a:endParaRPr lang="de-DE"/>
            </a:p>
          </p:txBody>
        </p:sp>
        <p:sp>
          <p:nvSpPr>
            <p:cNvPr id="136" name="Text Box 498"/>
            <p:cNvSpPr txBox="1">
              <a:spLocks noChangeArrowheads="1"/>
            </p:cNvSpPr>
            <p:nvPr/>
          </p:nvSpPr>
          <p:spPr bwMode="auto">
            <a:xfrm>
              <a:off x="7530527" y="3919828"/>
              <a:ext cx="65081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a:t>
              </a:r>
            </a:p>
            <a:p>
              <a:pPr algn="ctr" eaLnBrk="1" hangingPunct="1">
                <a:buClrTx/>
                <a:buSzTx/>
                <a:buFontTx/>
                <a:buNone/>
              </a:pPr>
              <a:r>
                <a:rPr lang="de-DE" sz="600" dirty="0">
                  <a:latin typeface="Arial" pitchFamily="34" charset="0"/>
                </a:rPr>
                <a:t>WGS</a:t>
              </a:r>
            </a:p>
            <a:p>
              <a:pPr algn="ctr" eaLnBrk="1" hangingPunct="1">
                <a:buClrTx/>
                <a:buSzTx/>
                <a:buFontTx/>
                <a:buNone/>
              </a:pPr>
              <a:r>
                <a:rPr lang="de-DE" sz="600" dirty="0">
                  <a:latin typeface="Arial" pitchFamily="34" charset="0"/>
                </a:rPr>
                <a:t>TSA C1b</a:t>
              </a:r>
            </a:p>
            <a:p>
              <a:pPr algn="ctr" eaLnBrk="1" hangingPunct="1">
                <a:buClrTx/>
                <a:buSzTx/>
                <a:buFontTx/>
                <a:buNone/>
              </a:pPr>
              <a:r>
                <a:rPr lang="de-DE" sz="600" dirty="0">
                  <a:latin typeface="Arial" pitchFamily="34" charset="0"/>
                </a:rPr>
                <a:t>LNTMCytITIM/ITIM</a:t>
              </a:r>
            </a:p>
          </p:txBody>
        </p:sp>
        <p:sp>
          <p:nvSpPr>
            <p:cNvPr id="137" name="Text Box 500"/>
            <p:cNvSpPr txBox="1">
              <a:spLocks noChangeArrowheads="1"/>
            </p:cNvSpPr>
            <p:nvPr/>
          </p:nvSpPr>
          <p:spPr bwMode="auto">
            <a:xfrm>
              <a:off x="7247731" y="3919828"/>
              <a:ext cx="189154"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de-DE" sz="800" dirty="0">
                  <a:latin typeface="Arial" pitchFamily="34" charset="0"/>
                </a:rPr>
                <a:t>C19</a:t>
              </a:r>
            </a:p>
          </p:txBody>
        </p:sp>
        <p:sp>
          <p:nvSpPr>
            <p:cNvPr id="138" name="Text Box 754"/>
            <p:cNvSpPr txBox="1">
              <a:spLocks noChangeArrowheads="1"/>
            </p:cNvSpPr>
            <p:nvPr/>
          </p:nvSpPr>
          <p:spPr bwMode="auto">
            <a:xfrm>
              <a:off x="7973934" y="3923003"/>
              <a:ext cx="24686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C1L2</a:t>
              </a:r>
            </a:p>
            <a:p>
              <a:pPr algn="ctr" eaLnBrk="1" hangingPunct="1">
                <a:buClrTx/>
                <a:buSzTx/>
                <a:buFontTx/>
                <a:buNone/>
              </a:pPr>
              <a:r>
                <a:rPr lang="de-DE" sz="600" dirty="0">
                  <a:latin typeface="Arial" pitchFamily="34" charset="0"/>
                </a:rPr>
                <a:t>WGS</a:t>
              </a:r>
            </a:p>
          </p:txBody>
        </p:sp>
        <p:sp>
          <p:nvSpPr>
            <p:cNvPr id="142" name="Oval 103"/>
            <p:cNvSpPr>
              <a:spLocks noChangeArrowheads="1"/>
            </p:cNvSpPr>
            <p:nvPr/>
          </p:nvSpPr>
          <p:spPr bwMode="auto">
            <a:xfrm>
              <a:off x="7770913" y="2874576"/>
              <a:ext cx="123825"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43" name="Oval 104"/>
            <p:cNvSpPr>
              <a:spLocks noChangeArrowheads="1"/>
            </p:cNvSpPr>
            <p:nvPr/>
          </p:nvSpPr>
          <p:spPr bwMode="auto">
            <a:xfrm>
              <a:off x="7770913" y="3022214"/>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44" name="Oval 105"/>
            <p:cNvSpPr>
              <a:spLocks noChangeArrowheads="1"/>
            </p:cNvSpPr>
            <p:nvPr/>
          </p:nvSpPr>
          <p:spPr bwMode="auto">
            <a:xfrm>
              <a:off x="7770913" y="3168264"/>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45" name="Oval 106"/>
            <p:cNvSpPr>
              <a:spLocks noChangeArrowheads="1"/>
            </p:cNvSpPr>
            <p:nvPr/>
          </p:nvSpPr>
          <p:spPr bwMode="auto">
            <a:xfrm>
              <a:off x="7770913" y="3315901"/>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46" name="Line 107"/>
            <p:cNvSpPr>
              <a:spLocks noChangeShapeType="1"/>
            </p:cNvSpPr>
            <p:nvPr/>
          </p:nvSpPr>
          <p:spPr bwMode="auto">
            <a:xfrm>
              <a:off x="7830179" y="3619791"/>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147" name="Rectangle 108"/>
            <p:cNvSpPr>
              <a:spLocks noChangeArrowheads="1"/>
            </p:cNvSpPr>
            <p:nvPr/>
          </p:nvSpPr>
          <p:spPr bwMode="auto">
            <a:xfrm>
              <a:off x="7806366" y="3713453"/>
              <a:ext cx="46038" cy="76200"/>
            </a:xfrm>
            <a:prstGeom prst="rect">
              <a:avLst/>
            </a:prstGeom>
            <a:solidFill>
              <a:srgbClr val="FF0066"/>
            </a:solidFill>
            <a:ln w="9525">
              <a:solidFill>
                <a:schemeClr val="tx1"/>
              </a:solidFill>
              <a:miter lim="800000"/>
              <a:headEnd/>
              <a:tailEnd/>
            </a:ln>
          </p:spPr>
          <p:txBody>
            <a:bodyPr wrap="none" anchor="ctr"/>
            <a:lstStyle/>
            <a:p>
              <a:pPr algn="ctr" eaLnBrk="1" hangingPunct="1">
                <a:buClrTx/>
                <a:buSzTx/>
                <a:buFontTx/>
                <a:buNone/>
              </a:pPr>
              <a:endParaRPr lang="de-DE" sz="1800"/>
            </a:p>
          </p:txBody>
        </p:sp>
        <p:sp>
          <p:nvSpPr>
            <p:cNvPr id="148" name="Rectangle 109"/>
            <p:cNvSpPr>
              <a:spLocks noChangeArrowheads="1"/>
            </p:cNvSpPr>
            <p:nvPr/>
          </p:nvSpPr>
          <p:spPr bwMode="auto">
            <a:xfrm>
              <a:off x="7806366" y="3810291"/>
              <a:ext cx="46038" cy="74612"/>
            </a:xfrm>
            <a:prstGeom prst="rect">
              <a:avLst/>
            </a:prstGeom>
            <a:solidFill>
              <a:srgbClr val="FF0066"/>
            </a:solidFill>
            <a:ln w="9525">
              <a:solidFill>
                <a:schemeClr val="tx1"/>
              </a:solidFill>
              <a:miter lim="800000"/>
              <a:headEnd/>
              <a:tailEnd/>
            </a:ln>
          </p:spPr>
          <p:txBody>
            <a:bodyPr wrap="none" anchor="ctr"/>
            <a:lstStyle/>
            <a:p>
              <a:pPr algn="ctr" eaLnBrk="1" hangingPunct="1">
                <a:buClrTx/>
                <a:buSzTx/>
                <a:buFontTx/>
                <a:buNone/>
              </a:pPr>
              <a:endParaRPr lang="de-DE"/>
            </a:p>
          </p:txBody>
        </p:sp>
        <p:sp>
          <p:nvSpPr>
            <p:cNvPr id="149" name="Oval 456"/>
            <p:cNvSpPr>
              <a:spLocks noChangeArrowheads="1"/>
            </p:cNvSpPr>
            <p:nvPr/>
          </p:nvSpPr>
          <p:spPr bwMode="auto">
            <a:xfrm>
              <a:off x="7769550" y="3466862"/>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50" name="Text Box 754"/>
            <p:cNvSpPr txBox="1">
              <a:spLocks noChangeArrowheads="1"/>
            </p:cNvSpPr>
            <p:nvPr/>
          </p:nvSpPr>
          <p:spPr bwMode="auto">
            <a:xfrm>
              <a:off x="8255998" y="3923003"/>
              <a:ext cx="24686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C1L4</a:t>
              </a:r>
            </a:p>
            <a:p>
              <a:pPr algn="ctr" eaLnBrk="1" hangingPunct="1">
                <a:buClrTx/>
                <a:buSzTx/>
                <a:buFontTx/>
                <a:buNone/>
              </a:pPr>
              <a:r>
                <a:rPr lang="de-DE" sz="600" dirty="0">
                  <a:latin typeface="Arial" pitchFamily="34" charset="0"/>
                </a:rPr>
                <a:t>WGS</a:t>
              </a:r>
            </a:p>
          </p:txBody>
        </p:sp>
        <p:sp>
          <p:nvSpPr>
            <p:cNvPr id="151" name="Line 47"/>
            <p:cNvSpPr>
              <a:spLocks noChangeShapeType="1"/>
            </p:cNvSpPr>
            <p:nvPr/>
          </p:nvSpPr>
          <p:spPr bwMode="auto">
            <a:xfrm>
              <a:off x="8379396" y="3611853"/>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152" name="Rectangle 48"/>
            <p:cNvSpPr>
              <a:spLocks noChangeArrowheads="1"/>
            </p:cNvSpPr>
            <p:nvPr/>
          </p:nvSpPr>
          <p:spPr bwMode="auto">
            <a:xfrm>
              <a:off x="8355583" y="3794416"/>
              <a:ext cx="46038" cy="76200"/>
            </a:xfrm>
            <a:prstGeom prst="rect">
              <a:avLst/>
            </a:prstGeom>
            <a:solidFill>
              <a:srgbClr val="00CC00"/>
            </a:solidFill>
            <a:ln w="9525">
              <a:solidFill>
                <a:schemeClr val="tx1"/>
              </a:solidFill>
              <a:miter lim="800000"/>
              <a:headEnd/>
              <a:tailEnd/>
            </a:ln>
          </p:spPr>
          <p:txBody>
            <a:bodyPr wrap="none" anchor="ctr"/>
            <a:lstStyle/>
            <a:p>
              <a:pPr algn="ctr"/>
              <a:endParaRPr lang="de-DE"/>
            </a:p>
          </p:txBody>
        </p:sp>
        <p:sp>
          <p:nvSpPr>
            <p:cNvPr id="153" name="Oval 46"/>
            <p:cNvSpPr>
              <a:spLocks noChangeArrowheads="1"/>
            </p:cNvSpPr>
            <p:nvPr/>
          </p:nvSpPr>
          <p:spPr bwMode="auto">
            <a:xfrm>
              <a:off x="8317238" y="3312384"/>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54" name="Oval 106"/>
            <p:cNvSpPr>
              <a:spLocks noChangeArrowheads="1"/>
            </p:cNvSpPr>
            <p:nvPr/>
          </p:nvSpPr>
          <p:spPr bwMode="auto">
            <a:xfrm>
              <a:off x="8317973" y="3465126"/>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55" name="Line 47"/>
            <p:cNvSpPr>
              <a:spLocks noChangeShapeType="1"/>
            </p:cNvSpPr>
            <p:nvPr/>
          </p:nvSpPr>
          <p:spPr bwMode="auto">
            <a:xfrm>
              <a:off x="8106394" y="3611853"/>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156" name="Rectangle 48"/>
            <p:cNvSpPr>
              <a:spLocks noChangeArrowheads="1"/>
            </p:cNvSpPr>
            <p:nvPr/>
          </p:nvSpPr>
          <p:spPr bwMode="auto">
            <a:xfrm>
              <a:off x="8082581" y="3794416"/>
              <a:ext cx="46038" cy="76200"/>
            </a:xfrm>
            <a:prstGeom prst="rect">
              <a:avLst/>
            </a:prstGeom>
            <a:solidFill>
              <a:srgbClr val="00CC00"/>
            </a:solidFill>
            <a:ln w="9525">
              <a:solidFill>
                <a:schemeClr val="tx1"/>
              </a:solidFill>
              <a:miter lim="800000"/>
              <a:headEnd/>
              <a:tailEnd/>
            </a:ln>
          </p:spPr>
          <p:txBody>
            <a:bodyPr wrap="none" anchor="ctr"/>
            <a:lstStyle/>
            <a:p>
              <a:pPr algn="ctr"/>
              <a:endParaRPr lang="de-DE"/>
            </a:p>
          </p:txBody>
        </p:sp>
        <p:sp>
          <p:nvSpPr>
            <p:cNvPr id="157" name="Oval 46"/>
            <p:cNvSpPr>
              <a:spLocks noChangeArrowheads="1"/>
            </p:cNvSpPr>
            <p:nvPr/>
          </p:nvSpPr>
          <p:spPr bwMode="auto">
            <a:xfrm>
              <a:off x="8044236" y="3312384"/>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58" name="Oval 106"/>
            <p:cNvSpPr>
              <a:spLocks noChangeArrowheads="1"/>
            </p:cNvSpPr>
            <p:nvPr/>
          </p:nvSpPr>
          <p:spPr bwMode="auto">
            <a:xfrm>
              <a:off x="8044971" y="3465126"/>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grpSp>
          <p:nvGrpSpPr>
            <p:cNvPr id="406" name="Gruppieren 405"/>
            <p:cNvGrpSpPr/>
            <p:nvPr/>
          </p:nvGrpSpPr>
          <p:grpSpPr>
            <a:xfrm>
              <a:off x="7832094" y="2783034"/>
              <a:ext cx="268121" cy="75335"/>
              <a:chOff x="8051203" y="4271682"/>
              <a:chExt cx="522492" cy="75335"/>
            </a:xfrm>
          </p:grpSpPr>
          <p:sp>
            <p:nvSpPr>
              <p:cNvPr id="413" name="Line 10"/>
              <p:cNvSpPr>
                <a:spLocks noChangeShapeType="1"/>
              </p:cNvSpPr>
              <p:nvPr/>
            </p:nvSpPr>
            <p:spPr bwMode="auto">
              <a:xfrm>
                <a:off x="8051203" y="4271682"/>
                <a:ext cx="52249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414" name="Line 10"/>
              <p:cNvSpPr>
                <a:spLocks noChangeShapeType="1"/>
              </p:cNvSpPr>
              <p:nvPr/>
            </p:nvSpPr>
            <p:spPr bwMode="auto">
              <a:xfrm rot="5400000">
                <a:off x="8020221" y="4311272"/>
                <a:ext cx="7149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grpSp>
        <p:sp>
          <p:nvSpPr>
            <p:cNvPr id="407" name="Line 10"/>
            <p:cNvSpPr>
              <a:spLocks noChangeShapeType="1"/>
            </p:cNvSpPr>
            <p:nvPr/>
          </p:nvSpPr>
          <p:spPr bwMode="auto">
            <a:xfrm rot="5400000">
              <a:off x="7849479" y="3035290"/>
              <a:ext cx="49681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415" name="Text Box 472"/>
            <p:cNvSpPr txBox="1">
              <a:spLocks noChangeArrowheads="1"/>
            </p:cNvSpPr>
            <p:nvPr/>
          </p:nvSpPr>
          <p:spPr bwMode="auto">
            <a:xfrm>
              <a:off x="7279303" y="2407615"/>
              <a:ext cx="130686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en-US" sz="1000" dirty="0">
                  <a:latin typeface="Arial" pitchFamily="34" charset="0"/>
                </a:rPr>
                <a:t>paired receptors</a:t>
              </a:r>
            </a:p>
            <a:p>
              <a:pPr algn="ctr" eaLnBrk="1" hangingPunct="1">
                <a:buClrTx/>
                <a:buSzTx/>
                <a:buFontTx/>
                <a:buNone/>
              </a:pPr>
              <a:r>
                <a:rPr lang="en-US" sz="1000" dirty="0">
                  <a:latin typeface="Arial" pitchFamily="34" charset="0"/>
                </a:rPr>
                <a:t>91.2% identity</a:t>
              </a:r>
            </a:p>
          </p:txBody>
        </p:sp>
      </p:grpSp>
      <p:grpSp>
        <p:nvGrpSpPr>
          <p:cNvPr id="10" name="Gruppieren 9"/>
          <p:cNvGrpSpPr/>
          <p:nvPr/>
        </p:nvGrpSpPr>
        <p:grpSpPr>
          <a:xfrm>
            <a:off x="1816013" y="1176096"/>
            <a:ext cx="45719" cy="292100"/>
            <a:chOff x="334196" y="1834261"/>
            <a:chExt cx="75335" cy="292100"/>
          </a:xfrm>
        </p:grpSpPr>
        <p:sp>
          <p:nvSpPr>
            <p:cNvPr id="416" name="Line 10"/>
            <p:cNvSpPr>
              <a:spLocks noChangeShapeType="1"/>
            </p:cNvSpPr>
            <p:nvPr/>
          </p:nvSpPr>
          <p:spPr bwMode="auto">
            <a:xfrm rot="16200000">
              <a:off x="188146" y="1980311"/>
              <a:ext cx="2921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417" name="Line 10"/>
            <p:cNvSpPr>
              <a:spLocks noChangeShapeType="1"/>
            </p:cNvSpPr>
            <p:nvPr/>
          </p:nvSpPr>
          <p:spPr bwMode="auto">
            <a:xfrm>
              <a:off x="338041" y="2124550"/>
              <a:ext cx="7149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418" name="Line 10"/>
            <p:cNvSpPr>
              <a:spLocks noChangeShapeType="1"/>
            </p:cNvSpPr>
            <p:nvPr/>
          </p:nvSpPr>
          <p:spPr bwMode="auto">
            <a:xfrm>
              <a:off x="338042" y="1838801"/>
              <a:ext cx="71489"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grpSp>
      <p:grpSp>
        <p:nvGrpSpPr>
          <p:cNvPr id="419" name="Gruppieren 418"/>
          <p:cNvGrpSpPr/>
          <p:nvPr/>
        </p:nvGrpSpPr>
        <p:grpSpPr>
          <a:xfrm>
            <a:off x="1707099" y="1173322"/>
            <a:ext cx="70483" cy="1523281"/>
            <a:chOff x="334196" y="1834261"/>
            <a:chExt cx="75335" cy="292100"/>
          </a:xfrm>
        </p:grpSpPr>
        <p:sp>
          <p:nvSpPr>
            <p:cNvPr id="420" name="Line 10"/>
            <p:cNvSpPr>
              <a:spLocks noChangeShapeType="1"/>
            </p:cNvSpPr>
            <p:nvPr/>
          </p:nvSpPr>
          <p:spPr bwMode="auto">
            <a:xfrm rot="16200000">
              <a:off x="188146" y="1980311"/>
              <a:ext cx="2921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421" name="Line 10"/>
            <p:cNvSpPr>
              <a:spLocks noChangeShapeType="1"/>
            </p:cNvSpPr>
            <p:nvPr/>
          </p:nvSpPr>
          <p:spPr bwMode="auto">
            <a:xfrm>
              <a:off x="338041" y="2125454"/>
              <a:ext cx="7149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422" name="Line 10"/>
            <p:cNvSpPr>
              <a:spLocks noChangeShapeType="1"/>
            </p:cNvSpPr>
            <p:nvPr/>
          </p:nvSpPr>
          <p:spPr bwMode="auto">
            <a:xfrm>
              <a:off x="338042" y="1835185"/>
              <a:ext cx="71489"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grpSp>
      <p:sp>
        <p:nvSpPr>
          <p:cNvPr id="423" name="Text Box 472"/>
          <p:cNvSpPr txBox="1">
            <a:spLocks noChangeArrowheads="1"/>
          </p:cNvSpPr>
          <p:nvPr/>
        </p:nvSpPr>
        <p:spPr bwMode="auto">
          <a:xfrm>
            <a:off x="471496" y="1779736"/>
            <a:ext cx="113172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r" eaLnBrk="1" hangingPunct="1">
              <a:buClrTx/>
              <a:buSzTx/>
              <a:buFontTx/>
              <a:buNone/>
            </a:pPr>
            <a:r>
              <a:rPr lang="en-US" sz="1000" dirty="0">
                <a:latin typeface="Arial" pitchFamily="34" charset="0"/>
              </a:rPr>
              <a:t>recent quintuplication</a:t>
            </a:r>
          </a:p>
        </p:txBody>
      </p:sp>
      <p:grpSp>
        <p:nvGrpSpPr>
          <p:cNvPr id="21" name="Gruppieren 20">
            <a:extLst>
              <a:ext uri="{FF2B5EF4-FFF2-40B4-BE49-F238E27FC236}">
                <a16:creationId xmlns:a16="http://schemas.microsoft.com/office/drawing/2014/main" id="{0E89B593-2424-4B89-B41F-010446AC5E47}"/>
              </a:ext>
            </a:extLst>
          </p:cNvPr>
          <p:cNvGrpSpPr/>
          <p:nvPr/>
        </p:nvGrpSpPr>
        <p:grpSpPr>
          <a:xfrm>
            <a:off x="39739" y="3923411"/>
            <a:ext cx="3193787" cy="2477617"/>
            <a:chOff x="39739" y="3923411"/>
            <a:chExt cx="3193787" cy="2477617"/>
          </a:xfrm>
        </p:grpSpPr>
        <p:sp>
          <p:nvSpPr>
            <p:cNvPr id="252183" name="Text Box 757"/>
            <p:cNvSpPr txBox="1">
              <a:spLocks noChangeArrowheads="1"/>
            </p:cNvSpPr>
            <p:nvPr/>
          </p:nvSpPr>
          <p:spPr bwMode="auto">
            <a:xfrm>
              <a:off x="1406134" y="3924485"/>
              <a:ext cx="189154"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de-DE" sz="800" dirty="0">
                  <a:latin typeface="Arial" pitchFamily="34" charset="0"/>
                </a:rPr>
                <a:t>C19</a:t>
              </a:r>
            </a:p>
          </p:txBody>
        </p:sp>
        <p:sp>
          <p:nvSpPr>
            <p:cNvPr id="252181" name="Text Box 755"/>
            <p:cNvSpPr txBox="1">
              <a:spLocks noChangeArrowheads="1"/>
            </p:cNvSpPr>
            <p:nvPr/>
          </p:nvSpPr>
          <p:spPr bwMode="auto">
            <a:xfrm>
              <a:off x="2147930" y="3924485"/>
              <a:ext cx="246862"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de-DE" sz="800" dirty="0">
                  <a:latin typeface="Arial" pitchFamily="34" charset="0"/>
                </a:rPr>
                <a:t>C1L1</a:t>
              </a:r>
            </a:p>
          </p:txBody>
        </p:sp>
        <p:sp>
          <p:nvSpPr>
            <p:cNvPr id="318" name="Text Box 754"/>
            <p:cNvSpPr txBox="1">
              <a:spLocks noChangeArrowheads="1"/>
            </p:cNvSpPr>
            <p:nvPr/>
          </p:nvSpPr>
          <p:spPr bwMode="auto">
            <a:xfrm>
              <a:off x="2411800" y="3923411"/>
              <a:ext cx="246863"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C1L2</a:t>
              </a:r>
            </a:p>
          </p:txBody>
        </p:sp>
        <p:sp>
          <p:nvSpPr>
            <p:cNvPr id="396" name="Text Box 755"/>
            <p:cNvSpPr txBox="1">
              <a:spLocks noChangeArrowheads="1"/>
            </p:cNvSpPr>
            <p:nvPr/>
          </p:nvSpPr>
          <p:spPr bwMode="auto">
            <a:xfrm>
              <a:off x="1924790" y="3924485"/>
              <a:ext cx="131446"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de-DE" sz="800" dirty="0">
                  <a:latin typeface="Arial" pitchFamily="34" charset="0"/>
                </a:rPr>
                <a:t>C1</a:t>
              </a:r>
            </a:p>
          </p:txBody>
        </p:sp>
        <p:sp>
          <p:nvSpPr>
            <p:cNvPr id="401" name="Text Box 754"/>
            <p:cNvSpPr txBox="1">
              <a:spLocks noChangeArrowheads="1"/>
            </p:cNvSpPr>
            <p:nvPr/>
          </p:nvSpPr>
          <p:spPr bwMode="auto">
            <a:xfrm>
              <a:off x="2703224" y="3923411"/>
              <a:ext cx="246863"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C1L3</a:t>
              </a:r>
            </a:p>
          </p:txBody>
        </p:sp>
        <p:sp>
          <p:nvSpPr>
            <p:cNvPr id="372" name="Text Box 754"/>
            <p:cNvSpPr txBox="1">
              <a:spLocks noChangeArrowheads="1"/>
            </p:cNvSpPr>
            <p:nvPr/>
          </p:nvSpPr>
          <p:spPr bwMode="auto">
            <a:xfrm>
              <a:off x="2986663" y="3923411"/>
              <a:ext cx="246863"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C1L4</a:t>
              </a:r>
            </a:p>
          </p:txBody>
        </p:sp>
        <p:sp>
          <p:nvSpPr>
            <p:cNvPr id="201" name="Text Box 477"/>
            <p:cNvSpPr txBox="1">
              <a:spLocks noChangeArrowheads="1"/>
            </p:cNvSpPr>
            <p:nvPr/>
          </p:nvSpPr>
          <p:spPr bwMode="auto">
            <a:xfrm>
              <a:off x="39739" y="5207580"/>
              <a:ext cx="1286787"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r">
                <a:buClrTx/>
                <a:buSzTx/>
                <a:buFontTx/>
                <a:buNone/>
              </a:pPr>
              <a:r>
                <a:rPr lang="en-US" sz="1100" b="1" dirty="0">
                  <a:latin typeface="Arial" pitchFamily="34" charset="0"/>
                </a:rPr>
                <a:t>Agamidae</a:t>
              </a:r>
            </a:p>
            <a:p>
              <a:pPr algn="r">
                <a:buClrTx/>
                <a:buSzTx/>
                <a:buFontTx/>
                <a:buNone/>
              </a:pPr>
              <a:r>
                <a:rPr lang="en-US" sz="1100" dirty="0">
                  <a:latin typeface="Arial" pitchFamily="34" charset="0"/>
                </a:rPr>
                <a:t>(family)</a:t>
              </a:r>
            </a:p>
            <a:p>
              <a:pPr algn="r">
                <a:buClrTx/>
                <a:buSzTx/>
                <a:buFontTx/>
                <a:buNone/>
              </a:pPr>
              <a:r>
                <a:rPr lang="en-US" sz="1100" dirty="0">
                  <a:latin typeface="+mn-lt"/>
                  <a:ea typeface="ＭＳ Ｐゴシック" pitchFamily="34" charset="-128"/>
                </a:rPr>
                <a:t>Central bearded dragon</a:t>
              </a:r>
            </a:p>
            <a:p>
              <a:pPr algn="r">
                <a:buClrTx/>
                <a:buSzTx/>
                <a:buFontTx/>
                <a:buNone/>
              </a:pPr>
              <a:r>
                <a:rPr lang="en-US" sz="800" i="1" dirty="0">
                  <a:latin typeface="+mn-lt"/>
                  <a:ea typeface="ＭＳ Ｐゴシック" pitchFamily="34" charset="-128"/>
                </a:rPr>
                <a:t>Pogona vitticeps</a:t>
              </a:r>
            </a:p>
          </p:txBody>
        </p:sp>
        <p:sp>
          <p:nvSpPr>
            <p:cNvPr id="205" name="Line 336"/>
            <p:cNvSpPr>
              <a:spLocks noChangeShapeType="1"/>
            </p:cNvSpPr>
            <p:nvPr/>
          </p:nvSpPr>
          <p:spPr bwMode="auto">
            <a:xfrm>
              <a:off x="1358666" y="6004153"/>
              <a:ext cx="124814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207" name="Line 337"/>
            <p:cNvSpPr>
              <a:spLocks noChangeShapeType="1"/>
            </p:cNvSpPr>
            <p:nvPr/>
          </p:nvSpPr>
          <p:spPr bwMode="auto">
            <a:xfrm>
              <a:off x="1358666" y="6047016"/>
              <a:ext cx="124814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216" name="Text Box 792"/>
            <p:cNvSpPr txBox="1">
              <a:spLocks noChangeArrowheads="1"/>
            </p:cNvSpPr>
            <p:nvPr/>
          </p:nvSpPr>
          <p:spPr bwMode="auto">
            <a:xfrm>
              <a:off x="1837322" y="6278791"/>
              <a:ext cx="130175" cy="12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de-DE" sz="800">
                  <a:latin typeface="Arial" pitchFamily="34" charset="0"/>
                </a:rPr>
                <a:t>C1</a:t>
              </a:r>
            </a:p>
          </p:txBody>
        </p:sp>
        <p:sp>
          <p:nvSpPr>
            <p:cNvPr id="217" name="Line 814"/>
            <p:cNvSpPr>
              <a:spLocks noChangeShapeType="1"/>
            </p:cNvSpPr>
            <p:nvPr/>
          </p:nvSpPr>
          <p:spPr bwMode="auto">
            <a:xfrm>
              <a:off x="1910347" y="5967641"/>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218" name="Rectangle 815"/>
            <p:cNvSpPr>
              <a:spLocks noChangeArrowheads="1"/>
            </p:cNvSpPr>
            <p:nvPr/>
          </p:nvSpPr>
          <p:spPr bwMode="auto">
            <a:xfrm>
              <a:off x="1886535" y="6062891"/>
              <a:ext cx="46037" cy="76200"/>
            </a:xfrm>
            <a:prstGeom prst="rect">
              <a:avLst/>
            </a:prstGeom>
            <a:solidFill>
              <a:srgbClr val="FF0066"/>
            </a:solidFill>
            <a:ln w="9525" algn="ctr">
              <a:solidFill>
                <a:schemeClr val="tx1"/>
              </a:solidFill>
              <a:miter lim="800000"/>
              <a:headEnd/>
              <a:tailEnd/>
            </a:ln>
          </p:spPr>
          <p:txBody>
            <a:bodyPr wrap="none" anchor="ctr"/>
            <a:lstStyle/>
            <a:p>
              <a:pPr algn="ctr" eaLnBrk="1" hangingPunct="1">
                <a:buClrTx/>
                <a:buSzTx/>
                <a:buFontTx/>
                <a:buNone/>
              </a:pPr>
              <a:endParaRPr lang="de-DE" sz="1800"/>
            </a:p>
          </p:txBody>
        </p:sp>
        <p:sp>
          <p:nvSpPr>
            <p:cNvPr id="219" name="Rectangle 816"/>
            <p:cNvSpPr>
              <a:spLocks noChangeArrowheads="1"/>
            </p:cNvSpPr>
            <p:nvPr/>
          </p:nvSpPr>
          <p:spPr bwMode="auto">
            <a:xfrm>
              <a:off x="1886535" y="6159729"/>
              <a:ext cx="46037" cy="74612"/>
            </a:xfrm>
            <a:prstGeom prst="rect">
              <a:avLst/>
            </a:prstGeom>
            <a:solidFill>
              <a:srgbClr val="FF0066"/>
            </a:solidFill>
            <a:ln w="9525" algn="ctr">
              <a:solidFill>
                <a:schemeClr val="tx1"/>
              </a:solidFill>
              <a:miter lim="800000"/>
              <a:headEnd/>
              <a:tailEnd/>
            </a:ln>
          </p:spPr>
          <p:txBody>
            <a:bodyPr wrap="none" anchor="ctr"/>
            <a:lstStyle/>
            <a:p>
              <a:pPr algn="ctr" eaLnBrk="1" hangingPunct="1">
                <a:buClrTx/>
                <a:buSzTx/>
                <a:buFontTx/>
                <a:buNone/>
              </a:pPr>
              <a:endParaRPr lang="de-DE"/>
            </a:p>
          </p:txBody>
        </p:sp>
        <p:sp>
          <p:nvSpPr>
            <p:cNvPr id="220" name="Oval 103"/>
            <p:cNvSpPr>
              <a:spLocks noChangeArrowheads="1"/>
            </p:cNvSpPr>
            <p:nvPr/>
          </p:nvSpPr>
          <p:spPr bwMode="auto">
            <a:xfrm>
              <a:off x="1848435" y="4430062"/>
              <a:ext cx="123825"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21" name="Text Box 754"/>
            <p:cNvSpPr txBox="1">
              <a:spLocks noChangeArrowheads="1"/>
            </p:cNvSpPr>
            <p:nvPr/>
          </p:nvSpPr>
          <p:spPr bwMode="auto">
            <a:xfrm>
              <a:off x="2296635" y="6265456"/>
              <a:ext cx="246863"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C1L2</a:t>
              </a:r>
            </a:p>
          </p:txBody>
        </p:sp>
        <p:sp>
          <p:nvSpPr>
            <p:cNvPr id="222" name="Line 47"/>
            <p:cNvSpPr>
              <a:spLocks noChangeShapeType="1"/>
            </p:cNvSpPr>
            <p:nvPr/>
          </p:nvSpPr>
          <p:spPr bwMode="auto">
            <a:xfrm>
              <a:off x="2429095" y="5954306"/>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223" name="Rectangle 48"/>
            <p:cNvSpPr>
              <a:spLocks noChangeArrowheads="1"/>
            </p:cNvSpPr>
            <p:nvPr/>
          </p:nvSpPr>
          <p:spPr bwMode="auto">
            <a:xfrm>
              <a:off x="2405282" y="6136869"/>
              <a:ext cx="46038" cy="76200"/>
            </a:xfrm>
            <a:prstGeom prst="rect">
              <a:avLst/>
            </a:prstGeom>
            <a:solidFill>
              <a:srgbClr val="00CC00"/>
            </a:solidFill>
            <a:ln w="9525">
              <a:solidFill>
                <a:schemeClr val="tx1"/>
              </a:solidFill>
              <a:miter lim="800000"/>
              <a:headEnd/>
              <a:tailEnd/>
            </a:ln>
          </p:spPr>
          <p:txBody>
            <a:bodyPr wrap="none" anchor="ctr"/>
            <a:lstStyle/>
            <a:p>
              <a:pPr algn="ctr"/>
              <a:endParaRPr lang="de-DE"/>
            </a:p>
          </p:txBody>
        </p:sp>
        <p:sp>
          <p:nvSpPr>
            <p:cNvPr id="224" name="Oval 46"/>
            <p:cNvSpPr>
              <a:spLocks noChangeArrowheads="1"/>
            </p:cNvSpPr>
            <p:nvPr/>
          </p:nvSpPr>
          <p:spPr bwMode="auto">
            <a:xfrm>
              <a:off x="2365595" y="5495107"/>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25" name="Oval 106"/>
            <p:cNvSpPr>
              <a:spLocks noChangeArrowheads="1"/>
            </p:cNvSpPr>
            <p:nvPr/>
          </p:nvSpPr>
          <p:spPr bwMode="auto">
            <a:xfrm>
              <a:off x="2367672" y="5647849"/>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26" name="Oval 456"/>
            <p:cNvSpPr>
              <a:spLocks noChangeArrowheads="1"/>
            </p:cNvSpPr>
            <p:nvPr/>
          </p:nvSpPr>
          <p:spPr bwMode="auto">
            <a:xfrm>
              <a:off x="2367182" y="5800808"/>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27" name="Oval 409"/>
            <p:cNvSpPr>
              <a:spLocks noChangeArrowheads="1"/>
            </p:cNvSpPr>
            <p:nvPr/>
          </p:nvSpPr>
          <p:spPr bwMode="auto">
            <a:xfrm>
              <a:off x="1482831" y="5802377"/>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28" name="Line 410"/>
            <p:cNvSpPr>
              <a:spLocks noChangeShapeType="1"/>
            </p:cNvSpPr>
            <p:nvPr/>
          </p:nvSpPr>
          <p:spPr bwMode="auto">
            <a:xfrm>
              <a:off x="1543155" y="5959539"/>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229" name="Rectangle 411"/>
            <p:cNvSpPr>
              <a:spLocks noChangeArrowheads="1"/>
            </p:cNvSpPr>
            <p:nvPr/>
          </p:nvSpPr>
          <p:spPr bwMode="auto">
            <a:xfrm>
              <a:off x="1522200" y="6142102"/>
              <a:ext cx="46038" cy="76200"/>
            </a:xfrm>
            <a:prstGeom prst="rect">
              <a:avLst/>
            </a:prstGeom>
            <a:solidFill>
              <a:srgbClr val="00CC00"/>
            </a:solidFill>
            <a:ln w="9525">
              <a:solidFill>
                <a:schemeClr val="tx1"/>
              </a:solidFill>
              <a:miter lim="800000"/>
              <a:headEnd/>
              <a:tailEnd/>
            </a:ln>
          </p:spPr>
          <p:txBody>
            <a:bodyPr wrap="none" anchor="ctr"/>
            <a:lstStyle/>
            <a:p>
              <a:pPr algn="ctr"/>
              <a:endParaRPr lang="de-DE"/>
            </a:p>
          </p:txBody>
        </p:sp>
        <p:sp>
          <p:nvSpPr>
            <p:cNvPr id="230" name="Text Box 500"/>
            <p:cNvSpPr txBox="1">
              <a:spLocks noChangeArrowheads="1"/>
            </p:cNvSpPr>
            <p:nvPr/>
          </p:nvSpPr>
          <p:spPr bwMode="auto">
            <a:xfrm>
              <a:off x="1451076" y="6261164"/>
              <a:ext cx="189154"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de-DE" sz="800" dirty="0">
                  <a:latin typeface="Arial" pitchFamily="34" charset="0"/>
                </a:rPr>
                <a:t>C19</a:t>
              </a:r>
            </a:p>
          </p:txBody>
        </p:sp>
        <p:sp>
          <p:nvSpPr>
            <p:cNvPr id="232" name="Oval 106"/>
            <p:cNvSpPr>
              <a:spLocks noChangeArrowheads="1"/>
            </p:cNvSpPr>
            <p:nvPr/>
          </p:nvSpPr>
          <p:spPr bwMode="auto">
            <a:xfrm>
              <a:off x="1848435" y="5663089"/>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33" name="Oval 456"/>
            <p:cNvSpPr>
              <a:spLocks noChangeArrowheads="1"/>
            </p:cNvSpPr>
            <p:nvPr/>
          </p:nvSpPr>
          <p:spPr bwMode="auto">
            <a:xfrm>
              <a:off x="1847945" y="5816048"/>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34" name="Oval 106"/>
            <p:cNvSpPr>
              <a:spLocks noChangeArrowheads="1"/>
            </p:cNvSpPr>
            <p:nvPr/>
          </p:nvSpPr>
          <p:spPr bwMode="auto">
            <a:xfrm>
              <a:off x="1848435" y="5352453"/>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35" name="Oval 456"/>
            <p:cNvSpPr>
              <a:spLocks noChangeArrowheads="1"/>
            </p:cNvSpPr>
            <p:nvPr/>
          </p:nvSpPr>
          <p:spPr bwMode="auto">
            <a:xfrm>
              <a:off x="1847945" y="5505412"/>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36" name="Oval 106"/>
            <p:cNvSpPr>
              <a:spLocks noChangeArrowheads="1"/>
            </p:cNvSpPr>
            <p:nvPr/>
          </p:nvSpPr>
          <p:spPr bwMode="auto">
            <a:xfrm>
              <a:off x="1848435" y="5041817"/>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37" name="Oval 456"/>
            <p:cNvSpPr>
              <a:spLocks noChangeArrowheads="1"/>
            </p:cNvSpPr>
            <p:nvPr/>
          </p:nvSpPr>
          <p:spPr bwMode="auto">
            <a:xfrm>
              <a:off x="1847945" y="5194776"/>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38" name="Oval 106"/>
            <p:cNvSpPr>
              <a:spLocks noChangeArrowheads="1"/>
            </p:cNvSpPr>
            <p:nvPr/>
          </p:nvSpPr>
          <p:spPr bwMode="auto">
            <a:xfrm>
              <a:off x="1848435" y="4737630"/>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a:p>
          </p:txBody>
        </p:sp>
        <p:sp>
          <p:nvSpPr>
            <p:cNvPr id="239" name="Oval 456"/>
            <p:cNvSpPr>
              <a:spLocks noChangeArrowheads="1"/>
            </p:cNvSpPr>
            <p:nvPr/>
          </p:nvSpPr>
          <p:spPr bwMode="auto">
            <a:xfrm>
              <a:off x="1847945" y="4890589"/>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a:p>
          </p:txBody>
        </p:sp>
        <p:sp>
          <p:nvSpPr>
            <p:cNvPr id="241" name="Oval 456"/>
            <p:cNvSpPr>
              <a:spLocks noChangeArrowheads="1"/>
            </p:cNvSpPr>
            <p:nvPr/>
          </p:nvSpPr>
          <p:spPr bwMode="auto">
            <a:xfrm>
              <a:off x="1847945" y="4587241"/>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a:p>
          </p:txBody>
        </p:sp>
        <p:sp>
          <p:nvSpPr>
            <p:cNvPr id="326" name="Text Box 754"/>
            <p:cNvSpPr txBox="1">
              <a:spLocks noChangeArrowheads="1"/>
            </p:cNvSpPr>
            <p:nvPr/>
          </p:nvSpPr>
          <p:spPr bwMode="auto">
            <a:xfrm>
              <a:off x="2041496" y="6265456"/>
              <a:ext cx="246863"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C1L1</a:t>
              </a:r>
            </a:p>
          </p:txBody>
        </p:sp>
        <p:sp>
          <p:nvSpPr>
            <p:cNvPr id="327" name="Line 47"/>
            <p:cNvSpPr>
              <a:spLocks noChangeShapeType="1"/>
            </p:cNvSpPr>
            <p:nvPr/>
          </p:nvSpPr>
          <p:spPr bwMode="auto">
            <a:xfrm>
              <a:off x="2173956" y="5954306"/>
              <a:ext cx="0" cy="1825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329" name="Oval 46"/>
            <p:cNvSpPr>
              <a:spLocks noChangeArrowheads="1"/>
            </p:cNvSpPr>
            <p:nvPr/>
          </p:nvSpPr>
          <p:spPr bwMode="auto">
            <a:xfrm>
              <a:off x="2110456" y="5804611"/>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grpSp>
          <p:nvGrpSpPr>
            <p:cNvPr id="13" name="Gruppieren 12"/>
            <p:cNvGrpSpPr/>
            <p:nvPr/>
          </p:nvGrpSpPr>
          <p:grpSpPr>
            <a:xfrm>
              <a:off x="1904790" y="4328838"/>
              <a:ext cx="522492" cy="1128342"/>
              <a:chOff x="8051203" y="4271682"/>
              <a:chExt cx="522492" cy="1128342"/>
            </a:xfrm>
          </p:grpSpPr>
          <p:grpSp>
            <p:nvGrpSpPr>
              <p:cNvPr id="12" name="Gruppieren 11"/>
              <p:cNvGrpSpPr/>
              <p:nvPr/>
            </p:nvGrpSpPr>
            <p:grpSpPr>
              <a:xfrm>
                <a:off x="8051203" y="4271682"/>
                <a:ext cx="522492" cy="75335"/>
                <a:chOff x="8051203" y="4271682"/>
                <a:chExt cx="522492" cy="75335"/>
              </a:xfrm>
            </p:grpSpPr>
            <p:sp>
              <p:nvSpPr>
                <p:cNvPr id="278" name="Line 10"/>
                <p:cNvSpPr>
                  <a:spLocks noChangeShapeType="1"/>
                </p:cNvSpPr>
                <p:nvPr/>
              </p:nvSpPr>
              <p:spPr bwMode="auto">
                <a:xfrm>
                  <a:off x="8051203" y="4271682"/>
                  <a:ext cx="52249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288" name="Line 10"/>
                <p:cNvSpPr>
                  <a:spLocks noChangeShapeType="1"/>
                </p:cNvSpPr>
                <p:nvPr/>
              </p:nvSpPr>
              <p:spPr bwMode="auto">
                <a:xfrm rot="5400000">
                  <a:off x="8020221" y="4311272"/>
                  <a:ext cx="7149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grpSp>
          <p:sp>
            <p:nvSpPr>
              <p:cNvPr id="289" name="Line 10"/>
              <p:cNvSpPr>
                <a:spLocks noChangeShapeType="1"/>
              </p:cNvSpPr>
              <p:nvPr/>
            </p:nvSpPr>
            <p:spPr bwMode="auto">
              <a:xfrm rot="5400000">
                <a:off x="8006908" y="4837777"/>
                <a:ext cx="112449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grpSp>
        <p:sp>
          <p:nvSpPr>
            <p:cNvPr id="290" name="Text Box 472"/>
            <p:cNvSpPr txBox="1">
              <a:spLocks noChangeArrowheads="1"/>
            </p:cNvSpPr>
            <p:nvPr/>
          </p:nvSpPr>
          <p:spPr bwMode="auto">
            <a:xfrm>
              <a:off x="2110456" y="4388407"/>
              <a:ext cx="972860" cy="307777"/>
            </a:xfrm>
            <a:prstGeom prst="rect">
              <a:avLst/>
            </a:prstGeom>
            <a:solidFill>
              <a:schemeClr val="bg1"/>
            </a:solidFill>
            <a:ln>
              <a:noFill/>
            </a:ln>
          </p:spPr>
          <p:txBody>
            <a:bodyPr wrap="squar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en-US" sz="1000" dirty="0">
                  <a:latin typeface="Arial" pitchFamily="34" charset="0"/>
                </a:rPr>
                <a:t>paired receptors</a:t>
              </a:r>
            </a:p>
            <a:p>
              <a:pPr algn="ctr" eaLnBrk="1" hangingPunct="1">
                <a:buClrTx/>
                <a:buSzTx/>
                <a:buFontTx/>
                <a:buNone/>
              </a:pPr>
              <a:r>
                <a:rPr lang="en-US" sz="1000" dirty="0">
                  <a:latin typeface="Arial" pitchFamily="34" charset="0"/>
                </a:rPr>
                <a:t>90.2% identity</a:t>
              </a:r>
            </a:p>
          </p:txBody>
        </p:sp>
        <p:grpSp>
          <p:nvGrpSpPr>
            <p:cNvPr id="434" name="Gruppieren 433"/>
            <p:cNvGrpSpPr/>
            <p:nvPr/>
          </p:nvGrpSpPr>
          <p:grpSpPr>
            <a:xfrm>
              <a:off x="1702975" y="4895111"/>
              <a:ext cx="45719" cy="292100"/>
              <a:chOff x="334196" y="1834261"/>
              <a:chExt cx="75335" cy="292100"/>
            </a:xfrm>
          </p:grpSpPr>
          <p:sp>
            <p:nvSpPr>
              <p:cNvPr id="438" name="Line 10"/>
              <p:cNvSpPr>
                <a:spLocks noChangeShapeType="1"/>
              </p:cNvSpPr>
              <p:nvPr/>
            </p:nvSpPr>
            <p:spPr bwMode="auto">
              <a:xfrm rot="16200000">
                <a:off x="188146" y="1980311"/>
                <a:ext cx="2921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439" name="Line 10"/>
              <p:cNvSpPr>
                <a:spLocks noChangeShapeType="1"/>
              </p:cNvSpPr>
              <p:nvPr/>
            </p:nvSpPr>
            <p:spPr bwMode="auto">
              <a:xfrm>
                <a:off x="338041" y="2124550"/>
                <a:ext cx="7149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440" name="Line 10"/>
              <p:cNvSpPr>
                <a:spLocks noChangeShapeType="1"/>
              </p:cNvSpPr>
              <p:nvPr/>
            </p:nvSpPr>
            <p:spPr bwMode="auto">
              <a:xfrm>
                <a:off x="338042" y="1838801"/>
                <a:ext cx="71489"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grpSp>
        <p:sp>
          <p:nvSpPr>
            <p:cNvPr id="441" name="Text Box 472"/>
            <p:cNvSpPr txBox="1">
              <a:spLocks noChangeArrowheads="1"/>
            </p:cNvSpPr>
            <p:nvPr/>
          </p:nvSpPr>
          <p:spPr bwMode="auto">
            <a:xfrm>
              <a:off x="1000413" y="4883979"/>
              <a:ext cx="67621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r" eaLnBrk="1" hangingPunct="1">
                <a:buClrTx/>
                <a:buSzTx/>
                <a:buFontTx/>
                <a:buNone/>
              </a:pPr>
              <a:r>
                <a:rPr lang="en-US" sz="1000" dirty="0">
                  <a:latin typeface="Arial" pitchFamily="34" charset="0"/>
                </a:rPr>
                <a:t>recent</a:t>
              </a:r>
            </a:p>
            <a:p>
              <a:pPr algn="r" eaLnBrk="1" hangingPunct="1">
                <a:buClrTx/>
                <a:buSzTx/>
                <a:buFontTx/>
                <a:buNone/>
              </a:pPr>
              <a:r>
                <a:rPr lang="en-US" sz="1000" dirty="0">
                  <a:latin typeface="Arial" pitchFamily="34" charset="0"/>
                </a:rPr>
                <a:t> duplication</a:t>
              </a:r>
            </a:p>
          </p:txBody>
        </p:sp>
      </p:grpSp>
      <p:grpSp>
        <p:nvGrpSpPr>
          <p:cNvPr id="400" name="Gruppieren 399">
            <a:extLst>
              <a:ext uri="{FF2B5EF4-FFF2-40B4-BE49-F238E27FC236}">
                <a16:creationId xmlns:a16="http://schemas.microsoft.com/office/drawing/2014/main" id="{ACAEE1BF-73A2-44A1-A6CF-19C8CC52B29D}"/>
              </a:ext>
            </a:extLst>
          </p:cNvPr>
          <p:cNvGrpSpPr/>
          <p:nvPr/>
        </p:nvGrpSpPr>
        <p:grpSpPr>
          <a:xfrm>
            <a:off x="7292976" y="116632"/>
            <a:ext cx="1771650" cy="1209676"/>
            <a:chOff x="7292976" y="116632"/>
            <a:chExt cx="1771650" cy="1209676"/>
          </a:xfrm>
        </p:grpSpPr>
        <p:sp>
          <p:nvSpPr>
            <p:cNvPr id="442" name="Rectangle 361">
              <a:extLst>
                <a:ext uri="{FF2B5EF4-FFF2-40B4-BE49-F238E27FC236}">
                  <a16:creationId xmlns:a16="http://schemas.microsoft.com/office/drawing/2014/main" id="{DEC68B8A-19CB-4E91-A1DC-C858EF8A5B58}"/>
                </a:ext>
              </a:extLst>
            </p:cNvPr>
            <p:cNvSpPr>
              <a:spLocks noChangeArrowheads="1"/>
            </p:cNvSpPr>
            <p:nvPr/>
          </p:nvSpPr>
          <p:spPr bwMode="auto">
            <a:xfrm>
              <a:off x="7292976" y="116632"/>
              <a:ext cx="1771650" cy="1209676"/>
            </a:xfrm>
            <a:prstGeom prst="rect">
              <a:avLst/>
            </a:prstGeom>
            <a:solidFill>
              <a:schemeClr val="bg1"/>
            </a:solidFill>
            <a:ln w="9525">
              <a:solidFill>
                <a:schemeClr val="tx1"/>
              </a:solidFill>
              <a:miter lim="800000"/>
              <a:headEnd/>
              <a:tailEnd/>
            </a:ln>
            <a:effectLst/>
          </p:spPr>
          <p:txBody>
            <a:bodyPr wrap="none" anchor="ctr"/>
            <a:lstStyle/>
            <a:p>
              <a:pPr eaLnBrk="0" hangingPunct="0">
                <a:buClr>
                  <a:srgbClr val="000000"/>
                </a:buClr>
                <a:buSzPct val="135000"/>
                <a:buFont typeface="StarBats" charset="0"/>
                <a:buNone/>
                <a:defRPr/>
              </a:pPr>
              <a:endParaRPr lang="en-US" sz="1800" dirty="0">
                <a:solidFill>
                  <a:srgbClr val="000000"/>
                </a:solidFill>
                <a:latin typeface="Arial" pitchFamily="34" charset="0"/>
              </a:endParaRPr>
            </a:p>
          </p:txBody>
        </p:sp>
        <p:sp>
          <p:nvSpPr>
            <p:cNvPr id="443" name="Text Box 355">
              <a:extLst>
                <a:ext uri="{FF2B5EF4-FFF2-40B4-BE49-F238E27FC236}">
                  <a16:creationId xmlns:a16="http://schemas.microsoft.com/office/drawing/2014/main" id="{E38FF036-8EC3-4D53-ACFE-B1704E31AE68}"/>
                </a:ext>
              </a:extLst>
            </p:cNvPr>
            <p:cNvSpPr txBox="1">
              <a:spLocks noChangeArrowheads="1"/>
            </p:cNvSpPr>
            <p:nvPr/>
          </p:nvSpPr>
          <p:spPr bwMode="auto">
            <a:xfrm>
              <a:off x="7564438" y="1075482"/>
              <a:ext cx="1328738" cy="185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defRPr/>
              </a:pPr>
              <a:r>
                <a:rPr lang="de-DE" sz="1200" dirty="0">
                  <a:solidFill>
                    <a:srgbClr val="000000"/>
                  </a:solidFill>
                  <a:latin typeface="Arial" pitchFamily="34" charset="0"/>
                </a:rPr>
                <a:t>ITAM-like </a:t>
              </a:r>
              <a:r>
                <a:rPr lang="en-US" sz="1200" dirty="0">
                  <a:solidFill>
                    <a:srgbClr val="000000"/>
                  </a:solidFill>
                  <a:latin typeface="Arial" pitchFamily="34" charset="0"/>
                </a:rPr>
                <a:t>endocytic</a:t>
              </a:r>
            </a:p>
          </p:txBody>
        </p:sp>
        <p:sp>
          <p:nvSpPr>
            <p:cNvPr id="444" name="Oval 357">
              <a:extLst>
                <a:ext uri="{FF2B5EF4-FFF2-40B4-BE49-F238E27FC236}">
                  <a16:creationId xmlns:a16="http://schemas.microsoft.com/office/drawing/2014/main" id="{EF066B39-DD70-4818-A4EE-27182D78164F}"/>
                </a:ext>
              </a:extLst>
            </p:cNvPr>
            <p:cNvSpPr>
              <a:spLocks noChangeArrowheads="1"/>
            </p:cNvSpPr>
            <p:nvPr/>
          </p:nvSpPr>
          <p:spPr bwMode="auto">
            <a:xfrm>
              <a:off x="7364571" y="194420"/>
              <a:ext cx="136208" cy="18415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buClr>
                  <a:srgbClr val="000000"/>
                </a:buClr>
                <a:buSzPct val="135000"/>
                <a:buFont typeface="StarBats" charset="0"/>
                <a:buNone/>
                <a:defRPr/>
              </a:pPr>
              <a:endParaRPr lang="de-DE" sz="1800">
                <a:solidFill>
                  <a:srgbClr val="000000"/>
                </a:solidFill>
                <a:latin typeface="Arial" pitchFamily="34" charset="0"/>
              </a:endParaRPr>
            </a:p>
          </p:txBody>
        </p:sp>
        <p:sp>
          <p:nvSpPr>
            <p:cNvPr id="445" name="Oval 358">
              <a:extLst>
                <a:ext uri="{FF2B5EF4-FFF2-40B4-BE49-F238E27FC236}">
                  <a16:creationId xmlns:a16="http://schemas.microsoft.com/office/drawing/2014/main" id="{0B784FEA-83CB-4D13-87BC-096F63541B34}"/>
                </a:ext>
              </a:extLst>
            </p:cNvPr>
            <p:cNvSpPr>
              <a:spLocks noChangeArrowheads="1"/>
            </p:cNvSpPr>
            <p:nvPr/>
          </p:nvSpPr>
          <p:spPr bwMode="auto">
            <a:xfrm>
              <a:off x="8226426" y="192831"/>
              <a:ext cx="152792" cy="185738"/>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r>
                <a:rPr lang="de-DE" sz="1000"/>
                <a:t>A</a:t>
              </a:r>
            </a:p>
          </p:txBody>
        </p:sp>
        <p:sp>
          <p:nvSpPr>
            <p:cNvPr id="446" name="Text Box 359">
              <a:extLst>
                <a:ext uri="{FF2B5EF4-FFF2-40B4-BE49-F238E27FC236}">
                  <a16:creationId xmlns:a16="http://schemas.microsoft.com/office/drawing/2014/main" id="{B823B8F2-F429-4EFF-ACC2-11EE2865E26C}"/>
                </a:ext>
              </a:extLst>
            </p:cNvPr>
            <p:cNvSpPr txBox="1">
              <a:spLocks noChangeArrowheads="1"/>
            </p:cNvSpPr>
            <p:nvPr/>
          </p:nvSpPr>
          <p:spPr bwMode="auto">
            <a:xfrm>
              <a:off x="7470776" y="137270"/>
              <a:ext cx="690562" cy="33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de-DE" sz="1200" dirty="0">
                  <a:solidFill>
                    <a:srgbClr val="000000"/>
                  </a:solidFill>
                  <a:latin typeface="Arial" pitchFamily="34" charset="0"/>
                </a:rPr>
                <a:t>IgV-like</a:t>
              </a:r>
            </a:p>
          </p:txBody>
        </p:sp>
        <p:sp>
          <p:nvSpPr>
            <p:cNvPr id="447" name="Text Box 360">
              <a:extLst>
                <a:ext uri="{FF2B5EF4-FFF2-40B4-BE49-F238E27FC236}">
                  <a16:creationId xmlns:a16="http://schemas.microsoft.com/office/drawing/2014/main" id="{A2483DFE-99E4-4728-A154-7115FD5C3BBC}"/>
                </a:ext>
              </a:extLst>
            </p:cNvPr>
            <p:cNvSpPr txBox="1">
              <a:spLocks noChangeArrowheads="1"/>
            </p:cNvSpPr>
            <p:nvPr/>
          </p:nvSpPr>
          <p:spPr bwMode="auto">
            <a:xfrm>
              <a:off x="8326438" y="137270"/>
              <a:ext cx="704039"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sz="1200" dirty="0">
                  <a:solidFill>
                    <a:srgbClr val="000000"/>
                  </a:solidFill>
                  <a:latin typeface="Arial" pitchFamily="34" charset="0"/>
                </a:rPr>
                <a:t>IgC-like</a:t>
              </a:r>
            </a:p>
          </p:txBody>
        </p:sp>
        <p:sp>
          <p:nvSpPr>
            <p:cNvPr id="448" name="Rectangle 362">
              <a:extLst>
                <a:ext uri="{FF2B5EF4-FFF2-40B4-BE49-F238E27FC236}">
                  <a16:creationId xmlns:a16="http://schemas.microsoft.com/office/drawing/2014/main" id="{D89D6242-B09D-4D4C-A16B-571D036F7739}"/>
                </a:ext>
              </a:extLst>
            </p:cNvPr>
            <p:cNvSpPr>
              <a:spLocks noChangeArrowheads="1"/>
            </p:cNvSpPr>
            <p:nvPr/>
          </p:nvSpPr>
          <p:spPr bwMode="auto">
            <a:xfrm>
              <a:off x="7394576" y="1092945"/>
              <a:ext cx="71437" cy="144462"/>
            </a:xfrm>
            <a:prstGeom prst="rect">
              <a:avLst/>
            </a:prstGeom>
            <a:solidFill>
              <a:srgbClr val="0000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buClr>
                  <a:srgbClr val="000000"/>
                </a:buClr>
                <a:buSzPct val="135000"/>
                <a:buFont typeface="StarBats" charset="0"/>
                <a:buNone/>
                <a:defRPr/>
              </a:pPr>
              <a:endParaRPr lang="de-DE" sz="1800">
                <a:solidFill>
                  <a:srgbClr val="000000"/>
                </a:solidFill>
                <a:latin typeface="Arial" pitchFamily="34" charset="0"/>
              </a:endParaRPr>
            </a:p>
          </p:txBody>
        </p:sp>
        <p:sp>
          <p:nvSpPr>
            <p:cNvPr id="449" name="Rectangle 364">
              <a:extLst>
                <a:ext uri="{FF2B5EF4-FFF2-40B4-BE49-F238E27FC236}">
                  <a16:creationId xmlns:a16="http://schemas.microsoft.com/office/drawing/2014/main" id="{667761E8-854E-4FF1-8DC8-7759F17A5849}"/>
                </a:ext>
              </a:extLst>
            </p:cNvPr>
            <p:cNvSpPr>
              <a:spLocks noChangeArrowheads="1"/>
            </p:cNvSpPr>
            <p:nvPr/>
          </p:nvSpPr>
          <p:spPr bwMode="auto">
            <a:xfrm>
              <a:off x="7392988" y="445245"/>
              <a:ext cx="71438" cy="144462"/>
            </a:xfrm>
            <a:prstGeom prst="rect">
              <a:avLst/>
            </a:prstGeom>
            <a:solidFill>
              <a:srgbClr val="FF0066"/>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buClr>
                  <a:srgbClr val="000000"/>
                </a:buClr>
                <a:buSzPct val="135000"/>
                <a:buFont typeface="StarBats" charset="0"/>
                <a:buNone/>
                <a:defRPr/>
              </a:pPr>
              <a:endParaRPr lang="de-DE" sz="1800">
                <a:solidFill>
                  <a:srgbClr val="000000"/>
                </a:solidFill>
                <a:latin typeface="Arial" pitchFamily="34" charset="0"/>
              </a:endParaRPr>
            </a:p>
          </p:txBody>
        </p:sp>
        <p:sp>
          <p:nvSpPr>
            <p:cNvPr id="450" name="Rectangle 365">
              <a:extLst>
                <a:ext uri="{FF2B5EF4-FFF2-40B4-BE49-F238E27FC236}">
                  <a16:creationId xmlns:a16="http://schemas.microsoft.com/office/drawing/2014/main" id="{87B740CB-4E17-401E-8035-1F5680315967}"/>
                </a:ext>
              </a:extLst>
            </p:cNvPr>
            <p:cNvSpPr>
              <a:spLocks noChangeArrowheads="1"/>
            </p:cNvSpPr>
            <p:nvPr/>
          </p:nvSpPr>
          <p:spPr bwMode="auto">
            <a:xfrm>
              <a:off x="7397751" y="656382"/>
              <a:ext cx="71437" cy="144463"/>
            </a:xfrm>
            <a:prstGeom prst="rect">
              <a:avLst/>
            </a:prstGeom>
            <a:solidFill>
              <a:srgbClr val="FFFF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buClr>
                  <a:srgbClr val="000000"/>
                </a:buClr>
                <a:buSzPct val="135000"/>
                <a:buFont typeface="StarBats" charset="0"/>
                <a:buNone/>
                <a:defRPr/>
              </a:pPr>
              <a:endParaRPr lang="de-DE" sz="1800">
                <a:solidFill>
                  <a:srgbClr val="000000"/>
                </a:solidFill>
                <a:latin typeface="Arial" pitchFamily="34" charset="0"/>
              </a:endParaRPr>
            </a:p>
          </p:txBody>
        </p:sp>
        <p:sp>
          <p:nvSpPr>
            <p:cNvPr id="451" name="Rectangle 369">
              <a:extLst>
                <a:ext uri="{FF2B5EF4-FFF2-40B4-BE49-F238E27FC236}">
                  <a16:creationId xmlns:a16="http://schemas.microsoft.com/office/drawing/2014/main" id="{DFD414DD-FBF9-4106-A12D-21B3A01B09CF}"/>
                </a:ext>
              </a:extLst>
            </p:cNvPr>
            <p:cNvSpPr>
              <a:spLocks noChangeArrowheads="1"/>
            </p:cNvSpPr>
            <p:nvPr/>
          </p:nvSpPr>
          <p:spPr bwMode="auto">
            <a:xfrm>
              <a:off x="7397751" y="873870"/>
              <a:ext cx="71437" cy="144462"/>
            </a:xfrm>
            <a:prstGeom prst="rect">
              <a:avLst/>
            </a:prstGeom>
            <a:solidFill>
              <a:srgbClr val="00CC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buClr>
                  <a:srgbClr val="000000"/>
                </a:buClr>
                <a:buSzPct val="135000"/>
                <a:buFont typeface="StarBats" charset="0"/>
                <a:buNone/>
                <a:defRPr/>
              </a:pPr>
              <a:endParaRPr lang="de-DE" sz="1800">
                <a:solidFill>
                  <a:srgbClr val="000000"/>
                </a:solidFill>
                <a:latin typeface="Arial" pitchFamily="34" charset="0"/>
              </a:endParaRPr>
            </a:p>
          </p:txBody>
        </p:sp>
        <p:sp>
          <p:nvSpPr>
            <p:cNvPr id="452" name="Text Box 355">
              <a:extLst>
                <a:ext uri="{FF2B5EF4-FFF2-40B4-BE49-F238E27FC236}">
                  <a16:creationId xmlns:a16="http://schemas.microsoft.com/office/drawing/2014/main" id="{AB5C249F-F239-4836-8C33-0F57B4DB6ACD}"/>
                </a:ext>
              </a:extLst>
            </p:cNvPr>
            <p:cNvSpPr txBox="1">
              <a:spLocks noChangeArrowheads="1"/>
            </p:cNvSpPr>
            <p:nvPr/>
          </p:nvSpPr>
          <p:spPr bwMode="auto">
            <a:xfrm>
              <a:off x="7564438" y="853231"/>
              <a:ext cx="357188" cy="185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defRPr/>
              </a:pPr>
              <a:r>
                <a:rPr lang="de-DE" sz="1200">
                  <a:solidFill>
                    <a:srgbClr val="000000"/>
                  </a:solidFill>
                  <a:latin typeface="Arial" pitchFamily="34" charset="0"/>
                </a:rPr>
                <a:t>ITAM</a:t>
              </a:r>
            </a:p>
          </p:txBody>
        </p:sp>
        <p:sp>
          <p:nvSpPr>
            <p:cNvPr id="453" name="Text Box 355">
              <a:extLst>
                <a:ext uri="{FF2B5EF4-FFF2-40B4-BE49-F238E27FC236}">
                  <a16:creationId xmlns:a16="http://schemas.microsoft.com/office/drawing/2014/main" id="{24FB411B-9584-4FDE-8F77-114982B2B367}"/>
                </a:ext>
              </a:extLst>
            </p:cNvPr>
            <p:cNvSpPr txBox="1">
              <a:spLocks noChangeArrowheads="1"/>
            </p:cNvSpPr>
            <p:nvPr/>
          </p:nvSpPr>
          <p:spPr bwMode="auto">
            <a:xfrm>
              <a:off x="7564438" y="403970"/>
              <a:ext cx="309563" cy="185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defRPr/>
              </a:pPr>
              <a:r>
                <a:rPr lang="de-DE" sz="1200" dirty="0">
                  <a:solidFill>
                    <a:srgbClr val="000000"/>
                  </a:solidFill>
                  <a:latin typeface="Arial" pitchFamily="34" charset="0"/>
                </a:rPr>
                <a:t>ITIM</a:t>
              </a:r>
            </a:p>
          </p:txBody>
        </p:sp>
        <p:sp>
          <p:nvSpPr>
            <p:cNvPr id="454" name="Text Box 355">
              <a:extLst>
                <a:ext uri="{FF2B5EF4-FFF2-40B4-BE49-F238E27FC236}">
                  <a16:creationId xmlns:a16="http://schemas.microsoft.com/office/drawing/2014/main" id="{72883994-85F9-41F1-AF89-DD85D97164FC}"/>
                </a:ext>
              </a:extLst>
            </p:cNvPr>
            <p:cNvSpPr txBox="1">
              <a:spLocks noChangeArrowheads="1"/>
            </p:cNvSpPr>
            <p:nvPr/>
          </p:nvSpPr>
          <p:spPr bwMode="auto">
            <a:xfrm>
              <a:off x="7564438" y="634157"/>
              <a:ext cx="368300" cy="184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defRPr/>
              </a:pPr>
              <a:r>
                <a:rPr lang="de-DE" sz="1200">
                  <a:solidFill>
                    <a:srgbClr val="000000"/>
                  </a:solidFill>
                  <a:latin typeface="Arial" pitchFamily="34" charset="0"/>
                </a:rPr>
                <a:t>ITSM</a:t>
              </a:r>
            </a:p>
          </p:txBody>
        </p:sp>
        <p:sp>
          <p:nvSpPr>
            <p:cNvPr id="455" name="Oval 358">
              <a:extLst>
                <a:ext uri="{FF2B5EF4-FFF2-40B4-BE49-F238E27FC236}">
                  <a16:creationId xmlns:a16="http://schemas.microsoft.com/office/drawing/2014/main" id="{8D4FC0AB-0E57-4575-A3A0-6E6D5067F443}"/>
                </a:ext>
              </a:extLst>
            </p:cNvPr>
            <p:cNvSpPr>
              <a:spLocks noChangeArrowheads="1"/>
            </p:cNvSpPr>
            <p:nvPr/>
          </p:nvSpPr>
          <p:spPr bwMode="auto">
            <a:xfrm>
              <a:off x="8226818" y="482908"/>
              <a:ext cx="155575"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buClr>
                  <a:srgbClr val="000000"/>
                </a:buClr>
                <a:buSzPct val="135000"/>
                <a:buFont typeface="StarBats" charset="0"/>
                <a:buNone/>
                <a:defRPr/>
              </a:pPr>
              <a:r>
                <a:rPr lang="de-DE" sz="1000">
                  <a:solidFill>
                    <a:srgbClr val="000000"/>
                  </a:solidFill>
                  <a:latin typeface="Arial" pitchFamily="34" charset="0"/>
                </a:rPr>
                <a:t>B</a:t>
              </a:r>
            </a:p>
          </p:txBody>
        </p:sp>
        <p:sp>
          <p:nvSpPr>
            <p:cNvPr id="456" name="Text Box 360">
              <a:extLst>
                <a:ext uri="{FF2B5EF4-FFF2-40B4-BE49-F238E27FC236}">
                  <a16:creationId xmlns:a16="http://schemas.microsoft.com/office/drawing/2014/main" id="{9DC5A3C2-98A7-49E0-A409-4CBD548D271E}"/>
                </a:ext>
              </a:extLst>
            </p:cNvPr>
            <p:cNvSpPr txBox="1">
              <a:spLocks noChangeArrowheads="1"/>
            </p:cNvSpPr>
            <p:nvPr/>
          </p:nvSpPr>
          <p:spPr bwMode="auto">
            <a:xfrm>
              <a:off x="8326438" y="427347"/>
              <a:ext cx="704039"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sz="1200" dirty="0">
                  <a:solidFill>
                    <a:srgbClr val="000000"/>
                  </a:solidFill>
                  <a:latin typeface="Arial" pitchFamily="34" charset="0"/>
                </a:rPr>
                <a:t>IgC-like</a:t>
              </a:r>
            </a:p>
          </p:txBody>
        </p:sp>
      </p:grpSp>
      <p:sp>
        <p:nvSpPr>
          <p:cNvPr id="424" name="Text Box 471">
            <a:extLst>
              <a:ext uri="{FF2B5EF4-FFF2-40B4-BE49-F238E27FC236}">
                <a16:creationId xmlns:a16="http://schemas.microsoft.com/office/drawing/2014/main" id="{C0D4694F-B3B9-4EE2-9089-137EA8F14D7B}"/>
              </a:ext>
            </a:extLst>
          </p:cNvPr>
          <p:cNvSpPr txBox="1">
            <a:spLocks noChangeArrowheads="1"/>
          </p:cNvSpPr>
          <p:nvPr/>
        </p:nvSpPr>
        <p:spPr bwMode="auto">
          <a:xfrm>
            <a:off x="107504" y="142893"/>
            <a:ext cx="40386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en-US" sz="1600" b="1" dirty="0">
                <a:latin typeface="Arial" pitchFamily="34" charset="0"/>
              </a:rPr>
              <a:t>D</a:t>
            </a:r>
          </a:p>
        </p:txBody>
      </p:sp>
      <p:grpSp>
        <p:nvGrpSpPr>
          <p:cNvPr id="17" name="Gruppieren 16">
            <a:extLst>
              <a:ext uri="{FF2B5EF4-FFF2-40B4-BE49-F238E27FC236}">
                <a16:creationId xmlns:a16="http://schemas.microsoft.com/office/drawing/2014/main" id="{A7101D54-6350-40D5-8F2F-5E497DC18584}"/>
              </a:ext>
            </a:extLst>
          </p:cNvPr>
          <p:cNvGrpSpPr/>
          <p:nvPr/>
        </p:nvGrpSpPr>
        <p:grpSpPr>
          <a:xfrm>
            <a:off x="5537787" y="4709755"/>
            <a:ext cx="3429951" cy="1883621"/>
            <a:chOff x="3507343" y="4709755"/>
            <a:chExt cx="3429951" cy="1883621"/>
          </a:xfrm>
        </p:grpSpPr>
        <p:sp>
          <p:nvSpPr>
            <p:cNvPr id="426" name="Text Box 477">
              <a:extLst>
                <a:ext uri="{FF2B5EF4-FFF2-40B4-BE49-F238E27FC236}">
                  <a16:creationId xmlns:a16="http://schemas.microsoft.com/office/drawing/2014/main" id="{9343B23B-3304-41E8-8FE5-6B9DD0A178DE}"/>
                </a:ext>
              </a:extLst>
            </p:cNvPr>
            <p:cNvSpPr txBox="1">
              <a:spLocks noChangeArrowheads="1"/>
            </p:cNvSpPr>
            <p:nvPr/>
          </p:nvSpPr>
          <p:spPr bwMode="auto">
            <a:xfrm>
              <a:off x="3507344" y="5199919"/>
              <a:ext cx="1397329" cy="795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r">
                <a:buClrTx/>
                <a:buSzTx/>
                <a:buFontTx/>
                <a:buNone/>
              </a:pPr>
              <a:r>
                <a:rPr lang="en-US" sz="1100" b="1" dirty="0">
                  <a:latin typeface="Arial" pitchFamily="34" charset="0"/>
                </a:rPr>
                <a:t>Sphenodontidae</a:t>
              </a:r>
            </a:p>
            <a:p>
              <a:pPr algn="r">
                <a:buClrTx/>
                <a:buSzTx/>
                <a:buFontTx/>
                <a:buNone/>
              </a:pPr>
              <a:r>
                <a:rPr lang="en-US" sz="1100" dirty="0">
                  <a:latin typeface="Arial" pitchFamily="34" charset="0"/>
                </a:rPr>
                <a:t>(family)</a:t>
              </a:r>
            </a:p>
            <a:p>
              <a:pPr algn="r">
                <a:buClrTx/>
                <a:buSzTx/>
                <a:buFontTx/>
                <a:buNone/>
              </a:pPr>
              <a:r>
                <a:rPr lang="en-US" sz="1100" dirty="0">
                  <a:latin typeface="+mn-lt"/>
                  <a:ea typeface="ＭＳ Ｐゴシック" pitchFamily="34" charset="-128"/>
                </a:rPr>
                <a:t>Tuatara</a:t>
              </a:r>
            </a:p>
            <a:p>
              <a:pPr algn="r">
                <a:buClrTx/>
                <a:buSzTx/>
                <a:buFontTx/>
                <a:buNone/>
              </a:pPr>
              <a:r>
                <a:rPr lang="de-DE" sz="800" i="1" dirty="0"/>
                <a:t>Sphenodon punctatus</a:t>
              </a:r>
              <a:endParaRPr lang="en-US" sz="800" i="1" dirty="0">
                <a:latin typeface="+mn-lt"/>
                <a:ea typeface="ＭＳ Ｐゴシック" pitchFamily="34" charset="-128"/>
              </a:endParaRPr>
            </a:p>
          </p:txBody>
        </p:sp>
        <p:grpSp>
          <p:nvGrpSpPr>
            <p:cNvPr id="15" name="Gruppieren 14">
              <a:extLst>
                <a:ext uri="{FF2B5EF4-FFF2-40B4-BE49-F238E27FC236}">
                  <a16:creationId xmlns:a16="http://schemas.microsoft.com/office/drawing/2014/main" id="{0FC8DC41-12D3-4D66-9708-46D0045296D9}"/>
                </a:ext>
              </a:extLst>
            </p:cNvPr>
            <p:cNvGrpSpPr/>
            <p:nvPr/>
          </p:nvGrpSpPr>
          <p:grpSpPr>
            <a:xfrm>
              <a:off x="5001830" y="5538264"/>
              <a:ext cx="1935464" cy="1055112"/>
              <a:chOff x="2788411" y="4875021"/>
              <a:chExt cx="1935464" cy="1055112"/>
            </a:xfrm>
          </p:grpSpPr>
          <p:sp>
            <p:nvSpPr>
              <p:cNvPr id="427" name="Line 336">
                <a:extLst>
                  <a:ext uri="{FF2B5EF4-FFF2-40B4-BE49-F238E27FC236}">
                    <a16:creationId xmlns:a16="http://schemas.microsoft.com/office/drawing/2014/main" id="{CB916D36-98D8-4237-831B-51DFD104ED8F}"/>
                  </a:ext>
                </a:extLst>
              </p:cNvPr>
              <p:cNvSpPr>
                <a:spLocks noChangeShapeType="1"/>
              </p:cNvSpPr>
              <p:nvPr/>
            </p:nvSpPr>
            <p:spPr bwMode="auto">
              <a:xfrm>
                <a:off x="2788411" y="5362301"/>
                <a:ext cx="19354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428" name="Line 337">
                <a:extLst>
                  <a:ext uri="{FF2B5EF4-FFF2-40B4-BE49-F238E27FC236}">
                    <a16:creationId xmlns:a16="http://schemas.microsoft.com/office/drawing/2014/main" id="{72490CB5-8282-4CEB-935B-4900050D1668}"/>
                  </a:ext>
                </a:extLst>
              </p:cNvPr>
              <p:cNvSpPr>
                <a:spLocks noChangeShapeType="1"/>
              </p:cNvSpPr>
              <p:nvPr/>
            </p:nvSpPr>
            <p:spPr bwMode="auto">
              <a:xfrm>
                <a:off x="2788411" y="5398655"/>
                <a:ext cx="193546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429" name="Oval 973">
                <a:extLst>
                  <a:ext uri="{FF2B5EF4-FFF2-40B4-BE49-F238E27FC236}">
                    <a16:creationId xmlns:a16="http://schemas.microsoft.com/office/drawing/2014/main" id="{22F3FC01-6EB2-44AC-BF21-9E0F828BF52C}"/>
                  </a:ext>
                </a:extLst>
              </p:cNvPr>
              <p:cNvSpPr>
                <a:spLocks noChangeArrowheads="1"/>
              </p:cNvSpPr>
              <p:nvPr/>
            </p:nvSpPr>
            <p:spPr bwMode="auto">
              <a:xfrm>
                <a:off x="2826019" y="5172620"/>
                <a:ext cx="125413"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430" name="Line 974">
                <a:extLst>
                  <a:ext uri="{FF2B5EF4-FFF2-40B4-BE49-F238E27FC236}">
                    <a16:creationId xmlns:a16="http://schemas.microsoft.com/office/drawing/2014/main" id="{9ADF53DE-E120-4D4F-96A5-BF96A4D60B27}"/>
                  </a:ext>
                </a:extLst>
              </p:cNvPr>
              <p:cNvSpPr>
                <a:spLocks noChangeShapeType="1"/>
              </p:cNvSpPr>
              <p:nvPr/>
            </p:nvSpPr>
            <p:spPr bwMode="auto">
              <a:xfrm>
                <a:off x="2889519" y="5327401"/>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431" name="Rectangle 975">
                <a:extLst>
                  <a:ext uri="{FF2B5EF4-FFF2-40B4-BE49-F238E27FC236}">
                    <a16:creationId xmlns:a16="http://schemas.microsoft.com/office/drawing/2014/main" id="{FB905B82-9FC3-4927-85FA-2F882108BC37}"/>
                  </a:ext>
                </a:extLst>
              </p:cNvPr>
              <p:cNvSpPr>
                <a:spLocks noChangeArrowheads="1"/>
              </p:cNvSpPr>
              <p:nvPr/>
            </p:nvSpPr>
            <p:spPr bwMode="auto">
              <a:xfrm>
                <a:off x="2865707" y="5503614"/>
                <a:ext cx="46037" cy="76200"/>
              </a:xfrm>
              <a:prstGeom prst="rect">
                <a:avLst/>
              </a:prstGeom>
              <a:solidFill>
                <a:srgbClr val="00CC00"/>
              </a:solidFill>
              <a:ln w="9525">
                <a:solidFill>
                  <a:schemeClr val="tx1"/>
                </a:solidFill>
                <a:miter lim="800000"/>
                <a:headEnd/>
                <a:tailEnd/>
              </a:ln>
            </p:spPr>
            <p:txBody>
              <a:bodyPr wrap="none" anchor="ctr"/>
              <a:lstStyle/>
              <a:p>
                <a:pPr algn="ctr">
                  <a:buFont typeface="StarBats" charset="0"/>
                </a:pPr>
                <a:endParaRPr lang="de-DE">
                  <a:solidFill>
                    <a:schemeClr val="tx1"/>
                  </a:solidFill>
                  <a:latin typeface="Arial" pitchFamily="34" charset="0"/>
                  <a:cs typeface="+mn-cs"/>
                </a:endParaRPr>
              </a:p>
            </p:txBody>
          </p:sp>
          <p:sp>
            <p:nvSpPr>
              <p:cNvPr id="432" name="Text Box 1001">
                <a:extLst>
                  <a:ext uri="{FF2B5EF4-FFF2-40B4-BE49-F238E27FC236}">
                    <a16:creationId xmlns:a16="http://schemas.microsoft.com/office/drawing/2014/main" id="{3EC5CF0B-5AB8-484B-9BEF-78900AB15263}"/>
                  </a:ext>
                </a:extLst>
              </p:cNvPr>
              <p:cNvSpPr txBox="1">
                <a:spLocks noChangeArrowheads="1"/>
              </p:cNvSpPr>
              <p:nvPr/>
            </p:nvSpPr>
            <p:spPr bwMode="auto">
              <a:xfrm>
                <a:off x="2793773" y="5636939"/>
                <a:ext cx="189154"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de-DE" sz="800" dirty="0">
                    <a:latin typeface="Arial" pitchFamily="34" charset="0"/>
                  </a:rPr>
                  <a:t>C19</a:t>
                </a:r>
              </a:p>
            </p:txBody>
          </p:sp>
          <p:sp>
            <p:nvSpPr>
              <p:cNvPr id="433" name="Text Box 792">
                <a:extLst>
                  <a:ext uri="{FF2B5EF4-FFF2-40B4-BE49-F238E27FC236}">
                    <a16:creationId xmlns:a16="http://schemas.microsoft.com/office/drawing/2014/main" id="{4A22AD1F-B1B1-467D-B10F-F8C3A597E268}"/>
                  </a:ext>
                </a:extLst>
              </p:cNvPr>
              <p:cNvSpPr txBox="1">
                <a:spLocks noChangeArrowheads="1"/>
              </p:cNvSpPr>
              <p:nvPr/>
            </p:nvSpPr>
            <p:spPr bwMode="auto">
              <a:xfrm>
                <a:off x="3260709" y="5636939"/>
                <a:ext cx="246862"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C1L8</a:t>
                </a:r>
              </a:p>
              <a:p>
                <a:pPr algn="ctr" eaLnBrk="1" hangingPunct="1">
                  <a:buClrTx/>
                  <a:buSzTx/>
                  <a:buFontTx/>
                  <a:buNone/>
                </a:pPr>
                <a:r>
                  <a:rPr lang="de-DE" sz="500" dirty="0">
                    <a:latin typeface="Arial" pitchFamily="34" charset="0"/>
                  </a:rPr>
                  <a:t>TSA</a:t>
                </a:r>
              </a:p>
            </p:txBody>
          </p:sp>
          <p:grpSp>
            <p:nvGrpSpPr>
              <p:cNvPr id="435" name="Gruppieren 434">
                <a:extLst>
                  <a:ext uri="{FF2B5EF4-FFF2-40B4-BE49-F238E27FC236}">
                    <a16:creationId xmlns:a16="http://schemas.microsoft.com/office/drawing/2014/main" id="{17DF16BD-CD80-429E-9A64-C7533D18489B}"/>
                  </a:ext>
                </a:extLst>
              </p:cNvPr>
              <p:cNvGrpSpPr/>
              <p:nvPr/>
            </p:nvGrpSpPr>
            <p:grpSpPr>
              <a:xfrm>
                <a:off x="3320411" y="4877779"/>
                <a:ext cx="125512" cy="717885"/>
                <a:chOff x="2426050" y="4248609"/>
                <a:chExt cx="125512" cy="717885"/>
              </a:xfrm>
            </p:grpSpPr>
            <p:sp>
              <p:nvSpPr>
                <p:cNvPr id="476" name="Line 814">
                  <a:extLst>
                    <a:ext uri="{FF2B5EF4-FFF2-40B4-BE49-F238E27FC236}">
                      <a16:creationId xmlns:a16="http://schemas.microsoft.com/office/drawing/2014/main" id="{C66C8E25-4021-48E6-857A-FCC704F0566A}"/>
                    </a:ext>
                  </a:extLst>
                </p:cNvPr>
                <p:cNvSpPr>
                  <a:spLocks noChangeShapeType="1"/>
                </p:cNvSpPr>
                <p:nvPr/>
              </p:nvSpPr>
              <p:spPr bwMode="auto">
                <a:xfrm>
                  <a:off x="2489649" y="4696619"/>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477" name="Rectangle 815">
                  <a:extLst>
                    <a:ext uri="{FF2B5EF4-FFF2-40B4-BE49-F238E27FC236}">
                      <a16:creationId xmlns:a16="http://schemas.microsoft.com/office/drawing/2014/main" id="{15A34637-9977-4AF6-92A0-E16B78E50D43}"/>
                    </a:ext>
                  </a:extLst>
                </p:cNvPr>
                <p:cNvSpPr>
                  <a:spLocks noChangeArrowheads="1"/>
                </p:cNvSpPr>
                <p:nvPr/>
              </p:nvSpPr>
              <p:spPr bwMode="auto">
                <a:xfrm>
                  <a:off x="2465837" y="4791869"/>
                  <a:ext cx="46037" cy="76200"/>
                </a:xfrm>
                <a:prstGeom prst="rect">
                  <a:avLst/>
                </a:prstGeom>
                <a:solidFill>
                  <a:srgbClr val="FF0066"/>
                </a:solidFill>
                <a:ln w="9525" algn="ctr">
                  <a:solidFill>
                    <a:schemeClr val="tx1"/>
                  </a:solidFill>
                  <a:miter lim="800000"/>
                  <a:headEnd/>
                  <a:tailEnd/>
                </a:ln>
              </p:spPr>
              <p:txBody>
                <a:bodyPr wrap="none" anchor="ctr"/>
                <a:lstStyle/>
                <a:p>
                  <a:pPr algn="ctr" eaLnBrk="1" hangingPunct="1">
                    <a:buClrTx/>
                    <a:buSzTx/>
                    <a:buFontTx/>
                    <a:buNone/>
                  </a:pPr>
                  <a:endParaRPr lang="de-DE" sz="1800"/>
                </a:p>
              </p:txBody>
            </p:sp>
            <p:sp>
              <p:nvSpPr>
                <p:cNvPr id="478" name="Rectangle 816">
                  <a:extLst>
                    <a:ext uri="{FF2B5EF4-FFF2-40B4-BE49-F238E27FC236}">
                      <a16:creationId xmlns:a16="http://schemas.microsoft.com/office/drawing/2014/main" id="{8E452F97-460B-4A82-BA48-1F62DD3AC20A}"/>
                    </a:ext>
                  </a:extLst>
                </p:cNvPr>
                <p:cNvSpPr>
                  <a:spLocks noChangeArrowheads="1"/>
                </p:cNvSpPr>
                <p:nvPr/>
              </p:nvSpPr>
              <p:spPr bwMode="auto">
                <a:xfrm>
                  <a:off x="2465837" y="4888707"/>
                  <a:ext cx="46037" cy="74612"/>
                </a:xfrm>
                <a:prstGeom prst="rect">
                  <a:avLst/>
                </a:prstGeom>
                <a:solidFill>
                  <a:srgbClr val="FFFF00"/>
                </a:solidFill>
                <a:ln w="9525" algn="ctr">
                  <a:solidFill>
                    <a:schemeClr val="tx1"/>
                  </a:solidFill>
                  <a:miter lim="800000"/>
                  <a:headEnd/>
                  <a:tailEnd/>
                </a:ln>
              </p:spPr>
              <p:txBody>
                <a:bodyPr wrap="none" anchor="ctr"/>
                <a:lstStyle/>
                <a:p>
                  <a:pPr algn="ctr" eaLnBrk="1" hangingPunct="1">
                    <a:buClrTx/>
                    <a:buSzTx/>
                    <a:buFontTx/>
                    <a:buNone/>
                  </a:pPr>
                  <a:endParaRPr lang="de-DE" sz="1800"/>
                </a:p>
              </p:txBody>
            </p:sp>
            <p:sp>
              <p:nvSpPr>
                <p:cNvPr id="479" name="Oval 103">
                  <a:extLst>
                    <a:ext uri="{FF2B5EF4-FFF2-40B4-BE49-F238E27FC236}">
                      <a16:creationId xmlns:a16="http://schemas.microsoft.com/office/drawing/2014/main" id="{510F765D-80A1-4652-A9C4-1E67CCCDE39A}"/>
                    </a:ext>
                  </a:extLst>
                </p:cNvPr>
                <p:cNvSpPr>
                  <a:spLocks noChangeArrowheads="1"/>
                </p:cNvSpPr>
                <p:nvPr/>
              </p:nvSpPr>
              <p:spPr bwMode="auto">
                <a:xfrm>
                  <a:off x="2427737" y="4248609"/>
                  <a:ext cx="123825"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480" name="Oval 106">
                  <a:extLst>
                    <a:ext uri="{FF2B5EF4-FFF2-40B4-BE49-F238E27FC236}">
                      <a16:creationId xmlns:a16="http://schemas.microsoft.com/office/drawing/2014/main" id="{B479F18E-254A-4735-9DF9-5FEF17F22A1A}"/>
                    </a:ext>
                  </a:extLst>
                </p:cNvPr>
                <p:cNvSpPr>
                  <a:spLocks noChangeArrowheads="1"/>
                </p:cNvSpPr>
                <p:nvPr/>
              </p:nvSpPr>
              <p:spPr bwMode="auto">
                <a:xfrm>
                  <a:off x="2427413" y="4399080"/>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481" name="Oval 456">
                  <a:extLst>
                    <a:ext uri="{FF2B5EF4-FFF2-40B4-BE49-F238E27FC236}">
                      <a16:creationId xmlns:a16="http://schemas.microsoft.com/office/drawing/2014/main" id="{3C303F9D-9E72-4099-8EF7-A4FAD879FECE}"/>
                    </a:ext>
                  </a:extLst>
                </p:cNvPr>
                <p:cNvSpPr>
                  <a:spLocks noChangeArrowheads="1"/>
                </p:cNvSpPr>
                <p:nvPr/>
              </p:nvSpPr>
              <p:spPr bwMode="auto">
                <a:xfrm>
                  <a:off x="2426050" y="4550041"/>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grpSp>
          <p:sp>
            <p:nvSpPr>
              <p:cNvPr id="436" name="Text Box 792">
                <a:extLst>
                  <a:ext uri="{FF2B5EF4-FFF2-40B4-BE49-F238E27FC236}">
                    <a16:creationId xmlns:a16="http://schemas.microsoft.com/office/drawing/2014/main" id="{796C6760-D879-4DCE-A226-F0081975DE72}"/>
                  </a:ext>
                </a:extLst>
              </p:cNvPr>
              <p:cNvSpPr txBox="1">
                <a:spLocks noChangeArrowheads="1"/>
              </p:cNvSpPr>
              <p:nvPr/>
            </p:nvSpPr>
            <p:spPr bwMode="auto">
              <a:xfrm>
                <a:off x="3764434" y="5636939"/>
                <a:ext cx="304571"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C1L10</a:t>
                </a:r>
              </a:p>
              <a:p>
                <a:pPr algn="ctr" eaLnBrk="1" hangingPunct="1">
                  <a:buClrTx/>
                  <a:buSzTx/>
                  <a:buFontTx/>
                  <a:buNone/>
                </a:pPr>
                <a:r>
                  <a:rPr lang="de-DE" sz="500" dirty="0">
                    <a:latin typeface="Arial" pitchFamily="34" charset="0"/>
                  </a:rPr>
                  <a:t>TSA</a:t>
                </a:r>
              </a:p>
            </p:txBody>
          </p:sp>
          <p:sp>
            <p:nvSpPr>
              <p:cNvPr id="437" name="Oval 103">
                <a:extLst>
                  <a:ext uri="{FF2B5EF4-FFF2-40B4-BE49-F238E27FC236}">
                    <a16:creationId xmlns:a16="http://schemas.microsoft.com/office/drawing/2014/main" id="{D56739D2-F680-4E96-ABB6-525D81884F48}"/>
                  </a:ext>
                </a:extLst>
              </p:cNvPr>
              <p:cNvSpPr>
                <a:spLocks noChangeArrowheads="1"/>
              </p:cNvSpPr>
              <p:nvPr/>
            </p:nvSpPr>
            <p:spPr bwMode="auto">
              <a:xfrm>
                <a:off x="3865099" y="4877779"/>
                <a:ext cx="123825"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457" name="Oval 106">
                <a:extLst>
                  <a:ext uri="{FF2B5EF4-FFF2-40B4-BE49-F238E27FC236}">
                    <a16:creationId xmlns:a16="http://schemas.microsoft.com/office/drawing/2014/main" id="{1E6281AF-F359-4146-88F4-ED7792CF05D7}"/>
                  </a:ext>
                </a:extLst>
              </p:cNvPr>
              <p:cNvSpPr>
                <a:spLocks noChangeArrowheads="1"/>
              </p:cNvSpPr>
              <p:nvPr/>
            </p:nvSpPr>
            <p:spPr bwMode="auto">
              <a:xfrm>
                <a:off x="3864775" y="5028250"/>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458" name="Oval 456">
                <a:extLst>
                  <a:ext uri="{FF2B5EF4-FFF2-40B4-BE49-F238E27FC236}">
                    <a16:creationId xmlns:a16="http://schemas.microsoft.com/office/drawing/2014/main" id="{412DBD3B-ADF0-4D7F-8C43-929568A02F1B}"/>
                  </a:ext>
                </a:extLst>
              </p:cNvPr>
              <p:cNvSpPr>
                <a:spLocks noChangeArrowheads="1"/>
              </p:cNvSpPr>
              <p:nvPr/>
            </p:nvSpPr>
            <p:spPr bwMode="auto">
              <a:xfrm>
                <a:off x="3863412" y="5179211"/>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459" name="Line 974">
                <a:extLst>
                  <a:ext uri="{FF2B5EF4-FFF2-40B4-BE49-F238E27FC236}">
                    <a16:creationId xmlns:a16="http://schemas.microsoft.com/office/drawing/2014/main" id="{7C52597A-7AF5-4457-9371-7EEB68AA60C9}"/>
                  </a:ext>
                </a:extLst>
              </p:cNvPr>
              <p:cNvSpPr>
                <a:spLocks noChangeShapeType="1"/>
              </p:cNvSpPr>
              <p:nvPr/>
            </p:nvSpPr>
            <p:spPr bwMode="auto">
              <a:xfrm>
                <a:off x="3928732" y="5327401"/>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460" name="Rectangle 975">
                <a:extLst>
                  <a:ext uri="{FF2B5EF4-FFF2-40B4-BE49-F238E27FC236}">
                    <a16:creationId xmlns:a16="http://schemas.microsoft.com/office/drawing/2014/main" id="{FAB0A73D-005B-46B5-A243-E21A4D0BFB1D}"/>
                  </a:ext>
                </a:extLst>
              </p:cNvPr>
              <p:cNvSpPr>
                <a:spLocks noChangeArrowheads="1"/>
              </p:cNvSpPr>
              <p:nvPr/>
            </p:nvSpPr>
            <p:spPr bwMode="auto">
              <a:xfrm>
                <a:off x="3904920" y="5503614"/>
                <a:ext cx="46037" cy="76200"/>
              </a:xfrm>
              <a:prstGeom prst="rect">
                <a:avLst/>
              </a:prstGeom>
              <a:solidFill>
                <a:srgbClr val="00CC00"/>
              </a:solidFill>
              <a:ln w="9525">
                <a:solidFill>
                  <a:schemeClr val="tx1"/>
                </a:solidFill>
                <a:miter lim="800000"/>
                <a:headEnd/>
                <a:tailEnd/>
              </a:ln>
            </p:spPr>
            <p:txBody>
              <a:bodyPr wrap="none" anchor="ctr"/>
              <a:lstStyle/>
              <a:p>
                <a:pPr algn="ctr">
                  <a:buFont typeface="StarBats" charset="0"/>
                </a:pPr>
                <a:endParaRPr lang="de-DE">
                  <a:solidFill>
                    <a:schemeClr val="tx1"/>
                  </a:solidFill>
                  <a:latin typeface="Arial" pitchFamily="34" charset="0"/>
                  <a:cs typeface="+mn-cs"/>
                </a:endParaRPr>
              </a:p>
            </p:txBody>
          </p:sp>
          <p:sp>
            <p:nvSpPr>
              <p:cNvPr id="461" name="Text Box 792">
                <a:extLst>
                  <a:ext uri="{FF2B5EF4-FFF2-40B4-BE49-F238E27FC236}">
                    <a16:creationId xmlns:a16="http://schemas.microsoft.com/office/drawing/2014/main" id="{D65FA564-DC74-430C-A3C2-D55B4B9157E4}"/>
                  </a:ext>
                </a:extLst>
              </p:cNvPr>
              <p:cNvSpPr txBox="1">
                <a:spLocks noChangeArrowheads="1"/>
              </p:cNvSpPr>
              <p:nvPr/>
            </p:nvSpPr>
            <p:spPr bwMode="auto">
              <a:xfrm>
                <a:off x="4096961" y="5730078"/>
                <a:ext cx="304571"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C1L11</a:t>
                </a:r>
              </a:p>
              <a:p>
                <a:pPr algn="ctr" eaLnBrk="1" hangingPunct="1">
                  <a:buClrTx/>
                  <a:buSzTx/>
                  <a:buFontTx/>
                  <a:buNone/>
                </a:pPr>
                <a:r>
                  <a:rPr lang="de-DE" sz="500" dirty="0">
                    <a:latin typeface="Arial" pitchFamily="34" charset="0"/>
                  </a:rPr>
                  <a:t>TSA</a:t>
                </a:r>
              </a:p>
            </p:txBody>
          </p:sp>
          <p:sp>
            <p:nvSpPr>
              <p:cNvPr id="462" name="Oval 103">
                <a:extLst>
                  <a:ext uri="{FF2B5EF4-FFF2-40B4-BE49-F238E27FC236}">
                    <a16:creationId xmlns:a16="http://schemas.microsoft.com/office/drawing/2014/main" id="{F10C1745-3E36-4299-BB50-AEB8208428DF}"/>
                  </a:ext>
                </a:extLst>
              </p:cNvPr>
              <p:cNvSpPr>
                <a:spLocks noChangeArrowheads="1"/>
              </p:cNvSpPr>
              <p:nvPr/>
            </p:nvSpPr>
            <p:spPr bwMode="auto">
              <a:xfrm>
                <a:off x="4141732" y="5178908"/>
                <a:ext cx="123825"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463" name="Line 974">
                <a:extLst>
                  <a:ext uri="{FF2B5EF4-FFF2-40B4-BE49-F238E27FC236}">
                    <a16:creationId xmlns:a16="http://schemas.microsoft.com/office/drawing/2014/main" id="{0E036423-77A6-45C5-A106-25EF347CBBF4}"/>
                  </a:ext>
                </a:extLst>
              </p:cNvPr>
              <p:cNvSpPr>
                <a:spLocks noChangeShapeType="1"/>
              </p:cNvSpPr>
              <p:nvPr/>
            </p:nvSpPr>
            <p:spPr bwMode="auto">
              <a:xfrm>
                <a:off x="4196899" y="5327401"/>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464" name="Rectangle 975">
                <a:extLst>
                  <a:ext uri="{FF2B5EF4-FFF2-40B4-BE49-F238E27FC236}">
                    <a16:creationId xmlns:a16="http://schemas.microsoft.com/office/drawing/2014/main" id="{B81CFA5B-2026-42C7-A0D4-36EAB9D8736B}"/>
                  </a:ext>
                </a:extLst>
              </p:cNvPr>
              <p:cNvSpPr>
                <a:spLocks noChangeArrowheads="1"/>
              </p:cNvSpPr>
              <p:nvPr/>
            </p:nvSpPr>
            <p:spPr bwMode="auto">
              <a:xfrm>
                <a:off x="4173087" y="5503614"/>
                <a:ext cx="46037" cy="76200"/>
              </a:xfrm>
              <a:prstGeom prst="rect">
                <a:avLst/>
              </a:prstGeom>
              <a:solidFill>
                <a:srgbClr val="00CC00"/>
              </a:solidFill>
              <a:ln w="9525">
                <a:solidFill>
                  <a:schemeClr val="tx1"/>
                </a:solidFill>
                <a:miter lim="800000"/>
                <a:headEnd/>
                <a:tailEnd/>
              </a:ln>
            </p:spPr>
            <p:txBody>
              <a:bodyPr wrap="none" anchor="ctr"/>
              <a:lstStyle/>
              <a:p>
                <a:pPr algn="ctr">
                  <a:buFont typeface="StarBats" charset="0"/>
                </a:pPr>
                <a:endParaRPr lang="de-DE">
                  <a:solidFill>
                    <a:schemeClr val="tx1"/>
                  </a:solidFill>
                  <a:latin typeface="Arial" pitchFamily="34" charset="0"/>
                  <a:cs typeface="+mn-cs"/>
                </a:endParaRPr>
              </a:p>
            </p:txBody>
          </p:sp>
          <p:sp>
            <p:nvSpPr>
              <p:cNvPr id="465" name="Oval 103">
                <a:extLst>
                  <a:ext uri="{FF2B5EF4-FFF2-40B4-BE49-F238E27FC236}">
                    <a16:creationId xmlns:a16="http://schemas.microsoft.com/office/drawing/2014/main" id="{A8ABDEA6-6834-48D7-B6DF-6671FF8347EA}"/>
                  </a:ext>
                </a:extLst>
              </p:cNvPr>
              <p:cNvSpPr>
                <a:spLocks noChangeArrowheads="1"/>
              </p:cNvSpPr>
              <p:nvPr/>
            </p:nvSpPr>
            <p:spPr bwMode="auto">
              <a:xfrm>
                <a:off x="4393742" y="5178908"/>
                <a:ext cx="123825"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466" name="Oval 103">
                <a:extLst>
                  <a:ext uri="{FF2B5EF4-FFF2-40B4-BE49-F238E27FC236}">
                    <a16:creationId xmlns:a16="http://schemas.microsoft.com/office/drawing/2014/main" id="{360156EA-0E64-46B4-95FE-7E6F225D7775}"/>
                  </a:ext>
                </a:extLst>
              </p:cNvPr>
              <p:cNvSpPr>
                <a:spLocks noChangeArrowheads="1"/>
              </p:cNvSpPr>
              <p:nvPr/>
            </p:nvSpPr>
            <p:spPr bwMode="auto">
              <a:xfrm>
                <a:off x="4393742" y="5029395"/>
                <a:ext cx="123825"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467" name="Oval 103">
                <a:extLst>
                  <a:ext uri="{FF2B5EF4-FFF2-40B4-BE49-F238E27FC236}">
                    <a16:creationId xmlns:a16="http://schemas.microsoft.com/office/drawing/2014/main" id="{BFC0BB85-EBA0-428E-AD97-B260948A3017}"/>
                  </a:ext>
                </a:extLst>
              </p:cNvPr>
              <p:cNvSpPr>
                <a:spLocks noChangeArrowheads="1"/>
              </p:cNvSpPr>
              <p:nvPr/>
            </p:nvSpPr>
            <p:spPr bwMode="auto">
              <a:xfrm>
                <a:off x="4393742" y="4875021"/>
                <a:ext cx="123825"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468" name="Text Box 792">
                <a:extLst>
                  <a:ext uri="{FF2B5EF4-FFF2-40B4-BE49-F238E27FC236}">
                    <a16:creationId xmlns:a16="http://schemas.microsoft.com/office/drawing/2014/main" id="{95AAE148-EE1F-441A-ACF3-C584A33DFF48}"/>
                  </a:ext>
                </a:extLst>
              </p:cNvPr>
              <p:cNvSpPr txBox="1">
                <a:spLocks noChangeArrowheads="1"/>
              </p:cNvSpPr>
              <p:nvPr/>
            </p:nvSpPr>
            <p:spPr bwMode="auto">
              <a:xfrm>
                <a:off x="4404429" y="5636939"/>
                <a:ext cx="246862"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de-DE" sz="800" dirty="0">
                    <a:latin typeface="Arial" pitchFamily="34" charset="0"/>
                  </a:rPr>
                  <a:t>C1L4</a:t>
                </a:r>
              </a:p>
            </p:txBody>
          </p:sp>
          <p:sp>
            <p:nvSpPr>
              <p:cNvPr id="469" name="Text Box 792">
                <a:extLst>
                  <a:ext uri="{FF2B5EF4-FFF2-40B4-BE49-F238E27FC236}">
                    <a16:creationId xmlns:a16="http://schemas.microsoft.com/office/drawing/2014/main" id="{B9AB94F7-04A9-4111-A867-8524106E2473}"/>
                  </a:ext>
                </a:extLst>
              </p:cNvPr>
              <p:cNvSpPr txBox="1">
                <a:spLocks noChangeArrowheads="1"/>
              </p:cNvSpPr>
              <p:nvPr/>
            </p:nvSpPr>
            <p:spPr bwMode="auto">
              <a:xfrm>
                <a:off x="3511175" y="5730286"/>
                <a:ext cx="246862"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de-DE" sz="800" dirty="0">
                    <a:latin typeface="Arial" pitchFamily="34" charset="0"/>
                  </a:rPr>
                  <a:t>C1L6</a:t>
                </a:r>
              </a:p>
            </p:txBody>
          </p:sp>
          <p:sp>
            <p:nvSpPr>
              <p:cNvPr id="470" name="Oval 103">
                <a:extLst>
                  <a:ext uri="{FF2B5EF4-FFF2-40B4-BE49-F238E27FC236}">
                    <a16:creationId xmlns:a16="http://schemas.microsoft.com/office/drawing/2014/main" id="{63CF9299-B5F7-45FA-917F-65D3A7519F44}"/>
                  </a:ext>
                </a:extLst>
              </p:cNvPr>
              <p:cNvSpPr>
                <a:spLocks noChangeArrowheads="1"/>
              </p:cNvSpPr>
              <p:nvPr/>
            </p:nvSpPr>
            <p:spPr bwMode="auto">
              <a:xfrm>
                <a:off x="3589496" y="4877779"/>
                <a:ext cx="123825"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471" name="Oval 106">
                <a:extLst>
                  <a:ext uri="{FF2B5EF4-FFF2-40B4-BE49-F238E27FC236}">
                    <a16:creationId xmlns:a16="http://schemas.microsoft.com/office/drawing/2014/main" id="{B3767AFF-CCFB-43C0-A574-276BECE70A00}"/>
                  </a:ext>
                </a:extLst>
              </p:cNvPr>
              <p:cNvSpPr>
                <a:spLocks noChangeArrowheads="1"/>
              </p:cNvSpPr>
              <p:nvPr/>
            </p:nvSpPr>
            <p:spPr bwMode="auto">
              <a:xfrm>
                <a:off x="3589172" y="5028250"/>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472" name="Oval 456">
                <a:extLst>
                  <a:ext uri="{FF2B5EF4-FFF2-40B4-BE49-F238E27FC236}">
                    <a16:creationId xmlns:a16="http://schemas.microsoft.com/office/drawing/2014/main" id="{8C972ACE-68B3-4C3F-975E-59029F39D057}"/>
                  </a:ext>
                </a:extLst>
              </p:cNvPr>
              <p:cNvSpPr>
                <a:spLocks noChangeArrowheads="1"/>
              </p:cNvSpPr>
              <p:nvPr/>
            </p:nvSpPr>
            <p:spPr bwMode="auto">
              <a:xfrm>
                <a:off x="3587809" y="5179211"/>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473" name="Line 974">
                <a:extLst>
                  <a:ext uri="{FF2B5EF4-FFF2-40B4-BE49-F238E27FC236}">
                    <a16:creationId xmlns:a16="http://schemas.microsoft.com/office/drawing/2014/main" id="{41203935-85EC-44E8-A828-84E376713BC3}"/>
                  </a:ext>
                </a:extLst>
              </p:cNvPr>
              <p:cNvSpPr>
                <a:spLocks noChangeShapeType="1"/>
              </p:cNvSpPr>
              <p:nvPr/>
            </p:nvSpPr>
            <p:spPr bwMode="auto">
              <a:xfrm>
                <a:off x="3653129" y="5327401"/>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474" name="Rectangle 975">
                <a:extLst>
                  <a:ext uri="{FF2B5EF4-FFF2-40B4-BE49-F238E27FC236}">
                    <a16:creationId xmlns:a16="http://schemas.microsoft.com/office/drawing/2014/main" id="{9CBFB47A-7464-4C2F-85F6-770A4F2AE323}"/>
                  </a:ext>
                </a:extLst>
              </p:cNvPr>
              <p:cNvSpPr>
                <a:spLocks noChangeArrowheads="1"/>
              </p:cNvSpPr>
              <p:nvPr/>
            </p:nvSpPr>
            <p:spPr bwMode="auto">
              <a:xfrm>
                <a:off x="3629317" y="5503614"/>
                <a:ext cx="46037" cy="76200"/>
              </a:xfrm>
              <a:prstGeom prst="rect">
                <a:avLst/>
              </a:prstGeom>
              <a:solidFill>
                <a:srgbClr val="00CC00"/>
              </a:solidFill>
              <a:ln w="9525">
                <a:solidFill>
                  <a:schemeClr val="tx1"/>
                </a:solidFill>
                <a:miter lim="800000"/>
                <a:headEnd/>
                <a:tailEnd/>
              </a:ln>
            </p:spPr>
            <p:txBody>
              <a:bodyPr wrap="none" anchor="ctr"/>
              <a:lstStyle/>
              <a:p>
                <a:pPr algn="ctr">
                  <a:buFont typeface="StarBats" charset="0"/>
                </a:pPr>
                <a:endParaRPr lang="de-DE">
                  <a:solidFill>
                    <a:schemeClr val="tx1"/>
                  </a:solidFill>
                  <a:latin typeface="Arial" pitchFamily="34" charset="0"/>
                  <a:cs typeface="+mn-cs"/>
                </a:endParaRPr>
              </a:p>
            </p:txBody>
          </p:sp>
        </p:grpSp>
        <p:sp>
          <p:nvSpPr>
            <p:cNvPr id="475" name="Text Box 477">
              <a:extLst>
                <a:ext uri="{FF2B5EF4-FFF2-40B4-BE49-F238E27FC236}">
                  <a16:creationId xmlns:a16="http://schemas.microsoft.com/office/drawing/2014/main" id="{9BD214E3-A57C-447A-9933-CACA51B58952}"/>
                </a:ext>
              </a:extLst>
            </p:cNvPr>
            <p:cNvSpPr txBox="1">
              <a:spLocks noChangeArrowheads="1"/>
            </p:cNvSpPr>
            <p:nvPr/>
          </p:nvSpPr>
          <p:spPr bwMode="auto">
            <a:xfrm>
              <a:off x="3507343" y="4709755"/>
              <a:ext cx="1397329" cy="338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r">
                <a:buClrTx/>
                <a:buSzTx/>
                <a:buFontTx/>
                <a:buNone/>
              </a:pPr>
              <a:r>
                <a:rPr lang="en-US" b="1" dirty="0">
                  <a:latin typeface="Arial" panose="020B0604020202020204" pitchFamily="34" charset="0"/>
                  <a:ea typeface="ＭＳ Ｐゴシック" pitchFamily="34" charset="-128"/>
                </a:rPr>
                <a:t>Tuatara</a:t>
              </a:r>
            </a:p>
          </p:txBody>
        </p:sp>
      </p:grpSp>
    </p:spTree>
    <p:extLst>
      <p:ext uri="{BB962C8B-B14F-4D97-AF65-F5344CB8AC3E}">
        <p14:creationId xmlns:p14="http://schemas.microsoft.com/office/powerpoint/2010/main" val="1569468478"/>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146" name="Text Box 471"/>
          <p:cNvSpPr txBox="1">
            <a:spLocks noChangeArrowheads="1"/>
          </p:cNvSpPr>
          <p:nvPr/>
        </p:nvSpPr>
        <p:spPr bwMode="auto">
          <a:xfrm>
            <a:off x="1403648" y="188640"/>
            <a:ext cx="11191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en-US" sz="1200" b="1" dirty="0">
                <a:latin typeface="Arial" pitchFamily="34" charset="0"/>
              </a:rPr>
              <a:t>Orthologous </a:t>
            </a:r>
          </a:p>
          <a:p>
            <a:pPr eaLnBrk="1" hangingPunct="1">
              <a:buClrTx/>
              <a:buSzTx/>
              <a:buFontTx/>
              <a:buNone/>
            </a:pPr>
            <a:r>
              <a:rPr lang="en-US" sz="1200" b="1" dirty="0">
                <a:latin typeface="Arial" pitchFamily="34" charset="0"/>
              </a:rPr>
              <a:t>CEACAMs</a:t>
            </a:r>
          </a:p>
        </p:txBody>
      </p:sp>
      <p:sp>
        <p:nvSpPr>
          <p:cNvPr id="252147" name="Text Box 472"/>
          <p:cNvSpPr txBox="1">
            <a:spLocks noChangeArrowheads="1"/>
          </p:cNvSpPr>
          <p:nvPr/>
        </p:nvSpPr>
        <p:spPr bwMode="auto">
          <a:xfrm>
            <a:off x="2867002" y="199327"/>
            <a:ext cx="16091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en-US" sz="1200" b="1" dirty="0">
                <a:latin typeface="Arial" pitchFamily="34" charset="0"/>
              </a:rPr>
              <a:t>CEACAM1-related </a:t>
            </a:r>
          </a:p>
          <a:p>
            <a:pPr eaLnBrk="1" hangingPunct="1">
              <a:buClrTx/>
              <a:buSzTx/>
              <a:buFontTx/>
              <a:buNone/>
            </a:pPr>
            <a:r>
              <a:rPr lang="en-US" sz="1200" b="1" dirty="0">
                <a:latin typeface="Arial" pitchFamily="34" charset="0"/>
              </a:rPr>
              <a:t>CEACAMs</a:t>
            </a:r>
          </a:p>
        </p:txBody>
      </p:sp>
      <p:grpSp>
        <p:nvGrpSpPr>
          <p:cNvPr id="3" name="Gruppieren 2">
            <a:extLst>
              <a:ext uri="{FF2B5EF4-FFF2-40B4-BE49-F238E27FC236}">
                <a16:creationId xmlns:a16="http://schemas.microsoft.com/office/drawing/2014/main" id="{50276FF3-3BCD-4910-B55D-49B0627C5D22}"/>
              </a:ext>
            </a:extLst>
          </p:cNvPr>
          <p:cNvGrpSpPr/>
          <p:nvPr/>
        </p:nvGrpSpPr>
        <p:grpSpPr>
          <a:xfrm>
            <a:off x="7292976" y="116632"/>
            <a:ext cx="1771650" cy="1209676"/>
            <a:chOff x="7292976" y="116632"/>
            <a:chExt cx="1771650" cy="1209676"/>
          </a:xfrm>
        </p:grpSpPr>
        <p:sp>
          <p:nvSpPr>
            <p:cNvPr id="429" name="Rectangle 361"/>
            <p:cNvSpPr>
              <a:spLocks noChangeArrowheads="1"/>
            </p:cNvSpPr>
            <p:nvPr/>
          </p:nvSpPr>
          <p:spPr bwMode="auto">
            <a:xfrm>
              <a:off x="7292976" y="116632"/>
              <a:ext cx="1771650" cy="1209676"/>
            </a:xfrm>
            <a:prstGeom prst="rect">
              <a:avLst/>
            </a:prstGeom>
            <a:solidFill>
              <a:schemeClr val="bg1"/>
            </a:solidFill>
            <a:ln w="9525">
              <a:solidFill>
                <a:schemeClr val="tx1"/>
              </a:solidFill>
              <a:miter lim="800000"/>
              <a:headEnd/>
              <a:tailEnd/>
            </a:ln>
            <a:effectLst/>
          </p:spPr>
          <p:txBody>
            <a:bodyPr wrap="none" anchor="ctr"/>
            <a:lstStyle/>
            <a:p>
              <a:pPr eaLnBrk="0" hangingPunct="0">
                <a:buClr>
                  <a:srgbClr val="000000"/>
                </a:buClr>
                <a:buSzPct val="135000"/>
                <a:buFont typeface="StarBats" charset="0"/>
                <a:buNone/>
                <a:defRPr/>
              </a:pPr>
              <a:endParaRPr lang="en-US" sz="1800" dirty="0">
                <a:solidFill>
                  <a:srgbClr val="000000"/>
                </a:solidFill>
                <a:latin typeface="Arial" pitchFamily="34" charset="0"/>
              </a:endParaRPr>
            </a:p>
          </p:txBody>
        </p:sp>
        <p:sp>
          <p:nvSpPr>
            <p:cNvPr id="424" name="Text Box 355"/>
            <p:cNvSpPr txBox="1">
              <a:spLocks noChangeArrowheads="1"/>
            </p:cNvSpPr>
            <p:nvPr/>
          </p:nvSpPr>
          <p:spPr bwMode="auto">
            <a:xfrm>
              <a:off x="7564438" y="1075482"/>
              <a:ext cx="1328738" cy="185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defRPr/>
              </a:pPr>
              <a:r>
                <a:rPr lang="de-DE" sz="1200" dirty="0">
                  <a:solidFill>
                    <a:srgbClr val="000000"/>
                  </a:solidFill>
                  <a:latin typeface="Arial" pitchFamily="34" charset="0"/>
                </a:rPr>
                <a:t>ITAM-like </a:t>
              </a:r>
              <a:r>
                <a:rPr lang="en-US" sz="1200" dirty="0">
                  <a:solidFill>
                    <a:srgbClr val="000000"/>
                  </a:solidFill>
                  <a:latin typeface="Arial" pitchFamily="34" charset="0"/>
                </a:rPr>
                <a:t>endocytic</a:t>
              </a:r>
            </a:p>
          </p:txBody>
        </p:sp>
        <p:sp>
          <p:nvSpPr>
            <p:cNvPr id="425" name="Oval 357"/>
            <p:cNvSpPr>
              <a:spLocks noChangeArrowheads="1"/>
            </p:cNvSpPr>
            <p:nvPr/>
          </p:nvSpPr>
          <p:spPr bwMode="auto">
            <a:xfrm>
              <a:off x="7364571" y="194420"/>
              <a:ext cx="136208" cy="18415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buClr>
                  <a:srgbClr val="000000"/>
                </a:buClr>
                <a:buSzPct val="135000"/>
                <a:buFont typeface="StarBats" charset="0"/>
                <a:buNone/>
                <a:defRPr/>
              </a:pPr>
              <a:endParaRPr lang="de-DE" sz="1800">
                <a:solidFill>
                  <a:srgbClr val="000000"/>
                </a:solidFill>
                <a:latin typeface="Arial" pitchFamily="34" charset="0"/>
              </a:endParaRPr>
            </a:p>
          </p:txBody>
        </p:sp>
        <p:sp>
          <p:nvSpPr>
            <p:cNvPr id="426" name="Oval 358"/>
            <p:cNvSpPr>
              <a:spLocks noChangeArrowheads="1"/>
            </p:cNvSpPr>
            <p:nvPr/>
          </p:nvSpPr>
          <p:spPr bwMode="auto">
            <a:xfrm>
              <a:off x="8226426" y="192831"/>
              <a:ext cx="152792" cy="185738"/>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r>
                <a:rPr lang="de-DE" sz="1000"/>
                <a:t>A</a:t>
              </a:r>
            </a:p>
          </p:txBody>
        </p:sp>
        <p:sp>
          <p:nvSpPr>
            <p:cNvPr id="427" name="Text Box 359"/>
            <p:cNvSpPr txBox="1">
              <a:spLocks noChangeArrowheads="1"/>
            </p:cNvSpPr>
            <p:nvPr/>
          </p:nvSpPr>
          <p:spPr bwMode="auto">
            <a:xfrm>
              <a:off x="7470776" y="137270"/>
              <a:ext cx="690562" cy="33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de-DE" sz="1200" dirty="0">
                  <a:solidFill>
                    <a:srgbClr val="000000"/>
                  </a:solidFill>
                  <a:latin typeface="Arial" pitchFamily="34" charset="0"/>
                </a:rPr>
                <a:t>IgV-like</a:t>
              </a:r>
            </a:p>
          </p:txBody>
        </p:sp>
        <p:sp>
          <p:nvSpPr>
            <p:cNvPr id="428" name="Text Box 360"/>
            <p:cNvSpPr txBox="1">
              <a:spLocks noChangeArrowheads="1"/>
            </p:cNvSpPr>
            <p:nvPr/>
          </p:nvSpPr>
          <p:spPr bwMode="auto">
            <a:xfrm>
              <a:off x="8326438" y="137270"/>
              <a:ext cx="704039"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sz="1200" dirty="0">
                  <a:solidFill>
                    <a:srgbClr val="000000"/>
                  </a:solidFill>
                  <a:latin typeface="Arial" pitchFamily="34" charset="0"/>
                </a:rPr>
                <a:t>IgC-like</a:t>
              </a:r>
            </a:p>
          </p:txBody>
        </p:sp>
        <p:sp>
          <p:nvSpPr>
            <p:cNvPr id="430" name="Rectangle 362"/>
            <p:cNvSpPr>
              <a:spLocks noChangeArrowheads="1"/>
            </p:cNvSpPr>
            <p:nvPr/>
          </p:nvSpPr>
          <p:spPr bwMode="auto">
            <a:xfrm>
              <a:off x="7394576" y="1092945"/>
              <a:ext cx="71437" cy="144462"/>
            </a:xfrm>
            <a:prstGeom prst="rect">
              <a:avLst/>
            </a:prstGeom>
            <a:solidFill>
              <a:srgbClr val="0000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buClr>
                  <a:srgbClr val="000000"/>
                </a:buClr>
                <a:buSzPct val="135000"/>
                <a:buFont typeface="StarBats" charset="0"/>
                <a:buNone/>
                <a:defRPr/>
              </a:pPr>
              <a:endParaRPr lang="de-DE" sz="1800">
                <a:solidFill>
                  <a:srgbClr val="000000"/>
                </a:solidFill>
                <a:latin typeface="Arial" pitchFamily="34" charset="0"/>
              </a:endParaRPr>
            </a:p>
          </p:txBody>
        </p:sp>
        <p:sp>
          <p:nvSpPr>
            <p:cNvPr id="431" name="Rectangle 364"/>
            <p:cNvSpPr>
              <a:spLocks noChangeArrowheads="1"/>
            </p:cNvSpPr>
            <p:nvPr/>
          </p:nvSpPr>
          <p:spPr bwMode="auto">
            <a:xfrm>
              <a:off x="7392988" y="445245"/>
              <a:ext cx="71438" cy="144462"/>
            </a:xfrm>
            <a:prstGeom prst="rect">
              <a:avLst/>
            </a:prstGeom>
            <a:solidFill>
              <a:srgbClr val="FF0066"/>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buClr>
                  <a:srgbClr val="000000"/>
                </a:buClr>
                <a:buSzPct val="135000"/>
                <a:buFont typeface="StarBats" charset="0"/>
                <a:buNone/>
                <a:defRPr/>
              </a:pPr>
              <a:endParaRPr lang="de-DE" sz="1800">
                <a:solidFill>
                  <a:srgbClr val="000000"/>
                </a:solidFill>
                <a:latin typeface="Arial" pitchFamily="34" charset="0"/>
              </a:endParaRPr>
            </a:p>
          </p:txBody>
        </p:sp>
        <p:sp>
          <p:nvSpPr>
            <p:cNvPr id="432" name="Rectangle 365"/>
            <p:cNvSpPr>
              <a:spLocks noChangeArrowheads="1"/>
            </p:cNvSpPr>
            <p:nvPr/>
          </p:nvSpPr>
          <p:spPr bwMode="auto">
            <a:xfrm>
              <a:off x="7397751" y="656382"/>
              <a:ext cx="71437" cy="144463"/>
            </a:xfrm>
            <a:prstGeom prst="rect">
              <a:avLst/>
            </a:prstGeom>
            <a:solidFill>
              <a:srgbClr val="FFFF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buClr>
                  <a:srgbClr val="000000"/>
                </a:buClr>
                <a:buSzPct val="135000"/>
                <a:buFont typeface="StarBats" charset="0"/>
                <a:buNone/>
                <a:defRPr/>
              </a:pPr>
              <a:endParaRPr lang="de-DE" sz="1800">
                <a:solidFill>
                  <a:srgbClr val="000000"/>
                </a:solidFill>
                <a:latin typeface="Arial" pitchFamily="34" charset="0"/>
              </a:endParaRPr>
            </a:p>
          </p:txBody>
        </p:sp>
        <p:sp>
          <p:nvSpPr>
            <p:cNvPr id="433" name="Rectangle 369"/>
            <p:cNvSpPr>
              <a:spLocks noChangeArrowheads="1"/>
            </p:cNvSpPr>
            <p:nvPr/>
          </p:nvSpPr>
          <p:spPr bwMode="auto">
            <a:xfrm>
              <a:off x="7397751" y="873870"/>
              <a:ext cx="71437" cy="144462"/>
            </a:xfrm>
            <a:prstGeom prst="rect">
              <a:avLst/>
            </a:prstGeom>
            <a:solidFill>
              <a:srgbClr val="00CC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buClr>
                  <a:srgbClr val="000000"/>
                </a:buClr>
                <a:buSzPct val="135000"/>
                <a:buFont typeface="StarBats" charset="0"/>
                <a:buNone/>
                <a:defRPr/>
              </a:pPr>
              <a:endParaRPr lang="de-DE" sz="1800">
                <a:solidFill>
                  <a:srgbClr val="000000"/>
                </a:solidFill>
                <a:latin typeface="Arial" pitchFamily="34" charset="0"/>
              </a:endParaRPr>
            </a:p>
          </p:txBody>
        </p:sp>
        <p:sp>
          <p:nvSpPr>
            <p:cNvPr id="435" name="Text Box 355"/>
            <p:cNvSpPr txBox="1">
              <a:spLocks noChangeArrowheads="1"/>
            </p:cNvSpPr>
            <p:nvPr/>
          </p:nvSpPr>
          <p:spPr bwMode="auto">
            <a:xfrm>
              <a:off x="7564438" y="853231"/>
              <a:ext cx="357188" cy="185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defRPr/>
              </a:pPr>
              <a:r>
                <a:rPr lang="de-DE" sz="1200">
                  <a:solidFill>
                    <a:srgbClr val="000000"/>
                  </a:solidFill>
                  <a:latin typeface="Arial" pitchFamily="34" charset="0"/>
                </a:rPr>
                <a:t>ITAM</a:t>
              </a:r>
            </a:p>
          </p:txBody>
        </p:sp>
        <p:sp>
          <p:nvSpPr>
            <p:cNvPr id="436" name="Text Box 355"/>
            <p:cNvSpPr txBox="1">
              <a:spLocks noChangeArrowheads="1"/>
            </p:cNvSpPr>
            <p:nvPr/>
          </p:nvSpPr>
          <p:spPr bwMode="auto">
            <a:xfrm>
              <a:off x="7564438" y="403970"/>
              <a:ext cx="309563" cy="185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defRPr/>
              </a:pPr>
              <a:r>
                <a:rPr lang="de-DE" sz="1200" dirty="0">
                  <a:solidFill>
                    <a:srgbClr val="000000"/>
                  </a:solidFill>
                  <a:latin typeface="Arial" pitchFamily="34" charset="0"/>
                </a:rPr>
                <a:t>ITIM</a:t>
              </a:r>
            </a:p>
          </p:txBody>
        </p:sp>
        <p:sp>
          <p:nvSpPr>
            <p:cNvPr id="437" name="Text Box 355"/>
            <p:cNvSpPr txBox="1">
              <a:spLocks noChangeArrowheads="1"/>
            </p:cNvSpPr>
            <p:nvPr/>
          </p:nvSpPr>
          <p:spPr bwMode="auto">
            <a:xfrm>
              <a:off x="7564438" y="634157"/>
              <a:ext cx="368300" cy="184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defRPr/>
              </a:pPr>
              <a:r>
                <a:rPr lang="de-DE" sz="1200">
                  <a:solidFill>
                    <a:srgbClr val="000000"/>
                  </a:solidFill>
                  <a:latin typeface="Arial" pitchFamily="34" charset="0"/>
                </a:rPr>
                <a:t>ITSM</a:t>
              </a:r>
            </a:p>
          </p:txBody>
        </p:sp>
        <p:sp>
          <p:nvSpPr>
            <p:cNvPr id="539" name="Oval 358"/>
            <p:cNvSpPr>
              <a:spLocks noChangeArrowheads="1"/>
            </p:cNvSpPr>
            <p:nvPr/>
          </p:nvSpPr>
          <p:spPr bwMode="auto">
            <a:xfrm>
              <a:off x="8226818" y="482908"/>
              <a:ext cx="155575"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buClr>
                  <a:srgbClr val="000000"/>
                </a:buClr>
                <a:buSzPct val="135000"/>
                <a:buFont typeface="StarBats" charset="0"/>
                <a:buNone/>
                <a:defRPr/>
              </a:pPr>
              <a:r>
                <a:rPr lang="de-DE" sz="1000">
                  <a:solidFill>
                    <a:srgbClr val="000000"/>
                  </a:solidFill>
                  <a:latin typeface="Arial" pitchFamily="34" charset="0"/>
                </a:rPr>
                <a:t>B</a:t>
              </a:r>
            </a:p>
          </p:txBody>
        </p:sp>
        <p:sp>
          <p:nvSpPr>
            <p:cNvPr id="544" name="Text Box 360"/>
            <p:cNvSpPr txBox="1">
              <a:spLocks noChangeArrowheads="1"/>
            </p:cNvSpPr>
            <p:nvPr/>
          </p:nvSpPr>
          <p:spPr bwMode="auto">
            <a:xfrm>
              <a:off x="8326438" y="427347"/>
              <a:ext cx="704039"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sz="1200" dirty="0">
                  <a:solidFill>
                    <a:srgbClr val="000000"/>
                  </a:solidFill>
                  <a:latin typeface="Arial" pitchFamily="34" charset="0"/>
                </a:rPr>
                <a:t>IgC-like</a:t>
              </a:r>
            </a:p>
          </p:txBody>
        </p:sp>
      </p:grpSp>
      <p:sp>
        <p:nvSpPr>
          <p:cNvPr id="308" name="Text Box 471"/>
          <p:cNvSpPr txBox="1">
            <a:spLocks noChangeArrowheads="1"/>
          </p:cNvSpPr>
          <p:nvPr/>
        </p:nvSpPr>
        <p:spPr bwMode="auto">
          <a:xfrm>
            <a:off x="207699" y="448272"/>
            <a:ext cx="111918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en-US" sz="1600" b="1" dirty="0">
                <a:latin typeface="Arial" pitchFamily="34" charset="0"/>
              </a:rPr>
              <a:t>Geckos</a:t>
            </a:r>
          </a:p>
        </p:txBody>
      </p:sp>
      <p:sp>
        <p:nvSpPr>
          <p:cNvPr id="22" name="Text Box 477">
            <a:extLst>
              <a:ext uri="{FF2B5EF4-FFF2-40B4-BE49-F238E27FC236}">
                <a16:creationId xmlns:a16="http://schemas.microsoft.com/office/drawing/2014/main" id="{7CF358A0-9015-4AE8-808B-67A684CD4CEA}"/>
              </a:ext>
            </a:extLst>
          </p:cNvPr>
          <p:cNvSpPr txBox="1">
            <a:spLocks noChangeArrowheads="1"/>
          </p:cNvSpPr>
          <p:nvPr/>
        </p:nvSpPr>
        <p:spPr bwMode="auto">
          <a:xfrm>
            <a:off x="372528" y="2283778"/>
            <a:ext cx="1397329" cy="72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r">
              <a:buClrTx/>
              <a:buSzTx/>
              <a:buFontTx/>
              <a:buNone/>
            </a:pPr>
            <a:r>
              <a:rPr lang="en-US" sz="1100" b="1" dirty="0">
                <a:latin typeface="Arial" pitchFamily="34" charset="0"/>
              </a:rPr>
              <a:t>Gekkonidae</a:t>
            </a:r>
          </a:p>
          <a:p>
            <a:pPr algn="r">
              <a:buClrTx/>
              <a:buSzTx/>
              <a:buFontTx/>
              <a:buNone/>
            </a:pPr>
            <a:r>
              <a:rPr lang="en-US" sz="1100" dirty="0">
                <a:latin typeface="Arial" pitchFamily="34" charset="0"/>
              </a:rPr>
              <a:t>(family)</a:t>
            </a:r>
          </a:p>
          <a:p>
            <a:pPr algn="r">
              <a:buClrTx/>
              <a:buSzTx/>
              <a:buFontTx/>
              <a:buNone/>
            </a:pPr>
            <a:r>
              <a:rPr lang="en-US" sz="1100" dirty="0">
                <a:latin typeface="+mn-lt"/>
                <a:ea typeface="ＭＳ Ｐゴシック" pitchFamily="34" charset="-128"/>
              </a:rPr>
              <a:t>Prickly Gecko</a:t>
            </a:r>
          </a:p>
          <a:p>
            <a:pPr algn="r">
              <a:buClrTx/>
              <a:buSzTx/>
              <a:buFontTx/>
              <a:buNone/>
            </a:pPr>
            <a:r>
              <a:rPr lang="de-DE" sz="800" i="1" dirty="0"/>
              <a:t>Heteronotia binoei</a:t>
            </a:r>
            <a:endParaRPr lang="en-US" sz="800" i="1" dirty="0">
              <a:latin typeface="+mn-lt"/>
              <a:ea typeface="ＭＳ Ｐゴシック" pitchFamily="34" charset="-128"/>
            </a:endParaRPr>
          </a:p>
        </p:txBody>
      </p:sp>
      <p:sp>
        <p:nvSpPr>
          <p:cNvPr id="23" name="Text Box 477">
            <a:extLst>
              <a:ext uri="{FF2B5EF4-FFF2-40B4-BE49-F238E27FC236}">
                <a16:creationId xmlns:a16="http://schemas.microsoft.com/office/drawing/2014/main" id="{67E3D96B-2FB6-425D-AD24-F5DC9CC54291}"/>
              </a:ext>
            </a:extLst>
          </p:cNvPr>
          <p:cNvSpPr txBox="1">
            <a:spLocks noChangeArrowheads="1"/>
          </p:cNvSpPr>
          <p:nvPr/>
        </p:nvSpPr>
        <p:spPr bwMode="auto">
          <a:xfrm>
            <a:off x="372527" y="1772839"/>
            <a:ext cx="139732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r">
              <a:buClrTx/>
              <a:buSzTx/>
              <a:buFontTx/>
              <a:buNone/>
            </a:pPr>
            <a:r>
              <a:rPr lang="en-US" b="1" dirty="0">
                <a:latin typeface="Arial" panose="020B0604020202020204" pitchFamily="34" charset="0"/>
                <a:ea typeface="ＭＳ Ｐゴシック" pitchFamily="34" charset="-128"/>
              </a:rPr>
              <a:t>Geckos</a:t>
            </a:r>
          </a:p>
        </p:txBody>
      </p:sp>
      <p:sp>
        <p:nvSpPr>
          <p:cNvPr id="25" name="Line 336">
            <a:extLst>
              <a:ext uri="{FF2B5EF4-FFF2-40B4-BE49-F238E27FC236}">
                <a16:creationId xmlns:a16="http://schemas.microsoft.com/office/drawing/2014/main" id="{43D4D303-2D55-4B8D-8CF6-EA21D30DF3E0}"/>
              </a:ext>
            </a:extLst>
          </p:cNvPr>
          <p:cNvSpPr>
            <a:spLocks noChangeShapeType="1"/>
          </p:cNvSpPr>
          <p:nvPr/>
        </p:nvSpPr>
        <p:spPr bwMode="auto">
          <a:xfrm>
            <a:off x="1871663" y="2760550"/>
            <a:ext cx="196527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26" name="Line 337">
            <a:extLst>
              <a:ext uri="{FF2B5EF4-FFF2-40B4-BE49-F238E27FC236}">
                <a16:creationId xmlns:a16="http://schemas.microsoft.com/office/drawing/2014/main" id="{5998D533-3F80-4873-8DDD-0CF7B2C596DF}"/>
              </a:ext>
            </a:extLst>
          </p:cNvPr>
          <p:cNvSpPr>
            <a:spLocks noChangeShapeType="1"/>
          </p:cNvSpPr>
          <p:nvPr/>
        </p:nvSpPr>
        <p:spPr bwMode="auto">
          <a:xfrm>
            <a:off x="1881642" y="2796904"/>
            <a:ext cx="1955291"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27" name="Oval 973">
            <a:extLst>
              <a:ext uri="{FF2B5EF4-FFF2-40B4-BE49-F238E27FC236}">
                <a16:creationId xmlns:a16="http://schemas.microsoft.com/office/drawing/2014/main" id="{B3397876-1AD3-4958-AF4F-FC0C89164684}"/>
              </a:ext>
            </a:extLst>
          </p:cNvPr>
          <p:cNvSpPr>
            <a:spLocks noChangeArrowheads="1"/>
          </p:cNvSpPr>
          <p:nvPr/>
        </p:nvSpPr>
        <p:spPr bwMode="auto">
          <a:xfrm>
            <a:off x="1939077" y="2570869"/>
            <a:ext cx="125413"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8" name="Line 974">
            <a:extLst>
              <a:ext uri="{FF2B5EF4-FFF2-40B4-BE49-F238E27FC236}">
                <a16:creationId xmlns:a16="http://schemas.microsoft.com/office/drawing/2014/main" id="{CE44BE0D-A2C3-4B7B-B4DA-CAE9B9848D46}"/>
              </a:ext>
            </a:extLst>
          </p:cNvPr>
          <p:cNvSpPr>
            <a:spLocks noChangeShapeType="1"/>
          </p:cNvSpPr>
          <p:nvPr/>
        </p:nvSpPr>
        <p:spPr bwMode="auto">
          <a:xfrm>
            <a:off x="2002577" y="2725650"/>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29" name="Rectangle 975">
            <a:extLst>
              <a:ext uri="{FF2B5EF4-FFF2-40B4-BE49-F238E27FC236}">
                <a16:creationId xmlns:a16="http://schemas.microsoft.com/office/drawing/2014/main" id="{CA086F4C-9A1F-47C1-891B-A757187FDD19}"/>
              </a:ext>
            </a:extLst>
          </p:cNvPr>
          <p:cNvSpPr>
            <a:spLocks noChangeArrowheads="1"/>
          </p:cNvSpPr>
          <p:nvPr/>
        </p:nvSpPr>
        <p:spPr bwMode="auto">
          <a:xfrm>
            <a:off x="1978765" y="2901863"/>
            <a:ext cx="46037" cy="76200"/>
          </a:xfrm>
          <a:prstGeom prst="rect">
            <a:avLst/>
          </a:prstGeom>
          <a:solidFill>
            <a:srgbClr val="00CC00"/>
          </a:solidFill>
          <a:ln w="9525">
            <a:solidFill>
              <a:schemeClr val="tx1"/>
            </a:solidFill>
            <a:miter lim="800000"/>
            <a:headEnd/>
            <a:tailEnd/>
          </a:ln>
        </p:spPr>
        <p:txBody>
          <a:bodyPr wrap="none" anchor="ctr"/>
          <a:lstStyle/>
          <a:p>
            <a:pPr algn="ctr">
              <a:buFont typeface="StarBats" charset="0"/>
            </a:pPr>
            <a:endParaRPr lang="de-DE">
              <a:solidFill>
                <a:schemeClr val="tx1"/>
              </a:solidFill>
              <a:latin typeface="Arial" pitchFamily="34" charset="0"/>
              <a:cs typeface="+mn-cs"/>
            </a:endParaRPr>
          </a:p>
        </p:txBody>
      </p:sp>
      <p:sp>
        <p:nvSpPr>
          <p:cNvPr id="30" name="Text Box 1001">
            <a:extLst>
              <a:ext uri="{FF2B5EF4-FFF2-40B4-BE49-F238E27FC236}">
                <a16:creationId xmlns:a16="http://schemas.microsoft.com/office/drawing/2014/main" id="{C98FC2B1-D960-4FAD-BA84-49F4CF885854}"/>
              </a:ext>
            </a:extLst>
          </p:cNvPr>
          <p:cNvSpPr txBox="1">
            <a:spLocks noChangeArrowheads="1"/>
          </p:cNvSpPr>
          <p:nvPr/>
        </p:nvSpPr>
        <p:spPr bwMode="auto">
          <a:xfrm>
            <a:off x="1906831" y="3035188"/>
            <a:ext cx="189154"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de-DE" sz="800" dirty="0">
                <a:latin typeface="Arial" pitchFamily="34" charset="0"/>
              </a:rPr>
              <a:t>C19</a:t>
            </a:r>
          </a:p>
        </p:txBody>
      </p:sp>
      <p:sp>
        <p:nvSpPr>
          <p:cNvPr id="31" name="Text Box 792">
            <a:extLst>
              <a:ext uri="{FF2B5EF4-FFF2-40B4-BE49-F238E27FC236}">
                <a16:creationId xmlns:a16="http://schemas.microsoft.com/office/drawing/2014/main" id="{DF3B2287-3DA1-497A-A082-FF0E5F1653D2}"/>
              </a:ext>
            </a:extLst>
          </p:cNvPr>
          <p:cNvSpPr txBox="1">
            <a:spLocks noChangeArrowheads="1"/>
          </p:cNvSpPr>
          <p:nvPr/>
        </p:nvSpPr>
        <p:spPr bwMode="auto">
          <a:xfrm>
            <a:off x="2431475" y="3035188"/>
            <a:ext cx="131446"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a:t>
            </a:r>
          </a:p>
        </p:txBody>
      </p:sp>
      <p:sp>
        <p:nvSpPr>
          <p:cNvPr id="32" name="Line 814">
            <a:extLst>
              <a:ext uri="{FF2B5EF4-FFF2-40B4-BE49-F238E27FC236}">
                <a16:creationId xmlns:a16="http://schemas.microsoft.com/office/drawing/2014/main" id="{44FCDC82-040D-4408-8497-27911424B5E1}"/>
              </a:ext>
            </a:extLst>
          </p:cNvPr>
          <p:cNvSpPr>
            <a:spLocks noChangeShapeType="1"/>
          </p:cNvSpPr>
          <p:nvPr/>
        </p:nvSpPr>
        <p:spPr bwMode="auto">
          <a:xfrm>
            <a:off x="2497068" y="2724038"/>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33" name="Rectangle 815">
            <a:extLst>
              <a:ext uri="{FF2B5EF4-FFF2-40B4-BE49-F238E27FC236}">
                <a16:creationId xmlns:a16="http://schemas.microsoft.com/office/drawing/2014/main" id="{1A019AF7-70D9-4265-905E-69266E74A92D}"/>
              </a:ext>
            </a:extLst>
          </p:cNvPr>
          <p:cNvSpPr>
            <a:spLocks noChangeArrowheads="1"/>
          </p:cNvSpPr>
          <p:nvPr/>
        </p:nvSpPr>
        <p:spPr bwMode="auto">
          <a:xfrm>
            <a:off x="2473256" y="2819288"/>
            <a:ext cx="46037" cy="76200"/>
          </a:xfrm>
          <a:prstGeom prst="rect">
            <a:avLst/>
          </a:prstGeom>
          <a:solidFill>
            <a:srgbClr val="FF0066"/>
          </a:solidFill>
          <a:ln w="9525" algn="ctr">
            <a:solidFill>
              <a:schemeClr val="tx1"/>
            </a:solidFill>
            <a:miter lim="800000"/>
            <a:headEnd/>
            <a:tailEnd/>
          </a:ln>
        </p:spPr>
        <p:txBody>
          <a:bodyPr wrap="none" anchor="ctr"/>
          <a:lstStyle/>
          <a:p>
            <a:pPr algn="ctr" eaLnBrk="1" hangingPunct="1">
              <a:buClrTx/>
              <a:buSzTx/>
              <a:buFontTx/>
              <a:buNone/>
            </a:pPr>
            <a:endParaRPr lang="de-DE" sz="1800"/>
          </a:p>
        </p:txBody>
      </p:sp>
      <p:sp>
        <p:nvSpPr>
          <p:cNvPr id="34" name="Rectangle 816">
            <a:extLst>
              <a:ext uri="{FF2B5EF4-FFF2-40B4-BE49-F238E27FC236}">
                <a16:creationId xmlns:a16="http://schemas.microsoft.com/office/drawing/2014/main" id="{A2D5DB47-7331-4FF3-AF06-C1F04845A917}"/>
              </a:ext>
            </a:extLst>
          </p:cNvPr>
          <p:cNvSpPr>
            <a:spLocks noChangeArrowheads="1"/>
          </p:cNvSpPr>
          <p:nvPr/>
        </p:nvSpPr>
        <p:spPr bwMode="auto">
          <a:xfrm>
            <a:off x="2473256" y="2916126"/>
            <a:ext cx="46037" cy="74612"/>
          </a:xfrm>
          <a:prstGeom prst="rect">
            <a:avLst/>
          </a:prstGeom>
          <a:solidFill>
            <a:srgbClr val="FFFF00"/>
          </a:solidFill>
          <a:ln w="9525" algn="ctr">
            <a:solidFill>
              <a:schemeClr val="tx1"/>
            </a:solidFill>
            <a:miter lim="800000"/>
            <a:headEnd/>
            <a:tailEnd/>
          </a:ln>
        </p:spPr>
        <p:txBody>
          <a:bodyPr wrap="none" anchor="ctr"/>
          <a:lstStyle/>
          <a:p>
            <a:pPr algn="ctr" eaLnBrk="1" hangingPunct="1">
              <a:buClrTx/>
              <a:buSzTx/>
              <a:buFontTx/>
              <a:buNone/>
            </a:pPr>
            <a:endParaRPr lang="de-DE" sz="1800"/>
          </a:p>
        </p:txBody>
      </p:sp>
      <p:sp>
        <p:nvSpPr>
          <p:cNvPr id="35" name="Oval 103">
            <a:extLst>
              <a:ext uri="{FF2B5EF4-FFF2-40B4-BE49-F238E27FC236}">
                <a16:creationId xmlns:a16="http://schemas.microsoft.com/office/drawing/2014/main" id="{9880D1FB-9007-4910-A78D-278249C26D72}"/>
              </a:ext>
            </a:extLst>
          </p:cNvPr>
          <p:cNvSpPr>
            <a:spLocks noChangeArrowheads="1"/>
          </p:cNvSpPr>
          <p:nvPr/>
        </p:nvSpPr>
        <p:spPr bwMode="auto">
          <a:xfrm>
            <a:off x="2435156" y="739724"/>
            <a:ext cx="123825"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6" name="Oval 106">
            <a:extLst>
              <a:ext uri="{FF2B5EF4-FFF2-40B4-BE49-F238E27FC236}">
                <a16:creationId xmlns:a16="http://schemas.microsoft.com/office/drawing/2014/main" id="{19C7F322-DDBC-4904-8B2E-F0C5DAED3F3E}"/>
              </a:ext>
            </a:extLst>
          </p:cNvPr>
          <p:cNvSpPr>
            <a:spLocks noChangeArrowheads="1"/>
          </p:cNvSpPr>
          <p:nvPr/>
        </p:nvSpPr>
        <p:spPr bwMode="auto">
          <a:xfrm>
            <a:off x="2434832" y="2111837"/>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7" name="Oval 456">
            <a:extLst>
              <a:ext uri="{FF2B5EF4-FFF2-40B4-BE49-F238E27FC236}">
                <a16:creationId xmlns:a16="http://schemas.microsoft.com/office/drawing/2014/main" id="{77FA68D6-F249-490F-AEA9-1880C576891F}"/>
              </a:ext>
            </a:extLst>
          </p:cNvPr>
          <p:cNvSpPr>
            <a:spLocks noChangeArrowheads="1"/>
          </p:cNvSpPr>
          <p:nvPr/>
        </p:nvSpPr>
        <p:spPr bwMode="auto">
          <a:xfrm>
            <a:off x="2433469" y="2262798"/>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8" name="Text Box 792">
            <a:extLst>
              <a:ext uri="{FF2B5EF4-FFF2-40B4-BE49-F238E27FC236}">
                <a16:creationId xmlns:a16="http://schemas.microsoft.com/office/drawing/2014/main" id="{1C874D9A-0BAB-43E4-A35B-E3A651256E28}"/>
              </a:ext>
            </a:extLst>
          </p:cNvPr>
          <p:cNvSpPr txBox="1">
            <a:spLocks noChangeArrowheads="1"/>
          </p:cNvSpPr>
          <p:nvPr/>
        </p:nvSpPr>
        <p:spPr bwMode="auto">
          <a:xfrm>
            <a:off x="2906346" y="3035188"/>
            <a:ext cx="246862"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C1L3</a:t>
            </a:r>
          </a:p>
        </p:txBody>
      </p:sp>
      <p:sp>
        <p:nvSpPr>
          <p:cNvPr id="39" name="Oval 103">
            <a:extLst>
              <a:ext uri="{FF2B5EF4-FFF2-40B4-BE49-F238E27FC236}">
                <a16:creationId xmlns:a16="http://schemas.microsoft.com/office/drawing/2014/main" id="{3AE2E923-62BA-47C6-A213-17CE513F496A}"/>
              </a:ext>
            </a:extLst>
          </p:cNvPr>
          <p:cNvSpPr>
            <a:spLocks noChangeArrowheads="1"/>
          </p:cNvSpPr>
          <p:nvPr/>
        </p:nvSpPr>
        <p:spPr bwMode="auto">
          <a:xfrm>
            <a:off x="2978157" y="2418268"/>
            <a:ext cx="123825"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40" name="Oval 106">
            <a:extLst>
              <a:ext uri="{FF2B5EF4-FFF2-40B4-BE49-F238E27FC236}">
                <a16:creationId xmlns:a16="http://schemas.microsoft.com/office/drawing/2014/main" id="{D7F1BDEB-092B-47D3-9D6B-EB407F13C186}"/>
              </a:ext>
            </a:extLst>
          </p:cNvPr>
          <p:cNvSpPr>
            <a:spLocks noChangeArrowheads="1"/>
          </p:cNvSpPr>
          <p:nvPr/>
        </p:nvSpPr>
        <p:spPr bwMode="auto">
          <a:xfrm>
            <a:off x="2977833" y="2568739"/>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41" name="Line 974">
            <a:extLst>
              <a:ext uri="{FF2B5EF4-FFF2-40B4-BE49-F238E27FC236}">
                <a16:creationId xmlns:a16="http://schemas.microsoft.com/office/drawing/2014/main" id="{B65EB09C-5616-4A95-B277-033B3624CDB9}"/>
              </a:ext>
            </a:extLst>
          </p:cNvPr>
          <p:cNvSpPr>
            <a:spLocks noChangeShapeType="1"/>
          </p:cNvSpPr>
          <p:nvPr/>
        </p:nvSpPr>
        <p:spPr bwMode="auto">
          <a:xfrm>
            <a:off x="3041790" y="2725650"/>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42" name="Rectangle 975">
            <a:extLst>
              <a:ext uri="{FF2B5EF4-FFF2-40B4-BE49-F238E27FC236}">
                <a16:creationId xmlns:a16="http://schemas.microsoft.com/office/drawing/2014/main" id="{CFB25DE5-4DC5-48C7-8C6E-0262F473CE08}"/>
              </a:ext>
            </a:extLst>
          </p:cNvPr>
          <p:cNvSpPr>
            <a:spLocks noChangeArrowheads="1"/>
          </p:cNvSpPr>
          <p:nvPr/>
        </p:nvSpPr>
        <p:spPr bwMode="auto">
          <a:xfrm>
            <a:off x="3017978" y="2901863"/>
            <a:ext cx="46037" cy="76200"/>
          </a:xfrm>
          <a:prstGeom prst="rect">
            <a:avLst/>
          </a:prstGeom>
          <a:solidFill>
            <a:srgbClr val="00CC00"/>
          </a:solidFill>
          <a:ln w="9525">
            <a:solidFill>
              <a:schemeClr val="tx1"/>
            </a:solidFill>
            <a:miter lim="800000"/>
            <a:headEnd/>
            <a:tailEnd/>
          </a:ln>
        </p:spPr>
        <p:txBody>
          <a:bodyPr wrap="none" anchor="ctr"/>
          <a:lstStyle/>
          <a:p>
            <a:pPr algn="ctr">
              <a:buFont typeface="StarBats" charset="0"/>
            </a:pPr>
            <a:endParaRPr lang="de-DE">
              <a:solidFill>
                <a:schemeClr val="tx1"/>
              </a:solidFill>
              <a:latin typeface="Arial" pitchFamily="34" charset="0"/>
              <a:cs typeface="+mn-cs"/>
            </a:endParaRPr>
          </a:p>
        </p:txBody>
      </p:sp>
      <p:sp>
        <p:nvSpPr>
          <p:cNvPr id="43" name="Text Box 792">
            <a:extLst>
              <a:ext uri="{FF2B5EF4-FFF2-40B4-BE49-F238E27FC236}">
                <a16:creationId xmlns:a16="http://schemas.microsoft.com/office/drawing/2014/main" id="{2CE6AF0A-F0AB-4E68-A9A2-BE69038FB6A6}"/>
              </a:ext>
            </a:extLst>
          </p:cNvPr>
          <p:cNvSpPr txBox="1">
            <a:spLocks noChangeArrowheads="1"/>
          </p:cNvSpPr>
          <p:nvPr/>
        </p:nvSpPr>
        <p:spPr bwMode="auto">
          <a:xfrm>
            <a:off x="3238873" y="3128327"/>
            <a:ext cx="246862"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C1L4</a:t>
            </a:r>
          </a:p>
        </p:txBody>
      </p:sp>
      <p:sp>
        <p:nvSpPr>
          <p:cNvPr id="44" name="Oval 103">
            <a:extLst>
              <a:ext uri="{FF2B5EF4-FFF2-40B4-BE49-F238E27FC236}">
                <a16:creationId xmlns:a16="http://schemas.microsoft.com/office/drawing/2014/main" id="{E16D89FA-AA90-460D-9D37-D735038FCA53}"/>
              </a:ext>
            </a:extLst>
          </p:cNvPr>
          <p:cNvSpPr>
            <a:spLocks noChangeArrowheads="1"/>
          </p:cNvSpPr>
          <p:nvPr/>
        </p:nvSpPr>
        <p:spPr bwMode="auto">
          <a:xfrm>
            <a:off x="3254790" y="2577157"/>
            <a:ext cx="123825"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45" name="Line 974">
            <a:extLst>
              <a:ext uri="{FF2B5EF4-FFF2-40B4-BE49-F238E27FC236}">
                <a16:creationId xmlns:a16="http://schemas.microsoft.com/office/drawing/2014/main" id="{525781FD-E7F1-4983-AE3D-33D0474D4314}"/>
              </a:ext>
            </a:extLst>
          </p:cNvPr>
          <p:cNvSpPr>
            <a:spLocks noChangeShapeType="1"/>
          </p:cNvSpPr>
          <p:nvPr/>
        </p:nvSpPr>
        <p:spPr bwMode="auto">
          <a:xfrm>
            <a:off x="3309957" y="2725650"/>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46" name="Rectangle 975">
            <a:extLst>
              <a:ext uri="{FF2B5EF4-FFF2-40B4-BE49-F238E27FC236}">
                <a16:creationId xmlns:a16="http://schemas.microsoft.com/office/drawing/2014/main" id="{F5C4F8A3-E20A-4411-93ED-05C309A8C199}"/>
              </a:ext>
            </a:extLst>
          </p:cNvPr>
          <p:cNvSpPr>
            <a:spLocks noChangeArrowheads="1"/>
          </p:cNvSpPr>
          <p:nvPr/>
        </p:nvSpPr>
        <p:spPr bwMode="auto">
          <a:xfrm>
            <a:off x="3286145" y="2901863"/>
            <a:ext cx="46037" cy="76200"/>
          </a:xfrm>
          <a:prstGeom prst="rect">
            <a:avLst/>
          </a:prstGeom>
          <a:solidFill>
            <a:srgbClr val="00CC00"/>
          </a:solidFill>
          <a:ln w="9525">
            <a:solidFill>
              <a:schemeClr val="tx1"/>
            </a:solidFill>
            <a:miter lim="800000"/>
            <a:headEnd/>
            <a:tailEnd/>
          </a:ln>
        </p:spPr>
        <p:txBody>
          <a:bodyPr wrap="none" anchor="ctr"/>
          <a:lstStyle/>
          <a:p>
            <a:pPr algn="ctr">
              <a:buFont typeface="StarBats" charset="0"/>
            </a:pPr>
            <a:endParaRPr lang="de-DE">
              <a:solidFill>
                <a:schemeClr val="tx1"/>
              </a:solidFill>
              <a:latin typeface="Arial" pitchFamily="34" charset="0"/>
              <a:cs typeface="+mn-cs"/>
            </a:endParaRPr>
          </a:p>
        </p:txBody>
      </p:sp>
      <p:sp>
        <p:nvSpPr>
          <p:cNvPr id="47" name="Text Box 792">
            <a:extLst>
              <a:ext uri="{FF2B5EF4-FFF2-40B4-BE49-F238E27FC236}">
                <a16:creationId xmlns:a16="http://schemas.microsoft.com/office/drawing/2014/main" id="{6253A778-A2F6-4B29-B4FF-E562DDD54121}"/>
              </a:ext>
            </a:extLst>
          </p:cNvPr>
          <p:cNvSpPr txBox="1">
            <a:spLocks noChangeArrowheads="1"/>
          </p:cNvSpPr>
          <p:nvPr/>
        </p:nvSpPr>
        <p:spPr bwMode="auto">
          <a:xfrm>
            <a:off x="3517487" y="3035188"/>
            <a:ext cx="246862"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de-DE" sz="800" dirty="0">
                <a:latin typeface="Arial" pitchFamily="34" charset="0"/>
              </a:rPr>
              <a:t>C1L7</a:t>
            </a:r>
          </a:p>
        </p:txBody>
      </p:sp>
      <p:sp>
        <p:nvSpPr>
          <p:cNvPr id="48" name="Text Box 792">
            <a:extLst>
              <a:ext uri="{FF2B5EF4-FFF2-40B4-BE49-F238E27FC236}">
                <a16:creationId xmlns:a16="http://schemas.microsoft.com/office/drawing/2014/main" id="{A9AB710A-312A-4B7C-BC7F-0A3FCB07641C}"/>
              </a:ext>
            </a:extLst>
          </p:cNvPr>
          <p:cNvSpPr txBox="1">
            <a:spLocks noChangeArrowheads="1"/>
          </p:cNvSpPr>
          <p:nvPr/>
        </p:nvSpPr>
        <p:spPr bwMode="auto">
          <a:xfrm>
            <a:off x="2624233" y="3128535"/>
            <a:ext cx="246862"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de-DE" sz="800" dirty="0">
                <a:latin typeface="Arial" pitchFamily="34" charset="0"/>
              </a:rPr>
              <a:t>C1L1</a:t>
            </a:r>
          </a:p>
        </p:txBody>
      </p:sp>
      <p:sp>
        <p:nvSpPr>
          <p:cNvPr id="49" name="Oval 103">
            <a:extLst>
              <a:ext uri="{FF2B5EF4-FFF2-40B4-BE49-F238E27FC236}">
                <a16:creationId xmlns:a16="http://schemas.microsoft.com/office/drawing/2014/main" id="{AD409160-895E-462D-94E5-D7320DA299F8}"/>
              </a:ext>
            </a:extLst>
          </p:cNvPr>
          <p:cNvSpPr>
            <a:spLocks noChangeArrowheads="1"/>
          </p:cNvSpPr>
          <p:nvPr/>
        </p:nvSpPr>
        <p:spPr bwMode="auto">
          <a:xfrm>
            <a:off x="2707634" y="2276028"/>
            <a:ext cx="123825"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50" name="Oval 106">
            <a:extLst>
              <a:ext uri="{FF2B5EF4-FFF2-40B4-BE49-F238E27FC236}">
                <a16:creationId xmlns:a16="http://schemas.microsoft.com/office/drawing/2014/main" id="{2768F3CD-CE75-43EB-932E-6F13B37AD9B4}"/>
              </a:ext>
            </a:extLst>
          </p:cNvPr>
          <p:cNvSpPr>
            <a:spLocks noChangeArrowheads="1"/>
          </p:cNvSpPr>
          <p:nvPr/>
        </p:nvSpPr>
        <p:spPr bwMode="auto">
          <a:xfrm>
            <a:off x="2707310" y="2426499"/>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51" name="Line 974">
            <a:extLst>
              <a:ext uri="{FF2B5EF4-FFF2-40B4-BE49-F238E27FC236}">
                <a16:creationId xmlns:a16="http://schemas.microsoft.com/office/drawing/2014/main" id="{5848017F-216F-4E64-9619-D3D33B6FB38C}"/>
              </a:ext>
            </a:extLst>
          </p:cNvPr>
          <p:cNvSpPr>
            <a:spLocks noChangeShapeType="1"/>
          </p:cNvSpPr>
          <p:nvPr/>
        </p:nvSpPr>
        <p:spPr bwMode="auto">
          <a:xfrm>
            <a:off x="2766187" y="2725650"/>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52" name="Rectangle 975">
            <a:extLst>
              <a:ext uri="{FF2B5EF4-FFF2-40B4-BE49-F238E27FC236}">
                <a16:creationId xmlns:a16="http://schemas.microsoft.com/office/drawing/2014/main" id="{2B5ADF66-1949-4653-AC43-D0D4952BB935}"/>
              </a:ext>
            </a:extLst>
          </p:cNvPr>
          <p:cNvSpPr>
            <a:spLocks noChangeArrowheads="1"/>
          </p:cNvSpPr>
          <p:nvPr/>
        </p:nvSpPr>
        <p:spPr bwMode="auto">
          <a:xfrm>
            <a:off x="2742375" y="2901863"/>
            <a:ext cx="46037" cy="76200"/>
          </a:xfrm>
          <a:prstGeom prst="rect">
            <a:avLst/>
          </a:prstGeom>
          <a:solidFill>
            <a:srgbClr val="00CC00"/>
          </a:solidFill>
          <a:ln w="9525">
            <a:solidFill>
              <a:schemeClr val="tx1"/>
            </a:solidFill>
            <a:miter lim="800000"/>
            <a:headEnd/>
            <a:tailEnd/>
          </a:ln>
        </p:spPr>
        <p:txBody>
          <a:bodyPr wrap="none" anchor="ctr"/>
          <a:lstStyle/>
          <a:p>
            <a:pPr algn="ctr">
              <a:buFont typeface="StarBats" charset="0"/>
            </a:pPr>
            <a:endParaRPr lang="de-DE">
              <a:solidFill>
                <a:schemeClr val="tx1"/>
              </a:solidFill>
              <a:latin typeface="Arial" pitchFamily="34" charset="0"/>
              <a:cs typeface="+mn-cs"/>
            </a:endParaRPr>
          </a:p>
        </p:txBody>
      </p:sp>
      <p:sp>
        <p:nvSpPr>
          <p:cNvPr id="53" name="Oval 456">
            <a:extLst>
              <a:ext uri="{FF2B5EF4-FFF2-40B4-BE49-F238E27FC236}">
                <a16:creationId xmlns:a16="http://schemas.microsoft.com/office/drawing/2014/main" id="{154B0C4C-21E0-4530-8180-7C0028812208}"/>
              </a:ext>
            </a:extLst>
          </p:cNvPr>
          <p:cNvSpPr>
            <a:spLocks noChangeArrowheads="1"/>
          </p:cNvSpPr>
          <p:nvPr/>
        </p:nvSpPr>
        <p:spPr bwMode="auto">
          <a:xfrm>
            <a:off x="2433469" y="1957802"/>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54" name="Oval 106">
            <a:extLst>
              <a:ext uri="{FF2B5EF4-FFF2-40B4-BE49-F238E27FC236}">
                <a16:creationId xmlns:a16="http://schemas.microsoft.com/office/drawing/2014/main" id="{00F79445-E25B-4004-B455-789C1E7DB18C}"/>
              </a:ext>
            </a:extLst>
          </p:cNvPr>
          <p:cNvSpPr>
            <a:spLocks noChangeArrowheads="1"/>
          </p:cNvSpPr>
          <p:nvPr/>
        </p:nvSpPr>
        <p:spPr bwMode="auto">
          <a:xfrm>
            <a:off x="2434832" y="1496342"/>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55" name="Oval 456">
            <a:extLst>
              <a:ext uri="{FF2B5EF4-FFF2-40B4-BE49-F238E27FC236}">
                <a16:creationId xmlns:a16="http://schemas.microsoft.com/office/drawing/2014/main" id="{C9A37D16-8CAA-479B-9F82-AC981E1DE10D}"/>
              </a:ext>
            </a:extLst>
          </p:cNvPr>
          <p:cNvSpPr>
            <a:spLocks noChangeArrowheads="1"/>
          </p:cNvSpPr>
          <p:nvPr/>
        </p:nvSpPr>
        <p:spPr bwMode="auto">
          <a:xfrm>
            <a:off x="2433469" y="1647303"/>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56" name="Oval 106">
            <a:extLst>
              <a:ext uri="{FF2B5EF4-FFF2-40B4-BE49-F238E27FC236}">
                <a16:creationId xmlns:a16="http://schemas.microsoft.com/office/drawing/2014/main" id="{22589AD1-3BE1-4F50-A0C1-4BBE713814ED}"/>
              </a:ext>
            </a:extLst>
          </p:cNvPr>
          <p:cNvSpPr>
            <a:spLocks noChangeArrowheads="1"/>
          </p:cNvSpPr>
          <p:nvPr/>
        </p:nvSpPr>
        <p:spPr bwMode="auto">
          <a:xfrm>
            <a:off x="2434832" y="1191679"/>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57" name="Oval 456">
            <a:extLst>
              <a:ext uri="{FF2B5EF4-FFF2-40B4-BE49-F238E27FC236}">
                <a16:creationId xmlns:a16="http://schemas.microsoft.com/office/drawing/2014/main" id="{5D9544F4-F8F4-4DB8-A95D-E1DDF7DE2D5A}"/>
              </a:ext>
            </a:extLst>
          </p:cNvPr>
          <p:cNvSpPr>
            <a:spLocks noChangeArrowheads="1"/>
          </p:cNvSpPr>
          <p:nvPr/>
        </p:nvSpPr>
        <p:spPr bwMode="auto">
          <a:xfrm>
            <a:off x="2433469" y="1342640"/>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58" name="Oval 106">
            <a:extLst>
              <a:ext uri="{FF2B5EF4-FFF2-40B4-BE49-F238E27FC236}">
                <a16:creationId xmlns:a16="http://schemas.microsoft.com/office/drawing/2014/main" id="{E4027319-E3ED-469A-A540-FF5D48D4023A}"/>
              </a:ext>
            </a:extLst>
          </p:cNvPr>
          <p:cNvSpPr>
            <a:spLocks noChangeArrowheads="1"/>
          </p:cNvSpPr>
          <p:nvPr/>
        </p:nvSpPr>
        <p:spPr bwMode="auto">
          <a:xfrm>
            <a:off x="2434832" y="898338"/>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59" name="Oval 456">
            <a:extLst>
              <a:ext uri="{FF2B5EF4-FFF2-40B4-BE49-F238E27FC236}">
                <a16:creationId xmlns:a16="http://schemas.microsoft.com/office/drawing/2014/main" id="{A9025EC4-A6D1-4D30-B3B2-03AB227273E5}"/>
              </a:ext>
            </a:extLst>
          </p:cNvPr>
          <p:cNvSpPr>
            <a:spLocks noChangeArrowheads="1"/>
          </p:cNvSpPr>
          <p:nvPr/>
        </p:nvSpPr>
        <p:spPr bwMode="auto">
          <a:xfrm>
            <a:off x="2433469" y="1049299"/>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60" name="Oval 106">
            <a:extLst>
              <a:ext uri="{FF2B5EF4-FFF2-40B4-BE49-F238E27FC236}">
                <a16:creationId xmlns:a16="http://schemas.microsoft.com/office/drawing/2014/main" id="{A6446188-1AC6-4008-9FE0-48299CA59893}"/>
              </a:ext>
            </a:extLst>
          </p:cNvPr>
          <p:cNvSpPr>
            <a:spLocks noChangeArrowheads="1"/>
          </p:cNvSpPr>
          <p:nvPr/>
        </p:nvSpPr>
        <p:spPr bwMode="auto">
          <a:xfrm>
            <a:off x="2434832" y="2568873"/>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61" name="Oval 106">
            <a:extLst>
              <a:ext uri="{FF2B5EF4-FFF2-40B4-BE49-F238E27FC236}">
                <a16:creationId xmlns:a16="http://schemas.microsoft.com/office/drawing/2014/main" id="{A0515D99-765E-40CF-9FEE-6C5310D3AE50}"/>
              </a:ext>
            </a:extLst>
          </p:cNvPr>
          <p:cNvSpPr>
            <a:spLocks noChangeArrowheads="1"/>
          </p:cNvSpPr>
          <p:nvPr/>
        </p:nvSpPr>
        <p:spPr bwMode="auto">
          <a:xfrm>
            <a:off x="2434832" y="2423235"/>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62" name="Oval 103">
            <a:extLst>
              <a:ext uri="{FF2B5EF4-FFF2-40B4-BE49-F238E27FC236}">
                <a16:creationId xmlns:a16="http://schemas.microsoft.com/office/drawing/2014/main" id="{680BF9AF-508C-45DD-86FD-6D851067BCD3}"/>
              </a:ext>
            </a:extLst>
          </p:cNvPr>
          <p:cNvSpPr>
            <a:spLocks noChangeArrowheads="1"/>
          </p:cNvSpPr>
          <p:nvPr/>
        </p:nvSpPr>
        <p:spPr bwMode="auto">
          <a:xfrm>
            <a:off x="2707634" y="2118518"/>
            <a:ext cx="123825"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63" name="Oval 103">
            <a:extLst>
              <a:ext uri="{FF2B5EF4-FFF2-40B4-BE49-F238E27FC236}">
                <a16:creationId xmlns:a16="http://schemas.microsoft.com/office/drawing/2014/main" id="{1A2D629C-4FF1-4832-95B6-E49B9BBF76CF}"/>
              </a:ext>
            </a:extLst>
          </p:cNvPr>
          <p:cNvSpPr>
            <a:spLocks noChangeArrowheads="1"/>
          </p:cNvSpPr>
          <p:nvPr/>
        </p:nvSpPr>
        <p:spPr bwMode="auto">
          <a:xfrm>
            <a:off x="2707634" y="1959837"/>
            <a:ext cx="123825"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64" name="Oval 106">
            <a:extLst>
              <a:ext uri="{FF2B5EF4-FFF2-40B4-BE49-F238E27FC236}">
                <a16:creationId xmlns:a16="http://schemas.microsoft.com/office/drawing/2014/main" id="{DB6B75EF-640C-458A-9B87-76D3C462C32E}"/>
              </a:ext>
            </a:extLst>
          </p:cNvPr>
          <p:cNvSpPr>
            <a:spLocks noChangeArrowheads="1"/>
          </p:cNvSpPr>
          <p:nvPr/>
        </p:nvSpPr>
        <p:spPr bwMode="auto">
          <a:xfrm>
            <a:off x="2707310" y="2574211"/>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65" name="Oval 103">
            <a:extLst>
              <a:ext uri="{FF2B5EF4-FFF2-40B4-BE49-F238E27FC236}">
                <a16:creationId xmlns:a16="http://schemas.microsoft.com/office/drawing/2014/main" id="{DD563FB6-DCCF-45CD-AC6B-AF0A475716B7}"/>
              </a:ext>
            </a:extLst>
          </p:cNvPr>
          <p:cNvSpPr>
            <a:spLocks noChangeArrowheads="1"/>
          </p:cNvSpPr>
          <p:nvPr/>
        </p:nvSpPr>
        <p:spPr bwMode="auto">
          <a:xfrm>
            <a:off x="3525703" y="2418268"/>
            <a:ext cx="123825"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66" name="Oval 106">
            <a:extLst>
              <a:ext uri="{FF2B5EF4-FFF2-40B4-BE49-F238E27FC236}">
                <a16:creationId xmlns:a16="http://schemas.microsoft.com/office/drawing/2014/main" id="{A9A06DB5-67E4-4CDF-BE90-7BC4818952F6}"/>
              </a:ext>
            </a:extLst>
          </p:cNvPr>
          <p:cNvSpPr>
            <a:spLocks noChangeArrowheads="1"/>
          </p:cNvSpPr>
          <p:nvPr/>
        </p:nvSpPr>
        <p:spPr bwMode="auto">
          <a:xfrm>
            <a:off x="3525379" y="2568739"/>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67" name="Line 974">
            <a:extLst>
              <a:ext uri="{FF2B5EF4-FFF2-40B4-BE49-F238E27FC236}">
                <a16:creationId xmlns:a16="http://schemas.microsoft.com/office/drawing/2014/main" id="{2B840DC5-966E-469D-A7C1-98DEB8FFC32B}"/>
              </a:ext>
            </a:extLst>
          </p:cNvPr>
          <p:cNvSpPr>
            <a:spLocks noChangeShapeType="1"/>
          </p:cNvSpPr>
          <p:nvPr/>
        </p:nvSpPr>
        <p:spPr bwMode="auto">
          <a:xfrm>
            <a:off x="3589336" y="2725650"/>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68" name="Rectangle 975">
            <a:extLst>
              <a:ext uri="{FF2B5EF4-FFF2-40B4-BE49-F238E27FC236}">
                <a16:creationId xmlns:a16="http://schemas.microsoft.com/office/drawing/2014/main" id="{689A5FB1-40E6-42DB-902C-5AB67618DC78}"/>
              </a:ext>
            </a:extLst>
          </p:cNvPr>
          <p:cNvSpPr>
            <a:spLocks noChangeArrowheads="1"/>
          </p:cNvSpPr>
          <p:nvPr/>
        </p:nvSpPr>
        <p:spPr bwMode="auto">
          <a:xfrm>
            <a:off x="3565524" y="2901863"/>
            <a:ext cx="46037" cy="76200"/>
          </a:xfrm>
          <a:prstGeom prst="rect">
            <a:avLst/>
          </a:prstGeom>
          <a:solidFill>
            <a:srgbClr val="00CC00"/>
          </a:solidFill>
          <a:ln w="9525">
            <a:solidFill>
              <a:schemeClr val="tx1"/>
            </a:solidFill>
            <a:miter lim="800000"/>
            <a:headEnd/>
            <a:tailEnd/>
          </a:ln>
        </p:spPr>
        <p:txBody>
          <a:bodyPr wrap="none" anchor="ctr"/>
          <a:lstStyle/>
          <a:p>
            <a:pPr algn="ctr">
              <a:buFont typeface="StarBats" charset="0"/>
            </a:pPr>
            <a:endParaRPr lang="de-DE">
              <a:solidFill>
                <a:schemeClr val="tx1"/>
              </a:solidFill>
              <a:latin typeface="Arial" pitchFamily="34" charset="0"/>
              <a:cs typeface="+mn-cs"/>
            </a:endParaRPr>
          </a:p>
        </p:txBody>
      </p:sp>
      <p:grpSp>
        <p:nvGrpSpPr>
          <p:cNvPr id="69" name="Gruppieren 68">
            <a:extLst>
              <a:ext uri="{FF2B5EF4-FFF2-40B4-BE49-F238E27FC236}">
                <a16:creationId xmlns:a16="http://schemas.microsoft.com/office/drawing/2014/main" id="{F46B6B88-8092-4BEB-823D-24298202F21C}"/>
              </a:ext>
            </a:extLst>
          </p:cNvPr>
          <p:cNvGrpSpPr/>
          <p:nvPr/>
        </p:nvGrpSpPr>
        <p:grpSpPr>
          <a:xfrm>
            <a:off x="2494963" y="650770"/>
            <a:ext cx="274861" cy="1277090"/>
            <a:chOff x="2494963" y="653310"/>
            <a:chExt cx="274861" cy="1277090"/>
          </a:xfrm>
        </p:grpSpPr>
        <p:sp>
          <p:nvSpPr>
            <p:cNvPr id="70" name="Line 10">
              <a:extLst>
                <a:ext uri="{FF2B5EF4-FFF2-40B4-BE49-F238E27FC236}">
                  <a16:creationId xmlns:a16="http://schemas.microsoft.com/office/drawing/2014/main" id="{D5117E6A-1938-46D1-B790-F7DB7DFF3946}"/>
                </a:ext>
              </a:extLst>
            </p:cNvPr>
            <p:cNvSpPr>
              <a:spLocks noChangeShapeType="1"/>
            </p:cNvSpPr>
            <p:nvPr/>
          </p:nvSpPr>
          <p:spPr bwMode="auto">
            <a:xfrm>
              <a:off x="2494963" y="653310"/>
              <a:ext cx="274861"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71" name="Line 10">
              <a:extLst>
                <a:ext uri="{FF2B5EF4-FFF2-40B4-BE49-F238E27FC236}">
                  <a16:creationId xmlns:a16="http://schemas.microsoft.com/office/drawing/2014/main" id="{FD539969-5CBA-433C-96F1-49611C5C0D4F}"/>
                </a:ext>
              </a:extLst>
            </p:cNvPr>
            <p:cNvSpPr>
              <a:spLocks noChangeShapeType="1"/>
            </p:cNvSpPr>
            <p:nvPr/>
          </p:nvSpPr>
          <p:spPr bwMode="auto">
            <a:xfrm rot="5400000">
              <a:off x="2461749" y="691984"/>
              <a:ext cx="6983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72" name="Line 10">
              <a:extLst>
                <a:ext uri="{FF2B5EF4-FFF2-40B4-BE49-F238E27FC236}">
                  <a16:creationId xmlns:a16="http://schemas.microsoft.com/office/drawing/2014/main" id="{592EACD7-283A-44A7-AD4A-2AB17D4A569C}"/>
                </a:ext>
              </a:extLst>
            </p:cNvPr>
            <p:cNvSpPr>
              <a:spLocks noChangeShapeType="1"/>
            </p:cNvSpPr>
            <p:nvPr/>
          </p:nvSpPr>
          <p:spPr bwMode="auto">
            <a:xfrm rot="5400000">
              <a:off x="2128960" y="1293808"/>
              <a:ext cx="127318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grpSp>
      <p:sp>
        <p:nvSpPr>
          <p:cNvPr id="73" name="Oval 106">
            <a:extLst>
              <a:ext uri="{FF2B5EF4-FFF2-40B4-BE49-F238E27FC236}">
                <a16:creationId xmlns:a16="http://schemas.microsoft.com/office/drawing/2014/main" id="{A44DD843-C57B-403B-8D9B-A8840D824121}"/>
              </a:ext>
            </a:extLst>
          </p:cNvPr>
          <p:cNvSpPr>
            <a:spLocks noChangeArrowheads="1"/>
          </p:cNvSpPr>
          <p:nvPr/>
        </p:nvSpPr>
        <p:spPr bwMode="auto">
          <a:xfrm>
            <a:off x="2434832" y="1801338"/>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77" name="Text Box 477">
            <a:extLst>
              <a:ext uri="{FF2B5EF4-FFF2-40B4-BE49-F238E27FC236}">
                <a16:creationId xmlns:a16="http://schemas.microsoft.com/office/drawing/2014/main" id="{1A574DCD-82C4-4A30-9C68-FC01FF955B7F}"/>
              </a:ext>
            </a:extLst>
          </p:cNvPr>
          <p:cNvSpPr txBox="1">
            <a:spLocks noChangeArrowheads="1"/>
          </p:cNvSpPr>
          <p:nvPr/>
        </p:nvSpPr>
        <p:spPr bwMode="auto">
          <a:xfrm>
            <a:off x="4019546" y="2283778"/>
            <a:ext cx="1308589"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r">
              <a:buClrTx/>
              <a:buSzTx/>
              <a:buFontTx/>
              <a:buNone/>
            </a:pPr>
            <a:r>
              <a:rPr lang="en-US" sz="1100" b="1" dirty="0">
                <a:latin typeface="Arial" pitchFamily="34" charset="0"/>
              </a:rPr>
              <a:t>Gekkonidae</a:t>
            </a:r>
          </a:p>
          <a:p>
            <a:pPr algn="r">
              <a:buClrTx/>
              <a:buSzTx/>
              <a:buFontTx/>
              <a:buNone/>
            </a:pPr>
            <a:r>
              <a:rPr lang="en-US" sz="1100" dirty="0">
                <a:latin typeface="Arial" pitchFamily="34" charset="0"/>
              </a:rPr>
              <a:t>(family)</a:t>
            </a:r>
          </a:p>
          <a:p>
            <a:pPr algn="r">
              <a:buClrTx/>
              <a:buSzTx/>
              <a:buFontTx/>
              <a:buNone/>
            </a:pPr>
            <a:r>
              <a:rPr lang="en-US" sz="1100" dirty="0">
                <a:latin typeface="+mn-lt"/>
                <a:ea typeface="ＭＳ Ｐゴシック" pitchFamily="34" charset="-128"/>
              </a:rPr>
              <a:t>European leaf-toed gecko </a:t>
            </a:r>
          </a:p>
          <a:p>
            <a:pPr algn="r">
              <a:buClrTx/>
              <a:buSzTx/>
              <a:buFontTx/>
              <a:buNone/>
            </a:pPr>
            <a:r>
              <a:rPr lang="de-DE" sz="800" i="1" dirty="0"/>
              <a:t>Euleptes europaea</a:t>
            </a:r>
            <a:endParaRPr lang="en-US" sz="800" i="1" dirty="0">
              <a:latin typeface="+mn-lt"/>
              <a:ea typeface="ＭＳ Ｐゴシック" pitchFamily="34" charset="-128"/>
            </a:endParaRPr>
          </a:p>
        </p:txBody>
      </p:sp>
      <p:sp>
        <p:nvSpPr>
          <p:cNvPr id="78" name="Text Box 477">
            <a:extLst>
              <a:ext uri="{FF2B5EF4-FFF2-40B4-BE49-F238E27FC236}">
                <a16:creationId xmlns:a16="http://schemas.microsoft.com/office/drawing/2014/main" id="{E8994A65-A172-4907-9351-AC1E6F798EAF}"/>
              </a:ext>
            </a:extLst>
          </p:cNvPr>
          <p:cNvSpPr txBox="1">
            <a:spLocks noChangeArrowheads="1"/>
          </p:cNvSpPr>
          <p:nvPr/>
        </p:nvSpPr>
        <p:spPr bwMode="auto">
          <a:xfrm>
            <a:off x="3930805" y="1772839"/>
            <a:ext cx="139732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r">
              <a:buClrTx/>
              <a:buSzTx/>
              <a:buFontTx/>
              <a:buNone/>
            </a:pPr>
            <a:r>
              <a:rPr lang="en-US" b="1" dirty="0">
                <a:latin typeface="Arial" panose="020B0604020202020204" pitchFamily="34" charset="0"/>
                <a:ea typeface="ＭＳ Ｐゴシック" pitchFamily="34" charset="-128"/>
              </a:rPr>
              <a:t>Geckos</a:t>
            </a:r>
          </a:p>
        </p:txBody>
      </p:sp>
      <p:sp>
        <p:nvSpPr>
          <p:cNvPr id="79" name="Line 336">
            <a:extLst>
              <a:ext uri="{FF2B5EF4-FFF2-40B4-BE49-F238E27FC236}">
                <a16:creationId xmlns:a16="http://schemas.microsoft.com/office/drawing/2014/main" id="{AC2572C7-E634-4821-A3E4-EE2FF27B1334}"/>
              </a:ext>
            </a:extLst>
          </p:cNvPr>
          <p:cNvSpPr>
            <a:spLocks noChangeShapeType="1"/>
          </p:cNvSpPr>
          <p:nvPr/>
        </p:nvSpPr>
        <p:spPr bwMode="auto">
          <a:xfrm>
            <a:off x="5429941" y="2760550"/>
            <a:ext cx="196527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80" name="Line 337">
            <a:extLst>
              <a:ext uri="{FF2B5EF4-FFF2-40B4-BE49-F238E27FC236}">
                <a16:creationId xmlns:a16="http://schemas.microsoft.com/office/drawing/2014/main" id="{802F6751-6EB5-4682-A2A2-83CB159EEF55}"/>
              </a:ext>
            </a:extLst>
          </p:cNvPr>
          <p:cNvSpPr>
            <a:spLocks noChangeShapeType="1"/>
          </p:cNvSpPr>
          <p:nvPr/>
        </p:nvSpPr>
        <p:spPr bwMode="auto">
          <a:xfrm>
            <a:off x="5439920" y="2796904"/>
            <a:ext cx="1955291"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81" name="Oval 973">
            <a:extLst>
              <a:ext uri="{FF2B5EF4-FFF2-40B4-BE49-F238E27FC236}">
                <a16:creationId xmlns:a16="http://schemas.microsoft.com/office/drawing/2014/main" id="{99AB1BA2-5E72-42EA-B7C0-F0C49195BBD4}"/>
              </a:ext>
            </a:extLst>
          </p:cNvPr>
          <p:cNvSpPr>
            <a:spLocks noChangeArrowheads="1"/>
          </p:cNvSpPr>
          <p:nvPr/>
        </p:nvSpPr>
        <p:spPr bwMode="auto">
          <a:xfrm>
            <a:off x="5497355" y="2570869"/>
            <a:ext cx="125413"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82" name="Line 974">
            <a:extLst>
              <a:ext uri="{FF2B5EF4-FFF2-40B4-BE49-F238E27FC236}">
                <a16:creationId xmlns:a16="http://schemas.microsoft.com/office/drawing/2014/main" id="{D93BF0ED-6B00-4A33-9BB5-4BB3C93A791A}"/>
              </a:ext>
            </a:extLst>
          </p:cNvPr>
          <p:cNvSpPr>
            <a:spLocks noChangeShapeType="1"/>
          </p:cNvSpPr>
          <p:nvPr/>
        </p:nvSpPr>
        <p:spPr bwMode="auto">
          <a:xfrm>
            <a:off x="5560855" y="2725650"/>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83" name="Rectangle 975">
            <a:extLst>
              <a:ext uri="{FF2B5EF4-FFF2-40B4-BE49-F238E27FC236}">
                <a16:creationId xmlns:a16="http://schemas.microsoft.com/office/drawing/2014/main" id="{0F6DB743-61B0-48F2-BAD6-F47AEA704813}"/>
              </a:ext>
            </a:extLst>
          </p:cNvPr>
          <p:cNvSpPr>
            <a:spLocks noChangeArrowheads="1"/>
          </p:cNvSpPr>
          <p:nvPr/>
        </p:nvSpPr>
        <p:spPr bwMode="auto">
          <a:xfrm>
            <a:off x="5537043" y="2901863"/>
            <a:ext cx="46037" cy="76200"/>
          </a:xfrm>
          <a:prstGeom prst="rect">
            <a:avLst/>
          </a:prstGeom>
          <a:solidFill>
            <a:srgbClr val="00CC00"/>
          </a:solidFill>
          <a:ln w="9525">
            <a:solidFill>
              <a:schemeClr val="tx1"/>
            </a:solidFill>
            <a:miter lim="800000"/>
            <a:headEnd/>
            <a:tailEnd/>
          </a:ln>
        </p:spPr>
        <p:txBody>
          <a:bodyPr wrap="none" anchor="ctr"/>
          <a:lstStyle/>
          <a:p>
            <a:pPr algn="ctr">
              <a:buFont typeface="StarBats" charset="0"/>
            </a:pPr>
            <a:endParaRPr lang="de-DE">
              <a:solidFill>
                <a:schemeClr val="tx1"/>
              </a:solidFill>
              <a:latin typeface="Arial" pitchFamily="34" charset="0"/>
              <a:cs typeface="+mn-cs"/>
            </a:endParaRPr>
          </a:p>
        </p:txBody>
      </p:sp>
      <p:sp>
        <p:nvSpPr>
          <p:cNvPr id="84" name="Text Box 1001">
            <a:extLst>
              <a:ext uri="{FF2B5EF4-FFF2-40B4-BE49-F238E27FC236}">
                <a16:creationId xmlns:a16="http://schemas.microsoft.com/office/drawing/2014/main" id="{BA844A19-73AC-4F6E-92CB-728F6DDF9C61}"/>
              </a:ext>
            </a:extLst>
          </p:cNvPr>
          <p:cNvSpPr txBox="1">
            <a:spLocks noChangeArrowheads="1"/>
          </p:cNvSpPr>
          <p:nvPr/>
        </p:nvSpPr>
        <p:spPr bwMode="auto">
          <a:xfrm>
            <a:off x="5465109" y="3035188"/>
            <a:ext cx="189154"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de-DE" sz="800" dirty="0">
                <a:latin typeface="Arial" pitchFamily="34" charset="0"/>
              </a:rPr>
              <a:t>C19</a:t>
            </a:r>
          </a:p>
        </p:txBody>
      </p:sp>
      <p:sp>
        <p:nvSpPr>
          <p:cNvPr id="85" name="Text Box 792">
            <a:extLst>
              <a:ext uri="{FF2B5EF4-FFF2-40B4-BE49-F238E27FC236}">
                <a16:creationId xmlns:a16="http://schemas.microsoft.com/office/drawing/2014/main" id="{F6FEE009-A671-432D-9C8F-D6D0BD0F9AFC}"/>
              </a:ext>
            </a:extLst>
          </p:cNvPr>
          <p:cNvSpPr txBox="1">
            <a:spLocks noChangeArrowheads="1"/>
          </p:cNvSpPr>
          <p:nvPr/>
        </p:nvSpPr>
        <p:spPr bwMode="auto">
          <a:xfrm>
            <a:off x="5989753" y="3035188"/>
            <a:ext cx="131446"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a:t>
            </a:r>
          </a:p>
        </p:txBody>
      </p:sp>
      <p:sp>
        <p:nvSpPr>
          <p:cNvPr id="86" name="Line 814">
            <a:extLst>
              <a:ext uri="{FF2B5EF4-FFF2-40B4-BE49-F238E27FC236}">
                <a16:creationId xmlns:a16="http://schemas.microsoft.com/office/drawing/2014/main" id="{83F4CFDF-23F4-4A1F-88D7-3DE5A5BACDF8}"/>
              </a:ext>
            </a:extLst>
          </p:cNvPr>
          <p:cNvSpPr>
            <a:spLocks noChangeShapeType="1"/>
          </p:cNvSpPr>
          <p:nvPr/>
        </p:nvSpPr>
        <p:spPr bwMode="auto">
          <a:xfrm>
            <a:off x="6055346" y="2724038"/>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87" name="Rectangle 815">
            <a:extLst>
              <a:ext uri="{FF2B5EF4-FFF2-40B4-BE49-F238E27FC236}">
                <a16:creationId xmlns:a16="http://schemas.microsoft.com/office/drawing/2014/main" id="{E209972E-40A2-4933-9046-D839E8C24575}"/>
              </a:ext>
            </a:extLst>
          </p:cNvPr>
          <p:cNvSpPr>
            <a:spLocks noChangeArrowheads="1"/>
          </p:cNvSpPr>
          <p:nvPr/>
        </p:nvSpPr>
        <p:spPr bwMode="auto">
          <a:xfrm>
            <a:off x="6031534" y="2819288"/>
            <a:ext cx="46037" cy="76200"/>
          </a:xfrm>
          <a:prstGeom prst="rect">
            <a:avLst/>
          </a:prstGeom>
          <a:solidFill>
            <a:srgbClr val="FF0066"/>
          </a:solidFill>
          <a:ln w="9525" algn="ctr">
            <a:solidFill>
              <a:schemeClr val="tx1"/>
            </a:solidFill>
            <a:miter lim="800000"/>
            <a:headEnd/>
            <a:tailEnd/>
          </a:ln>
        </p:spPr>
        <p:txBody>
          <a:bodyPr wrap="none" anchor="ctr"/>
          <a:lstStyle/>
          <a:p>
            <a:pPr algn="ctr" eaLnBrk="1" hangingPunct="1">
              <a:buClrTx/>
              <a:buSzTx/>
              <a:buFontTx/>
              <a:buNone/>
            </a:pPr>
            <a:endParaRPr lang="de-DE" sz="1800"/>
          </a:p>
        </p:txBody>
      </p:sp>
      <p:sp>
        <p:nvSpPr>
          <p:cNvPr id="88" name="Rectangle 816">
            <a:extLst>
              <a:ext uri="{FF2B5EF4-FFF2-40B4-BE49-F238E27FC236}">
                <a16:creationId xmlns:a16="http://schemas.microsoft.com/office/drawing/2014/main" id="{E4D174F9-9377-4814-9BAB-9A2251056B5E}"/>
              </a:ext>
            </a:extLst>
          </p:cNvPr>
          <p:cNvSpPr>
            <a:spLocks noChangeArrowheads="1"/>
          </p:cNvSpPr>
          <p:nvPr/>
        </p:nvSpPr>
        <p:spPr bwMode="auto">
          <a:xfrm>
            <a:off x="6031534" y="2916126"/>
            <a:ext cx="46037" cy="74612"/>
          </a:xfrm>
          <a:prstGeom prst="rect">
            <a:avLst/>
          </a:prstGeom>
          <a:solidFill>
            <a:srgbClr val="FFFF00"/>
          </a:solidFill>
          <a:ln w="9525" algn="ctr">
            <a:solidFill>
              <a:schemeClr val="tx1"/>
            </a:solidFill>
            <a:miter lim="800000"/>
            <a:headEnd/>
            <a:tailEnd/>
          </a:ln>
        </p:spPr>
        <p:txBody>
          <a:bodyPr wrap="none" anchor="ctr"/>
          <a:lstStyle/>
          <a:p>
            <a:pPr algn="ctr" eaLnBrk="1" hangingPunct="1">
              <a:buClrTx/>
              <a:buSzTx/>
              <a:buFontTx/>
              <a:buNone/>
            </a:pPr>
            <a:endParaRPr lang="de-DE" sz="1800"/>
          </a:p>
        </p:txBody>
      </p:sp>
      <p:sp>
        <p:nvSpPr>
          <p:cNvPr id="89" name="Oval 103">
            <a:extLst>
              <a:ext uri="{FF2B5EF4-FFF2-40B4-BE49-F238E27FC236}">
                <a16:creationId xmlns:a16="http://schemas.microsoft.com/office/drawing/2014/main" id="{F22407C0-76CC-421D-ABCE-B0181C456E55}"/>
              </a:ext>
            </a:extLst>
          </p:cNvPr>
          <p:cNvSpPr>
            <a:spLocks noChangeArrowheads="1"/>
          </p:cNvSpPr>
          <p:nvPr/>
        </p:nvSpPr>
        <p:spPr bwMode="auto">
          <a:xfrm>
            <a:off x="5993434" y="1196854"/>
            <a:ext cx="123825"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90" name="Oval 106">
            <a:extLst>
              <a:ext uri="{FF2B5EF4-FFF2-40B4-BE49-F238E27FC236}">
                <a16:creationId xmlns:a16="http://schemas.microsoft.com/office/drawing/2014/main" id="{502DDA8A-2D1B-497D-8259-E9D52513895D}"/>
              </a:ext>
            </a:extLst>
          </p:cNvPr>
          <p:cNvSpPr>
            <a:spLocks noChangeArrowheads="1"/>
          </p:cNvSpPr>
          <p:nvPr/>
        </p:nvSpPr>
        <p:spPr bwMode="auto">
          <a:xfrm>
            <a:off x="5993110" y="2568967"/>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92" name="Text Box 792">
            <a:extLst>
              <a:ext uri="{FF2B5EF4-FFF2-40B4-BE49-F238E27FC236}">
                <a16:creationId xmlns:a16="http://schemas.microsoft.com/office/drawing/2014/main" id="{A754CB3F-55AE-4D9C-873D-CDF3F313D307}"/>
              </a:ext>
            </a:extLst>
          </p:cNvPr>
          <p:cNvSpPr txBox="1">
            <a:spLocks noChangeArrowheads="1"/>
          </p:cNvSpPr>
          <p:nvPr/>
        </p:nvSpPr>
        <p:spPr bwMode="auto">
          <a:xfrm>
            <a:off x="6464624" y="3035188"/>
            <a:ext cx="246863"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C1L2</a:t>
            </a:r>
          </a:p>
        </p:txBody>
      </p:sp>
      <p:sp>
        <p:nvSpPr>
          <p:cNvPr id="93" name="Oval 103">
            <a:extLst>
              <a:ext uri="{FF2B5EF4-FFF2-40B4-BE49-F238E27FC236}">
                <a16:creationId xmlns:a16="http://schemas.microsoft.com/office/drawing/2014/main" id="{172B9E49-F2D5-402E-B985-6E6B695EA1E2}"/>
              </a:ext>
            </a:extLst>
          </p:cNvPr>
          <p:cNvSpPr>
            <a:spLocks noChangeArrowheads="1"/>
          </p:cNvSpPr>
          <p:nvPr/>
        </p:nvSpPr>
        <p:spPr bwMode="auto">
          <a:xfrm>
            <a:off x="6536435" y="2418268"/>
            <a:ext cx="123825"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94" name="Oval 106">
            <a:extLst>
              <a:ext uri="{FF2B5EF4-FFF2-40B4-BE49-F238E27FC236}">
                <a16:creationId xmlns:a16="http://schemas.microsoft.com/office/drawing/2014/main" id="{C1CD5CDC-CA66-404B-A0F1-713481C8D363}"/>
              </a:ext>
            </a:extLst>
          </p:cNvPr>
          <p:cNvSpPr>
            <a:spLocks noChangeArrowheads="1"/>
          </p:cNvSpPr>
          <p:nvPr/>
        </p:nvSpPr>
        <p:spPr bwMode="auto">
          <a:xfrm>
            <a:off x="6536111" y="2568739"/>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02" name="Text Box 792">
            <a:extLst>
              <a:ext uri="{FF2B5EF4-FFF2-40B4-BE49-F238E27FC236}">
                <a16:creationId xmlns:a16="http://schemas.microsoft.com/office/drawing/2014/main" id="{7778FA98-8E1C-48D5-8A09-2BDCB8EA337E}"/>
              </a:ext>
            </a:extLst>
          </p:cNvPr>
          <p:cNvSpPr txBox="1">
            <a:spLocks noChangeArrowheads="1"/>
          </p:cNvSpPr>
          <p:nvPr/>
        </p:nvSpPr>
        <p:spPr bwMode="auto">
          <a:xfrm>
            <a:off x="6192671" y="3128535"/>
            <a:ext cx="246862"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de-DE" sz="800" dirty="0">
                <a:latin typeface="Arial" pitchFamily="34" charset="0"/>
              </a:rPr>
              <a:t>C1L1</a:t>
            </a:r>
          </a:p>
        </p:txBody>
      </p:sp>
      <p:sp>
        <p:nvSpPr>
          <p:cNvPr id="107" name="Oval 456">
            <a:extLst>
              <a:ext uri="{FF2B5EF4-FFF2-40B4-BE49-F238E27FC236}">
                <a16:creationId xmlns:a16="http://schemas.microsoft.com/office/drawing/2014/main" id="{F6B57DD2-97DA-4789-A8FE-3308EA108921}"/>
              </a:ext>
            </a:extLst>
          </p:cNvPr>
          <p:cNvSpPr>
            <a:spLocks noChangeArrowheads="1"/>
          </p:cNvSpPr>
          <p:nvPr/>
        </p:nvSpPr>
        <p:spPr bwMode="auto">
          <a:xfrm>
            <a:off x="5991747" y="2414932"/>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08" name="Oval 106">
            <a:extLst>
              <a:ext uri="{FF2B5EF4-FFF2-40B4-BE49-F238E27FC236}">
                <a16:creationId xmlns:a16="http://schemas.microsoft.com/office/drawing/2014/main" id="{0FF67223-45BE-4E54-A02A-A08626952A78}"/>
              </a:ext>
            </a:extLst>
          </p:cNvPr>
          <p:cNvSpPr>
            <a:spLocks noChangeArrowheads="1"/>
          </p:cNvSpPr>
          <p:nvPr/>
        </p:nvSpPr>
        <p:spPr bwMode="auto">
          <a:xfrm>
            <a:off x="5993110" y="1953472"/>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09" name="Oval 456">
            <a:extLst>
              <a:ext uri="{FF2B5EF4-FFF2-40B4-BE49-F238E27FC236}">
                <a16:creationId xmlns:a16="http://schemas.microsoft.com/office/drawing/2014/main" id="{2A6EAAB0-E837-40CD-952E-FF463F2C402E}"/>
              </a:ext>
            </a:extLst>
          </p:cNvPr>
          <p:cNvSpPr>
            <a:spLocks noChangeArrowheads="1"/>
          </p:cNvSpPr>
          <p:nvPr/>
        </p:nvSpPr>
        <p:spPr bwMode="auto">
          <a:xfrm>
            <a:off x="5991747" y="2104433"/>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10" name="Oval 106">
            <a:extLst>
              <a:ext uri="{FF2B5EF4-FFF2-40B4-BE49-F238E27FC236}">
                <a16:creationId xmlns:a16="http://schemas.microsoft.com/office/drawing/2014/main" id="{A785C8A8-D317-4BF0-A8C9-0AB416C201F3}"/>
              </a:ext>
            </a:extLst>
          </p:cNvPr>
          <p:cNvSpPr>
            <a:spLocks noChangeArrowheads="1"/>
          </p:cNvSpPr>
          <p:nvPr/>
        </p:nvSpPr>
        <p:spPr bwMode="auto">
          <a:xfrm>
            <a:off x="5993110" y="1648809"/>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11" name="Oval 456">
            <a:extLst>
              <a:ext uri="{FF2B5EF4-FFF2-40B4-BE49-F238E27FC236}">
                <a16:creationId xmlns:a16="http://schemas.microsoft.com/office/drawing/2014/main" id="{6D1C8A5A-B4A9-4F61-B2DC-8BB4072F34F0}"/>
              </a:ext>
            </a:extLst>
          </p:cNvPr>
          <p:cNvSpPr>
            <a:spLocks noChangeArrowheads="1"/>
          </p:cNvSpPr>
          <p:nvPr/>
        </p:nvSpPr>
        <p:spPr bwMode="auto">
          <a:xfrm>
            <a:off x="5991747" y="1799770"/>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12" name="Oval 106">
            <a:extLst>
              <a:ext uri="{FF2B5EF4-FFF2-40B4-BE49-F238E27FC236}">
                <a16:creationId xmlns:a16="http://schemas.microsoft.com/office/drawing/2014/main" id="{A5750B83-74F8-4057-840A-51CBF016B54A}"/>
              </a:ext>
            </a:extLst>
          </p:cNvPr>
          <p:cNvSpPr>
            <a:spLocks noChangeArrowheads="1"/>
          </p:cNvSpPr>
          <p:nvPr/>
        </p:nvSpPr>
        <p:spPr bwMode="auto">
          <a:xfrm>
            <a:off x="5993110" y="1355468"/>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13" name="Oval 456">
            <a:extLst>
              <a:ext uri="{FF2B5EF4-FFF2-40B4-BE49-F238E27FC236}">
                <a16:creationId xmlns:a16="http://schemas.microsoft.com/office/drawing/2014/main" id="{736E1938-3D3B-4ABA-862A-8C8A71CB7AE1}"/>
              </a:ext>
            </a:extLst>
          </p:cNvPr>
          <p:cNvSpPr>
            <a:spLocks noChangeArrowheads="1"/>
          </p:cNvSpPr>
          <p:nvPr/>
        </p:nvSpPr>
        <p:spPr bwMode="auto">
          <a:xfrm>
            <a:off x="5991747" y="1506429"/>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25" name="Line 10">
            <a:extLst>
              <a:ext uri="{FF2B5EF4-FFF2-40B4-BE49-F238E27FC236}">
                <a16:creationId xmlns:a16="http://schemas.microsoft.com/office/drawing/2014/main" id="{4ABFE1A4-0EFD-4322-9646-FFFC99D57EDE}"/>
              </a:ext>
            </a:extLst>
          </p:cNvPr>
          <p:cNvSpPr>
            <a:spLocks noChangeShapeType="1"/>
          </p:cNvSpPr>
          <p:nvPr/>
        </p:nvSpPr>
        <p:spPr bwMode="auto">
          <a:xfrm>
            <a:off x="6053241" y="1111656"/>
            <a:ext cx="274861"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126" name="Line 10">
            <a:extLst>
              <a:ext uri="{FF2B5EF4-FFF2-40B4-BE49-F238E27FC236}">
                <a16:creationId xmlns:a16="http://schemas.microsoft.com/office/drawing/2014/main" id="{715E9C8E-6918-4EB7-8D44-DD628A943B12}"/>
              </a:ext>
            </a:extLst>
          </p:cNvPr>
          <p:cNvSpPr>
            <a:spLocks noChangeShapeType="1"/>
          </p:cNvSpPr>
          <p:nvPr/>
        </p:nvSpPr>
        <p:spPr bwMode="auto">
          <a:xfrm rot="5400000">
            <a:off x="6020027" y="1146574"/>
            <a:ext cx="6983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127" name="Line 10">
            <a:extLst>
              <a:ext uri="{FF2B5EF4-FFF2-40B4-BE49-F238E27FC236}">
                <a16:creationId xmlns:a16="http://schemas.microsoft.com/office/drawing/2014/main" id="{0A27D5B7-9DC7-4BAD-8269-CF8DE07A00EE}"/>
              </a:ext>
            </a:extLst>
          </p:cNvPr>
          <p:cNvSpPr>
            <a:spLocks noChangeShapeType="1"/>
          </p:cNvSpPr>
          <p:nvPr/>
        </p:nvSpPr>
        <p:spPr bwMode="auto">
          <a:xfrm rot="5400000">
            <a:off x="5682646" y="1752839"/>
            <a:ext cx="1282367"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124" name="Oval 106">
            <a:extLst>
              <a:ext uri="{FF2B5EF4-FFF2-40B4-BE49-F238E27FC236}">
                <a16:creationId xmlns:a16="http://schemas.microsoft.com/office/drawing/2014/main" id="{851F56FE-1BE4-4439-BE56-7902A0B1414C}"/>
              </a:ext>
            </a:extLst>
          </p:cNvPr>
          <p:cNvSpPr>
            <a:spLocks noChangeArrowheads="1"/>
          </p:cNvSpPr>
          <p:nvPr/>
        </p:nvSpPr>
        <p:spPr bwMode="auto">
          <a:xfrm>
            <a:off x="5993110" y="2258468"/>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grpSp>
        <p:nvGrpSpPr>
          <p:cNvPr id="129" name="Gruppieren 128">
            <a:extLst>
              <a:ext uri="{FF2B5EF4-FFF2-40B4-BE49-F238E27FC236}">
                <a16:creationId xmlns:a16="http://schemas.microsoft.com/office/drawing/2014/main" id="{FC2862CA-D112-4435-8DE2-BC856214B30E}"/>
              </a:ext>
            </a:extLst>
          </p:cNvPr>
          <p:cNvGrpSpPr/>
          <p:nvPr/>
        </p:nvGrpSpPr>
        <p:grpSpPr>
          <a:xfrm>
            <a:off x="6263766" y="2418268"/>
            <a:ext cx="124149" cy="577257"/>
            <a:chOff x="6536111" y="2418268"/>
            <a:chExt cx="124149" cy="577257"/>
          </a:xfrm>
        </p:grpSpPr>
        <p:sp>
          <p:nvSpPr>
            <p:cNvPr id="130" name="Oval 103">
              <a:extLst>
                <a:ext uri="{FF2B5EF4-FFF2-40B4-BE49-F238E27FC236}">
                  <a16:creationId xmlns:a16="http://schemas.microsoft.com/office/drawing/2014/main" id="{AC9B66EA-95C6-434E-A5AD-2679220EC5FA}"/>
                </a:ext>
              </a:extLst>
            </p:cNvPr>
            <p:cNvSpPr>
              <a:spLocks noChangeArrowheads="1"/>
            </p:cNvSpPr>
            <p:nvPr/>
          </p:nvSpPr>
          <p:spPr bwMode="auto">
            <a:xfrm>
              <a:off x="6536435" y="2418268"/>
              <a:ext cx="123825"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31" name="Oval 106">
              <a:extLst>
                <a:ext uri="{FF2B5EF4-FFF2-40B4-BE49-F238E27FC236}">
                  <a16:creationId xmlns:a16="http://schemas.microsoft.com/office/drawing/2014/main" id="{668BA91B-6B6A-4FCD-8D3E-279180407CB4}"/>
                </a:ext>
              </a:extLst>
            </p:cNvPr>
            <p:cNvSpPr>
              <a:spLocks noChangeArrowheads="1"/>
            </p:cNvSpPr>
            <p:nvPr/>
          </p:nvSpPr>
          <p:spPr bwMode="auto">
            <a:xfrm>
              <a:off x="6536111" y="2568739"/>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32" name="Line 974">
              <a:extLst>
                <a:ext uri="{FF2B5EF4-FFF2-40B4-BE49-F238E27FC236}">
                  <a16:creationId xmlns:a16="http://schemas.microsoft.com/office/drawing/2014/main" id="{7199DF3B-6660-4CDE-874D-0F2EEB666C2E}"/>
                </a:ext>
              </a:extLst>
            </p:cNvPr>
            <p:cNvSpPr>
              <a:spLocks noChangeShapeType="1"/>
            </p:cNvSpPr>
            <p:nvPr/>
          </p:nvSpPr>
          <p:spPr bwMode="auto">
            <a:xfrm>
              <a:off x="6600068" y="2725650"/>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133" name="Rectangle 975">
              <a:extLst>
                <a:ext uri="{FF2B5EF4-FFF2-40B4-BE49-F238E27FC236}">
                  <a16:creationId xmlns:a16="http://schemas.microsoft.com/office/drawing/2014/main" id="{C221046C-D1E4-4DF0-8204-8395FC641D06}"/>
                </a:ext>
              </a:extLst>
            </p:cNvPr>
            <p:cNvSpPr>
              <a:spLocks noChangeArrowheads="1"/>
            </p:cNvSpPr>
            <p:nvPr/>
          </p:nvSpPr>
          <p:spPr bwMode="auto">
            <a:xfrm>
              <a:off x="6576256" y="2901863"/>
              <a:ext cx="46037" cy="76200"/>
            </a:xfrm>
            <a:prstGeom prst="rect">
              <a:avLst/>
            </a:prstGeom>
            <a:solidFill>
              <a:srgbClr val="00CC00"/>
            </a:solidFill>
            <a:ln w="9525">
              <a:solidFill>
                <a:schemeClr val="tx1"/>
              </a:solidFill>
              <a:miter lim="800000"/>
              <a:headEnd/>
              <a:tailEnd/>
            </a:ln>
          </p:spPr>
          <p:txBody>
            <a:bodyPr wrap="none" anchor="ctr"/>
            <a:lstStyle/>
            <a:p>
              <a:pPr algn="ctr">
                <a:buFont typeface="StarBats" charset="0"/>
              </a:pPr>
              <a:endParaRPr lang="de-DE">
                <a:solidFill>
                  <a:schemeClr val="tx1"/>
                </a:solidFill>
                <a:latin typeface="Arial" pitchFamily="34" charset="0"/>
                <a:cs typeface="+mn-cs"/>
              </a:endParaRPr>
            </a:p>
          </p:txBody>
        </p:sp>
      </p:grpSp>
      <p:sp>
        <p:nvSpPr>
          <p:cNvPr id="114" name="Text Box 477">
            <a:extLst>
              <a:ext uri="{FF2B5EF4-FFF2-40B4-BE49-F238E27FC236}">
                <a16:creationId xmlns:a16="http://schemas.microsoft.com/office/drawing/2014/main" id="{3EBEF6B9-3498-44FF-81E2-F322B9A60846}"/>
              </a:ext>
            </a:extLst>
          </p:cNvPr>
          <p:cNvSpPr txBox="1">
            <a:spLocks noChangeArrowheads="1"/>
          </p:cNvSpPr>
          <p:nvPr/>
        </p:nvSpPr>
        <p:spPr bwMode="auto">
          <a:xfrm>
            <a:off x="451289" y="4536850"/>
            <a:ext cx="1308589" cy="72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r">
              <a:buClrTx/>
              <a:buSzTx/>
              <a:buFontTx/>
              <a:buNone/>
            </a:pPr>
            <a:r>
              <a:rPr lang="en-US" sz="1100" b="1" dirty="0">
                <a:latin typeface="Arial" pitchFamily="34" charset="0"/>
              </a:rPr>
              <a:t>Gekkonidae</a:t>
            </a:r>
          </a:p>
          <a:p>
            <a:pPr algn="r">
              <a:buClrTx/>
              <a:buSzTx/>
              <a:buFontTx/>
              <a:buNone/>
            </a:pPr>
            <a:r>
              <a:rPr lang="en-US" sz="1100" dirty="0">
                <a:latin typeface="Arial" pitchFamily="34" charset="0"/>
              </a:rPr>
              <a:t>(family)</a:t>
            </a:r>
          </a:p>
          <a:p>
            <a:pPr algn="r">
              <a:buClrTx/>
              <a:buSzTx/>
              <a:buFontTx/>
              <a:buNone/>
            </a:pPr>
            <a:r>
              <a:rPr lang="en-US" sz="1100" dirty="0">
                <a:latin typeface="+mn-lt"/>
                <a:ea typeface="ＭＳ Ｐゴシック" pitchFamily="34" charset="-128"/>
              </a:rPr>
              <a:t>Lister's gecko</a:t>
            </a:r>
          </a:p>
          <a:p>
            <a:pPr algn="r">
              <a:buClrTx/>
              <a:buSzTx/>
              <a:buFontTx/>
              <a:buNone/>
            </a:pPr>
            <a:r>
              <a:rPr lang="de-DE" sz="800" i="1" dirty="0"/>
              <a:t>Lepidodactylus listeri</a:t>
            </a:r>
            <a:endParaRPr lang="en-US" sz="800" i="1" dirty="0">
              <a:latin typeface="+mn-lt"/>
              <a:ea typeface="ＭＳ Ｐゴシック" pitchFamily="34" charset="-128"/>
            </a:endParaRPr>
          </a:p>
        </p:txBody>
      </p:sp>
      <p:sp>
        <p:nvSpPr>
          <p:cNvPr id="116" name="Line 337">
            <a:extLst>
              <a:ext uri="{FF2B5EF4-FFF2-40B4-BE49-F238E27FC236}">
                <a16:creationId xmlns:a16="http://schemas.microsoft.com/office/drawing/2014/main" id="{0ECACDCC-1E5D-4847-8327-FDC072B0B569}"/>
              </a:ext>
            </a:extLst>
          </p:cNvPr>
          <p:cNvSpPr>
            <a:spLocks noChangeShapeType="1"/>
          </p:cNvSpPr>
          <p:nvPr/>
        </p:nvSpPr>
        <p:spPr bwMode="auto">
          <a:xfrm>
            <a:off x="1871663" y="5049976"/>
            <a:ext cx="2700337"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117" name="Oval 973">
            <a:extLst>
              <a:ext uri="{FF2B5EF4-FFF2-40B4-BE49-F238E27FC236}">
                <a16:creationId xmlns:a16="http://schemas.microsoft.com/office/drawing/2014/main" id="{F9AD90A6-E3C7-4F4D-B463-8185B699D1E2}"/>
              </a:ext>
            </a:extLst>
          </p:cNvPr>
          <p:cNvSpPr>
            <a:spLocks noChangeArrowheads="1"/>
          </p:cNvSpPr>
          <p:nvPr/>
        </p:nvSpPr>
        <p:spPr bwMode="auto">
          <a:xfrm>
            <a:off x="1929098" y="4823941"/>
            <a:ext cx="125413"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18" name="Line 974">
            <a:extLst>
              <a:ext uri="{FF2B5EF4-FFF2-40B4-BE49-F238E27FC236}">
                <a16:creationId xmlns:a16="http://schemas.microsoft.com/office/drawing/2014/main" id="{001986A3-4307-49A6-9374-D97C4239AC0B}"/>
              </a:ext>
            </a:extLst>
          </p:cNvPr>
          <p:cNvSpPr>
            <a:spLocks noChangeShapeType="1"/>
          </p:cNvSpPr>
          <p:nvPr/>
        </p:nvSpPr>
        <p:spPr bwMode="auto">
          <a:xfrm>
            <a:off x="1992598" y="4978722"/>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119" name="Rectangle 975">
            <a:extLst>
              <a:ext uri="{FF2B5EF4-FFF2-40B4-BE49-F238E27FC236}">
                <a16:creationId xmlns:a16="http://schemas.microsoft.com/office/drawing/2014/main" id="{1E556711-FCD1-4A83-9AC1-BEE46EC58EA7}"/>
              </a:ext>
            </a:extLst>
          </p:cNvPr>
          <p:cNvSpPr>
            <a:spLocks noChangeArrowheads="1"/>
          </p:cNvSpPr>
          <p:nvPr/>
        </p:nvSpPr>
        <p:spPr bwMode="auto">
          <a:xfrm>
            <a:off x="1968786" y="5154935"/>
            <a:ext cx="46037" cy="76200"/>
          </a:xfrm>
          <a:prstGeom prst="rect">
            <a:avLst/>
          </a:prstGeom>
          <a:solidFill>
            <a:srgbClr val="00CC00"/>
          </a:solidFill>
          <a:ln w="9525">
            <a:solidFill>
              <a:schemeClr val="tx1"/>
            </a:solidFill>
            <a:miter lim="800000"/>
            <a:headEnd/>
            <a:tailEnd/>
          </a:ln>
        </p:spPr>
        <p:txBody>
          <a:bodyPr wrap="none" anchor="ctr"/>
          <a:lstStyle/>
          <a:p>
            <a:pPr algn="ctr">
              <a:buFont typeface="StarBats" charset="0"/>
            </a:pPr>
            <a:endParaRPr lang="de-DE">
              <a:solidFill>
                <a:schemeClr val="tx1"/>
              </a:solidFill>
              <a:latin typeface="Arial" pitchFamily="34" charset="0"/>
              <a:cs typeface="+mn-cs"/>
            </a:endParaRPr>
          </a:p>
        </p:txBody>
      </p:sp>
      <p:sp>
        <p:nvSpPr>
          <p:cNvPr id="120" name="Text Box 1001">
            <a:extLst>
              <a:ext uri="{FF2B5EF4-FFF2-40B4-BE49-F238E27FC236}">
                <a16:creationId xmlns:a16="http://schemas.microsoft.com/office/drawing/2014/main" id="{7E8760EC-DC04-4486-AF72-46E9E3B08724}"/>
              </a:ext>
            </a:extLst>
          </p:cNvPr>
          <p:cNvSpPr txBox="1">
            <a:spLocks noChangeArrowheads="1"/>
          </p:cNvSpPr>
          <p:nvPr/>
        </p:nvSpPr>
        <p:spPr bwMode="auto">
          <a:xfrm>
            <a:off x="1896852" y="5288260"/>
            <a:ext cx="189154"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de-DE" sz="800" dirty="0">
                <a:latin typeface="Arial" pitchFamily="34" charset="0"/>
              </a:rPr>
              <a:t>C19</a:t>
            </a:r>
          </a:p>
        </p:txBody>
      </p:sp>
      <p:sp>
        <p:nvSpPr>
          <p:cNvPr id="121" name="Text Box 792">
            <a:extLst>
              <a:ext uri="{FF2B5EF4-FFF2-40B4-BE49-F238E27FC236}">
                <a16:creationId xmlns:a16="http://schemas.microsoft.com/office/drawing/2014/main" id="{EC9D8B6D-0619-4EB4-85B7-03DCD115C45D}"/>
              </a:ext>
            </a:extLst>
          </p:cNvPr>
          <p:cNvSpPr txBox="1">
            <a:spLocks noChangeArrowheads="1"/>
          </p:cNvSpPr>
          <p:nvPr/>
        </p:nvSpPr>
        <p:spPr bwMode="auto">
          <a:xfrm>
            <a:off x="2363788" y="5288260"/>
            <a:ext cx="246863"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C1L7</a:t>
            </a:r>
          </a:p>
        </p:txBody>
      </p:sp>
      <p:sp>
        <p:nvSpPr>
          <p:cNvPr id="122" name="Line 814">
            <a:extLst>
              <a:ext uri="{FF2B5EF4-FFF2-40B4-BE49-F238E27FC236}">
                <a16:creationId xmlns:a16="http://schemas.microsoft.com/office/drawing/2014/main" id="{4ACC5CE2-7235-4A56-97A3-207F3533F86D}"/>
              </a:ext>
            </a:extLst>
          </p:cNvPr>
          <p:cNvSpPr>
            <a:spLocks noChangeShapeType="1"/>
          </p:cNvSpPr>
          <p:nvPr/>
        </p:nvSpPr>
        <p:spPr bwMode="auto">
          <a:xfrm>
            <a:off x="2487089" y="4977110"/>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123" name="Rectangle 815">
            <a:extLst>
              <a:ext uri="{FF2B5EF4-FFF2-40B4-BE49-F238E27FC236}">
                <a16:creationId xmlns:a16="http://schemas.microsoft.com/office/drawing/2014/main" id="{2AD70BC2-64FD-4974-A814-20037802C3E8}"/>
              </a:ext>
            </a:extLst>
          </p:cNvPr>
          <p:cNvSpPr>
            <a:spLocks noChangeArrowheads="1"/>
          </p:cNvSpPr>
          <p:nvPr/>
        </p:nvSpPr>
        <p:spPr bwMode="auto">
          <a:xfrm>
            <a:off x="2463277" y="5072360"/>
            <a:ext cx="46037" cy="76200"/>
          </a:xfrm>
          <a:prstGeom prst="rect">
            <a:avLst/>
          </a:prstGeom>
          <a:solidFill>
            <a:srgbClr val="FF0066"/>
          </a:solidFill>
          <a:ln w="9525" algn="ctr">
            <a:solidFill>
              <a:schemeClr val="tx1"/>
            </a:solidFill>
            <a:miter lim="800000"/>
            <a:headEnd/>
            <a:tailEnd/>
          </a:ln>
        </p:spPr>
        <p:txBody>
          <a:bodyPr wrap="none" anchor="ctr"/>
          <a:lstStyle/>
          <a:p>
            <a:pPr algn="ctr" eaLnBrk="1" hangingPunct="1">
              <a:buClrTx/>
              <a:buSzTx/>
              <a:buFontTx/>
              <a:buNone/>
            </a:pPr>
            <a:endParaRPr lang="de-DE" sz="1800"/>
          </a:p>
        </p:txBody>
      </p:sp>
      <p:sp>
        <p:nvSpPr>
          <p:cNvPr id="128" name="Rectangle 816">
            <a:extLst>
              <a:ext uri="{FF2B5EF4-FFF2-40B4-BE49-F238E27FC236}">
                <a16:creationId xmlns:a16="http://schemas.microsoft.com/office/drawing/2014/main" id="{77F7A7F6-D8C8-462F-B758-1923014BAEBB}"/>
              </a:ext>
            </a:extLst>
          </p:cNvPr>
          <p:cNvSpPr>
            <a:spLocks noChangeArrowheads="1"/>
          </p:cNvSpPr>
          <p:nvPr/>
        </p:nvSpPr>
        <p:spPr bwMode="auto">
          <a:xfrm>
            <a:off x="2463277" y="5169198"/>
            <a:ext cx="46037" cy="74612"/>
          </a:xfrm>
          <a:prstGeom prst="rect">
            <a:avLst/>
          </a:prstGeom>
          <a:solidFill>
            <a:srgbClr val="FFFF00"/>
          </a:solidFill>
          <a:ln w="9525" algn="ctr">
            <a:solidFill>
              <a:schemeClr val="tx1"/>
            </a:solidFill>
            <a:miter lim="800000"/>
            <a:headEnd/>
            <a:tailEnd/>
          </a:ln>
        </p:spPr>
        <p:txBody>
          <a:bodyPr wrap="none" anchor="ctr"/>
          <a:lstStyle/>
          <a:p>
            <a:pPr algn="ctr" eaLnBrk="1" hangingPunct="1">
              <a:buClrTx/>
              <a:buSzTx/>
              <a:buFontTx/>
              <a:buNone/>
            </a:pPr>
            <a:endParaRPr lang="de-DE" sz="1800"/>
          </a:p>
        </p:txBody>
      </p:sp>
      <p:sp>
        <p:nvSpPr>
          <p:cNvPr id="134" name="Oval 103">
            <a:extLst>
              <a:ext uri="{FF2B5EF4-FFF2-40B4-BE49-F238E27FC236}">
                <a16:creationId xmlns:a16="http://schemas.microsoft.com/office/drawing/2014/main" id="{78B6F888-AA97-4F21-9A38-69F2F05C7CD1}"/>
              </a:ext>
            </a:extLst>
          </p:cNvPr>
          <p:cNvSpPr>
            <a:spLocks noChangeArrowheads="1"/>
          </p:cNvSpPr>
          <p:nvPr/>
        </p:nvSpPr>
        <p:spPr bwMode="auto">
          <a:xfrm>
            <a:off x="2425177" y="3449926"/>
            <a:ext cx="123825"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35" name="Oval 106">
            <a:extLst>
              <a:ext uri="{FF2B5EF4-FFF2-40B4-BE49-F238E27FC236}">
                <a16:creationId xmlns:a16="http://schemas.microsoft.com/office/drawing/2014/main" id="{B5F760DA-621D-4A23-9C90-B38E30715FD0}"/>
              </a:ext>
            </a:extLst>
          </p:cNvPr>
          <p:cNvSpPr>
            <a:spLocks noChangeArrowheads="1"/>
          </p:cNvSpPr>
          <p:nvPr/>
        </p:nvSpPr>
        <p:spPr bwMode="auto">
          <a:xfrm>
            <a:off x="2424853" y="4822039"/>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39" name="Text Box 792">
            <a:extLst>
              <a:ext uri="{FF2B5EF4-FFF2-40B4-BE49-F238E27FC236}">
                <a16:creationId xmlns:a16="http://schemas.microsoft.com/office/drawing/2014/main" id="{071AA971-9DD0-41C1-999C-86B7986EDE0B}"/>
              </a:ext>
            </a:extLst>
          </p:cNvPr>
          <p:cNvSpPr txBox="1">
            <a:spLocks noChangeArrowheads="1"/>
          </p:cNvSpPr>
          <p:nvPr/>
        </p:nvSpPr>
        <p:spPr bwMode="auto">
          <a:xfrm>
            <a:off x="2624414" y="5381607"/>
            <a:ext cx="246862"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de-DE" sz="800" dirty="0">
                <a:latin typeface="Arial" pitchFamily="34" charset="0"/>
              </a:rPr>
              <a:t>C1L1</a:t>
            </a:r>
          </a:p>
        </p:txBody>
      </p:sp>
      <p:sp>
        <p:nvSpPr>
          <p:cNvPr id="140" name="Oval 456">
            <a:extLst>
              <a:ext uri="{FF2B5EF4-FFF2-40B4-BE49-F238E27FC236}">
                <a16:creationId xmlns:a16="http://schemas.microsoft.com/office/drawing/2014/main" id="{5434D0D2-BB64-4F96-A9F8-DCF95A099E60}"/>
              </a:ext>
            </a:extLst>
          </p:cNvPr>
          <p:cNvSpPr>
            <a:spLocks noChangeArrowheads="1"/>
          </p:cNvSpPr>
          <p:nvPr/>
        </p:nvSpPr>
        <p:spPr bwMode="auto">
          <a:xfrm>
            <a:off x="2423490" y="4668004"/>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41" name="Oval 106">
            <a:extLst>
              <a:ext uri="{FF2B5EF4-FFF2-40B4-BE49-F238E27FC236}">
                <a16:creationId xmlns:a16="http://schemas.microsoft.com/office/drawing/2014/main" id="{AEF306B1-C48B-418D-B968-C9D146250CF2}"/>
              </a:ext>
            </a:extLst>
          </p:cNvPr>
          <p:cNvSpPr>
            <a:spLocks noChangeArrowheads="1"/>
          </p:cNvSpPr>
          <p:nvPr/>
        </p:nvSpPr>
        <p:spPr bwMode="auto">
          <a:xfrm>
            <a:off x="2424853" y="4206544"/>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42" name="Oval 456">
            <a:extLst>
              <a:ext uri="{FF2B5EF4-FFF2-40B4-BE49-F238E27FC236}">
                <a16:creationId xmlns:a16="http://schemas.microsoft.com/office/drawing/2014/main" id="{04BB0057-1979-4EBE-92BD-CC66A0A5ACED}"/>
              </a:ext>
            </a:extLst>
          </p:cNvPr>
          <p:cNvSpPr>
            <a:spLocks noChangeArrowheads="1"/>
          </p:cNvSpPr>
          <p:nvPr/>
        </p:nvSpPr>
        <p:spPr bwMode="auto">
          <a:xfrm>
            <a:off x="2423490" y="4357505"/>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43" name="Oval 106">
            <a:extLst>
              <a:ext uri="{FF2B5EF4-FFF2-40B4-BE49-F238E27FC236}">
                <a16:creationId xmlns:a16="http://schemas.microsoft.com/office/drawing/2014/main" id="{CC2B11FB-0C9A-4313-8CFA-47303A6E74A1}"/>
              </a:ext>
            </a:extLst>
          </p:cNvPr>
          <p:cNvSpPr>
            <a:spLocks noChangeArrowheads="1"/>
          </p:cNvSpPr>
          <p:nvPr/>
        </p:nvSpPr>
        <p:spPr bwMode="auto">
          <a:xfrm>
            <a:off x="2424853" y="3901881"/>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44" name="Oval 456">
            <a:extLst>
              <a:ext uri="{FF2B5EF4-FFF2-40B4-BE49-F238E27FC236}">
                <a16:creationId xmlns:a16="http://schemas.microsoft.com/office/drawing/2014/main" id="{EB351EFE-8DDD-4CC6-88C8-4D8B5B0AE7E9}"/>
              </a:ext>
            </a:extLst>
          </p:cNvPr>
          <p:cNvSpPr>
            <a:spLocks noChangeArrowheads="1"/>
          </p:cNvSpPr>
          <p:nvPr/>
        </p:nvSpPr>
        <p:spPr bwMode="auto">
          <a:xfrm>
            <a:off x="2423490" y="4052842"/>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45" name="Oval 106">
            <a:extLst>
              <a:ext uri="{FF2B5EF4-FFF2-40B4-BE49-F238E27FC236}">
                <a16:creationId xmlns:a16="http://schemas.microsoft.com/office/drawing/2014/main" id="{E6700A8C-9B50-4254-8427-11704AB67024}"/>
              </a:ext>
            </a:extLst>
          </p:cNvPr>
          <p:cNvSpPr>
            <a:spLocks noChangeArrowheads="1"/>
          </p:cNvSpPr>
          <p:nvPr/>
        </p:nvSpPr>
        <p:spPr bwMode="auto">
          <a:xfrm>
            <a:off x="2424853" y="3608540"/>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46" name="Oval 456">
            <a:extLst>
              <a:ext uri="{FF2B5EF4-FFF2-40B4-BE49-F238E27FC236}">
                <a16:creationId xmlns:a16="http://schemas.microsoft.com/office/drawing/2014/main" id="{49366026-D0E0-42B7-ABCF-783705C49AD5}"/>
              </a:ext>
            </a:extLst>
          </p:cNvPr>
          <p:cNvSpPr>
            <a:spLocks noChangeArrowheads="1"/>
          </p:cNvSpPr>
          <p:nvPr/>
        </p:nvSpPr>
        <p:spPr bwMode="auto">
          <a:xfrm>
            <a:off x="2423490" y="3759501"/>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47" name="Line 10">
            <a:extLst>
              <a:ext uri="{FF2B5EF4-FFF2-40B4-BE49-F238E27FC236}">
                <a16:creationId xmlns:a16="http://schemas.microsoft.com/office/drawing/2014/main" id="{4FA2A12F-BE1E-4ACF-A7D9-401745B8FF54}"/>
              </a:ext>
            </a:extLst>
          </p:cNvPr>
          <p:cNvSpPr>
            <a:spLocks noChangeShapeType="1"/>
          </p:cNvSpPr>
          <p:nvPr/>
        </p:nvSpPr>
        <p:spPr bwMode="auto">
          <a:xfrm>
            <a:off x="2479073" y="3364730"/>
            <a:ext cx="83088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148" name="Line 10">
            <a:extLst>
              <a:ext uri="{FF2B5EF4-FFF2-40B4-BE49-F238E27FC236}">
                <a16:creationId xmlns:a16="http://schemas.microsoft.com/office/drawing/2014/main" id="{3497CD98-55E2-4B11-BC5C-82E9F32BBE9D}"/>
              </a:ext>
            </a:extLst>
          </p:cNvPr>
          <p:cNvSpPr>
            <a:spLocks noChangeShapeType="1"/>
          </p:cNvSpPr>
          <p:nvPr/>
        </p:nvSpPr>
        <p:spPr bwMode="auto">
          <a:xfrm rot="5400000">
            <a:off x="2445859" y="3399648"/>
            <a:ext cx="6983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149" name="Line 10">
            <a:extLst>
              <a:ext uri="{FF2B5EF4-FFF2-40B4-BE49-F238E27FC236}">
                <a16:creationId xmlns:a16="http://schemas.microsoft.com/office/drawing/2014/main" id="{ADC5ECFF-8789-4EE6-8D9D-2160B892BFA5}"/>
              </a:ext>
            </a:extLst>
          </p:cNvPr>
          <p:cNvSpPr>
            <a:spLocks noChangeShapeType="1"/>
          </p:cNvSpPr>
          <p:nvPr/>
        </p:nvSpPr>
        <p:spPr bwMode="auto">
          <a:xfrm rot="5400000">
            <a:off x="2731970" y="3934940"/>
            <a:ext cx="114358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150" name="Oval 106">
            <a:extLst>
              <a:ext uri="{FF2B5EF4-FFF2-40B4-BE49-F238E27FC236}">
                <a16:creationId xmlns:a16="http://schemas.microsoft.com/office/drawing/2014/main" id="{1E3FB4D6-E7FD-4E54-9B72-0AA102CF7CA9}"/>
              </a:ext>
            </a:extLst>
          </p:cNvPr>
          <p:cNvSpPr>
            <a:spLocks noChangeArrowheads="1"/>
          </p:cNvSpPr>
          <p:nvPr/>
        </p:nvSpPr>
        <p:spPr bwMode="auto">
          <a:xfrm>
            <a:off x="2424853" y="4511540"/>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52" name="Oval 103">
            <a:extLst>
              <a:ext uri="{FF2B5EF4-FFF2-40B4-BE49-F238E27FC236}">
                <a16:creationId xmlns:a16="http://schemas.microsoft.com/office/drawing/2014/main" id="{DE125DAE-2EB8-427F-9180-968EA4832818}"/>
              </a:ext>
            </a:extLst>
          </p:cNvPr>
          <p:cNvSpPr>
            <a:spLocks noChangeArrowheads="1"/>
          </p:cNvSpPr>
          <p:nvPr/>
        </p:nvSpPr>
        <p:spPr bwMode="auto">
          <a:xfrm>
            <a:off x="2701929" y="4365054"/>
            <a:ext cx="123825"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53" name="Oval 106">
            <a:extLst>
              <a:ext uri="{FF2B5EF4-FFF2-40B4-BE49-F238E27FC236}">
                <a16:creationId xmlns:a16="http://schemas.microsoft.com/office/drawing/2014/main" id="{893DA0E2-4544-4607-9D92-8DDCA210B680}"/>
              </a:ext>
            </a:extLst>
          </p:cNvPr>
          <p:cNvSpPr>
            <a:spLocks noChangeArrowheads="1"/>
          </p:cNvSpPr>
          <p:nvPr/>
        </p:nvSpPr>
        <p:spPr bwMode="auto">
          <a:xfrm>
            <a:off x="2701605" y="4827907"/>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54" name="Line 974">
            <a:extLst>
              <a:ext uri="{FF2B5EF4-FFF2-40B4-BE49-F238E27FC236}">
                <a16:creationId xmlns:a16="http://schemas.microsoft.com/office/drawing/2014/main" id="{7D1087C4-719E-4FF0-8A39-17C81AFE039D}"/>
              </a:ext>
            </a:extLst>
          </p:cNvPr>
          <p:cNvSpPr>
            <a:spLocks noChangeShapeType="1"/>
          </p:cNvSpPr>
          <p:nvPr/>
        </p:nvSpPr>
        <p:spPr bwMode="auto">
          <a:xfrm>
            <a:off x="2759466" y="4978722"/>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155" name="Rectangle 975">
            <a:extLst>
              <a:ext uri="{FF2B5EF4-FFF2-40B4-BE49-F238E27FC236}">
                <a16:creationId xmlns:a16="http://schemas.microsoft.com/office/drawing/2014/main" id="{2A57244F-42F3-4CEF-8154-44020388C853}"/>
              </a:ext>
            </a:extLst>
          </p:cNvPr>
          <p:cNvSpPr>
            <a:spLocks noChangeArrowheads="1"/>
          </p:cNvSpPr>
          <p:nvPr/>
        </p:nvSpPr>
        <p:spPr bwMode="auto">
          <a:xfrm>
            <a:off x="2735654" y="5154935"/>
            <a:ext cx="46037" cy="76200"/>
          </a:xfrm>
          <a:prstGeom prst="rect">
            <a:avLst/>
          </a:prstGeom>
          <a:solidFill>
            <a:srgbClr val="00CC00"/>
          </a:solidFill>
          <a:ln w="9525">
            <a:solidFill>
              <a:schemeClr val="tx1"/>
            </a:solidFill>
            <a:miter lim="800000"/>
            <a:headEnd/>
            <a:tailEnd/>
          </a:ln>
        </p:spPr>
        <p:txBody>
          <a:bodyPr wrap="none" anchor="ctr"/>
          <a:lstStyle/>
          <a:p>
            <a:pPr algn="ctr">
              <a:buFont typeface="StarBats" charset="0"/>
            </a:pPr>
            <a:endParaRPr lang="de-DE">
              <a:solidFill>
                <a:schemeClr val="tx1"/>
              </a:solidFill>
              <a:latin typeface="Arial" pitchFamily="34" charset="0"/>
              <a:cs typeface="+mn-cs"/>
            </a:endParaRPr>
          </a:p>
        </p:txBody>
      </p:sp>
      <p:sp>
        <p:nvSpPr>
          <p:cNvPr id="156" name="Text Box 792">
            <a:extLst>
              <a:ext uri="{FF2B5EF4-FFF2-40B4-BE49-F238E27FC236}">
                <a16:creationId xmlns:a16="http://schemas.microsoft.com/office/drawing/2014/main" id="{78A2061A-F68D-49D9-9898-0BD4E89C0331}"/>
              </a:ext>
            </a:extLst>
          </p:cNvPr>
          <p:cNvSpPr txBox="1">
            <a:spLocks noChangeArrowheads="1"/>
          </p:cNvSpPr>
          <p:nvPr/>
        </p:nvSpPr>
        <p:spPr bwMode="auto">
          <a:xfrm>
            <a:off x="2906346" y="5298990"/>
            <a:ext cx="246863"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C1L2</a:t>
            </a:r>
          </a:p>
        </p:txBody>
      </p:sp>
      <p:sp>
        <p:nvSpPr>
          <p:cNvPr id="157" name="Oval 103">
            <a:extLst>
              <a:ext uri="{FF2B5EF4-FFF2-40B4-BE49-F238E27FC236}">
                <a16:creationId xmlns:a16="http://schemas.microsoft.com/office/drawing/2014/main" id="{1A6F3AE1-6A56-4E92-8CB7-F1A8AFEAE09F}"/>
              </a:ext>
            </a:extLst>
          </p:cNvPr>
          <p:cNvSpPr>
            <a:spLocks noChangeArrowheads="1"/>
          </p:cNvSpPr>
          <p:nvPr/>
        </p:nvSpPr>
        <p:spPr bwMode="auto">
          <a:xfrm>
            <a:off x="2978157" y="4839824"/>
            <a:ext cx="123825"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59" name="Line 974">
            <a:extLst>
              <a:ext uri="{FF2B5EF4-FFF2-40B4-BE49-F238E27FC236}">
                <a16:creationId xmlns:a16="http://schemas.microsoft.com/office/drawing/2014/main" id="{698EB3F4-F6CF-488A-ADC3-E5F714B99EE1}"/>
              </a:ext>
            </a:extLst>
          </p:cNvPr>
          <p:cNvSpPr>
            <a:spLocks noChangeShapeType="1"/>
          </p:cNvSpPr>
          <p:nvPr/>
        </p:nvSpPr>
        <p:spPr bwMode="auto">
          <a:xfrm>
            <a:off x="3041790" y="4989452"/>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160" name="Rectangle 975">
            <a:extLst>
              <a:ext uri="{FF2B5EF4-FFF2-40B4-BE49-F238E27FC236}">
                <a16:creationId xmlns:a16="http://schemas.microsoft.com/office/drawing/2014/main" id="{4B3ED013-55D1-4987-9E94-3C76F3CA6B71}"/>
              </a:ext>
            </a:extLst>
          </p:cNvPr>
          <p:cNvSpPr>
            <a:spLocks noChangeArrowheads="1"/>
          </p:cNvSpPr>
          <p:nvPr/>
        </p:nvSpPr>
        <p:spPr bwMode="auto">
          <a:xfrm>
            <a:off x="3017978" y="5165665"/>
            <a:ext cx="46037" cy="76200"/>
          </a:xfrm>
          <a:prstGeom prst="rect">
            <a:avLst/>
          </a:prstGeom>
          <a:solidFill>
            <a:srgbClr val="00CC00"/>
          </a:solidFill>
          <a:ln w="9525">
            <a:solidFill>
              <a:schemeClr val="tx1"/>
            </a:solidFill>
            <a:miter lim="800000"/>
            <a:headEnd/>
            <a:tailEnd/>
          </a:ln>
        </p:spPr>
        <p:txBody>
          <a:bodyPr wrap="none" anchor="ctr"/>
          <a:lstStyle/>
          <a:p>
            <a:pPr algn="ctr">
              <a:buFont typeface="StarBats" charset="0"/>
            </a:pPr>
            <a:endParaRPr lang="de-DE">
              <a:solidFill>
                <a:schemeClr val="tx1"/>
              </a:solidFill>
              <a:latin typeface="Arial" pitchFamily="34" charset="0"/>
              <a:cs typeface="+mn-cs"/>
            </a:endParaRPr>
          </a:p>
        </p:txBody>
      </p:sp>
      <p:sp>
        <p:nvSpPr>
          <p:cNvPr id="161" name="Text Box 792">
            <a:extLst>
              <a:ext uri="{FF2B5EF4-FFF2-40B4-BE49-F238E27FC236}">
                <a16:creationId xmlns:a16="http://schemas.microsoft.com/office/drawing/2014/main" id="{58EF5C03-F5F7-4F30-A45A-8367A8B483E8}"/>
              </a:ext>
            </a:extLst>
          </p:cNvPr>
          <p:cNvSpPr txBox="1">
            <a:spLocks noChangeArrowheads="1"/>
          </p:cNvSpPr>
          <p:nvPr/>
        </p:nvSpPr>
        <p:spPr bwMode="auto">
          <a:xfrm>
            <a:off x="3190105" y="5392129"/>
            <a:ext cx="246863"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C1L3</a:t>
            </a:r>
          </a:p>
        </p:txBody>
      </p:sp>
      <p:sp>
        <p:nvSpPr>
          <p:cNvPr id="162" name="Oval 103">
            <a:extLst>
              <a:ext uri="{FF2B5EF4-FFF2-40B4-BE49-F238E27FC236}">
                <a16:creationId xmlns:a16="http://schemas.microsoft.com/office/drawing/2014/main" id="{C76AD605-BC94-4177-A25A-05A0AF2626EB}"/>
              </a:ext>
            </a:extLst>
          </p:cNvPr>
          <p:cNvSpPr>
            <a:spLocks noChangeArrowheads="1"/>
          </p:cNvSpPr>
          <p:nvPr/>
        </p:nvSpPr>
        <p:spPr bwMode="auto">
          <a:xfrm>
            <a:off x="3247170" y="4527252"/>
            <a:ext cx="123825"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63" name="Line 974">
            <a:extLst>
              <a:ext uri="{FF2B5EF4-FFF2-40B4-BE49-F238E27FC236}">
                <a16:creationId xmlns:a16="http://schemas.microsoft.com/office/drawing/2014/main" id="{084DCC5F-673B-49DC-8DCC-A2685AFA9650}"/>
              </a:ext>
            </a:extLst>
          </p:cNvPr>
          <p:cNvSpPr>
            <a:spLocks noChangeShapeType="1"/>
          </p:cNvSpPr>
          <p:nvPr/>
        </p:nvSpPr>
        <p:spPr bwMode="auto">
          <a:xfrm>
            <a:off x="3309957" y="4989452"/>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164" name="Rectangle 975">
            <a:extLst>
              <a:ext uri="{FF2B5EF4-FFF2-40B4-BE49-F238E27FC236}">
                <a16:creationId xmlns:a16="http://schemas.microsoft.com/office/drawing/2014/main" id="{FF2A8A45-4FE8-416A-B0D9-91480BCB1DAD}"/>
              </a:ext>
            </a:extLst>
          </p:cNvPr>
          <p:cNvSpPr>
            <a:spLocks noChangeArrowheads="1"/>
          </p:cNvSpPr>
          <p:nvPr/>
        </p:nvSpPr>
        <p:spPr bwMode="auto">
          <a:xfrm>
            <a:off x="3286145" y="5165665"/>
            <a:ext cx="46037" cy="76200"/>
          </a:xfrm>
          <a:prstGeom prst="rect">
            <a:avLst/>
          </a:prstGeom>
          <a:solidFill>
            <a:srgbClr val="00CC00"/>
          </a:solidFill>
          <a:ln w="9525">
            <a:solidFill>
              <a:schemeClr val="tx1"/>
            </a:solidFill>
            <a:miter lim="800000"/>
            <a:headEnd/>
            <a:tailEnd/>
          </a:ln>
        </p:spPr>
        <p:txBody>
          <a:bodyPr wrap="none" anchor="ctr"/>
          <a:lstStyle/>
          <a:p>
            <a:pPr algn="ctr">
              <a:buFont typeface="StarBats" charset="0"/>
            </a:pPr>
            <a:endParaRPr lang="de-DE">
              <a:solidFill>
                <a:schemeClr val="tx1"/>
              </a:solidFill>
              <a:latin typeface="Arial" pitchFamily="34" charset="0"/>
              <a:cs typeface="+mn-cs"/>
            </a:endParaRPr>
          </a:p>
        </p:txBody>
      </p:sp>
      <p:sp>
        <p:nvSpPr>
          <p:cNvPr id="165" name="Text Box 792">
            <a:extLst>
              <a:ext uri="{FF2B5EF4-FFF2-40B4-BE49-F238E27FC236}">
                <a16:creationId xmlns:a16="http://schemas.microsoft.com/office/drawing/2014/main" id="{26F0E7C8-817B-45E9-A53A-42278FB4E388}"/>
              </a:ext>
            </a:extLst>
          </p:cNvPr>
          <p:cNvSpPr txBox="1">
            <a:spLocks noChangeArrowheads="1"/>
          </p:cNvSpPr>
          <p:nvPr/>
        </p:nvSpPr>
        <p:spPr bwMode="auto">
          <a:xfrm>
            <a:off x="3466122" y="5298990"/>
            <a:ext cx="246862"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de-DE" sz="800" dirty="0">
                <a:latin typeface="Arial" pitchFamily="34" charset="0"/>
              </a:rPr>
              <a:t>C1L4</a:t>
            </a:r>
          </a:p>
        </p:txBody>
      </p:sp>
      <p:sp>
        <p:nvSpPr>
          <p:cNvPr id="166" name="Oval 103">
            <a:extLst>
              <a:ext uri="{FF2B5EF4-FFF2-40B4-BE49-F238E27FC236}">
                <a16:creationId xmlns:a16="http://schemas.microsoft.com/office/drawing/2014/main" id="{2DCDC195-26D8-471D-A097-6AEAB949658B}"/>
              </a:ext>
            </a:extLst>
          </p:cNvPr>
          <p:cNvSpPr>
            <a:spLocks noChangeArrowheads="1"/>
          </p:cNvSpPr>
          <p:nvPr/>
        </p:nvSpPr>
        <p:spPr bwMode="auto">
          <a:xfrm>
            <a:off x="3807149" y="4682070"/>
            <a:ext cx="123825"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67" name="Oval 106">
            <a:extLst>
              <a:ext uri="{FF2B5EF4-FFF2-40B4-BE49-F238E27FC236}">
                <a16:creationId xmlns:a16="http://schemas.microsoft.com/office/drawing/2014/main" id="{69CF8FF4-FA1D-4A5B-BE5C-242045FC8FAC}"/>
              </a:ext>
            </a:extLst>
          </p:cNvPr>
          <p:cNvSpPr>
            <a:spLocks noChangeArrowheads="1"/>
          </p:cNvSpPr>
          <p:nvPr/>
        </p:nvSpPr>
        <p:spPr bwMode="auto">
          <a:xfrm>
            <a:off x="3806825" y="4832541"/>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68" name="Line 974">
            <a:extLst>
              <a:ext uri="{FF2B5EF4-FFF2-40B4-BE49-F238E27FC236}">
                <a16:creationId xmlns:a16="http://schemas.microsoft.com/office/drawing/2014/main" id="{D08912FE-AEA4-4FB6-939D-AC55D706F935}"/>
              </a:ext>
            </a:extLst>
          </p:cNvPr>
          <p:cNvSpPr>
            <a:spLocks noChangeShapeType="1"/>
          </p:cNvSpPr>
          <p:nvPr/>
        </p:nvSpPr>
        <p:spPr bwMode="auto">
          <a:xfrm>
            <a:off x="3870782" y="4989452"/>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169" name="Rectangle 975">
            <a:extLst>
              <a:ext uri="{FF2B5EF4-FFF2-40B4-BE49-F238E27FC236}">
                <a16:creationId xmlns:a16="http://schemas.microsoft.com/office/drawing/2014/main" id="{577A3A6B-1B58-4374-BE32-CCFC922E4B57}"/>
              </a:ext>
            </a:extLst>
          </p:cNvPr>
          <p:cNvSpPr>
            <a:spLocks noChangeArrowheads="1"/>
          </p:cNvSpPr>
          <p:nvPr/>
        </p:nvSpPr>
        <p:spPr bwMode="auto">
          <a:xfrm>
            <a:off x="3846970" y="5165665"/>
            <a:ext cx="46037" cy="76200"/>
          </a:xfrm>
          <a:prstGeom prst="rect">
            <a:avLst/>
          </a:prstGeom>
          <a:solidFill>
            <a:srgbClr val="00CC00"/>
          </a:solidFill>
          <a:ln w="9525">
            <a:solidFill>
              <a:schemeClr val="tx1"/>
            </a:solidFill>
            <a:miter lim="800000"/>
            <a:headEnd/>
            <a:tailEnd/>
          </a:ln>
        </p:spPr>
        <p:txBody>
          <a:bodyPr wrap="none" anchor="ctr"/>
          <a:lstStyle/>
          <a:p>
            <a:pPr algn="ctr">
              <a:buFont typeface="StarBats" charset="0"/>
            </a:pPr>
            <a:endParaRPr lang="de-DE">
              <a:solidFill>
                <a:schemeClr val="tx1"/>
              </a:solidFill>
              <a:latin typeface="Arial" pitchFamily="34" charset="0"/>
              <a:cs typeface="+mn-cs"/>
            </a:endParaRPr>
          </a:p>
        </p:txBody>
      </p:sp>
      <p:sp>
        <p:nvSpPr>
          <p:cNvPr id="170" name="Oval 106">
            <a:extLst>
              <a:ext uri="{FF2B5EF4-FFF2-40B4-BE49-F238E27FC236}">
                <a16:creationId xmlns:a16="http://schemas.microsoft.com/office/drawing/2014/main" id="{7E11AB5B-1307-436F-8141-A196C0C82EEB}"/>
              </a:ext>
            </a:extLst>
          </p:cNvPr>
          <p:cNvSpPr>
            <a:spLocks noChangeArrowheads="1"/>
          </p:cNvSpPr>
          <p:nvPr/>
        </p:nvSpPr>
        <p:spPr bwMode="auto">
          <a:xfrm>
            <a:off x="2701605" y="4674100"/>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71" name="Oval 106">
            <a:extLst>
              <a:ext uri="{FF2B5EF4-FFF2-40B4-BE49-F238E27FC236}">
                <a16:creationId xmlns:a16="http://schemas.microsoft.com/office/drawing/2014/main" id="{402F1E66-F7FA-4DEA-8B36-EB467FBE005B}"/>
              </a:ext>
            </a:extLst>
          </p:cNvPr>
          <p:cNvSpPr>
            <a:spLocks noChangeArrowheads="1"/>
          </p:cNvSpPr>
          <p:nvPr/>
        </p:nvSpPr>
        <p:spPr bwMode="auto">
          <a:xfrm>
            <a:off x="2701605" y="4527439"/>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72" name="Text Box 792">
            <a:extLst>
              <a:ext uri="{FF2B5EF4-FFF2-40B4-BE49-F238E27FC236}">
                <a16:creationId xmlns:a16="http://schemas.microsoft.com/office/drawing/2014/main" id="{2ECB5DE5-D803-4642-8B8E-F4766BCA65AA}"/>
              </a:ext>
            </a:extLst>
          </p:cNvPr>
          <p:cNvSpPr txBox="1">
            <a:spLocks noChangeArrowheads="1"/>
          </p:cNvSpPr>
          <p:nvPr/>
        </p:nvSpPr>
        <p:spPr bwMode="auto">
          <a:xfrm>
            <a:off x="3749536" y="5392129"/>
            <a:ext cx="246863"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C1L5</a:t>
            </a:r>
          </a:p>
        </p:txBody>
      </p:sp>
      <p:sp>
        <p:nvSpPr>
          <p:cNvPr id="173" name="Oval 103">
            <a:extLst>
              <a:ext uri="{FF2B5EF4-FFF2-40B4-BE49-F238E27FC236}">
                <a16:creationId xmlns:a16="http://schemas.microsoft.com/office/drawing/2014/main" id="{95737B51-F7F6-47BE-9DE2-DDBD65E5ED0D}"/>
              </a:ext>
            </a:extLst>
          </p:cNvPr>
          <p:cNvSpPr>
            <a:spLocks noChangeArrowheads="1"/>
          </p:cNvSpPr>
          <p:nvPr/>
        </p:nvSpPr>
        <p:spPr bwMode="auto">
          <a:xfrm>
            <a:off x="3540632" y="4840959"/>
            <a:ext cx="123825"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74" name="Line 974">
            <a:extLst>
              <a:ext uri="{FF2B5EF4-FFF2-40B4-BE49-F238E27FC236}">
                <a16:creationId xmlns:a16="http://schemas.microsoft.com/office/drawing/2014/main" id="{4025C9BC-50A8-49E9-902A-01F0DAEC189B}"/>
              </a:ext>
            </a:extLst>
          </p:cNvPr>
          <p:cNvSpPr>
            <a:spLocks noChangeShapeType="1"/>
          </p:cNvSpPr>
          <p:nvPr/>
        </p:nvSpPr>
        <p:spPr bwMode="auto">
          <a:xfrm>
            <a:off x="3595799" y="4989452"/>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175" name="Rectangle 975">
            <a:extLst>
              <a:ext uri="{FF2B5EF4-FFF2-40B4-BE49-F238E27FC236}">
                <a16:creationId xmlns:a16="http://schemas.microsoft.com/office/drawing/2014/main" id="{B10B7AFC-DD47-45C3-9C2F-D67DE8760763}"/>
              </a:ext>
            </a:extLst>
          </p:cNvPr>
          <p:cNvSpPr>
            <a:spLocks noChangeArrowheads="1"/>
          </p:cNvSpPr>
          <p:nvPr/>
        </p:nvSpPr>
        <p:spPr bwMode="auto">
          <a:xfrm>
            <a:off x="3571987" y="5165665"/>
            <a:ext cx="46037" cy="76200"/>
          </a:xfrm>
          <a:prstGeom prst="rect">
            <a:avLst/>
          </a:prstGeom>
          <a:solidFill>
            <a:srgbClr val="00CC00"/>
          </a:solidFill>
          <a:ln w="9525">
            <a:solidFill>
              <a:schemeClr val="tx1"/>
            </a:solidFill>
            <a:miter lim="800000"/>
            <a:headEnd/>
            <a:tailEnd/>
          </a:ln>
        </p:spPr>
        <p:txBody>
          <a:bodyPr wrap="none" anchor="ctr"/>
          <a:lstStyle/>
          <a:p>
            <a:pPr algn="ctr">
              <a:buFont typeface="StarBats" charset="0"/>
            </a:pPr>
            <a:endParaRPr lang="de-DE">
              <a:solidFill>
                <a:schemeClr val="tx1"/>
              </a:solidFill>
              <a:latin typeface="Arial" pitchFamily="34" charset="0"/>
              <a:cs typeface="+mn-cs"/>
            </a:endParaRPr>
          </a:p>
        </p:txBody>
      </p:sp>
      <p:sp>
        <p:nvSpPr>
          <p:cNvPr id="176" name="Oval 106">
            <a:extLst>
              <a:ext uri="{FF2B5EF4-FFF2-40B4-BE49-F238E27FC236}">
                <a16:creationId xmlns:a16="http://schemas.microsoft.com/office/drawing/2014/main" id="{FC822239-3441-489C-9C37-09952B15EFED}"/>
              </a:ext>
            </a:extLst>
          </p:cNvPr>
          <p:cNvSpPr>
            <a:spLocks noChangeArrowheads="1"/>
          </p:cNvSpPr>
          <p:nvPr/>
        </p:nvSpPr>
        <p:spPr bwMode="auto">
          <a:xfrm>
            <a:off x="3247170" y="4830447"/>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78" name="Oval 106">
            <a:extLst>
              <a:ext uri="{FF2B5EF4-FFF2-40B4-BE49-F238E27FC236}">
                <a16:creationId xmlns:a16="http://schemas.microsoft.com/office/drawing/2014/main" id="{3E25CAED-94E2-4E08-A833-FFBF76918F57}"/>
              </a:ext>
            </a:extLst>
          </p:cNvPr>
          <p:cNvSpPr>
            <a:spLocks noChangeArrowheads="1"/>
          </p:cNvSpPr>
          <p:nvPr/>
        </p:nvSpPr>
        <p:spPr bwMode="auto">
          <a:xfrm>
            <a:off x="3247170" y="4676640"/>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80" name="Oval 103">
            <a:extLst>
              <a:ext uri="{FF2B5EF4-FFF2-40B4-BE49-F238E27FC236}">
                <a16:creationId xmlns:a16="http://schemas.microsoft.com/office/drawing/2014/main" id="{29C3383F-574D-48F4-ACE6-D40D4F2F14FF}"/>
              </a:ext>
            </a:extLst>
          </p:cNvPr>
          <p:cNvSpPr>
            <a:spLocks noChangeArrowheads="1"/>
          </p:cNvSpPr>
          <p:nvPr/>
        </p:nvSpPr>
        <p:spPr bwMode="auto">
          <a:xfrm>
            <a:off x="4087910" y="4527252"/>
            <a:ext cx="123825"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81" name="Line 974">
            <a:extLst>
              <a:ext uri="{FF2B5EF4-FFF2-40B4-BE49-F238E27FC236}">
                <a16:creationId xmlns:a16="http://schemas.microsoft.com/office/drawing/2014/main" id="{B933F867-D950-46D5-8D33-C81B36C84727}"/>
              </a:ext>
            </a:extLst>
          </p:cNvPr>
          <p:cNvSpPr>
            <a:spLocks noChangeShapeType="1"/>
          </p:cNvSpPr>
          <p:nvPr/>
        </p:nvSpPr>
        <p:spPr bwMode="auto">
          <a:xfrm>
            <a:off x="4150697" y="4989452"/>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182" name="Rectangle 975">
            <a:extLst>
              <a:ext uri="{FF2B5EF4-FFF2-40B4-BE49-F238E27FC236}">
                <a16:creationId xmlns:a16="http://schemas.microsoft.com/office/drawing/2014/main" id="{ABF602DB-9690-4D01-8709-72D6A7C286AC}"/>
              </a:ext>
            </a:extLst>
          </p:cNvPr>
          <p:cNvSpPr>
            <a:spLocks noChangeArrowheads="1"/>
          </p:cNvSpPr>
          <p:nvPr/>
        </p:nvSpPr>
        <p:spPr bwMode="auto">
          <a:xfrm>
            <a:off x="4126885" y="5165665"/>
            <a:ext cx="46037" cy="76200"/>
          </a:xfrm>
          <a:prstGeom prst="rect">
            <a:avLst/>
          </a:prstGeom>
          <a:solidFill>
            <a:srgbClr val="00CC00"/>
          </a:solidFill>
          <a:ln w="9525">
            <a:solidFill>
              <a:schemeClr val="tx1"/>
            </a:solidFill>
            <a:miter lim="800000"/>
            <a:headEnd/>
            <a:tailEnd/>
          </a:ln>
        </p:spPr>
        <p:txBody>
          <a:bodyPr wrap="none" anchor="ctr"/>
          <a:lstStyle/>
          <a:p>
            <a:pPr algn="ctr">
              <a:buFont typeface="StarBats" charset="0"/>
            </a:pPr>
            <a:endParaRPr lang="de-DE">
              <a:solidFill>
                <a:schemeClr val="tx1"/>
              </a:solidFill>
              <a:latin typeface="Arial" pitchFamily="34" charset="0"/>
              <a:cs typeface="+mn-cs"/>
            </a:endParaRPr>
          </a:p>
        </p:txBody>
      </p:sp>
      <p:sp>
        <p:nvSpPr>
          <p:cNvPr id="183" name="Oval 106">
            <a:extLst>
              <a:ext uri="{FF2B5EF4-FFF2-40B4-BE49-F238E27FC236}">
                <a16:creationId xmlns:a16="http://schemas.microsoft.com/office/drawing/2014/main" id="{7495D624-6B4B-4DE9-8FD3-646C31514666}"/>
              </a:ext>
            </a:extLst>
          </p:cNvPr>
          <p:cNvSpPr>
            <a:spLocks noChangeArrowheads="1"/>
          </p:cNvSpPr>
          <p:nvPr/>
        </p:nvSpPr>
        <p:spPr bwMode="auto">
          <a:xfrm>
            <a:off x="4087910" y="4830447"/>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84" name="Oval 106">
            <a:extLst>
              <a:ext uri="{FF2B5EF4-FFF2-40B4-BE49-F238E27FC236}">
                <a16:creationId xmlns:a16="http://schemas.microsoft.com/office/drawing/2014/main" id="{94FE07A2-16E0-4F55-B3A4-4B8DBDD90F85}"/>
              </a:ext>
            </a:extLst>
          </p:cNvPr>
          <p:cNvSpPr>
            <a:spLocks noChangeArrowheads="1"/>
          </p:cNvSpPr>
          <p:nvPr/>
        </p:nvSpPr>
        <p:spPr bwMode="auto">
          <a:xfrm>
            <a:off x="4087910" y="4676640"/>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85" name="Text Box 792">
            <a:extLst>
              <a:ext uri="{FF2B5EF4-FFF2-40B4-BE49-F238E27FC236}">
                <a16:creationId xmlns:a16="http://schemas.microsoft.com/office/drawing/2014/main" id="{0CCF38FD-0F72-4A47-9388-D4358FFF437E}"/>
              </a:ext>
            </a:extLst>
          </p:cNvPr>
          <p:cNvSpPr txBox="1">
            <a:spLocks noChangeArrowheads="1"/>
          </p:cNvSpPr>
          <p:nvPr/>
        </p:nvSpPr>
        <p:spPr bwMode="auto">
          <a:xfrm>
            <a:off x="4027462" y="5298990"/>
            <a:ext cx="246862"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de-DE" sz="800" dirty="0">
                <a:latin typeface="Arial" pitchFamily="34" charset="0"/>
              </a:rPr>
              <a:t>C1L6</a:t>
            </a:r>
          </a:p>
        </p:txBody>
      </p:sp>
      <p:sp>
        <p:nvSpPr>
          <p:cNvPr id="186" name="Oval 103">
            <a:extLst>
              <a:ext uri="{FF2B5EF4-FFF2-40B4-BE49-F238E27FC236}">
                <a16:creationId xmlns:a16="http://schemas.microsoft.com/office/drawing/2014/main" id="{C0E0CD1D-8C79-407B-B5A5-CBDCE234764E}"/>
              </a:ext>
            </a:extLst>
          </p:cNvPr>
          <p:cNvSpPr>
            <a:spLocks noChangeArrowheads="1"/>
          </p:cNvSpPr>
          <p:nvPr/>
        </p:nvSpPr>
        <p:spPr bwMode="auto">
          <a:xfrm>
            <a:off x="4360777" y="4682070"/>
            <a:ext cx="123825"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87" name="Oval 106">
            <a:extLst>
              <a:ext uri="{FF2B5EF4-FFF2-40B4-BE49-F238E27FC236}">
                <a16:creationId xmlns:a16="http://schemas.microsoft.com/office/drawing/2014/main" id="{DFFD10AC-49E6-4165-905D-86C7CCC9F921}"/>
              </a:ext>
            </a:extLst>
          </p:cNvPr>
          <p:cNvSpPr>
            <a:spLocks noChangeArrowheads="1"/>
          </p:cNvSpPr>
          <p:nvPr/>
        </p:nvSpPr>
        <p:spPr bwMode="auto">
          <a:xfrm>
            <a:off x="4360453" y="4832541"/>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88" name="Line 974">
            <a:extLst>
              <a:ext uri="{FF2B5EF4-FFF2-40B4-BE49-F238E27FC236}">
                <a16:creationId xmlns:a16="http://schemas.microsoft.com/office/drawing/2014/main" id="{C0CA535A-8F01-4C7A-8C86-DFA816BE3C9F}"/>
              </a:ext>
            </a:extLst>
          </p:cNvPr>
          <p:cNvSpPr>
            <a:spLocks noChangeShapeType="1"/>
          </p:cNvSpPr>
          <p:nvPr/>
        </p:nvSpPr>
        <p:spPr bwMode="auto">
          <a:xfrm>
            <a:off x="4424410" y="4989452"/>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189" name="Rectangle 975">
            <a:extLst>
              <a:ext uri="{FF2B5EF4-FFF2-40B4-BE49-F238E27FC236}">
                <a16:creationId xmlns:a16="http://schemas.microsoft.com/office/drawing/2014/main" id="{965347B0-278B-41D5-8DC8-BDF22DDBA4EF}"/>
              </a:ext>
            </a:extLst>
          </p:cNvPr>
          <p:cNvSpPr>
            <a:spLocks noChangeArrowheads="1"/>
          </p:cNvSpPr>
          <p:nvPr/>
        </p:nvSpPr>
        <p:spPr bwMode="auto">
          <a:xfrm>
            <a:off x="4400598" y="5165665"/>
            <a:ext cx="46037" cy="76200"/>
          </a:xfrm>
          <a:prstGeom prst="rect">
            <a:avLst/>
          </a:prstGeom>
          <a:solidFill>
            <a:srgbClr val="00CC00"/>
          </a:solidFill>
          <a:ln w="9525">
            <a:solidFill>
              <a:schemeClr val="tx1"/>
            </a:solidFill>
            <a:miter lim="800000"/>
            <a:headEnd/>
            <a:tailEnd/>
          </a:ln>
        </p:spPr>
        <p:txBody>
          <a:bodyPr wrap="none" anchor="ctr"/>
          <a:lstStyle/>
          <a:p>
            <a:pPr algn="ctr">
              <a:buFont typeface="StarBats" charset="0"/>
            </a:pPr>
            <a:endParaRPr lang="de-DE">
              <a:solidFill>
                <a:schemeClr val="tx1"/>
              </a:solidFill>
              <a:latin typeface="Arial" pitchFamily="34" charset="0"/>
              <a:cs typeface="+mn-cs"/>
            </a:endParaRPr>
          </a:p>
        </p:txBody>
      </p:sp>
      <p:sp>
        <p:nvSpPr>
          <p:cNvPr id="190" name="Text Box 792">
            <a:extLst>
              <a:ext uri="{FF2B5EF4-FFF2-40B4-BE49-F238E27FC236}">
                <a16:creationId xmlns:a16="http://schemas.microsoft.com/office/drawing/2014/main" id="{F530AF21-BB32-49C1-9EF7-BA1AD6E7FC3E}"/>
              </a:ext>
            </a:extLst>
          </p:cNvPr>
          <p:cNvSpPr txBox="1">
            <a:spLocks noChangeArrowheads="1"/>
          </p:cNvSpPr>
          <p:nvPr/>
        </p:nvSpPr>
        <p:spPr bwMode="auto">
          <a:xfrm>
            <a:off x="4303164" y="5392129"/>
            <a:ext cx="246863"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C1L8</a:t>
            </a:r>
          </a:p>
        </p:txBody>
      </p:sp>
      <p:sp>
        <p:nvSpPr>
          <p:cNvPr id="177" name="Text Box 471">
            <a:extLst>
              <a:ext uri="{FF2B5EF4-FFF2-40B4-BE49-F238E27FC236}">
                <a16:creationId xmlns:a16="http://schemas.microsoft.com/office/drawing/2014/main" id="{55E6ABD6-87E5-4BA0-A0A0-0C8873BA8922}"/>
              </a:ext>
            </a:extLst>
          </p:cNvPr>
          <p:cNvSpPr txBox="1">
            <a:spLocks noChangeArrowheads="1"/>
          </p:cNvSpPr>
          <p:nvPr/>
        </p:nvSpPr>
        <p:spPr bwMode="auto">
          <a:xfrm>
            <a:off x="107504" y="142893"/>
            <a:ext cx="40386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en-US" sz="1600" b="1" dirty="0">
                <a:latin typeface="Arial" pitchFamily="34" charset="0"/>
              </a:rPr>
              <a:t>E</a:t>
            </a:r>
          </a:p>
        </p:txBody>
      </p:sp>
      <p:sp>
        <p:nvSpPr>
          <p:cNvPr id="179" name="Text Box 472">
            <a:extLst>
              <a:ext uri="{FF2B5EF4-FFF2-40B4-BE49-F238E27FC236}">
                <a16:creationId xmlns:a16="http://schemas.microsoft.com/office/drawing/2014/main" id="{F990B7B0-1D32-4360-9548-E24B5C2425D1}"/>
              </a:ext>
            </a:extLst>
          </p:cNvPr>
          <p:cNvSpPr txBox="1">
            <a:spLocks noChangeArrowheads="1"/>
          </p:cNvSpPr>
          <p:nvPr/>
        </p:nvSpPr>
        <p:spPr bwMode="auto">
          <a:xfrm>
            <a:off x="2800010" y="733568"/>
            <a:ext cx="15392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en-US" sz="1000" dirty="0">
                <a:latin typeface="Arial" pitchFamily="34" charset="0"/>
              </a:rPr>
              <a:t>paired receptors</a:t>
            </a:r>
          </a:p>
          <a:p>
            <a:pPr algn="ctr" eaLnBrk="1" hangingPunct="1">
              <a:buClrTx/>
              <a:buSzTx/>
              <a:buFontTx/>
              <a:buNone/>
            </a:pPr>
            <a:r>
              <a:rPr lang="en-US" sz="1000" dirty="0">
                <a:latin typeface="Arial" pitchFamily="34" charset="0"/>
              </a:rPr>
              <a:t>(86.7% N exon nucleotide sequence identity)</a:t>
            </a:r>
          </a:p>
        </p:txBody>
      </p:sp>
      <p:sp>
        <p:nvSpPr>
          <p:cNvPr id="191" name="Text Box 472">
            <a:extLst>
              <a:ext uri="{FF2B5EF4-FFF2-40B4-BE49-F238E27FC236}">
                <a16:creationId xmlns:a16="http://schemas.microsoft.com/office/drawing/2014/main" id="{B9A2F6B4-93B0-4AB5-98CD-F3989F24E9EE}"/>
              </a:ext>
            </a:extLst>
          </p:cNvPr>
          <p:cNvSpPr txBox="1">
            <a:spLocks noChangeArrowheads="1"/>
          </p:cNvSpPr>
          <p:nvPr/>
        </p:nvSpPr>
        <p:spPr bwMode="auto">
          <a:xfrm>
            <a:off x="5580101" y="728613"/>
            <a:ext cx="117684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en-US" sz="1000" dirty="0">
                <a:latin typeface="Arial" pitchFamily="34" charset="0"/>
              </a:rPr>
              <a:t>paired receptors</a:t>
            </a:r>
          </a:p>
          <a:p>
            <a:pPr algn="ctr" eaLnBrk="1" hangingPunct="1">
              <a:buClrTx/>
              <a:buSzTx/>
              <a:buFontTx/>
              <a:buNone/>
            </a:pPr>
            <a:r>
              <a:rPr lang="en-US" sz="1000" dirty="0">
                <a:latin typeface="Arial" pitchFamily="34" charset="0"/>
              </a:rPr>
              <a:t>(97.2% identity)</a:t>
            </a:r>
          </a:p>
        </p:txBody>
      </p:sp>
      <p:sp>
        <p:nvSpPr>
          <p:cNvPr id="192" name="Text Box 472">
            <a:extLst>
              <a:ext uri="{FF2B5EF4-FFF2-40B4-BE49-F238E27FC236}">
                <a16:creationId xmlns:a16="http://schemas.microsoft.com/office/drawing/2014/main" id="{6349AA6C-CB7C-4206-AA37-EDEF650FE9D5}"/>
              </a:ext>
            </a:extLst>
          </p:cNvPr>
          <p:cNvSpPr txBox="1">
            <a:spLocks noChangeArrowheads="1"/>
          </p:cNvSpPr>
          <p:nvPr/>
        </p:nvSpPr>
        <p:spPr bwMode="auto">
          <a:xfrm>
            <a:off x="3399533" y="3315716"/>
            <a:ext cx="117684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en-US" sz="1000" dirty="0">
                <a:latin typeface="Arial" pitchFamily="34" charset="0"/>
              </a:rPr>
              <a:t>paired receptors</a:t>
            </a:r>
          </a:p>
          <a:p>
            <a:pPr algn="ctr" eaLnBrk="1" hangingPunct="1">
              <a:buClrTx/>
              <a:buSzTx/>
              <a:buFontTx/>
              <a:buNone/>
            </a:pPr>
            <a:r>
              <a:rPr lang="en-US" sz="1000" dirty="0">
                <a:latin typeface="Arial" pitchFamily="34" charset="0"/>
              </a:rPr>
              <a:t>(96.1% identity)</a:t>
            </a:r>
          </a:p>
        </p:txBody>
      </p:sp>
    </p:spTree>
    <p:extLst>
      <p:ext uri="{BB962C8B-B14F-4D97-AF65-F5344CB8AC3E}">
        <p14:creationId xmlns:p14="http://schemas.microsoft.com/office/powerpoint/2010/main" val="4030539284"/>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146" name="Text Box 471"/>
          <p:cNvSpPr txBox="1">
            <a:spLocks noChangeArrowheads="1"/>
          </p:cNvSpPr>
          <p:nvPr/>
        </p:nvSpPr>
        <p:spPr bwMode="auto">
          <a:xfrm>
            <a:off x="1403648" y="188640"/>
            <a:ext cx="11191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en-US" sz="1200" b="1" dirty="0">
                <a:latin typeface="Arial" pitchFamily="34" charset="0"/>
              </a:rPr>
              <a:t>Orthologous </a:t>
            </a:r>
          </a:p>
          <a:p>
            <a:pPr eaLnBrk="1" hangingPunct="1">
              <a:buClrTx/>
              <a:buSzTx/>
              <a:buFontTx/>
              <a:buNone/>
            </a:pPr>
            <a:r>
              <a:rPr lang="en-US" sz="1200" b="1" dirty="0">
                <a:latin typeface="Arial" pitchFamily="34" charset="0"/>
              </a:rPr>
              <a:t>CEACAMs   </a:t>
            </a:r>
          </a:p>
        </p:txBody>
      </p:sp>
      <p:sp>
        <p:nvSpPr>
          <p:cNvPr id="252147" name="Text Box 472"/>
          <p:cNvSpPr txBox="1">
            <a:spLocks noChangeArrowheads="1"/>
          </p:cNvSpPr>
          <p:nvPr/>
        </p:nvSpPr>
        <p:spPr bwMode="auto">
          <a:xfrm>
            <a:off x="2089279" y="632243"/>
            <a:ext cx="16091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en-US" sz="1200" b="1" dirty="0">
                <a:latin typeface="Arial" pitchFamily="34" charset="0"/>
              </a:rPr>
              <a:t>CEACAM1-related </a:t>
            </a:r>
          </a:p>
          <a:p>
            <a:pPr eaLnBrk="1" hangingPunct="1">
              <a:buClrTx/>
              <a:buSzTx/>
              <a:buFontTx/>
              <a:buNone/>
            </a:pPr>
            <a:r>
              <a:rPr lang="en-US" sz="1200" b="1" dirty="0">
                <a:latin typeface="Arial" pitchFamily="34" charset="0"/>
              </a:rPr>
              <a:t>CEACAMs</a:t>
            </a:r>
          </a:p>
        </p:txBody>
      </p:sp>
      <p:grpSp>
        <p:nvGrpSpPr>
          <p:cNvPr id="3" name="Gruppieren 2">
            <a:extLst>
              <a:ext uri="{FF2B5EF4-FFF2-40B4-BE49-F238E27FC236}">
                <a16:creationId xmlns:a16="http://schemas.microsoft.com/office/drawing/2014/main" id="{50276FF3-3BCD-4910-B55D-49B0627C5D22}"/>
              </a:ext>
            </a:extLst>
          </p:cNvPr>
          <p:cNvGrpSpPr/>
          <p:nvPr/>
        </p:nvGrpSpPr>
        <p:grpSpPr>
          <a:xfrm>
            <a:off x="7292976" y="116632"/>
            <a:ext cx="1771650" cy="1209676"/>
            <a:chOff x="7292976" y="116632"/>
            <a:chExt cx="1771650" cy="1209676"/>
          </a:xfrm>
        </p:grpSpPr>
        <p:sp>
          <p:nvSpPr>
            <p:cNvPr id="429" name="Rectangle 361"/>
            <p:cNvSpPr>
              <a:spLocks noChangeArrowheads="1"/>
            </p:cNvSpPr>
            <p:nvPr/>
          </p:nvSpPr>
          <p:spPr bwMode="auto">
            <a:xfrm>
              <a:off x="7292976" y="116632"/>
              <a:ext cx="1771650" cy="1209676"/>
            </a:xfrm>
            <a:prstGeom prst="rect">
              <a:avLst/>
            </a:prstGeom>
            <a:solidFill>
              <a:schemeClr val="bg1"/>
            </a:solidFill>
            <a:ln w="9525">
              <a:solidFill>
                <a:schemeClr val="tx1"/>
              </a:solidFill>
              <a:miter lim="800000"/>
              <a:headEnd/>
              <a:tailEnd/>
            </a:ln>
            <a:effectLst/>
          </p:spPr>
          <p:txBody>
            <a:bodyPr wrap="none" anchor="ctr"/>
            <a:lstStyle/>
            <a:p>
              <a:pPr eaLnBrk="0" hangingPunct="0">
                <a:buClr>
                  <a:srgbClr val="000000"/>
                </a:buClr>
                <a:buSzPct val="135000"/>
                <a:buFont typeface="StarBats" charset="0"/>
                <a:buNone/>
                <a:defRPr/>
              </a:pPr>
              <a:endParaRPr lang="en-US" sz="1800" dirty="0">
                <a:solidFill>
                  <a:srgbClr val="000000"/>
                </a:solidFill>
                <a:latin typeface="Arial" pitchFamily="34" charset="0"/>
              </a:endParaRPr>
            </a:p>
          </p:txBody>
        </p:sp>
        <p:sp>
          <p:nvSpPr>
            <p:cNvPr id="424" name="Text Box 355"/>
            <p:cNvSpPr txBox="1">
              <a:spLocks noChangeArrowheads="1"/>
            </p:cNvSpPr>
            <p:nvPr/>
          </p:nvSpPr>
          <p:spPr bwMode="auto">
            <a:xfrm>
              <a:off x="7564438" y="1075482"/>
              <a:ext cx="1328738" cy="185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defRPr/>
              </a:pPr>
              <a:r>
                <a:rPr lang="de-DE" sz="1200" dirty="0">
                  <a:solidFill>
                    <a:srgbClr val="000000"/>
                  </a:solidFill>
                  <a:latin typeface="Arial" pitchFamily="34" charset="0"/>
                </a:rPr>
                <a:t>ITAM-like </a:t>
              </a:r>
              <a:r>
                <a:rPr lang="en-US" sz="1200" dirty="0">
                  <a:solidFill>
                    <a:srgbClr val="000000"/>
                  </a:solidFill>
                  <a:latin typeface="Arial" pitchFamily="34" charset="0"/>
                </a:rPr>
                <a:t>endocytic</a:t>
              </a:r>
            </a:p>
          </p:txBody>
        </p:sp>
        <p:sp>
          <p:nvSpPr>
            <p:cNvPr id="425" name="Oval 357"/>
            <p:cNvSpPr>
              <a:spLocks noChangeArrowheads="1"/>
            </p:cNvSpPr>
            <p:nvPr/>
          </p:nvSpPr>
          <p:spPr bwMode="auto">
            <a:xfrm>
              <a:off x="7364571" y="194420"/>
              <a:ext cx="136208" cy="18415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buClr>
                  <a:srgbClr val="000000"/>
                </a:buClr>
                <a:buSzPct val="135000"/>
                <a:buFont typeface="StarBats" charset="0"/>
                <a:buNone/>
                <a:defRPr/>
              </a:pPr>
              <a:endParaRPr lang="de-DE" sz="1800">
                <a:solidFill>
                  <a:srgbClr val="000000"/>
                </a:solidFill>
                <a:latin typeface="Arial" pitchFamily="34" charset="0"/>
              </a:endParaRPr>
            </a:p>
          </p:txBody>
        </p:sp>
        <p:sp>
          <p:nvSpPr>
            <p:cNvPr id="426" name="Oval 358"/>
            <p:cNvSpPr>
              <a:spLocks noChangeArrowheads="1"/>
            </p:cNvSpPr>
            <p:nvPr/>
          </p:nvSpPr>
          <p:spPr bwMode="auto">
            <a:xfrm>
              <a:off x="8226426" y="192831"/>
              <a:ext cx="152792" cy="185738"/>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r>
                <a:rPr lang="de-DE" sz="1000"/>
                <a:t>A</a:t>
              </a:r>
            </a:p>
          </p:txBody>
        </p:sp>
        <p:sp>
          <p:nvSpPr>
            <p:cNvPr id="427" name="Text Box 359"/>
            <p:cNvSpPr txBox="1">
              <a:spLocks noChangeArrowheads="1"/>
            </p:cNvSpPr>
            <p:nvPr/>
          </p:nvSpPr>
          <p:spPr bwMode="auto">
            <a:xfrm>
              <a:off x="7470776" y="137270"/>
              <a:ext cx="690562" cy="33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de-DE" sz="1200" dirty="0">
                  <a:solidFill>
                    <a:srgbClr val="000000"/>
                  </a:solidFill>
                  <a:latin typeface="Arial" pitchFamily="34" charset="0"/>
                </a:rPr>
                <a:t>IgV-like</a:t>
              </a:r>
            </a:p>
          </p:txBody>
        </p:sp>
        <p:sp>
          <p:nvSpPr>
            <p:cNvPr id="428" name="Text Box 360"/>
            <p:cNvSpPr txBox="1">
              <a:spLocks noChangeArrowheads="1"/>
            </p:cNvSpPr>
            <p:nvPr/>
          </p:nvSpPr>
          <p:spPr bwMode="auto">
            <a:xfrm>
              <a:off x="8326438" y="137270"/>
              <a:ext cx="704039"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sz="1200" dirty="0">
                  <a:solidFill>
                    <a:srgbClr val="000000"/>
                  </a:solidFill>
                  <a:latin typeface="Arial" pitchFamily="34" charset="0"/>
                </a:rPr>
                <a:t>IgC-like</a:t>
              </a:r>
            </a:p>
          </p:txBody>
        </p:sp>
        <p:sp>
          <p:nvSpPr>
            <p:cNvPr id="430" name="Rectangle 362"/>
            <p:cNvSpPr>
              <a:spLocks noChangeArrowheads="1"/>
            </p:cNvSpPr>
            <p:nvPr/>
          </p:nvSpPr>
          <p:spPr bwMode="auto">
            <a:xfrm>
              <a:off x="7394576" y="1092945"/>
              <a:ext cx="71437" cy="144462"/>
            </a:xfrm>
            <a:prstGeom prst="rect">
              <a:avLst/>
            </a:prstGeom>
            <a:solidFill>
              <a:srgbClr val="0000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buClr>
                  <a:srgbClr val="000000"/>
                </a:buClr>
                <a:buSzPct val="135000"/>
                <a:buFont typeface="StarBats" charset="0"/>
                <a:buNone/>
                <a:defRPr/>
              </a:pPr>
              <a:endParaRPr lang="de-DE" sz="1800">
                <a:solidFill>
                  <a:srgbClr val="000000"/>
                </a:solidFill>
                <a:latin typeface="Arial" pitchFamily="34" charset="0"/>
              </a:endParaRPr>
            </a:p>
          </p:txBody>
        </p:sp>
        <p:sp>
          <p:nvSpPr>
            <p:cNvPr id="431" name="Rectangle 364"/>
            <p:cNvSpPr>
              <a:spLocks noChangeArrowheads="1"/>
            </p:cNvSpPr>
            <p:nvPr/>
          </p:nvSpPr>
          <p:spPr bwMode="auto">
            <a:xfrm>
              <a:off x="7392988" y="445245"/>
              <a:ext cx="71438" cy="144462"/>
            </a:xfrm>
            <a:prstGeom prst="rect">
              <a:avLst/>
            </a:prstGeom>
            <a:solidFill>
              <a:srgbClr val="FF0066"/>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buClr>
                  <a:srgbClr val="000000"/>
                </a:buClr>
                <a:buSzPct val="135000"/>
                <a:buFont typeface="StarBats" charset="0"/>
                <a:buNone/>
                <a:defRPr/>
              </a:pPr>
              <a:endParaRPr lang="de-DE" sz="1800">
                <a:solidFill>
                  <a:srgbClr val="000000"/>
                </a:solidFill>
                <a:latin typeface="Arial" pitchFamily="34" charset="0"/>
              </a:endParaRPr>
            </a:p>
          </p:txBody>
        </p:sp>
        <p:sp>
          <p:nvSpPr>
            <p:cNvPr id="432" name="Rectangle 365"/>
            <p:cNvSpPr>
              <a:spLocks noChangeArrowheads="1"/>
            </p:cNvSpPr>
            <p:nvPr/>
          </p:nvSpPr>
          <p:spPr bwMode="auto">
            <a:xfrm>
              <a:off x="7397751" y="656382"/>
              <a:ext cx="71437" cy="144463"/>
            </a:xfrm>
            <a:prstGeom prst="rect">
              <a:avLst/>
            </a:prstGeom>
            <a:solidFill>
              <a:srgbClr val="FFFF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buClr>
                  <a:srgbClr val="000000"/>
                </a:buClr>
                <a:buSzPct val="135000"/>
                <a:buFont typeface="StarBats" charset="0"/>
                <a:buNone/>
                <a:defRPr/>
              </a:pPr>
              <a:endParaRPr lang="de-DE" sz="1800">
                <a:solidFill>
                  <a:srgbClr val="000000"/>
                </a:solidFill>
                <a:latin typeface="Arial" pitchFamily="34" charset="0"/>
              </a:endParaRPr>
            </a:p>
          </p:txBody>
        </p:sp>
        <p:sp>
          <p:nvSpPr>
            <p:cNvPr id="433" name="Rectangle 369"/>
            <p:cNvSpPr>
              <a:spLocks noChangeArrowheads="1"/>
            </p:cNvSpPr>
            <p:nvPr/>
          </p:nvSpPr>
          <p:spPr bwMode="auto">
            <a:xfrm>
              <a:off x="7397751" y="873870"/>
              <a:ext cx="71437" cy="144462"/>
            </a:xfrm>
            <a:prstGeom prst="rect">
              <a:avLst/>
            </a:prstGeom>
            <a:solidFill>
              <a:srgbClr val="00CC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buClr>
                  <a:srgbClr val="000000"/>
                </a:buClr>
                <a:buSzPct val="135000"/>
                <a:buFont typeface="StarBats" charset="0"/>
                <a:buNone/>
                <a:defRPr/>
              </a:pPr>
              <a:endParaRPr lang="de-DE" sz="1800">
                <a:solidFill>
                  <a:srgbClr val="000000"/>
                </a:solidFill>
                <a:latin typeface="Arial" pitchFamily="34" charset="0"/>
              </a:endParaRPr>
            </a:p>
          </p:txBody>
        </p:sp>
        <p:sp>
          <p:nvSpPr>
            <p:cNvPr id="435" name="Text Box 355"/>
            <p:cNvSpPr txBox="1">
              <a:spLocks noChangeArrowheads="1"/>
            </p:cNvSpPr>
            <p:nvPr/>
          </p:nvSpPr>
          <p:spPr bwMode="auto">
            <a:xfrm>
              <a:off x="7564438" y="853231"/>
              <a:ext cx="357188" cy="185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defRPr/>
              </a:pPr>
              <a:r>
                <a:rPr lang="de-DE" sz="1200">
                  <a:solidFill>
                    <a:srgbClr val="000000"/>
                  </a:solidFill>
                  <a:latin typeface="Arial" pitchFamily="34" charset="0"/>
                </a:rPr>
                <a:t>ITAM</a:t>
              </a:r>
            </a:p>
          </p:txBody>
        </p:sp>
        <p:sp>
          <p:nvSpPr>
            <p:cNvPr id="436" name="Text Box 355"/>
            <p:cNvSpPr txBox="1">
              <a:spLocks noChangeArrowheads="1"/>
            </p:cNvSpPr>
            <p:nvPr/>
          </p:nvSpPr>
          <p:spPr bwMode="auto">
            <a:xfrm>
              <a:off x="7564438" y="403970"/>
              <a:ext cx="309563" cy="185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defRPr/>
              </a:pPr>
              <a:r>
                <a:rPr lang="de-DE" sz="1200" dirty="0">
                  <a:solidFill>
                    <a:srgbClr val="000000"/>
                  </a:solidFill>
                  <a:latin typeface="Arial" pitchFamily="34" charset="0"/>
                </a:rPr>
                <a:t>ITIM</a:t>
              </a:r>
            </a:p>
          </p:txBody>
        </p:sp>
        <p:sp>
          <p:nvSpPr>
            <p:cNvPr id="437" name="Text Box 355"/>
            <p:cNvSpPr txBox="1">
              <a:spLocks noChangeArrowheads="1"/>
            </p:cNvSpPr>
            <p:nvPr/>
          </p:nvSpPr>
          <p:spPr bwMode="auto">
            <a:xfrm>
              <a:off x="7564438" y="634157"/>
              <a:ext cx="368300" cy="184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defRPr/>
              </a:pPr>
              <a:r>
                <a:rPr lang="de-DE" sz="1200">
                  <a:solidFill>
                    <a:srgbClr val="000000"/>
                  </a:solidFill>
                  <a:latin typeface="Arial" pitchFamily="34" charset="0"/>
                </a:rPr>
                <a:t>ITSM</a:t>
              </a:r>
            </a:p>
          </p:txBody>
        </p:sp>
        <p:sp>
          <p:nvSpPr>
            <p:cNvPr id="539" name="Oval 358"/>
            <p:cNvSpPr>
              <a:spLocks noChangeArrowheads="1"/>
            </p:cNvSpPr>
            <p:nvPr/>
          </p:nvSpPr>
          <p:spPr bwMode="auto">
            <a:xfrm>
              <a:off x="8226818" y="482908"/>
              <a:ext cx="155575" cy="18573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buClr>
                  <a:srgbClr val="000000"/>
                </a:buClr>
                <a:buSzPct val="135000"/>
                <a:buFont typeface="StarBats" charset="0"/>
                <a:buNone/>
                <a:defRPr/>
              </a:pPr>
              <a:r>
                <a:rPr lang="de-DE" sz="1000">
                  <a:solidFill>
                    <a:srgbClr val="000000"/>
                  </a:solidFill>
                  <a:latin typeface="Arial" pitchFamily="34" charset="0"/>
                </a:rPr>
                <a:t>B</a:t>
              </a:r>
            </a:p>
          </p:txBody>
        </p:sp>
        <p:sp>
          <p:nvSpPr>
            <p:cNvPr id="544" name="Text Box 360"/>
            <p:cNvSpPr txBox="1">
              <a:spLocks noChangeArrowheads="1"/>
            </p:cNvSpPr>
            <p:nvPr/>
          </p:nvSpPr>
          <p:spPr bwMode="auto">
            <a:xfrm>
              <a:off x="8326438" y="427347"/>
              <a:ext cx="704039"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sz="1200" dirty="0">
                  <a:solidFill>
                    <a:srgbClr val="000000"/>
                  </a:solidFill>
                  <a:latin typeface="Arial" pitchFamily="34" charset="0"/>
                </a:rPr>
                <a:t>IgC-like</a:t>
              </a:r>
            </a:p>
          </p:txBody>
        </p:sp>
      </p:grpSp>
      <p:sp>
        <p:nvSpPr>
          <p:cNvPr id="308" name="Text Box 471"/>
          <p:cNvSpPr txBox="1">
            <a:spLocks noChangeArrowheads="1"/>
          </p:cNvSpPr>
          <p:nvPr/>
        </p:nvSpPr>
        <p:spPr bwMode="auto">
          <a:xfrm>
            <a:off x="207699" y="446470"/>
            <a:ext cx="111918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en-US" sz="1600" b="1" dirty="0">
                <a:latin typeface="Arial" pitchFamily="34" charset="0"/>
              </a:rPr>
              <a:t>Snakes</a:t>
            </a:r>
          </a:p>
        </p:txBody>
      </p:sp>
      <p:grpSp>
        <p:nvGrpSpPr>
          <p:cNvPr id="4" name="Gruppieren 3">
            <a:extLst>
              <a:ext uri="{FF2B5EF4-FFF2-40B4-BE49-F238E27FC236}">
                <a16:creationId xmlns:a16="http://schemas.microsoft.com/office/drawing/2014/main" id="{DE795B9D-7FF3-4668-8C19-77A8B399A42D}"/>
              </a:ext>
            </a:extLst>
          </p:cNvPr>
          <p:cNvGrpSpPr/>
          <p:nvPr/>
        </p:nvGrpSpPr>
        <p:grpSpPr>
          <a:xfrm>
            <a:off x="448019" y="1397420"/>
            <a:ext cx="2825873" cy="1200098"/>
            <a:chOff x="448019" y="1397420"/>
            <a:chExt cx="2825873" cy="1200098"/>
          </a:xfrm>
        </p:grpSpPr>
        <p:sp>
          <p:nvSpPr>
            <p:cNvPr id="310" name="Text Box 754"/>
            <p:cNvSpPr txBox="1">
              <a:spLocks noChangeArrowheads="1"/>
            </p:cNvSpPr>
            <p:nvPr/>
          </p:nvSpPr>
          <p:spPr bwMode="auto">
            <a:xfrm>
              <a:off x="2735414" y="2474407"/>
              <a:ext cx="246862"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C1L2</a:t>
              </a:r>
            </a:p>
          </p:txBody>
        </p:sp>
        <p:sp>
          <p:nvSpPr>
            <p:cNvPr id="321" name="Text Box 477"/>
            <p:cNvSpPr txBox="1">
              <a:spLocks noChangeArrowheads="1"/>
            </p:cNvSpPr>
            <p:nvPr/>
          </p:nvSpPr>
          <p:spPr bwMode="auto">
            <a:xfrm>
              <a:off x="448019" y="1416531"/>
              <a:ext cx="1239252" cy="106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r">
                <a:buClrTx/>
                <a:buSzTx/>
                <a:buFontTx/>
                <a:buNone/>
              </a:pPr>
              <a:r>
                <a:rPr lang="en-US" sz="1100" b="1" dirty="0">
                  <a:latin typeface="Arial" pitchFamily="34" charset="0"/>
                </a:rPr>
                <a:t>Snakes </a:t>
              </a:r>
            </a:p>
            <a:p>
              <a:pPr algn="r">
                <a:buClrTx/>
                <a:buSzTx/>
                <a:buFontTx/>
                <a:buNone/>
              </a:pPr>
              <a:r>
                <a:rPr lang="en-US" sz="1100" b="1" dirty="0">
                  <a:latin typeface="Arial" pitchFamily="34" charset="0"/>
                </a:rPr>
                <a:t>Elapidae</a:t>
              </a:r>
            </a:p>
            <a:p>
              <a:pPr algn="r">
                <a:buClrTx/>
                <a:buSzTx/>
                <a:buFontTx/>
                <a:buNone/>
              </a:pPr>
              <a:r>
                <a:rPr lang="en-US" sz="1100" dirty="0">
                  <a:latin typeface="Arial" pitchFamily="34" charset="0"/>
                </a:rPr>
                <a:t>(family)</a:t>
              </a:r>
            </a:p>
            <a:p>
              <a:pPr algn="r">
                <a:buClrTx/>
                <a:buSzTx/>
                <a:buFontTx/>
                <a:buNone/>
              </a:pPr>
              <a:r>
                <a:rPr lang="en-US" sz="1100" dirty="0">
                  <a:latin typeface="+mn-lt"/>
                  <a:ea typeface="ＭＳ Ｐゴシック" pitchFamily="34" charset="-128"/>
                </a:rPr>
                <a:t>blue-ringed </a:t>
              </a:r>
            </a:p>
            <a:p>
              <a:pPr algn="r">
                <a:buClrTx/>
                <a:buSzTx/>
                <a:buFontTx/>
                <a:buNone/>
              </a:pPr>
              <a:r>
                <a:rPr lang="en-US" sz="1100" dirty="0">
                  <a:latin typeface="+mn-lt"/>
                  <a:ea typeface="ＭＳ Ｐゴシック" pitchFamily="34" charset="-128"/>
                </a:rPr>
                <a:t>sea krait</a:t>
              </a:r>
            </a:p>
            <a:p>
              <a:pPr algn="r">
                <a:buClrTx/>
                <a:buSzTx/>
                <a:buFontTx/>
                <a:buNone/>
              </a:pPr>
              <a:r>
                <a:rPr lang="en-US" sz="800" i="1" dirty="0">
                  <a:latin typeface="+mn-lt"/>
                  <a:ea typeface="ＭＳ Ｐゴシック" pitchFamily="34" charset="-128"/>
                </a:rPr>
                <a:t>Laticauda laticaudata</a:t>
              </a:r>
            </a:p>
          </p:txBody>
        </p:sp>
        <p:sp>
          <p:nvSpPr>
            <p:cNvPr id="397" name="Line 336"/>
            <p:cNvSpPr>
              <a:spLocks noChangeShapeType="1"/>
            </p:cNvSpPr>
            <p:nvPr/>
          </p:nvSpPr>
          <p:spPr bwMode="auto">
            <a:xfrm>
              <a:off x="1703443" y="2213104"/>
              <a:ext cx="1570449"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407" name="Line 337"/>
            <p:cNvSpPr>
              <a:spLocks noChangeShapeType="1"/>
            </p:cNvSpPr>
            <p:nvPr/>
          </p:nvSpPr>
          <p:spPr bwMode="auto">
            <a:xfrm>
              <a:off x="1703443" y="2255967"/>
              <a:ext cx="1570449"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483" name="Text Box 792"/>
            <p:cNvSpPr txBox="1">
              <a:spLocks noChangeArrowheads="1"/>
            </p:cNvSpPr>
            <p:nvPr/>
          </p:nvSpPr>
          <p:spPr bwMode="auto">
            <a:xfrm>
              <a:off x="2257054" y="2468692"/>
              <a:ext cx="130175" cy="12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de-DE" sz="800" dirty="0">
                  <a:latin typeface="Arial" pitchFamily="34" charset="0"/>
                </a:rPr>
                <a:t>C1</a:t>
              </a:r>
            </a:p>
          </p:txBody>
        </p:sp>
        <p:sp>
          <p:nvSpPr>
            <p:cNvPr id="484" name="Line 814"/>
            <p:cNvSpPr>
              <a:spLocks noChangeShapeType="1"/>
            </p:cNvSpPr>
            <p:nvPr/>
          </p:nvSpPr>
          <p:spPr bwMode="auto">
            <a:xfrm>
              <a:off x="2330079" y="2176592"/>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493" name="Rectangle 815"/>
            <p:cNvSpPr>
              <a:spLocks noChangeArrowheads="1"/>
            </p:cNvSpPr>
            <p:nvPr/>
          </p:nvSpPr>
          <p:spPr bwMode="auto">
            <a:xfrm>
              <a:off x="2306267" y="2271842"/>
              <a:ext cx="46037" cy="76200"/>
            </a:xfrm>
            <a:prstGeom prst="rect">
              <a:avLst/>
            </a:prstGeom>
            <a:solidFill>
              <a:srgbClr val="FF0066"/>
            </a:solidFill>
            <a:ln w="9525" algn="ctr">
              <a:solidFill>
                <a:schemeClr val="tx1"/>
              </a:solidFill>
              <a:miter lim="800000"/>
              <a:headEnd/>
              <a:tailEnd/>
            </a:ln>
          </p:spPr>
          <p:txBody>
            <a:bodyPr wrap="none" anchor="ctr"/>
            <a:lstStyle/>
            <a:p>
              <a:pPr algn="ctr" eaLnBrk="1" hangingPunct="1">
                <a:buClrTx/>
                <a:buSzTx/>
                <a:buFontTx/>
                <a:buNone/>
              </a:pPr>
              <a:endParaRPr lang="de-DE" sz="1800"/>
            </a:p>
          </p:txBody>
        </p:sp>
        <p:sp>
          <p:nvSpPr>
            <p:cNvPr id="494" name="Rectangle 816"/>
            <p:cNvSpPr>
              <a:spLocks noChangeArrowheads="1"/>
            </p:cNvSpPr>
            <p:nvPr/>
          </p:nvSpPr>
          <p:spPr bwMode="auto">
            <a:xfrm>
              <a:off x="2306267" y="2368680"/>
              <a:ext cx="46037" cy="74612"/>
            </a:xfrm>
            <a:prstGeom prst="rect">
              <a:avLst/>
            </a:prstGeom>
            <a:solidFill>
              <a:srgbClr val="FF0066"/>
            </a:solidFill>
            <a:ln w="9525" algn="ctr">
              <a:solidFill>
                <a:schemeClr val="tx1"/>
              </a:solidFill>
              <a:miter lim="800000"/>
              <a:headEnd/>
              <a:tailEnd/>
            </a:ln>
          </p:spPr>
          <p:txBody>
            <a:bodyPr wrap="none" anchor="ctr"/>
            <a:lstStyle/>
            <a:p>
              <a:pPr algn="ctr" eaLnBrk="1" hangingPunct="1">
                <a:buClrTx/>
                <a:buSzTx/>
                <a:buFontTx/>
                <a:buNone/>
              </a:pPr>
              <a:endParaRPr lang="de-DE"/>
            </a:p>
          </p:txBody>
        </p:sp>
        <p:sp>
          <p:nvSpPr>
            <p:cNvPr id="495" name="Oval 103"/>
            <p:cNvSpPr>
              <a:spLocks noChangeArrowheads="1"/>
            </p:cNvSpPr>
            <p:nvPr/>
          </p:nvSpPr>
          <p:spPr bwMode="auto">
            <a:xfrm>
              <a:off x="2268167" y="1711356"/>
              <a:ext cx="123825"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496" name="Text Box 754"/>
            <p:cNvSpPr txBox="1">
              <a:spLocks noChangeArrowheads="1"/>
            </p:cNvSpPr>
            <p:nvPr/>
          </p:nvSpPr>
          <p:spPr bwMode="auto">
            <a:xfrm>
              <a:off x="2463528" y="2474407"/>
              <a:ext cx="246863"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C1L1</a:t>
              </a:r>
            </a:p>
          </p:txBody>
        </p:sp>
        <p:sp>
          <p:nvSpPr>
            <p:cNvPr id="497" name="Oval 46"/>
            <p:cNvSpPr>
              <a:spLocks noChangeArrowheads="1"/>
            </p:cNvSpPr>
            <p:nvPr/>
          </p:nvSpPr>
          <p:spPr bwMode="auto">
            <a:xfrm>
              <a:off x="2532488" y="1704058"/>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498" name="Oval 106"/>
            <p:cNvSpPr>
              <a:spLocks noChangeArrowheads="1"/>
            </p:cNvSpPr>
            <p:nvPr/>
          </p:nvSpPr>
          <p:spPr bwMode="auto">
            <a:xfrm>
              <a:off x="2534565" y="1856800"/>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499" name="Oval 456"/>
            <p:cNvSpPr>
              <a:spLocks noChangeArrowheads="1"/>
            </p:cNvSpPr>
            <p:nvPr/>
          </p:nvSpPr>
          <p:spPr bwMode="auto">
            <a:xfrm>
              <a:off x="2534075" y="2009759"/>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513" name="Oval 409"/>
            <p:cNvSpPr>
              <a:spLocks noChangeArrowheads="1"/>
            </p:cNvSpPr>
            <p:nvPr/>
          </p:nvSpPr>
          <p:spPr bwMode="auto">
            <a:xfrm>
              <a:off x="1763870" y="2014503"/>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514" name="Line 410"/>
            <p:cNvSpPr>
              <a:spLocks noChangeShapeType="1"/>
            </p:cNvSpPr>
            <p:nvPr/>
          </p:nvSpPr>
          <p:spPr bwMode="auto">
            <a:xfrm>
              <a:off x="1827369" y="2168490"/>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515" name="Rectangle 411"/>
            <p:cNvSpPr>
              <a:spLocks noChangeArrowheads="1"/>
            </p:cNvSpPr>
            <p:nvPr/>
          </p:nvSpPr>
          <p:spPr bwMode="auto">
            <a:xfrm>
              <a:off x="1806414" y="2351053"/>
              <a:ext cx="46038" cy="76200"/>
            </a:xfrm>
            <a:prstGeom prst="rect">
              <a:avLst/>
            </a:prstGeom>
            <a:solidFill>
              <a:srgbClr val="00CC00"/>
            </a:solidFill>
            <a:ln w="9525">
              <a:solidFill>
                <a:schemeClr val="tx1"/>
              </a:solidFill>
              <a:miter lim="800000"/>
              <a:headEnd/>
              <a:tailEnd/>
            </a:ln>
          </p:spPr>
          <p:txBody>
            <a:bodyPr wrap="none" anchor="ctr"/>
            <a:lstStyle/>
            <a:p>
              <a:pPr algn="ctr"/>
              <a:endParaRPr lang="de-DE" dirty="0"/>
            </a:p>
          </p:txBody>
        </p:sp>
        <p:sp>
          <p:nvSpPr>
            <p:cNvPr id="501" name="Text Box 500"/>
            <p:cNvSpPr txBox="1">
              <a:spLocks noChangeArrowheads="1"/>
            </p:cNvSpPr>
            <p:nvPr/>
          </p:nvSpPr>
          <p:spPr bwMode="auto">
            <a:xfrm>
              <a:off x="1737982" y="2470115"/>
              <a:ext cx="189154"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de-DE" sz="800" dirty="0">
                  <a:latin typeface="Arial" pitchFamily="34" charset="0"/>
                </a:rPr>
                <a:t>C19</a:t>
              </a:r>
            </a:p>
          </p:txBody>
        </p:sp>
        <p:sp>
          <p:nvSpPr>
            <p:cNvPr id="502" name="Oval 106"/>
            <p:cNvSpPr>
              <a:spLocks noChangeArrowheads="1"/>
            </p:cNvSpPr>
            <p:nvPr/>
          </p:nvSpPr>
          <p:spPr bwMode="auto">
            <a:xfrm>
              <a:off x="2267591" y="1869500"/>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503" name="Oval 456"/>
            <p:cNvSpPr>
              <a:spLocks noChangeArrowheads="1"/>
            </p:cNvSpPr>
            <p:nvPr/>
          </p:nvSpPr>
          <p:spPr bwMode="auto">
            <a:xfrm>
              <a:off x="2267101" y="2022459"/>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504" name="Oval 409"/>
            <p:cNvSpPr>
              <a:spLocks noChangeArrowheads="1"/>
            </p:cNvSpPr>
            <p:nvPr/>
          </p:nvSpPr>
          <p:spPr bwMode="auto">
            <a:xfrm>
              <a:off x="2805490" y="2011328"/>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507" name="Oval 46"/>
            <p:cNvSpPr>
              <a:spLocks noChangeArrowheads="1"/>
            </p:cNvSpPr>
            <p:nvPr/>
          </p:nvSpPr>
          <p:spPr bwMode="auto">
            <a:xfrm>
              <a:off x="3038582" y="1397420"/>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508" name="Oval 106"/>
            <p:cNvSpPr>
              <a:spLocks noChangeArrowheads="1"/>
            </p:cNvSpPr>
            <p:nvPr/>
          </p:nvSpPr>
          <p:spPr bwMode="auto">
            <a:xfrm>
              <a:off x="3040659" y="1856800"/>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509" name="Oval 456"/>
            <p:cNvSpPr>
              <a:spLocks noChangeArrowheads="1"/>
            </p:cNvSpPr>
            <p:nvPr/>
          </p:nvSpPr>
          <p:spPr bwMode="auto">
            <a:xfrm>
              <a:off x="3040169" y="2009759"/>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510" name="Oval 106"/>
            <p:cNvSpPr>
              <a:spLocks noChangeArrowheads="1"/>
            </p:cNvSpPr>
            <p:nvPr/>
          </p:nvSpPr>
          <p:spPr bwMode="auto">
            <a:xfrm>
              <a:off x="3040659" y="1549302"/>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511" name="Oval 456"/>
            <p:cNvSpPr>
              <a:spLocks noChangeArrowheads="1"/>
            </p:cNvSpPr>
            <p:nvPr/>
          </p:nvSpPr>
          <p:spPr bwMode="auto">
            <a:xfrm>
              <a:off x="3040169" y="1702261"/>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512" name="Text Box 754"/>
            <p:cNvSpPr txBox="1">
              <a:spLocks noChangeArrowheads="1"/>
            </p:cNvSpPr>
            <p:nvPr/>
          </p:nvSpPr>
          <p:spPr bwMode="auto">
            <a:xfrm>
              <a:off x="3027029" y="2474407"/>
              <a:ext cx="246863"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C1L3</a:t>
              </a:r>
            </a:p>
          </p:txBody>
        </p:sp>
      </p:grpSp>
      <p:grpSp>
        <p:nvGrpSpPr>
          <p:cNvPr id="5" name="Gruppieren 4">
            <a:extLst>
              <a:ext uri="{FF2B5EF4-FFF2-40B4-BE49-F238E27FC236}">
                <a16:creationId xmlns:a16="http://schemas.microsoft.com/office/drawing/2014/main" id="{491CDDA6-A1B4-4F49-8340-6C1DB92657B0}"/>
              </a:ext>
            </a:extLst>
          </p:cNvPr>
          <p:cNvGrpSpPr/>
          <p:nvPr/>
        </p:nvGrpSpPr>
        <p:grpSpPr>
          <a:xfrm>
            <a:off x="395536" y="3066905"/>
            <a:ext cx="2880320" cy="1786285"/>
            <a:chOff x="395536" y="3066905"/>
            <a:chExt cx="2880320" cy="1786285"/>
          </a:xfrm>
        </p:grpSpPr>
        <p:sp>
          <p:nvSpPr>
            <p:cNvPr id="547" name="Oval 409"/>
            <p:cNvSpPr>
              <a:spLocks noChangeArrowheads="1"/>
            </p:cNvSpPr>
            <p:nvPr/>
          </p:nvSpPr>
          <p:spPr bwMode="auto">
            <a:xfrm>
              <a:off x="1762267" y="3994785"/>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548" name="Line 410"/>
            <p:cNvSpPr>
              <a:spLocks noChangeShapeType="1"/>
            </p:cNvSpPr>
            <p:nvPr/>
          </p:nvSpPr>
          <p:spPr bwMode="auto">
            <a:xfrm>
              <a:off x="1825766" y="4148772"/>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549" name="Rectangle 411"/>
            <p:cNvSpPr>
              <a:spLocks noChangeArrowheads="1"/>
            </p:cNvSpPr>
            <p:nvPr/>
          </p:nvSpPr>
          <p:spPr bwMode="auto">
            <a:xfrm>
              <a:off x="1804811" y="4331335"/>
              <a:ext cx="46038" cy="76200"/>
            </a:xfrm>
            <a:prstGeom prst="rect">
              <a:avLst/>
            </a:prstGeom>
            <a:solidFill>
              <a:srgbClr val="00CC00"/>
            </a:solidFill>
            <a:ln w="9525">
              <a:solidFill>
                <a:schemeClr val="tx1"/>
              </a:solidFill>
              <a:miter lim="800000"/>
              <a:headEnd/>
              <a:tailEnd/>
            </a:ln>
          </p:spPr>
          <p:txBody>
            <a:bodyPr wrap="none" anchor="ctr"/>
            <a:lstStyle/>
            <a:p>
              <a:pPr algn="ctr"/>
              <a:endParaRPr lang="de-DE"/>
            </a:p>
          </p:txBody>
        </p:sp>
        <p:sp>
          <p:nvSpPr>
            <p:cNvPr id="533" name="Text Box 500"/>
            <p:cNvSpPr txBox="1">
              <a:spLocks noChangeArrowheads="1"/>
            </p:cNvSpPr>
            <p:nvPr/>
          </p:nvSpPr>
          <p:spPr bwMode="auto">
            <a:xfrm>
              <a:off x="1745333" y="4450397"/>
              <a:ext cx="189154"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de-DE" sz="800" dirty="0">
                  <a:latin typeface="Arial" pitchFamily="34" charset="0"/>
                </a:rPr>
                <a:t>C19</a:t>
              </a:r>
            </a:p>
          </p:txBody>
        </p:sp>
        <p:sp>
          <p:nvSpPr>
            <p:cNvPr id="187" name="Text Box 477">
              <a:extLst>
                <a:ext uri="{FF2B5EF4-FFF2-40B4-BE49-F238E27FC236}">
                  <a16:creationId xmlns:a16="http://schemas.microsoft.com/office/drawing/2014/main" id="{0D4FD9A1-8FA4-4DD5-8EFB-932467B74A10}"/>
                </a:ext>
              </a:extLst>
            </p:cNvPr>
            <p:cNvSpPr txBox="1">
              <a:spLocks noChangeArrowheads="1"/>
            </p:cNvSpPr>
            <p:nvPr/>
          </p:nvSpPr>
          <p:spPr bwMode="auto">
            <a:xfrm>
              <a:off x="395536" y="3385531"/>
              <a:ext cx="1286787" cy="106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r">
                <a:buClrTx/>
                <a:buSzTx/>
                <a:buFontTx/>
                <a:buNone/>
              </a:pPr>
              <a:r>
                <a:rPr lang="en-US" sz="1100" b="1" dirty="0">
                  <a:latin typeface="Arial" pitchFamily="34" charset="0"/>
                </a:rPr>
                <a:t>Snakes </a:t>
              </a:r>
            </a:p>
            <a:p>
              <a:pPr algn="r">
                <a:buClrTx/>
                <a:buSzTx/>
                <a:buFontTx/>
                <a:buNone/>
              </a:pPr>
              <a:r>
                <a:rPr lang="en-US" sz="1100" b="1" dirty="0">
                  <a:latin typeface="Arial" pitchFamily="34" charset="0"/>
                </a:rPr>
                <a:t>Viperidae </a:t>
              </a:r>
              <a:r>
                <a:rPr lang="en-US" sz="1100" dirty="0">
                  <a:latin typeface="Arial" pitchFamily="34" charset="0"/>
                </a:rPr>
                <a:t>(family)</a:t>
              </a:r>
            </a:p>
            <a:p>
              <a:pPr algn="r">
                <a:buClrTx/>
                <a:buSzTx/>
                <a:buFontTx/>
                <a:buNone/>
              </a:pPr>
              <a:r>
                <a:rPr lang="en-US" sz="1100" dirty="0">
                  <a:latin typeface="+mn-lt"/>
                  <a:ea typeface="ＭＳ Ｐゴシック" pitchFamily="34" charset="-128"/>
                </a:rPr>
                <a:t>western rattlesnake</a:t>
              </a:r>
            </a:p>
            <a:p>
              <a:pPr algn="r">
                <a:buClrTx/>
                <a:buSzTx/>
                <a:buFontTx/>
                <a:buNone/>
              </a:pPr>
              <a:r>
                <a:rPr lang="en-US" sz="800" i="1" dirty="0">
                  <a:latin typeface="+mn-lt"/>
                  <a:ea typeface="ＭＳ Ｐゴシック" pitchFamily="34" charset="-128"/>
                </a:rPr>
                <a:t>Crotalus viridis</a:t>
              </a:r>
            </a:p>
          </p:txBody>
        </p:sp>
        <p:sp>
          <p:nvSpPr>
            <p:cNvPr id="189" name="Line 336">
              <a:extLst>
                <a:ext uri="{FF2B5EF4-FFF2-40B4-BE49-F238E27FC236}">
                  <a16:creationId xmlns:a16="http://schemas.microsoft.com/office/drawing/2014/main" id="{408E3D09-9D00-4B88-AECD-51259E140C40}"/>
                </a:ext>
              </a:extLst>
            </p:cNvPr>
            <p:cNvSpPr>
              <a:spLocks noChangeShapeType="1"/>
            </p:cNvSpPr>
            <p:nvPr/>
          </p:nvSpPr>
          <p:spPr bwMode="auto">
            <a:xfrm>
              <a:off x="1722777" y="4182104"/>
              <a:ext cx="155111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190" name="Line 337">
              <a:extLst>
                <a:ext uri="{FF2B5EF4-FFF2-40B4-BE49-F238E27FC236}">
                  <a16:creationId xmlns:a16="http://schemas.microsoft.com/office/drawing/2014/main" id="{0D93FFB1-B84D-4401-84BD-31F2EB6AB53D}"/>
                </a:ext>
              </a:extLst>
            </p:cNvPr>
            <p:cNvSpPr>
              <a:spLocks noChangeShapeType="1"/>
            </p:cNvSpPr>
            <p:nvPr/>
          </p:nvSpPr>
          <p:spPr bwMode="auto">
            <a:xfrm>
              <a:off x="1722778" y="4224967"/>
              <a:ext cx="155307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grpSp>
          <p:nvGrpSpPr>
            <p:cNvPr id="2" name="Gruppieren 1">
              <a:extLst>
                <a:ext uri="{FF2B5EF4-FFF2-40B4-BE49-F238E27FC236}">
                  <a16:creationId xmlns:a16="http://schemas.microsoft.com/office/drawing/2014/main" id="{2440FA3D-AEC2-4BE5-AA15-4ED2A9DFE3CE}"/>
                </a:ext>
              </a:extLst>
            </p:cNvPr>
            <p:cNvGrpSpPr/>
            <p:nvPr/>
          </p:nvGrpSpPr>
          <p:grpSpPr>
            <a:xfrm>
              <a:off x="2058971" y="3066905"/>
              <a:ext cx="512962" cy="1786285"/>
              <a:chOff x="1605982" y="3066905"/>
              <a:chExt cx="512962" cy="1786285"/>
            </a:xfrm>
          </p:grpSpPr>
          <p:sp>
            <p:nvSpPr>
              <p:cNvPr id="240" name="Text Box 792">
                <a:extLst>
                  <a:ext uri="{FF2B5EF4-FFF2-40B4-BE49-F238E27FC236}">
                    <a16:creationId xmlns:a16="http://schemas.microsoft.com/office/drawing/2014/main" id="{42D1108B-EF64-48AC-AD47-E4DB2B4C4953}"/>
                  </a:ext>
                </a:extLst>
              </p:cNvPr>
              <p:cNvSpPr txBox="1">
                <a:spLocks noChangeArrowheads="1"/>
              </p:cNvSpPr>
              <p:nvPr/>
            </p:nvSpPr>
            <p:spPr bwMode="auto">
              <a:xfrm>
                <a:off x="1605982" y="4437692"/>
                <a:ext cx="5129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a:t>
                </a:r>
              </a:p>
              <a:p>
                <a:pPr algn="ctr" eaLnBrk="1" hangingPunct="1">
                  <a:buClrTx/>
                  <a:buSzTx/>
                  <a:buFontTx/>
                  <a:buNone/>
                </a:pPr>
                <a:r>
                  <a:rPr lang="de-DE" sz="600" dirty="0">
                    <a:latin typeface="Arial" pitchFamily="34" charset="0"/>
                  </a:rPr>
                  <a:t>TSA</a:t>
                </a:r>
              </a:p>
              <a:p>
                <a:pPr algn="ctr" eaLnBrk="1" hangingPunct="1">
                  <a:buClrTx/>
                  <a:buSzTx/>
                </a:pPr>
                <a:r>
                  <a:rPr lang="en-US" sz="700" dirty="0">
                    <a:latin typeface="+mn-lt"/>
                    <a:ea typeface="ＭＳ Ｐゴシック" pitchFamily="34" charset="-128"/>
                  </a:rPr>
                  <a:t>venom gland</a:t>
                </a:r>
              </a:p>
              <a:p>
                <a:pPr algn="ctr" eaLnBrk="1" hangingPunct="1">
                  <a:buClrTx/>
                  <a:buSzTx/>
                  <a:buFontTx/>
                  <a:buNone/>
                </a:pPr>
                <a:endParaRPr lang="de-DE" sz="600" dirty="0">
                  <a:latin typeface="Arial" pitchFamily="34" charset="0"/>
                </a:endParaRPr>
              </a:p>
            </p:txBody>
          </p:sp>
          <p:sp>
            <p:nvSpPr>
              <p:cNvPr id="241" name="Line 814">
                <a:extLst>
                  <a:ext uri="{FF2B5EF4-FFF2-40B4-BE49-F238E27FC236}">
                    <a16:creationId xmlns:a16="http://schemas.microsoft.com/office/drawing/2014/main" id="{C54E8FB0-17CE-46F0-BC9C-E82946C68C73}"/>
                  </a:ext>
                </a:extLst>
              </p:cNvPr>
              <p:cNvSpPr>
                <a:spLocks noChangeShapeType="1"/>
              </p:cNvSpPr>
              <p:nvPr/>
            </p:nvSpPr>
            <p:spPr bwMode="auto">
              <a:xfrm>
                <a:off x="1876823" y="4145592"/>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242" name="Rectangle 815">
                <a:extLst>
                  <a:ext uri="{FF2B5EF4-FFF2-40B4-BE49-F238E27FC236}">
                    <a16:creationId xmlns:a16="http://schemas.microsoft.com/office/drawing/2014/main" id="{5594CBBD-0300-4B53-8788-D2F80A481827}"/>
                  </a:ext>
                </a:extLst>
              </p:cNvPr>
              <p:cNvSpPr>
                <a:spLocks noChangeArrowheads="1"/>
              </p:cNvSpPr>
              <p:nvPr/>
            </p:nvSpPr>
            <p:spPr bwMode="auto">
              <a:xfrm>
                <a:off x="1853011" y="4240842"/>
                <a:ext cx="46037" cy="76200"/>
              </a:xfrm>
              <a:prstGeom prst="rect">
                <a:avLst/>
              </a:prstGeom>
              <a:solidFill>
                <a:srgbClr val="FF0066"/>
              </a:solidFill>
              <a:ln w="9525" algn="ctr">
                <a:solidFill>
                  <a:schemeClr val="tx1"/>
                </a:solidFill>
                <a:miter lim="800000"/>
                <a:headEnd/>
                <a:tailEnd/>
              </a:ln>
            </p:spPr>
            <p:txBody>
              <a:bodyPr wrap="none" anchor="ctr"/>
              <a:lstStyle/>
              <a:p>
                <a:pPr algn="ctr" eaLnBrk="1" hangingPunct="1">
                  <a:buClrTx/>
                  <a:buSzTx/>
                  <a:buFontTx/>
                  <a:buNone/>
                </a:pPr>
                <a:endParaRPr lang="de-DE" sz="1800"/>
              </a:p>
            </p:txBody>
          </p:sp>
          <p:sp>
            <p:nvSpPr>
              <p:cNvPr id="243" name="Rectangle 816">
                <a:extLst>
                  <a:ext uri="{FF2B5EF4-FFF2-40B4-BE49-F238E27FC236}">
                    <a16:creationId xmlns:a16="http://schemas.microsoft.com/office/drawing/2014/main" id="{95B1D02F-6861-4AE8-99B6-C6FD6F6899A4}"/>
                  </a:ext>
                </a:extLst>
              </p:cNvPr>
              <p:cNvSpPr>
                <a:spLocks noChangeArrowheads="1"/>
              </p:cNvSpPr>
              <p:nvPr/>
            </p:nvSpPr>
            <p:spPr bwMode="auto">
              <a:xfrm>
                <a:off x="1853011" y="4337680"/>
                <a:ext cx="46037" cy="74612"/>
              </a:xfrm>
              <a:prstGeom prst="rect">
                <a:avLst/>
              </a:prstGeom>
              <a:solidFill>
                <a:srgbClr val="FF0066"/>
              </a:solidFill>
              <a:ln w="9525" algn="ctr">
                <a:solidFill>
                  <a:schemeClr val="tx1"/>
                </a:solidFill>
                <a:miter lim="800000"/>
                <a:headEnd/>
                <a:tailEnd/>
              </a:ln>
            </p:spPr>
            <p:txBody>
              <a:bodyPr wrap="none" anchor="ctr"/>
              <a:lstStyle/>
              <a:p>
                <a:pPr algn="ctr" eaLnBrk="1" hangingPunct="1">
                  <a:buClrTx/>
                  <a:buSzTx/>
                  <a:buFontTx/>
                  <a:buNone/>
                </a:pPr>
                <a:endParaRPr lang="de-DE"/>
              </a:p>
            </p:txBody>
          </p:sp>
          <p:sp>
            <p:nvSpPr>
              <p:cNvPr id="244" name="Oval 106">
                <a:extLst>
                  <a:ext uri="{FF2B5EF4-FFF2-40B4-BE49-F238E27FC236}">
                    <a16:creationId xmlns:a16="http://schemas.microsoft.com/office/drawing/2014/main" id="{169AB42B-E8E9-4144-ADDB-EDF8CC6ECD8F}"/>
                  </a:ext>
                </a:extLst>
              </p:cNvPr>
              <p:cNvSpPr>
                <a:spLocks noChangeArrowheads="1"/>
              </p:cNvSpPr>
              <p:nvPr/>
            </p:nvSpPr>
            <p:spPr bwMode="auto">
              <a:xfrm>
                <a:off x="1814335" y="3838500"/>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45" name="Oval 456">
                <a:extLst>
                  <a:ext uri="{FF2B5EF4-FFF2-40B4-BE49-F238E27FC236}">
                    <a16:creationId xmlns:a16="http://schemas.microsoft.com/office/drawing/2014/main" id="{79E113AF-EAC6-43F8-9268-2F08C73DE38E}"/>
                  </a:ext>
                </a:extLst>
              </p:cNvPr>
              <p:cNvSpPr>
                <a:spLocks noChangeArrowheads="1"/>
              </p:cNvSpPr>
              <p:nvPr/>
            </p:nvSpPr>
            <p:spPr bwMode="auto">
              <a:xfrm>
                <a:off x="1813845" y="3991459"/>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46" name="Oval 106">
                <a:extLst>
                  <a:ext uri="{FF2B5EF4-FFF2-40B4-BE49-F238E27FC236}">
                    <a16:creationId xmlns:a16="http://schemas.microsoft.com/office/drawing/2014/main" id="{DA7F868B-43A8-406B-A156-FC68547E669C}"/>
                  </a:ext>
                </a:extLst>
              </p:cNvPr>
              <p:cNvSpPr>
                <a:spLocks noChangeArrowheads="1"/>
              </p:cNvSpPr>
              <p:nvPr/>
            </p:nvSpPr>
            <p:spPr bwMode="auto">
              <a:xfrm>
                <a:off x="1814335" y="3532350"/>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47" name="Oval 456">
                <a:extLst>
                  <a:ext uri="{FF2B5EF4-FFF2-40B4-BE49-F238E27FC236}">
                    <a16:creationId xmlns:a16="http://schemas.microsoft.com/office/drawing/2014/main" id="{7F1D5B86-7498-4A19-B204-0416BBE1D410}"/>
                  </a:ext>
                </a:extLst>
              </p:cNvPr>
              <p:cNvSpPr>
                <a:spLocks noChangeArrowheads="1"/>
              </p:cNvSpPr>
              <p:nvPr/>
            </p:nvSpPr>
            <p:spPr bwMode="auto">
              <a:xfrm>
                <a:off x="1813845" y="3685309"/>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48" name="Oval 456">
                <a:extLst>
                  <a:ext uri="{FF2B5EF4-FFF2-40B4-BE49-F238E27FC236}">
                    <a16:creationId xmlns:a16="http://schemas.microsoft.com/office/drawing/2014/main" id="{D8E416BB-C375-4ACE-B3B3-C12B6575159E}"/>
                  </a:ext>
                </a:extLst>
              </p:cNvPr>
              <p:cNvSpPr>
                <a:spLocks noChangeArrowheads="1"/>
              </p:cNvSpPr>
              <p:nvPr/>
            </p:nvSpPr>
            <p:spPr bwMode="auto">
              <a:xfrm>
                <a:off x="1813845" y="3378891"/>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49" name="Oval 103">
                <a:extLst>
                  <a:ext uri="{FF2B5EF4-FFF2-40B4-BE49-F238E27FC236}">
                    <a16:creationId xmlns:a16="http://schemas.microsoft.com/office/drawing/2014/main" id="{FF57F27A-FF04-45F7-B816-E4830DFE2CBB}"/>
                  </a:ext>
                </a:extLst>
              </p:cNvPr>
              <p:cNvSpPr>
                <a:spLocks noChangeArrowheads="1"/>
              </p:cNvSpPr>
              <p:nvPr/>
            </p:nvSpPr>
            <p:spPr bwMode="auto">
              <a:xfrm>
                <a:off x="1814911" y="3066905"/>
                <a:ext cx="123825"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50" name="Oval 106">
                <a:extLst>
                  <a:ext uri="{FF2B5EF4-FFF2-40B4-BE49-F238E27FC236}">
                    <a16:creationId xmlns:a16="http://schemas.microsoft.com/office/drawing/2014/main" id="{D4F8940E-50CA-4A44-B4D8-DB04EFA31792}"/>
                  </a:ext>
                </a:extLst>
              </p:cNvPr>
              <p:cNvSpPr>
                <a:spLocks noChangeArrowheads="1"/>
              </p:cNvSpPr>
              <p:nvPr/>
            </p:nvSpPr>
            <p:spPr bwMode="auto">
              <a:xfrm>
                <a:off x="1814335" y="3223317"/>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grpSp>
        <p:sp>
          <p:nvSpPr>
            <p:cNvPr id="296" name="Text Box 754">
              <a:extLst>
                <a:ext uri="{FF2B5EF4-FFF2-40B4-BE49-F238E27FC236}">
                  <a16:creationId xmlns:a16="http://schemas.microsoft.com/office/drawing/2014/main" id="{BFDD3549-C80D-4CC1-BD2A-D1FD3A8D72B6}"/>
                </a:ext>
              </a:extLst>
            </p:cNvPr>
            <p:cNvSpPr txBox="1">
              <a:spLocks noChangeArrowheads="1"/>
            </p:cNvSpPr>
            <p:nvPr/>
          </p:nvSpPr>
          <p:spPr bwMode="auto">
            <a:xfrm>
              <a:off x="2708598" y="4442777"/>
              <a:ext cx="246862"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C1L2</a:t>
              </a:r>
            </a:p>
          </p:txBody>
        </p:sp>
        <p:sp>
          <p:nvSpPr>
            <p:cNvPr id="297" name="Text Box 754">
              <a:extLst>
                <a:ext uri="{FF2B5EF4-FFF2-40B4-BE49-F238E27FC236}">
                  <a16:creationId xmlns:a16="http://schemas.microsoft.com/office/drawing/2014/main" id="{E9740765-1122-465B-9947-4E9095722C0B}"/>
                </a:ext>
              </a:extLst>
            </p:cNvPr>
            <p:cNvSpPr txBox="1">
              <a:spLocks noChangeArrowheads="1"/>
            </p:cNvSpPr>
            <p:nvPr/>
          </p:nvSpPr>
          <p:spPr bwMode="auto">
            <a:xfrm>
              <a:off x="2436712" y="4442777"/>
              <a:ext cx="246863"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C1L1</a:t>
              </a:r>
            </a:p>
          </p:txBody>
        </p:sp>
        <p:sp>
          <p:nvSpPr>
            <p:cNvPr id="298" name="Oval 46">
              <a:extLst>
                <a:ext uri="{FF2B5EF4-FFF2-40B4-BE49-F238E27FC236}">
                  <a16:creationId xmlns:a16="http://schemas.microsoft.com/office/drawing/2014/main" id="{4499CB1D-C4D2-40BD-9B5B-CADFCC5BF3A3}"/>
                </a:ext>
              </a:extLst>
            </p:cNvPr>
            <p:cNvSpPr>
              <a:spLocks noChangeArrowheads="1"/>
            </p:cNvSpPr>
            <p:nvPr/>
          </p:nvSpPr>
          <p:spPr bwMode="auto">
            <a:xfrm>
              <a:off x="2505672" y="3672428"/>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99" name="Oval 106">
              <a:extLst>
                <a:ext uri="{FF2B5EF4-FFF2-40B4-BE49-F238E27FC236}">
                  <a16:creationId xmlns:a16="http://schemas.microsoft.com/office/drawing/2014/main" id="{7EC52120-578E-4ED4-9BDD-AAF25F9989F2}"/>
                </a:ext>
              </a:extLst>
            </p:cNvPr>
            <p:cNvSpPr>
              <a:spLocks noChangeArrowheads="1"/>
            </p:cNvSpPr>
            <p:nvPr/>
          </p:nvSpPr>
          <p:spPr bwMode="auto">
            <a:xfrm>
              <a:off x="2507749" y="3825170"/>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00" name="Oval 456">
              <a:extLst>
                <a:ext uri="{FF2B5EF4-FFF2-40B4-BE49-F238E27FC236}">
                  <a16:creationId xmlns:a16="http://schemas.microsoft.com/office/drawing/2014/main" id="{16F08E11-F735-4877-A47A-20D707983E53}"/>
                </a:ext>
              </a:extLst>
            </p:cNvPr>
            <p:cNvSpPr>
              <a:spLocks noChangeArrowheads="1"/>
            </p:cNvSpPr>
            <p:nvPr/>
          </p:nvSpPr>
          <p:spPr bwMode="auto">
            <a:xfrm>
              <a:off x="2507259" y="3978129"/>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01" name="Oval 409">
              <a:extLst>
                <a:ext uri="{FF2B5EF4-FFF2-40B4-BE49-F238E27FC236}">
                  <a16:creationId xmlns:a16="http://schemas.microsoft.com/office/drawing/2014/main" id="{B42468FF-D49F-4056-8292-A749B0DEE137}"/>
                </a:ext>
              </a:extLst>
            </p:cNvPr>
            <p:cNvSpPr>
              <a:spLocks noChangeArrowheads="1"/>
            </p:cNvSpPr>
            <p:nvPr/>
          </p:nvSpPr>
          <p:spPr bwMode="auto">
            <a:xfrm>
              <a:off x="2778674" y="3979698"/>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02" name="Oval 46">
              <a:extLst>
                <a:ext uri="{FF2B5EF4-FFF2-40B4-BE49-F238E27FC236}">
                  <a16:creationId xmlns:a16="http://schemas.microsoft.com/office/drawing/2014/main" id="{A7D61A3F-DE8F-4407-9A66-D6C827A4A251}"/>
                </a:ext>
              </a:extLst>
            </p:cNvPr>
            <p:cNvSpPr>
              <a:spLocks noChangeArrowheads="1"/>
            </p:cNvSpPr>
            <p:nvPr/>
          </p:nvSpPr>
          <p:spPr bwMode="auto">
            <a:xfrm>
              <a:off x="3011766" y="3365790"/>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03" name="Oval 106">
              <a:extLst>
                <a:ext uri="{FF2B5EF4-FFF2-40B4-BE49-F238E27FC236}">
                  <a16:creationId xmlns:a16="http://schemas.microsoft.com/office/drawing/2014/main" id="{6422563B-E3BA-4894-98CB-C60748739987}"/>
                </a:ext>
              </a:extLst>
            </p:cNvPr>
            <p:cNvSpPr>
              <a:spLocks noChangeArrowheads="1"/>
            </p:cNvSpPr>
            <p:nvPr/>
          </p:nvSpPr>
          <p:spPr bwMode="auto">
            <a:xfrm>
              <a:off x="3013843" y="3825170"/>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04" name="Oval 456">
              <a:extLst>
                <a:ext uri="{FF2B5EF4-FFF2-40B4-BE49-F238E27FC236}">
                  <a16:creationId xmlns:a16="http://schemas.microsoft.com/office/drawing/2014/main" id="{05C8A1B0-D0B7-47AE-ACA0-6AB90EB1FF86}"/>
                </a:ext>
              </a:extLst>
            </p:cNvPr>
            <p:cNvSpPr>
              <a:spLocks noChangeArrowheads="1"/>
            </p:cNvSpPr>
            <p:nvPr/>
          </p:nvSpPr>
          <p:spPr bwMode="auto">
            <a:xfrm>
              <a:off x="3013353" y="3978129"/>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05" name="Oval 106">
              <a:extLst>
                <a:ext uri="{FF2B5EF4-FFF2-40B4-BE49-F238E27FC236}">
                  <a16:creationId xmlns:a16="http://schemas.microsoft.com/office/drawing/2014/main" id="{D548A82D-8256-48F1-898E-9045B6CC4F04}"/>
                </a:ext>
              </a:extLst>
            </p:cNvPr>
            <p:cNvSpPr>
              <a:spLocks noChangeArrowheads="1"/>
            </p:cNvSpPr>
            <p:nvPr/>
          </p:nvSpPr>
          <p:spPr bwMode="auto">
            <a:xfrm>
              <a:off x="3013843" y="3517672"/>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06" name="Oval 456">
              <a:extLst>
                <a:ext uri="{FF2B5EF4-FFF2-40B4-BE49-F238E27FC236}">
                  <a16:creationId xmlns:a16="http://schemas.microsoft.com/office/drawing/2014/main" id="{E951A665-B8B4-4968-BA67-F7C10207C60C}"/>
                </a:ext>
              </a:extLst>
            </p:cNvPr>
            <p:cNvSpPr>
              <a:spLocks noChangeArrowheads="1"/>
            </p:cNvSpPr>
            <p:nvPr/>
          </p:nvSpPr>
          <p:spPr bwMode="auto">
            <a:xfrm>
              <a:off x="3013353" y="3670631"/>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307" name="Text Box 754">
              <a:extLst>
                <a:ext uri="{FF2B5EF4-FFF2-40B4-BE49-F238E27FC236}">
                  <a16:creationId xmlns:a16="http://schemas.microsoft.com/office/drawing/2014/main" id="{579AFBC3-C2C4-4965-9E76-344003031E80}"/>
                </a:ext>
              </a:extLst>
            </p:cNvPr>
            <p:cNvSpPr txBox="1">
              <a:spLocks noChangeArrowheads="1"/>
            </p:cNvSpPr>
            <p:nvPr/>
          </p:nvSpPr>
          <p:spPr bwMode="auto">
            <a:xfrm>
              <a:off x="3000213" y="4442777"/>
              <a:ext cx="246863"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C1L3</a:t>
              </a:r>
            </a:p>
          </p:txBody>
        </p:sp>
      </p:grpSp>
      <p:grpSp>
        <p:nvGrpSpPr>
          <p:cNvPr id="6" name="Gruppieren 5">
            <a:extLst>
              <a:ext uri="{FF2B5EF4-FFF2-40B4-BE49-F238E27FC236}">
                <a16:creationId xmlns:a16="http://schemas.microsoft.com/office/drawing/2014/main" id="{786926E8-A85E-42E8-9E4F-1BF1FD1D68BF}"/>
              </a:ext>
            </a:extLst>
          </p:cNvPr>
          <p:cNvGrpSpPr/>
          <p:nvPr/>
        </p:nvGrpSpPr>
        <p:grpSpPr>
          <a:xfrm>
            <a:off x="3620946" y="3063880"/>
            <a:ext cx="2665565" cy="1640359"/>
            <a:chOff x="3620946" y="3063880"/>
            <a:chExt cx="2665565" cy="1640359"/>
          </a:xfrm>
        </p:grpSpPr>
        <p:sp>
          <p:nvSpPr>
            <p:cNvPr id="115" name="Text Box 754">
              <a:extLst>
                <a:ext uri="{FF2B5EF4-FFF2-40B4-BE49-F238E27FC236}">
                  <a16:creationId xmlns:a16="http://schemas.microsoft.com/office/drawing/2014/main" id="{9DCE438D-4882-420D-B36B-7B01716E71FA}"/>
                </a:ext>
              </a:extLst>
            </p:cNvPr>
            <p:cNvSpPr txBox="1">
              <a:spLocks noChangeArrowheads="1"/>
            </p:cNvSpPr>
            <p:nvPr/>
          </p:nvSpPr>
          <p:spPr bwMode="auto">
            <a:xfrm>
              <a:off x="5748033" y="4443407"/>
              <a:ext cx="246862"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C1L2</a:t>
              </a:r>
            </a:p>
          </p:txBody>
        </p:sp>
        <p:sp>
          <p:nvSpPr>
            <p:cNvPr id="116" name="Text Box 477">
              <a:extLst>
                <a:ext uri="{FF2B5EF4-FFF2-40B4-BE49-F238E27FC236}">
                  <a16:creationId xmlns:a16="http://schemas.microsoft.com/office/drawing/2014/main" id="{DAAD3FEA-9520-4639-BB90-B526BF1BBD85}"/>
                </a:ext>
              </a:extLst>
            </p:cNvPr>
            <p:cNvSpPr txBox="1">
              <a:spLocks noChangeArrowheads="1"/>
            </p:cNvSpPr>
            <p:nvPr/>
          </p:nvSpPr>
          <p:spPr bwMode="auto">
            <a:xfrm>
              <a:off x="3620946" y="3385531"/>
              <a:ext cx="1078944" cy="106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r">
                <a:buClrTx/>
                <a:buSzTx/>
                <a:buFontTx/>
                <a:buNone/>
              </a:pPr>
              <a:r>
                <a:rPr lang="en-US" sz="1100" b="1" dirty="0">
                  <a:latin typeface="Arial" pitchFamily="34" charset="0"/>
                </a:rPr>
                <a:t>Snakes </a:t>
              </a:r>
            </a:p>
            <a:p>
              <a:pPr algn="r">
                <a:buClrTx/>
                <a:buSzTx/>
                <a:buFontTx/>
                <a:buNone/>
              </a:pPr>
              <a:r>
                <a:rPr lang="en-US" sz="1100" b="1" dirty="0">
                  <a:latin typeface="Arial" pitchFamily="34" charset="0"/>
                </a:rPr>
                <a:t>Colubridae</a:t>
              </a:r>
            </a:p>
            <a:p>
              <a:pPr algn="r">
                <a:buClrTx/>
                <a:buSzTx/>
                <a:buFontTx/>
                <a:buNone/>
              </a:pPr>
              <a:r>
                <a:rPr lang="en-US" sz="1100" dirty="0">
                  <a:latin typeface="Arial" pitchFamily="34" charset="0"/>
                </a:rPr>
                <a:t>(family)</a:t>
              </a:r>
            </a:p>
            <a:p>
              <a:pPr algn="r">
                <a:buClrTx/>
                <a:buSzTx/>
                <a:buFontTx/>
                <a:buNone/>
              </a:pPr>
              <a:r>
                <a:rPr lang="en-US" sz="1100" dirty="0">
                  <a:latin typeface="+mn-lt"/>
                  <a:ea typeface="ＭＳ Ｐゴシック" pitchFamily="34" charset="-128"/>
                </a:rPr>
                <a:t>Common garter snake</a:t>
              </a:r>
            </a:p>
            <a:p>
              <a:pPr algn="r">
                <a:buClrTx/>
                <a:buSzTx/>
                <a:buFontTx/>
                <a:buNone/>
              </a:pPr>
              <a:r>
                <a:rPr lang="en-US" sz="800" i="1" dirty="0">
                  <a:latin typeface="+mn-lt"/>
                  <a:ea typeface="ＭＳ Ｐゴシック" pitchFamily="34" charset="-128"/>
                </a:rPr>
                <a:t>Thamnophis sirtalis</a:t>
              </a:r>
              <a:endParaRPr lang="en-US" sz="1100" i="1" dirty="0">
                <a:latin typeface="+mn-lt"/>
                <a:ea typeface="ＭＳ Ｐゴシック" pitchFamily="34" charset="-128"/>
              </a:endParaRPr>
            </a:p>
          </p:txBody>
        </p:sp>
        <p:sp>
          <p:nvSpPr>
            <p:cNvPr id="117" name="Line 336">
              <a:extLst>
                <a:ext uri="{FF2B5EF4-FFF2-40B4-BE49-F238E27FC236}">
                  <a16:creationId xmlns:a16="http://schemas.microsoft.com/office/drawing/2014/main" id="{C28A40D4-56B4-4B23-B3DD-D85143763339}"/>
                </a:ext>
              </a:extLst>
            </p:cNvPr>
            <p:cNvSpPr>
              <a:spLocks noChangeShapeType="1"/>
            </p:cNvSpPr>
            <p:nvPr/>
          </p:nvSpPr>
          <p:spPr bwMode="auto">
            <a:xfrm>
              <a:off x="4716062" y="4182104"/>
              <a:ext cx="1570449"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118" name="Line 337">
              <a:extLst>
                <a:ext uri="{FF2B5EF4-FFF2-40B4-BE49-F238E27FC236}">
                  <a16:creationId xmlns:a16="http://schemas.microsoft.com/office/drawing/2014/main" id="{19E5B2C5-3725-405D-B8BC-48FDA6FAB120}"/>
                </a:ext>
              </a:extLst>
            </p:cNvPr>
            <p:cNvSpPr>
              <a:spLocks noChangeShapeType="1"/>
            </p:cNvSpPr>
            <p:nvPr/>
          </p:nvSpPr>
          <p:spPr bwMode="auto">
            <a:xfrm>
              <a:off x="4716062" y="4224967"/>
              <a:ext cx="1570449"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119" name="Text Box 792">
              <a:extLst>
                <a:ext uri="{FF2B5EF4-FFF2-40B4-BE49-F238E27FC236}">
                  <a16:creationId xmlns:a16="http://schemas.microsoft.com/office/drawing/2014/main" id="{03778227-8C40-40CC-9429-91CD8D6368C5}"/>
                </a:ext>
              </a:extLst>
            </p:cNvPr>
            <p:cNvSpPr txBox="1">
              <a:spLocks noChangeArrowheads="1"/>
            </p:cNvSpPr>
            <p:nvPr/>
          </p:nvSpPr>
          <p:spPr bwMode="auto">
            <a:xfrm>
              <a:off x="5269673" y="4437692"/>
              <a:ext cx="130175" cy="12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de-DE" sz="800" dirty="0">
                  <a:latin typeface="Arial" pitchFamily="34" charset="0"/>
                </a:rPr>
                <a:t>C1</a:t>
              </a:r>
            </a:p>
          </p:txBody>
        </p:sp>
        <p:sp>
          <p:nvSpPr>
            <p:cNvPr id="120" name="Line 814">
              <a:extLst>
                <a:ext uri="{FF2B5EF4-FFF2-40B4-BE49-F238E27FC236}">
                  <a16:creationId xmlns:a16="http://schemas.microsoft.com/office/drawing/2014/main" id="{2D03B053-D8A0-4A09-B85A-2E8132A27111}"/>
                </a:ext>
              </a:extLst>
            </p:cNvPr>
            <p:cNvSpPr>
              <a:spLocks noChangeShapeType="1"/>
            </p:cNvSpPr>
            <p:nvPr/>
          </p:nvSpPr>
          <p:spPr bwMode="auto">
            <a:xfrm>
              <a:off x="5342698" y="4145592"/>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121" name="Rectangle 815">
              <a:extLst>
                <a:ext uri="{FF2B5EF4-FFF2-40B4-BE49-F238E27FC236}">
                  <a16:creationId xmlns:a16="http://schemas.microsoft.com/office/drawing/2014/main" id="{3497FCA7-389F-4072-839B-3EE663F5432F}"/>
                </a:ext>
              </a:extLst>
            </p:cNvPr>
            <p:cNvSpPr>
              <a:spLocks noChangeArrowheads="1"/>
            </p:cNvSpPr>
            <p:nvPr/>
          </p:nvSpPr>
          <p:spPr bwMode="auto">
            <a:xfrm>
              <a:off x="5318886" y="4240842"/>
              <a:ext cx="46037" cy="76200"/>
            </a:xfrm>
            <a:prstGeom prst="rect">
              <a:avLst/>
            </a:prstGeom>
            <a:solidFill>
              <a:srgbClr val="FF0066"/>
            </a:solidFill>
            <a:ln w="9525" algn="ctr">
              <a:solidFill>
                <a:schemeClr val="tx1"/>
              </a:solidFill>
              <a:miter lim="800000"/>
              <a:headEnd/>
              <a:tailEnd/>
            </a:ln>
          </p:spPr>
          <p:txBody>
            <a:bodyPr wrap="none" anchor="ctr"/>
            <a:lstStyle/>
            <a:p>
              <a:pPr algn="ctr" eaLnBrk="1" hangingPunct="1">
                <a:buClrTx/>
                <a:buSzTx/>
                <a:buFontTx/>
                <a:buNone/>
              </a:pPr>
              <a:endParaRPr lang="de-DE" sz="1800"/>
            </a:p>
          </p:txBody>
        </p:sp>
        <p:sp>
          <p:nvSpPr>
            <p:cNvPr id="122" name="Rectangle 816">
              <a:extLst>
                <a:ext uri="{FF2B5EF4-FFF2-40B4-BE49-F238E27FC236}">
                  <a16:creationId xmlns:a16="http://schemas.microsoft.com/office/drawing/2014/main" id="{01BEB4CE-E6C3-4DBD-9FF2-F438362C3100}"/>
                </a:ext>
              </a:extLst>
            </p:cNvPr>
            <p:cNvSpPr>
              <a:spLocks noChangeArrowheads="1"/>
            </p:cNvSpPr>
            <p:nvPr/>
          </p:nvSpPr>
          <p:spPr bwMode="auto">
            <a:xfrm>
              <a:off x="5318886" y="4337680"/>
              <a:ext cx="46037" cy="74612"/>
            </a:xfrm>
            <a:prstGeom prst="rect">
              <a:avLst/>
            </a:prstGeom>
            <a:solidFill>
              <a:srgbClr val="FF0066"/>
            </a:solidFill>
            <a:ln w="9525" algn="ctr">
              <a:solidFill>
                <a:schemeClr val="tx1"/>
              </a:solidFill>
              <a:miter lim="800000"/>
              <a:headEnd/>
              <a:tailEnd/>
            </a:ln>
          </p:spPr>
          <p:txBody>
            <a:bodyPr wrap="none" anchor="ctr"/>
            <a:lstStyle/>
            <a:p>
              <a:pPr algn="ctr" eaLnBrk="1" hangingPunct="1">
                <a:buClrTx/>
                <a:buSzTx/>
                <a:buFontTx/>
                <a:buNone/>
              </a:pPr>
              <a:endParaRPr lang="de-DE" dirty="0"/>
            </a:p>
          </p:txBody>
        </p:sp>
        <p:sp>
          <p:nvSpPr>
            <p:cNvPr id="123" name="Oval 103">
              <a:extLst>
                <a:ext uri="{FF2B5EF4-FFF2-40B4-BE49-F238E27FC236}">
                  <a16:creationId xmlns:a16="http://schemas.microsoft.com/office/drawing/2014/main" id="{146F2A05-A135-4B66-81EE-40707135765A}"/>
                </a:ext>
              </a:extLst>
            </p:cNvPr>
            <p:cNvSpPr>
              <a:spLocks noChangeArrowheads="1"/>
            </p:cNvSpPr>
            <p:nvPr/>
          </p:nvSpPr>
          <p:spPr bwMode="auto">
            <a:xfrm>
              <a:off x="5276023" y="3063880"/>
              <a:ext cx="123825"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24" name="Text Box 754">
              <a:extLst>
                <a:ext uri="{FF2B5EF4-FFF2-40B4-BE49-F238E27FC236}">
                  <a16:creationId xmlns:a16="http://schemas.microsoft.com/office/drawing/2014/main" id="{59AA2D26-A06E-4185-A03A-926CAB31AD92}"/>
                </a:ext>
              </a:extLst>
            </p:cNvPr>
            <p:cNvSpPr txBox="1">
              <a:spLocks noChangeArrowheads="1"/>
            </p:cNvSpPr>
            <p:nvPr/>
          </p:nvSpPr>
          <p:spPr bwMode="auto">
            <a:xfrm>
              <a:off x="5476147" y="4443407"/>
              <a:ext cx="246863"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C1L1</a:t>
              </a:r>
            </a:p>
          </p:txBody>
        </p:sp>
        <p:sp>
          <p:nvSpPr>
            <p:cNvPr id="125" name="Oval 46">
              <a:extLst>
                <a:ext uri="{FF2B5EF4-FFF2-40B4-BE49-F238E27FC236}">
                  <a16:creationId xmlns:a16="http://schemas.microsoft.com/office/drawing/2014/main" id="{3780DEEB-90BC-41EC-8C10-C34B4AF59636}"/>
                </a:ext>
              </a:extLst>
            </p:cNvPr>
            <p:cNvSpPr>
              <a:spLocks noChangeArrowheads="1"/>
            </p:cNvSpPr>
            <p:nvPr/>
          </p:nvSpPr>
          <p:spPr bwMode="auto">
            <a:xfrm>
              <a:off x="5545107" y="3673058"/>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26" name="Oval 106">
              <a:extLst>
                <a:ext uri="{FF2B5EF4-FFF2-40B4-BE49-F238E27FC236}">
                  <a16:creationId xmlns:a16="http://schemas.microsoft.com/office/drawing/2014/main" id="{11D5F943-EE6E-42AD-81EC-73BAF053F266}"/>
                </a:ext>
              </a:extLst>
            </p:cNvPr>
            <p:cNvSpPr>
              <a:spLocks noChangeArrowheads="1"/>
            </p:cNvSpPr>
            <p:nvPr/>
          </p:nvSpPr>
          <p:spPr bwMode="auto">
            <a:xfrm>
              <a:off x="5547184" y="3825800"/>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27" name="Oval 456">
              <a:extLst>
                <a:ext uri="{FF2B5EF4-FFF2-40B4-BE49-F238E27FC236}">
                  <a16:creationId xmlns:a16="http://schemas.microsoft.com/office/drawing/2014/main" id="{3CBAA9F0-B0B2-4C0E-B3F9-59B02B4B561C}"/>
                </a:ext>
              </a:extLst>
            </p:cNvPr>
            <p:cNvSpPr>
              <a:spLocks noChangeArrowheads="1"/>
            </p:cNvSpPr>
            <p:nvPr/>
          </p:nvSpPr>
          <p:spPr bwMode="auto">
            <a:xfrm>
              <a:off x="5546694" y="3978759"/>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30" name="Oval 409">
              <a:extLst>
                <a:ext uri="{FF2B5EF4-FFF2-40B4-BE49-F238E27FC236}">
                  <a16:creationId xmlns:a16="http://schemas.microsoft.com/office/drawing/2014/main" id="{EF574E71-EB85-4BF5-8D41-8379ACB1D7D3}"/>
                </a:ext>
              </a:extLst>
            </p:cNvPr>
            <p:cNvSpPr>
              <a:spLocks noChangeArrowheads="1"/>
            </p:cNvSpPr>
            <p:nvPr/>
          </p:nvSpPr>
          <p:spPr bwMode="auto">
            <a:xfrm>
              <a:off x="5818109" y="3980328"/>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33" name="Oval 46">
              <a:extLst>
                <a:ext uri="{FF2B5EF4-FFF2-40B4-BE49-F238E27FC236}">
                  <a16:creationId xmlns:a16="http://schemas.microsoft.com/office/drawing/2014/main" id="{C92EF138-8B21-4866-8E5F-AE2218D5E059}"/>
                </a:ext>
              </a:extLst>
            </p:cNvPr>
            <p:cNvSpPr>
              <a:spLocks noChangeArrowheads="1"/>
            </p:cNvSpPr>
            <p:nvPr/>
          </p:nvSpPr>
          <p:spPr bwMode="auto">
            <a:xfrm>
              <a:off x="6051201" y="3669408"/>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36" name="Oval 106">
              <a:extLst>
                <a:ext uri="{FF2B5EF4-FFF2-40B4-BE49-F238E27FC236}">
                  <a16:creationId xmlns:a16="http://schemas.microsoft.com/office/drawing/2014/main" id="{7B02CB5C-D900-48C0-81F8-B83C9E3138CE}"/>
                </a:ext>
              </a:extLst>
            </p:cNvPr>
            <p:cNvSpPr>
              <a:spLocks noChangeArrowheads="1"/>
            </p:cNvSpPr>
            <p:nvPr/>
          </p:nvSpPr>
          <p:spPr bwMode="auto">
            <a:xfrm>
              <a:off x="6053278" y="3821290"/>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37" name="Oval 456">
              <a:extLst>
                <a:ext uri="{FF2B5EF4-FFF2-40B4-BE49-F238E27FC236}">
                  <a16:creationId xmlns:a16="http://schemas.microsoft.com/office/drawing/2014/main" id="{7F443FFA-967C-4E75-AC74-4D5648922C85}"/>
                </a:ext>
              </a:extLst>
            </p:cNvPr>
            <p:cNvSpPr>
              <a:spLocks noChangeArrowheads="1"/>
            </p:cNvSpPr>
            <p:nvPr/>
          </p:nvSpPr>
          <p:spPr bwMode="auto">
            <a:xfrm>
              <a:off x="6052788" y="3974249"/>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38" name="Text Box 754">
              <a:extLst>
                <a:ext uri="{FF2B5EF4-FFF2-40B4-BE49-F238E27FC236}">
                  <a16:creationId xmlns:a16="http://schemas.microsoft.com/office/drawing/2014/main" id="{25C921BC-8165-4125-B450-6ACE2C26708B}"/>
                </a:ext>
              </a:extLst>
            </p:cNvPr>
            <p:cNvSpPr txBox="1">
              <a:spLocks noChangeArrowheads="1"/>
            </p:cNvSpPr>
            <p:nvPr/>
          </p:nvSpPr>
          <p:spPr bwMode="auto">
            <a:xfrm>
              <a:off x="6039649" y="4443407"/>
              <a:ext cx="246862"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C1L3</a:t>
              </a:r>
            </a:p>
          </p:txBody>
        </p:sp>
        <p:sp>
          <p:nvSpPr>
            <p:cNvPr id="139" name="Oval 106">
              <a:extLst>
                <a:ext uri="{FF2B5EF4-FFF2-40B4-BE49-F238E27FC236}">
                  <a16:creationId xmlns:a16="http://schemas.microsoft.com/office/drawing/2014/main" id="{9E8575A0-6A8C-465F-BBE2-B36245543A08}"/>
                </a:ext>
              </a:extLst>
            </p:cNvPr>
            <p:cNvSpPr>
              <a:spLocks noChangeArrowheads="1"/>
            </p:cNvSpPr>
            <p:nvPr/>
          </p:nvSpPr>
          <p:spPr bwMode="auto">
            <a:xfrm>
              <a:off x="5280210" y="3834704"/>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40" name="Oval 456">
              <a:extLst>
                <a:ext uri="{FF2B5EF4-FFF2-40B4-BE49-F238E27FC236}">
                  <a16:creationId xmlns:a16="http://schemas.microsoft.com/office/drawing/2014/main" id="{767B23FA-3678-42CA-B40F-140FA3641EAD}"/>
                </a:ext>
              </a:extLst>
            </p:cNvPr>
            <p:cNvSpPr>
              <a:spLocks noChangeArrowheads="1"/>
            </p:cNvSpPr>
            <p:nvPr/>
          </p:nvSpPr>
          <p:spPr bwMode="auto">
            <a:xfrm>
              <a:off x="5279720" y="3987663"/>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42" name="Oval 409">
              <a:extLst>
                <a:ext uri="{FF2B5EF4-FFF2-40B4-BE49-F238E27FC236}">
                  <a16:creationId xmlns:a16="http://schemas.microsoft.com/office/drawing/2014/main" id="{229BFC77-529F-4DBC-9A6D-88A62159B1F2}"/>
                </a:ext>
              </a:extLst>
            </p:cNvPr>
            <p:cNvSpPr>
              <a:spLocks noChangeArrowheads="1"/>
            </p:cNvSpPr>
            <p:nvPr/>
          </p:nvSpPr>
          <p:spPr bwMode="auto">
            <a:xfrm>
              <a:off x="4809157" y="3983503"/>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43" name="Line 410">
              <a:extLst>
                <a:ext uri="{FF2B5EF4-FFF2-40B4-BE49-F238E27FC236}">
                  <a16:creationId xmlns:a16="http://schemas.microsoft.com/office/drawing/2014/main" id="{B7423F8E-4066-4498-B06B-AB5B6D6D1188}"/>
                </a:ext>
              </a:extLst>
            </p:cNvPr>
            <p:cNvSpPr>
              <a:spLocks noChangeShapeType="1"/>
            </p:cNvSpPr>
            <p:nvPr/>
          </p:nvSpPr>
          <p:spPr bwMode="auto">
            <a:xfrm>
              <a:off x="4872656" y="4137490"/>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144" name="Rectangle 411">
              <a:extLst>
                <a:ext uri="{FF2B5EF4-FFF2-40B4-BE49-F238E27FC236}">
                  <a16:creationId xmlns:a16="http://schemas.microsoft.com/office/drawing/2014/main" id="{E545A08E-E036-4703-9D69-4E167BEA0861}"/>
                </a:ext>
              </a:extLst>
            </p:cNvPr>
            <p:cNvSpPr>
              <a:spLocks noChangeArrowheads="1"/>
            </p:cNvSpPr>
            <p:nvPr/>
          </p:nvSpPr>
          <p:spPr bwMode="auto">
            <a:xfrm>
              <a:off x="4851701" y="4320053"/>
              <a:ext cx="46038" cy="76200"/>
            </a:xfrm>
            <a:prstGeom prst="rect">
              <a:avLst/>
            </a:prstGeom>
            <a:solidFill>
              <a:srgbClr val="00CC00"/>
            </a:solidFill>
            <a:ln w="9525">
              <a:solidFill>
                <a:schemeClr val="tx1"/>
              </a:solidFill>
              <a:miter lim="800000"/>
              <a:headEnd/>
              <a:tailEnd/>
            </a:ln>
          </p:spPr>
          <p:txBody>
            <a:bodyPr wrap="none" anchor="ctr"/>
            <a:lstStyle/>
            <a:p>
              <a:pPr algn="ctr"/>
              <a:endParaRPr lang="de-DE" dirty="0"/>
            </a:p>
          </p:txBody>
        </p:sp>
        <p:sp>
          <p:nvSpPr>
            <p:cNvPr id="145" name="Text Box 500">
              <a:extLst>
                <a:ext uri="{FF2B5EF4-FFF2-40B4-BE49-F238E27FC236}">
                  <a16:creationId xmlns:a16="http://schemas.microsoft.com/office/drawing/2014/main" id="{823C5895-DFEF-4974-A997-076FA5558501}"/>
                </a:ext>
              </a:extLst>
            </p:cNvPr>
            <p:cNvSpPr txBox="1">
              <a:spLocks noChangeArrowheads="1"/>
            </p:cNvSpPr>
            <p:nvPr/>
          </p:nvSpPr>
          <p:spPr bwMode="auto">
            <a:xfrm>
              <a:off x="4700569" y="4440687"/>
              <a:ext cx="304571"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de-DE" sz="800" dirty="0">
                  <a:latin typeface="Arial" pitchFamily="34" charset="0"/>
                </a:rPr>
                <a:t>C19L1</a:t>
              </a:r>
            </a:p>
          </p:txBody>
        </p:sp>
        <p:sp>
          <p:nvSpPr>
            <p:cNvPr id="147" name="Oval 409">
              <a:extLst>
                <a:ext uri="{FF2B5EF4-FFF2-40B4-BE49-F238E27FC236}">
                  <a16:creationId xmlns:a16="http://schemas.microsoft.com/office/drawing/2014/main" id="{1B62DCC5-C911-4BAA-9BF6-902BFB1E08DB}"/>
                </a:ext>
              </a:extLst>
            </p:cNvPr>
            <p:cNvSpPr>
              <a:spLocks noChangeArrowheads="1"/>
            </p:cNvSpPr>
            <p:nvPr/>
          </p:nvSpPr>
          <p:spPr bwMode="auto">
            <a:xfrm>
              <a:off x="5005630" y="3983503"/>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48" name="Line 410">
              <a:extLst>
                <a:ext uri="{FF2B5EF4-FFF2-40B4-BE49-F238E27FC236}">
                  <a16:creationId xmlns:a16="http://schemas.microsoft.com/office/drawing/2014/main" id="{9EA53633-C949-436A-A68F-5A80E5E16BE6}"/>
                </a:ext>
              </a:extLst>
            </p:cNvPr>
            <p:cNvSpPr>
              <a:spLocks noChangeShapeType="1"/>
            </p:cNvSpPr>
            <p:nvPr/>
          </p:nvSpPr>
          <p:spPr bwMode="auto">
            <a:xfrm>
              <a:off x="5069129" y="4137490"/>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149" name="Rectangle 411">
              <a:extLst>
                <a:ext uri="{FF2B5EF4-FFF2-40B4-BE49-F238E27FC236}">
                  <a16:creationId xmlns:a16="http://schemas.microsoft.com/office/drawing/2014/main" id="{59E82D92-CF27-4E1D-932E-F3DE293F09E0}"/>
                </a:ext>
              </a:extLst>
            </p:cNvPr>
            <p:cNvSpPr>
              <a:spLocks noChangeArrowheads="1"/>
            </p:cNvSpPr>
            <p:nvPr/>
          </p:nvSpPr>
          <p:spPr bwMode="auto">
            <a:xfrm>
              <a:off x="5048174" y="4320053"/>
              <a:ext cx="46038" cy="76200"/>
            </a:xfrm>
            <a:prstGeom prst="rect">
              <a:avLst/>
            </a:prstGeom>
            <a:solidFill>
              <a:srgbClr val="00CC00"/>
            </a:solidFill>
            <a:ln w="9525">
              <a:solidFill>
                <a:schemeClr val="tx1"/>
              </a:solidFill>
              <a:miter lim="800000"/>
              <a:headEnd/>
              <a:tailEnd/>
            </a:ln>
          </p:spPr>
          <p:txBody>
            <a:bodyPr wrap="none" anchor="ctr"/>
            <a:lstStyle/>
            <a:p>
              <a:pPr algn="ctr"/>
              <a:endParaRPr lang="de-DE"/>
            </a:p>
          </p:txBody>
        </p:sp>
        <p:sp>
          <p:nvSpPr>
            <p:cNvPr id="150" name="Text Box 500">
              <a:extLst>
                <a:ext uri="{FF2B5EF4-FFF2-40B4-BE49-F238E27FC236}">
                  <a16:creationId xmlns:a16="http://schemas.microsoft.com/office/drawing/2014/main" id="{7C687CEC-86A4-4601-B453-55B681693DA5}"/>
                </a:ext>
              </a:extLst>
            </p:cNvPr>
            <p:cNvSpPr txBox="1">
              <a:spLocks noChangeArrowheads="1"/>
            </p:cNvSpPr>
            <p:nvPr/>
          </p:nvSpPr>
          <p:spPr bwMode="auto">
            <a:xfrm>
              <a:off x="4897042" y="4581128"/>
              <a:ext cx="304571"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de-DE" sz="800" dirty="0">
                  <a:latin typeface="Arial" pitchFamily="34" charset="0"/>
                </a:rPr>
                <a:t>C19L2</a:t>
              </a:r>
            </a:p>
          </p:txBody>
        </p:sp>
        <p:sp>
          <p:nvSpPr>
            <p:cNvPr id="151" name="Oval 106">
              <a:extLst>
                <a:ext uri="{FF2B5EF4-FFF2-40B4-BE49-F238E27FC236}">
                  <a16:creationId xmlns:a16="http://schemas.microsoft.com/office/drawing/2014/main" id="{CCC5D4BF-DBCF-47E7-A644-21047EE26335}"/>
                </a:ext>
              </a:extLst>
            </p:cNvPr>
            <p:cNvSpPr>
              <a:spLocks noChangeArrowheads="1"/>
            </p:cNvSpPr>
            <p:nvPr/>
          </p:nvSpPr>
          <p:spPr bwMode="auto">
            <a:xfrm>
              <a:off x="5280210" y="3526001"/>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52" name="Oval 456">
              <a:extLst>
                <a:ext uri="{FF2B5EF4-FFF2-40B4-BE49-F238E27FC236}">
                  <a16:creationId xmlns:a16="http://schemas.microsoft.com/office/drawing/2014/main" id="{58BEAD68-2C59-463F-85AB-515C4A967099}"/>
                </a:ext>
              </a:extLst>
            </p:cNvPr>
            <p:cNvSpPr>
              <a:spLocks noChangeArrowheads="1"/>
            </p:cNvSpPr>
            <p:nvPr/>
          </p:nvSpPr>
          <p:spPr bwMode="auto">
            <a:xfrm>
              <a:off x="5279720" y="3678960"/>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53" name="Oval 106">
              <a:extLst>
                <a:ext uri="{FF2B5EF4-FFF2-40B4-BE49-F238E27FC236}">
                  <a16:creationId xmlns:a16="http://schemas.microsoft.com/office/drawing/2014/main" id="{F22741FA-AF07-4C98-8DAB-B9E6399AB483}"/>
                </a:ext>
              </a:extLst>
            </p:cNvPr>
            <p:cNvSpPr>
              <a:spLocks noChangeArrowheads="1"/>
            </p:cNvSpPr>
            <p:nvPr/>
          </p:nvSpPr>
          <p:spPr bwMode="auto">
            <a:xfrm>
              <a:off x="5280210" y="3218494"/>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54" name="Oval 456">
              <a:extLst>
                <a:ext uri="{FF2B5EF4-FFF2-40B4-BE49-F238E27FC236}">
                  <a16:creationId xmlns:a16="http://schemas.microsoft.com/office/drawing/2014/main" id="{29DA7B69-114B-4215-80F1-E2E215DABB67}"/>
                </a:ext>
              </a:extLst>
            </p:cNvPr>
            <p:cNvSpPr>
              <a:spLocks noChangeArrowheads="1"/>
            </p:cNvSpPr>
            <p:nvPr/>
          </p:nvSpPr>
          <p:spPr bwMode="auto">
            <a:xfrm>
              <a:off x="5279720" y="3371453"/>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grpSp>
      <p:grpSp>
        <p:nvGrpSpPr>
          <p:cNvPr id="7" name="Gruppieren 6">
            <a:extLst>
              <a:ext uri="{FF2B5EF4-FFF2-40B4-BE49-F238E27FC236}">
                <a16:creationId xmlns:a16="http://schemas.microsoft.com/office/drawing/2014/main" id="{B36B6BDF-65EF-495B-96A0-4FFB44BA8BF9}"/>
              </a:ext>
            </a:extLst>
          </p:cNvPr>
          <p:cNvGrpSpPr/>
          <p:nvPr/>
        </p:nvGrpSpPr>
        <p:grpSpPr>
          <a:xfrm>
            <a:off x="3620946" y="1089312"/>
            <a:ext cx="2665565" cy="1508206"/>
            <a:chOff x="3620946" y="1089312"/>
            <a:chExt cx="2665565" cy="1508206"/>
          </a:xfrm>
        </p:grpSpPr>
        <p:sp>
          <p:nvSpPr>
            <p:cNvPr id="517" name="Text Box 754"/>
            <p:cNvSpPr txBox="1">
              <a:spLocks noChangeArrowheads="1"/>
            </p:cNvSpPr>
            <p:nvPr/>
          </p:nvSpPr>
          <p:spPr bwMode="auto">
            <a:xfrm>
              <a:off x="5748033" y="2474407"/>
              <a:ext cx="246862"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C1L2</a:t>
              </a:r>
            </a:p>
          </p:txBody>
        </p:sp>
        <p:sp>
          <p:nvSpPr>
            <p:cNvPr id="519" name="Text Box 477"/>
            <p:cNvSpPr txBox="1">
              <a:spLocks noChangeArrowheads="1"/>
            </p:cNvSpPr>
            <p:nvPr/>
          </p:nvSpPr>
          <p:spPr bwMode="auto">
            <a:xfrm>
              <a:off x="3620946" y="1416531"/>
              <a:ext cx="1078944"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r">
                <a:buClrTx/>
                <a:buSzTx/>
                <a:buFontTx/>
                <a:buNone/>
              </a:pPr>
              <a:r>
                <a:rPr lang="en-US" sz="1100" b="1" dirty="0">
                  <a:latin typeface="Arial" pitchFamily="34" charset="0"/>
                </a:rPr>
                <a:t>Snakes </a:t>
              </a:r>
            </a:p>
            <a:p>
              <a:pPr algn="r">
                <a:buClrTx/>
                <a:buSzTx/>
                <a:buFontTx/>
                <a:buNone/>
              </a:pPr>
              <a:r>
                <a:rPr lang="en-US" sz="1100" b="1" dirty="0">
                  <a:latin typeface="Arial" pitchFamily="34" charset="0"/>
                </a:rPr>
                <a:t>Elapidae</a:t>
              </a:r>
            </a:p>
            <a:p>
              <a:pPr algn="r">
                <a:buClrTx/>
                <a:buSzTx/>
                <a:buFontTx/>
                <a:buNone/>
              </a:pPr>
              <a:r>
                <a:rPr lang="en-US" sz="1100" dirty="0">
                  <a:latin typeface="Arial" pitchFamily="34" charset="0"/>
                </a:rPr>
                <a:t>(family)</a:t>
              </a:r>
            </a:p>
            <a:p>
              <a:pPr algn="r">
                <a:buClrTx/>
                <a:buSzTx/>
                <a:buFontTx/>
                <a:buNone/>
              </a:pPr>
              <a:r>
                <a:rPr lang="en-US" sz="1100" dirty="0">
                  <a:latin typeface="+mn-lt"/>
                  <a:ea typeface="ＭＳ Ｐゴシック" pitchFamily="34" charset="-128"/>
                </a:rPr>
                <a:t>eastern brown snake</a:t>
              </a:r>
            </a:p>
            <a:p>
              <a:pPr algn="r">
                <a:buClrTx/>
                <a:buSzTx/>
                <a:buFontTx/>
                <a:buNone/>
              </a:pPr>
              <a:r>
                <a:rPr lang="en-US" sz="800" i="1" dirty="0">
                  <a:latin typeface="+mn-lt"/>
                  <a:ea typeface="ＭＳ Ｐゴシック" pitchFamily="34" charset="-128"/>
                </a:rPr>
                <a:t>Pseudonaja textilis</a:t>
              </a:r>
              <a:r>
                <a:rPr lang="en-US" sz="1100" i="1" dirty="0">
                  <a:latin typeface="+mn-lt"/>
                  <a:ea typeface="ＭＳ Ｐゴシック" pitchFamily="34" charset="-128"/>
                </a:rPr>
                <a:t> </a:t>
              </a:r>
            </a:p>
          </p:txBody>
        </p:sp>
        <p:sp>
          <p:nvSpPr>
            <p:cNvPr id="521" name="Line 336"/>
            <p:cNvSpPr>
              <a:spLocks noChangeShapeType="1"/>
            </p:cNvSpPr>
            <p:nvPr/>
          </p:nvSpPr>
          <p:spPr bwMode="auto">
            <a:xfrm>
              <a:off x="4716062" y="2213104"/>
              <a:ext cx="1570449"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522" name="Line 337"/>
            <p:cNvSpPr>
              <a:spLocks noChangeShapeType="1"/>
            </p:cNvSpPr>
            <p:nvPr/>
          </p:nvSpPr>
          <p:spPr bwMode="auto">
            <a:xfrm>
              <a:off x="4716062" y="2255967"/>
              <a:ext cx="1570449"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523" name="Text Box 792"/>
            <p:cNvSpPr txBox="1">
              <a:spLocks noChangeArrowheads="1"/>
            </p:cNvSpPr>
            <p:nvPr/>
          </p:nvSpPr>
          <p:spPr bwMode="auto">
            <a:xfrm>
              <a:off x="5269673" y="2468692"/>
              <a:ext cx="130175" cy="12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de-DE" sz="800" dirty="0">
                  <a:latin typeface="Arial" pitchFamily="34" charset="0"/>
                </a:rPr>
                <a:t>C1</a:t>
              </a:r>
            </a:p>
          </p:txBody>
        </p:sp>
        <p:sp>
          <p:nvSpPr>
            <p:cNvPr id="524" name="Line 814"/>
            <p:cNvSpPr>
              <a:spLocks noChangeShapeType="1"/>
            </p:cNvSpPr>
            <p:nvPr/>
          </p:nvSpPr>
          <p:spPr bwMode="auto">
            <a:xfrm>
              <a:off x="5342698" y="2176592"/>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525" name="Rectangle 815"/>
            <p:cNvSpPr>
              <a:spLocks noChangeArrowheads="1"/>
            </p:cNvSpPr>
            <p:nvPr/>
          </p:nvSpPr>
          <p:spPr bwMode="auto">
            <a:xfrm>
              <a:off x="5318886" y="2271842"/>
              <a:ext cx="46037" cy="76200"/>
            </a:xfrm>
            <a:prstGeom prst="rect">
              <a:avLst/>
            </a:prstGeom>
            <a:solidFill>
              <a:srgbClr val="FF0066"/>
            </a:solidFill>
            <a:ln w="9525" algn="ctr">
              <a:solidFill>
                <a:schemeClr val="tx1"/>
              </a:solidFill>
              <a:miter lim="800000"/>
              <a:headEnd/>
              <a:tailEnd/>
            </a:ln>
          </p:spPr>
          <p:txBody>
            <a:bodyPr wrap="none" anchor="ctr"/>
            <a:lstStyle/>
            <a:p>
              <a:pPr algn="ctr" eaLnBrk="1" hangingPunct="1">
                <a:buClrTx/>
                <a:buSzTx/>
                <a:buFontTx/>
                <a:buNone/>
              </a:pPr>
              <a:endParaRPr lang="de-DE" sz="1800"/>
            </a:p>
          </p:txBody>
        </p:sp>
        <p:sp>
          <p:nvSpPr>
            <p:cNvPr id="526" name="Rectangle 816"/>
            <p:cNvSpPr>
              <a:spLocks noChangeArrowheads="1"/>
            </p:cNvSpPr>
            <p:nvPr/>
          </p:nvSpPr>
          <p:spPr bwMode="auto">
            <a:xfrm>
              <a:off x="5318886" y="2368680"/>
              <a:ext cx="46037" cy="74612"/>
            </a:xfrm>
            <a:prstGeom prst="rect">
              <a:avLst/>
            </a:prstGeom>
            <a:solidFill>
              <a:srgbClr val="FF0066"/>
            </a:solidFill>
            <a:ln w="9525" algn="ctr">
              <a:solidFill>
                <a:schemeClr val="tx1"/>
              </a:solidFill>
              <a:miter lim="800000"/>
              <a:headEnd/>
              <a:tailEnd/>
            </a:ln>
          </p:spPr>
          <p:txBody>
            <a:bodyPr wrap="none" anchor="ctr"/>
            <a:lstStyle/>
            <a:p>
              <a:pPr algn="ctr" eaLnBrk="1" hangingPunct="1">
                <a:buClrTx/>
                <a:buSzTx/>
                <a:buFontTx/>
                <a:buNone/>
              </a:pPr>
              <a:endParaRPr lang="de-DE"/>
            </a:p>
          </p:txBody>
        </p:sp>
        <p:sp>
          <p:nvSpPr>
            <p:cNvPr id="527" name="Oval 103"/>
            <p:cNvSpPr>
              <a:spLocks noChangeArrowheads="1"/>
            </p:cNvSpPr>
            <p:nvPr/>
          </p:nvSpPr>
          <p:spPr bwMode="auto">
            <a:xfrm>
              <a:off x="5280786" y="1089312"/>
              <a:ext cx="123825"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528" name="Text Box 754"/>
            <p:cNvSpPr txBox="1">
              <a:spLocks noChangeArrowheads="1"/>
            </p:cNvSpPr>
            <p:nvPr/>
          </p:nvSpPr>
          <p:spPr bwMode="auto">
            <a:xfrm>
              <a:off x="5476147" y="2474407"/>
              <a:ext cx="246863"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C1L1</a:t>
              </a:r>
            </a:p>
          </p:txBody>
        </p:sp>
        <p:sp>
          <p:nvSpPr>
            <p:cNvPr id="529" name="Oval 46"/>
            <p:cNvSpPr>
              <a:spLocks noChangeArrowheads="1"/>
            </p:cNvSpPr>
            <p:nvPr/>
          </p:nvSpPr>
          <p:spPr bwMode="auto">
            <a:xfrm>
              <a:off x="5545107" y="1704058"/>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530" name="Oval 106"/>
            <p:cNvSpPr>
              <a:spLocks noChangeArrowheads="1"/>
            </p:cNvSpPr>
            <p:nvPr/>
          </p:nvSpPr>
          <p:spPr bwMode="auto">
            <a:xfrm>
              <a:off x="5547184" y="1856800"/>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531" name="Oval 456"/>
            <p:cNvSpPr>
              <a:spLocks noChangeArrowheads="1"/>
            </p:cNvSpPr>
            <p:nvPr/>
          </p:nvSpPr>
          <p:spPr bwMode="auto">
            <a:xfrm>
              <a:off x="5546694" y="2009759"/>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534" name="Oval 106"/>
            <p:cNvSpPr>
              <a:spLocks noChangeArrowheads="1"/>
            </p:cNvSpPr>
            <p:nvPr/>
          </p:nvSpPr>
          <p:spPr bwMode="auto">
            <a:xfrm>
              <a:off x="5280210" y="1869500"/>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535" name="Oval 456"/>
            <p:cNvSpPr>
              <a:spLocks noChangeArrowheads="1"/>
            </p:cNvSpPr>
            <p:nvPr/>
          </p:nvSpPr>
          <p:spPr bwMode="auto">
            <a:xfrm>
              <a:off x="5279720" y="2022459"/>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536" name="Oval 409"/>
            <p:cNvSpPr>
              <a:spLocks noChangeArrowheads="1"/>
            </p:cNvSpPr>
            <p:nvPr/>
          </p:nvSpPr>
          <p:spPr bwMode="auto">
            <a:xfrm>
              <a:off x="5818109" y="2011328"/>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540" name="Oval 46"/>
            <p:cNvSpPr>
              <a:spLocks noChangeArrowheads="1"/>
            </p:cNvSpPr>
            <p:nvPr/>
          </p:nvSpPr>
          <p:spPr bwMode="auto">
            <a:xfrm>
              <a:off x="6051201" y="1397420"/>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541" name="Oval 106"/>
            <p:cNvSpPr>
              <a:spLocks noChangeArrowheads="1"/>
            </p:cNvSpPr>
            <p:nvPr/>
          </p:nvSpPr>
          <p:spPr bwMode="auto">
            <a:xfrm>
              <a:off x="6053278" y="1856800"/>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542" name="Oval 456"/>
            <p:cNvSpPr>
              <a:spLocks noChangeArrowheads="1"/>
            </p:cNvSpPr>
            <p:nvPr/>
          </p:nvSpPr>
          <p:spPr bwMode="auto">
            <a:xfrm>
              <a:off x="6052788" y="2009759"/>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543" name="Oval 106"/>
            <p:cNvSpPr>
              <a:spLocks noChangeArrowheads="1"/>
            </p:cNvSpPr>
            <p:nvPr/>
          </p:nvSpPr>
          <p:spPr bwMode="auto">
            <a:xfrm>
              <a:off x="6053278" y="1549302"/>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545" name="Oval 456"/>
            <p:cNvSpPr>
              <a:spLocks noChangeArrowheads="1"/>
            </p:cNvSpPr>
            <p:nvPr/>
          </p:nvSpPr>
          <p:spPr bwMode="auto">
            <a:xfrm>
              <a:off x="6052788" y="1702261"/>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546" name="Text Box 754"/>
            <p:cNvSpPr txBox="1">
              <a:spLocks noChangeArrowheads="1"/>
            </p:cNvSpPr>
            <p:nvPr/>
          </p:nvSpPr>
          <p:spPr bwMode="auto">
            <a:xfrm>
              <a:off x="6039648" y="2474407"/>
              <a:ext cx="246863"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algn="ctr" eaLnBrk="1" hangingPunct="1">
                <a:buClrTx/>
                <a:buSzTx/>
                <a:buFontTx/>
                <a:buNone/>
              </a:pPr>
              <a:r>
                <a:rPr lang="de-DE" sz="800" dirty="0">
                  <a:latin typeface="Arial" pitchFamily="34" charset="0"/>
                </a:rPr>
                <a:t>C1L3</a:t>
              </a:r>
            </a:p>
          </p:txBody>
        </p:sp>
        <p:sp>
          <p:nvSpPr>
            <p:cNvPr id="84" name="Oval 106"/>
            <p:cNvSpPr>
              <a:spLocks noChangeArrowheads="1"/>
            </p:cNvSpPr>
            <p:nvPr/>
          </p:nvSpPr>
          <p:spPr bwMode="auto">
            <a:xfrm>
              <a:off x="5280210" y="1562001"/>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85" name="Oval 456"/>
            <p:cNvSpPr>
              <a:spLocks noChangeArrowheads="1"/>
            </p:cNvSpPr>
            <p:nvPr/>
          </p:nvSpPr>
          <p:spPr bwMode="auto">
            <a:xfrm>
              <a:off x="5279720" y="1714960"/>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90" name="Oval 409">
              <a:extLst>
                <a:ext uri="{FF2B5EF4-FFF2-40B4-BE49-F238E27FC236}">
                  <a16:creationId xmlns:a16="http://schemas.microsoft.com/office/drawing/2014/main" id="{B63A939D-4CDB-4894-83A2-B271375F4E72}"/>
                </a:ext>
              </a:extLst>
            </p:cNvPr>
            <p:cNvSpPr>
              <a:spLocks noChangeArrowheads="1"/>
            </p:cNvSpPr>
            <p:nvPr/>
          </p:nvSpPr>
          <p:spPr bwMode="auto">
            <a:xfrm>
              <a:off x="4809157" y="2014503"/>
              <a:ext cx="125412" cy="149225"/>
            </a:xfrm>
            <a:prstGeom prst="ellipse">
              <a:avLst/>
            </a:prstGeom>
            <a:solidFill>
              <a:srgbClr val="FF0000"/>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291" name="Line 410">
              <a:extLst>
                <a:ext uri="{FF2B5EF4-FFF2-40B4-BE49-F238E27FC236}">
                  <a16:creationId xmlns:a16="http://schemas.microsoft.com/office/drawing/2014/main" id="{109153B2-659B-4618-A54C-C9C345A98BA8}"/>
                </a:ext>
              </a:extLst>
            </p:cNvPr>
            <p:cNvSpPr>
              <a:spLocks noChangeShapeType="1"/>
            </p:cNvSpPr>
            <p:nvPr/>
          </p:nvSpPr>
          <p:spPr bwMode="auto">
            <a:xfrm>
              <a:off x="4872656" y="2168490"/>
              <a:ext cx="0" cy="269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292" name="Rectangle 411">
              <a:extLst>
                <a:ext uri="{FF2B5EF4-FFF2-40B4-BE49-F238E27FC236}">
                  <a16:creationId xmlns:a16="http://schemas.microsoft.com/office/drawing/2014/main" id="{BEDACCDA-8822-464D-90C6-E87A9C42D227}"/>
                </a:ext>
              </a:extLst>
            </p:cNvPr>
            <p:cNvSpPr>
              <a:spLocks noChangeArrowheads="1"/>
            </p:cNvSpPr>
            <p:nvPr/>
          </p:nvSpPr>
          <p:spPr bwMode="auto">
            <a:xfrm>
              <a:off x="4851701" y="2351053"/>
              <a:ext cx="46038" cy="76200"/>
            </a:xfrm>
            <a:prstGeom prst="rect">
              <a:avLst/>
            </a:prstGeom>
            <a:solidFill>
              <a:srgbClr val="00CC00"/>
            </a:solidFill>
            <a:ln w="9525">
              <a:solidFill>
                <a:schemeClr val="tx1"/>
              </a:solidFill>
              <a:miter lim="800000"/>
              <a:headEnd/>
              <a:tailEnd/>
            </a:ln>
          </p:spPr>
          <p:txBody>
            <a:bodyPr wrap="none" anchor="ctr"/>
            <a:lstStyle/>
            <a:p>
              <a:pPr algn="ctr"/>
              <a:endParaRPr lang="de-DE"/>
            </a:p>
          </p:txBody>
        </p:sp>
        <p:sp>
          <p:nvSpPr>
            <p:cNvPr id="293" name="Text Box 500">
              <a:extLst>
                <a:ext uri="{FF2B5EF4-FFF2-40B4-BE49-F238E27FC236}">
                  <a16:creationId xmlns:a16="http://schemas.microsoft.com/office/drawing/2014/main" id="{CF3F5AEB-342D-412D-A194-61B9537E6903}"/>
                </a:ext>
              </a:extLst>
            </p:cNvPr>
            <p:cNvSpPr txBox="1">
              <a:spLocks noChangeArrowheads="1"/>
            </p:cNvSpPr>
            <p:nvPr/>
          </p:nvSpPr>
          <p:spPr bwMode="auto">
            <a:xfrm>
              <a:off x="4773366" y="2471687"/>
              <a:ext cx="189154"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de-DE" sz="800" dirty="0">
                  <a:latin typeface="Arial" pitchFamily="34" charset="0"/>
                </a:rPr>
                <a:t>C19</a:t>
              </a:r>
            </a:p>
          </p:txBody>
        </p:sp>
        <p:sp>
          <p:nvSpPr>
            <p:cNvPr id="156" name="Oval 106">
              <a:extLst>
                <a:ext uri="{FF2B5EF4-FFF2-40B4-BE49-F238E27FC236}">
                  <a16:creationId xmlns:a16="http://schemas.microsoft.com/office/drawing/2014/main" id="{2F6BD06C-E2D7-4B66-A2AA-0255F01ABA90}"/>
                </a:ext>
              </a:extLst>
            </p:cNvPr>
            <p:cNvSpPr>
              <a:spLocks noChangeArrowheads="1"/>
            </p:cNvSpPr>
            <p:nvPr/>
          </p:nvSpPr>
          <p:spPr bwMode="auto">
            <a:xfrm>
              <a:off x="5280210" y="1250447"/>
              <a:ext cx="123825" cy="149225"/>
            </a:xfrm>
            <a:prstGeom prst="ellipse">
              <a:avLst/>
            </a:prstGeom>
            <a:solidFill>
              <a:srgbClr val="99CCFF"/>
            </a:solidFill>
            <a:ln w="9525">
              <a:solidFill>
                <a:schemeClr val="tx1"/>
              </a:solidFill>
              <a:round/>
              <a:headEnd/>
              <a:tailEnd/>
            </a:ln>
          </p:spPr>
          <p:txBody>
            <a:bodyPr wrap="none" anchor="ctr"/>
            <a:lstStyle/>
            <a:p>
              <a:pPr algn="ctr" eaLnBrk="1" hangingPunct="1">
                <a:buClrTx/>
                <a:buSzTx/>
                <a:buFontTx/>
                <a:buNone/>
              </a:pPr>
              <a:endParaRPr lang="de-DE" sz="1800"/>
            </a:p>
          </p:txBody>
        </p:sp>
        <p:sp>
          <p:nvSpPr>
            <p:cNvPr id="157" name="Oval 456">
              <a:extLst>
                <a:ext uri="{FF2B5EF4-FFF2-40B4-BE49-F238E27FC236}">
                  <a16:creationId xmlns:a16="http://schemas.microsoft.com/office/drawing/2014/main" id="{C02AD23C-A83E-4901-9F08-4F6D3FE7A2F2}"/>
                </a:ext>
              </a:extLst>
            </p:cNvPr>
            <p:cNvSpPr>
              <a:spLocks noChangeArrowheads="1"/>
            </p:cNvSpPr>
            <p:nvPr/>
          </p:nvSpPr>
          <p:spPr bwMode="auto">
            <a:xfrm>
              <a:off x="5279720" y="1403406"/>
              <a:ext cx="123825" cy="149225"/>
            </a:xfrm>
            <a:prstGeom prst="ellipse">
              <a:avLst/>
            </a:prstGeom>
            <a:solidFill>
              <a:srgbClr val="CCECFF"/>
            </a:solidFill>
            <a:ln w="9525">
              <a:solidFill>
                <a:schemeClr val="tx1"/>
              </a:solidFill>
              <a:round/>
              <a:headEnd/>
              <a:tailEnd/>
            </a:ln>
          </p:spPr>
          <p:txBody>
            <a:bodyPr wrap="none" anchor="ctr"/>
            <a:lstStyle/>
            <a:p>
              <a:pPr algn="ctr" eaLnBrk="1" hangingPunct="1">
                <a:buClrTx/>
                <a:buSzTx/>
                <a:buFontTx/>
                <a:buNone/>
              </a:pPr>
              <a:endParaRPr lang="de-DE" sz="1800"/>
            </a:p>
          </p:txBody>
        </p:sp>
      </p:grpSp>
      <p:sp>
        <p:nvSpPr>
          <p:cNvPr id="146" name="Text Box 471">
            <a:extLst>
              <a:ext uri="{FF2B5EF4-FFF2-40B4-BE49-F238E27FC236}">
                <a16:creationId xmlns:a16="http://schemas.microsoft.com/office/drawing/2014/main" id="{95DEDEAF-DD67-45AB-A98C-66D8D56F3651}"/>
              </a:ext>
            </a:extLst>
          </p:cNvPr>
          <p:cNvSpPr txBox="1">
            <a:spLocks noChangeArrowheads="1"/>
          </p:cNvSpPr>
          <p:nvPr/>
        </p:nvSpPr>
        <p:spPr bwMode="auto">
          <a:xfrm>
            <a:off x="107504" y="142893"/>
            <a:ext cx="40386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cs typeface="Arial" pitchFamily="34" charset="0"/>
              </a:defRPr>
            </a:lvl1pPr>
            <a:lvl2pPr marL="742950" indent="-285750">
              <a:defRPr>
                <a:solidFill>
                  <a:schemeClr val="tx1"/>
                </a:solidFill>
                <a:latin typeface="Verdana" pitchFamily="34" charset="0"/>
                <a:cs typeface="Arial" pitchFamily="34" charset="0"/>
              </a:defRPr>
            </a:lvl2pPr>
            <a:lvl3pPr marL="1143000" indent="-228600">
              <a:defRPr>
                <a:solidFill>
                  <a:schemeClr val="tx1"/>
                </a:solidFill>
                <a:latin typeface="Verdana" pitchFamily="34" charset="0"/>
                <a:cs typeface="Arial" pitchFamily="34" charset="0"/>
              </a:defRPr>
            </a:lvl3pPr>
            <a:lvl4pPr marL="1600200" indent="-228600">
              <a:defRPr>
                <a:solidFill>
                  <a:schemeClr val="tx1"/>
                </a:solidFill>
                <a:latin typeface="Verdana" pitchFamily="34" charset="0"/>
                <a:cs typeface="Arial" pitchFamily="34" charset="0"/>
              </a:defRPr>
            </a:lvl4pPr>
            <a:lvl5pPr marL="2057400" indent="-228600">
              <a:defRPr>
                <a:solidFill>
                  <a:schemeClr val="tx1"/>
                </a:solidFill>
                <a:latin typeface="Verdana" pitchFamily="34" charset="0"/>
                <a:cs typeface="Arial" pitchFamily="34" charset="0"/>
              </a:defRPr>
            </a:lvl5pPr>
            <a:lvl6pPr marL="2514600" indent="-228600" fontAlgn="base">
              <a:spcBef>
                <a:spcPct val="0"/>
              </a:spcBef>
              <a:spcAft>
                <a:spcPct val="0"/>
              </a:spcAft>
              <a:defRPr>
                <a:solidFill>
                  <a:schemeClr val="tx1"/>
                </a:solidFill>
                <a:latin typeface="Verdana" pitchFamily="34" charset="0"/>
                <a:cs typeface="Arial" pitchFamily="34" charset="0"/>
              </a:defRPr>
            </a:lvl6pPr>
            <a:lvl7pPr marL="2971800" indent="-228600" fontAlgn="base">
              <a:spcBef>
                <a:spcPct val="0"/>
              </a:spcBef>
              <a:spcAft>
                <a:spcPct val="0"/>
              </a:spcAft>
              <a:defRPr>
                <a:solidFill>
                  <a:schemeClr val="tx1"/>
                </a:solidFill>
                <a:latin typeface="Verdana" pitchFamily="34" charset="0"/>
                <a:cs typeface="Arial" pitchFamily="34" charset="0"/>
              </a:defRPr>
            </a:lvl7pPr>
            <a:lvl8pPr marL="3429000" indent="-228600" fontAlgn="base">
              <a:spcBef>
                <a:spcPct val="0"/>
              </a:spcBef>
              <a:spcAft>
                <a:spcPct val="0"/>
              </a:spcAft>
              <a:defRPr>
                <a:solidFill>
                  <a:schemeClr val="tx1"/>
                </a:solidFill>
                <a:latin typeface="Verdana" pitchFamily="34" charset="0"/>
                <a:cs typeface="Arial" pitchFamily="34" charset="0"/>
              </a:defRPr>
            </a:lvl8pPr>
            <a:lvl9pPr marL="3886200" indent="-228600" fontAlgn="base">
              <a:spcBef>
                <a:spcPct val="0"/>
              </a:spcBef>
              <a:spcAft>
                <a:spcPct val="0"/>
              </a:spcAft>
              <a:defRPr>
                <a:solidFill>
                  <a:schemeClr val="tx1"/>
                </a:solidFill>
                <a:latin typeface="Verdana" pitchFamily="34" charset="0"/>
                <a:cs typeface="Arial" pitchFamily="34" charset="0"/>
              </a:defRPr>
            </a:lvl9pPr>
          </a:lstStyle>
          <a:p>
            <a:pPr eaLnBrk="1" hangingPunct="1">
              <a:buClrTx/>
              <a:buSzTx/>
              <a:buFontTx/>
              <a:buNone/>
            </a:pPr>
            <a:r>
              <a:rPr lang="en-US" sz="1600" b="1" dirty="0">
                <a:latin typeface="Arial" pitchFamily="34" charset="0"/>
              </a:rPr>
              <a:t>F</a:t>
            </a:r>
          </a:p>
        </p:txBody>
      </p:sp>
    </p:spTree>
    <p:extLst>
      <p:ext uri="{BB962C8B-B14F-4D97-AF65-F5344CB8AC3E}">
        <p14:creationId xmlns:p14="http://schemas.microsoft.com/office/powerpoint/2010/main" val="3632166595"/>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8B95EDC7-DECB-4A1D-A23C-14635C6CE0AB}"/>
              </a:ext>
            </a:extLst>
          </p:cNvPr>
          <p:cNvSpPr>
            <a:spLocks noGrp="1"/>
          </p:cNvSpPr>
          <p:nvPr>
            <p:ph type="sldNum" sz="quarter" idx="11"/>
          </p:nvPr>
        </p:nvSpPr>
        <p:spPr/>
        <p:txBody>
          <a:bodyPr/>
          <a:lstStyle/>
          <a:p>
            <a:pPr>
              <a:defRPr/>
            </a:pPr>
            <a:fld id="{90531049-5710-4497-A3D0-95E2C126583F}" type="slidenum">
              <a:rPr lang="de-DE" smtClean="0"/>
              <a:pPr>
                <a:defRPr/>
              </a:pPr>
              <a:t>8</a:t>
            </a:fld>
            <a:endParaRPr lang="de-DE"/>
          </a:p>
        </p:txBody>
      </p:sp>
      <p:sp>
        <p:nvSpPr>
          <p:cNvPr id="5" name="Fußzeilenplatzhalter 1">
            <a:extLst>
              <a:ext uri="{FF2B5EF4-FFF2-40B4-BE49-F238E27FC236}">
                <a16:creationId xmlns:a16="http://schemas.microsoft.com/office/drawing/2014/main" id="{2985B71F-A729-4EFF-9DEA-B23AD8E8542B}"/>
              </a:ext>
            </a:extLst>
          </p:cNvPr>
          <p:cNvSpPr txBox="1">
            <a:spLocks/>
          </p:cNvSpPr>
          <p:nvPr/>
        </p:nvSpPr>
        <p:spPr>
          <a:xfrm>
            <a:off x="323528" y="104159"/>
            <a:ext cx="8558213" cy="1453179"/>
          </a:xfrm>
          <a:prstGeom prst="rect">
            <a:avLst/>
          </a:prstGeom>
        </p:spPr>
        <p:txBody>
          <a:bodyPr vert="horz" wrap="square" lIns="91440" tIns="45720" rIns="91440" bIns="45720" numCol="1" anchor="ctr" anchorCtr="0" compatLnSpc="1">
            <a:prstTxWarp prst="textNoShape">
              <a:avLst/>
            </a:prstTxWarp>
          </a:bodyPr>
          <a:lstStyle>
            <a:defPPr>
              <a:defRPr lang="de-DE"/>
            </a:defPPr>
            <a:lvl1pPr algn="l" rtl="0" eaLnBrk="1" fontAlgn="base" hangingPunct="1">
              <a:spcBef>
                <a:spcPct val="0"/>
              </a:spcBef>
              <a:spcAft>
                <a:spcPct val="0"/>
              </a:spcAft>
              <a:buClrTx/>
              <a:buSzTx/>
              <a:buFontTx/>
              <a:buNone/>
              <a:defRPr sz="1200" kern="1200">
                <a:solidFill>
                  <a:srgbClr val="898989"/>
                </a:solidFill>
                <a:latin typeface="Calibri" pitchFamily="34" charset="0"/>
                <a:ea typeface="+mn-ea"/>
                <a:cs typeface="Arial" charset="0"/>
              </a:defRPr>
            </a:lvl1pPr>
            <a:lvl2pPr marL="457200" algn="l" rtl="0" eaLnBrk="0" fontAlgn="base" hangingPunct="0">
              <a:spcBef>
                <a:spcPct val="0"/>
              </a:spcBef>
              <a:spcAft>
                <a:spcPct val="0"/>
              </a:spcAft>
              <a:buClr>
                <a:srgbClr val="000000"/>
              </a:buClr>
              <a:buSzPct val="135000"/>
              <a:buFont typeface="StarBats" charset="0"/>
              <a:defRPr kern="1200">
                <a:solidFill>
                  <a:schemeClr val="tx1"/>
                </a:solidFill>
                <a:latin typeface="Arial" pitchFamily="34" charset="0"/>
                <a:ea typeface="+mn-ea"/>
                <a:cs typeface="+mn-cs"/>
              </a:defRPr>
            </a:lvl2pPr>
            <a:lvl3pPr marL="914400" algn="l" rtl="0" eaLnBrk="0" fontAlgn="base" hangingPunct="0">
              <a:spcBef>
                <a:spcPct val="0"/>
              </a:spcBef>
              <a:spcAft>
                <a:spcPct val="0"/>
              </a:spcAft>
              <a:buClr>
                <a:srgbClr val="000000"/>
              </a:buClr>
              <a:buSzPct val="135000"/>
              <a:buFont typeface="StarBats" charset="0"/>
              <a:defRPr kern="1200">
                <a:solidFill>
                  <a:schemeClr val="tx1"/>
                </a:solidFill>
                <a:latin typeface="Arial" pitchFamily="34" charset="0"/>
                <a:ea typeface="+mn-ea"/>
                <a:cs typeface="+mn-cs"/>
              </a:defRPr>
            </a:lvl3pPr>
            <a:lvl4pPr marL="1371600" algn="l" rtl="0" eaLnBrk="0" fontAlgn="base" hangingPunct="0">
              <a:spcBef>
                <a:spcPct val="0"/>
              </a:spcBef>
              <a:spcAft>
                <a:spcPct val="0"/>
              </a:spcAft>
              <a:buClr>
                <a:srgbClr val="000000"/>
              </a:buClr>
              <a:buSzPct val="135000"/>
              <a:buFont typeface="StarBats" charset="0"/>
              <a:defRPr kern="1200">
                <a:solidFill>
                  <a:schemeClr val="tx1"/>
                </a:solidFill>
                <a:latin typeface="Arial" pitchFamily="34" charset="0"/>
                <a:ea typeface="+mn-ea"/>
                <a:cs typeface="+mn-cs"/>
              </a:defRPr>
            </a:lvl4pPr>
            <a:lvl5pPr marL="1828800" algn="l" rtl="0" eaLnBrk="0" fontAlgn="base" hangingPunct="0">
              <a:spcBef>
                <a:spcPct val="0"/>
              </a:spcBef>
              <a:spcAft>
                <a:spcPct val="0"/>
              </a:spcAft>
              <a:buClr>
                <a:srgbClr val="000000"/>
              </a:buClr>
              <a:buSzPct val="135000"/>
              <a:buFont typeface="StarBats" charset="0"/>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a:defRPr/>
            </a:pPr>
            <a:r>
              <a:rPr lang="en-US" b="1" dirty="0">
                <a:solidFill>
                  <a:schemeClr val="tx1"/>
                </a:solidFill>
              </a:rPr>
              <a:t>Supplementary Figure 3 - CEACAM domain organization in different reptile clades. </a:t>
            </a:r>
            <a:r>
              <a:rPr lang="en-US" dirty="0">
                <a:solidFill>
                  <a:schemeClr val="tx1"/>
                </a:solidFill>
                <a:ea typeface="Verdana" pitchFamily="34" charset="0"/>
                <a:cs typeface="Calibri" pitchFamily="34" charset="0"/>
              </a:rPr>
              <a:t>Domain structure of bird (A), crocodile (B), turtle (C), lizard (D), gecko (E) and snake (F) CEACAMs. The domain organization of CEACAMs from selected reptile species was predicted by gene analysis. Family and species names are indicated at the left side. Domain organizations were confirmed by expression data from TSA data bases when available. IgV-like domains are shown as red, and IgC-like domains as blue ovals. ITIM and ITSM motifs are indicated by red and yellow, ITAM and ITAM-like endocytic motifs by green and blue boxes, respectively. CEACAMs with closely related IgV domains possibly representing paired receptors are connected by brackets. In the c</a:t>
            </a:r>
            <a:r>
              <a:rPr lang="en-US" dirty="0">
                <a:solidFill>
                  <a:schemeClr val="tx1"/>
                </a:solidFill>
              </a:rPr>
              <a:t>ommon wall lizard, a recent quintuplication of an A, B exon pair as identified by CLUSTALW analysis is indicated. </a:t>
            </a:r>
            <a:r>
              <a:rPr lang="en-US" dirty="0">
                <a:solidFill>
                  <a:schemeClr val="tx1"/>
                </a:solidFill>
                <a:ea typeface="Verdana" pitchFamily="34" charset="0"/>
                <a:cs typeface="Calibri" pitchFamily="34" charset="0"/>
              </a:rPr>
              <a:t>C, CEACAM; TSA, Transcriptome Shotgun Assembly.</a:t>
            </a:r>
          </a:p>
        </p:txBody>
      </p:sp>
    </p:spTree>
    <p:extLst>
      <p:ext uri="{BB962C8B-B14F-4D97-AF65-F5344CB8AC3E}">
        <p14:creationId xmlns:p14="http://schemas.microsoft.com/office/powerpoint/2010/main" val="4284919261"/>
      </p:ext>
    </p:extLst>
  </p:cSld>
  <p:clrMapOvr>
    <a:masterClrMapping/>
  </p:clrMapOvr>
</p:sld>
</file>

<file path=ppt/theme/theme1.xml><?xml version="1.0" encoding="utf-8"?>
<a:theme xmlns:a="http://schemas.openxmlformats.org/drawingml/2006/main" name="1_Benutzerdefiniertes 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enutzerdefiniertes 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4_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marL="0" marR="0" indent="0" algn="l" defTabSz="828675" rtl="0" eaLnBrk="0" fontAlgn="base" latinLnBrk="0" hangingPunct="0">
          <a:lnSpc>
            <a:spcPct val="100000"/>
          </a:lnSpc>
          <a:spcBef>
            <a:spcPct val="0"/>
          </a:spcBef>
          <a:spcAft>
            <a:spcPct val="0"/>
          </a:spcAft>
          <a:buClr>
            <a:srgbClr val="000000"/>
          </a:buClr>
          <a:buSzPct val="135000"/>
          <a:buFont typeface="StarBats" charset="0"/>
          <a:buNone/>
          <a:tabLst/>
          <a:defRPr kumimoji="0" lang="de-DE"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marL="0" marR="0" indent="0" algn="l" defTabSz="828675" rtl="0" eaLnBrk="0" fontAlgn="base" latinLnBrk="0" hangingPunct="0">
          <a:lnSpc>
            <a:spcPct val="100000"/>
          </a:lnSpc>
          <a:spcBef>
            <a:spcPct val="0"/>
          </a:spcBef>
          <a:spcAft>
            <a:spcPct val="0"/>
          </a:spcAft>
          <a:buClr>
            <a:srgbClr val="000000"/>
          </a:buClr>
          <a:buSzPct val="135000"/>
          <a:buFont typeface="StarBats" charset="0"/>
          <a:buNone/>
          <a:tabLst/>
          <a:defRPr kumimoji="0" lang="de-DE"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905</Words>
  <Application>Microsoft Office PowerPoint</Application>
  <PresentationFormat>Bildschirmpräsentation (4:3)</PresentationFormat>
  <Paragraphs>482</Paragraphs>
  <Slides>8</Slides>
  <Notes>7</Notes>
  <HiddenSlides>0</HiddenSlides>
  <MMClips>0</MMClips>
  <ScaleCrop>false</ScaleCrop>
  <HeadingPairs>
    <vt:vector size="6" baseType="variant">
      <vt:variant>
        <vt:lpstr>Verwendete Schriftarten</vt:lpstr>
      </vt:variant>
      <vt:variant>
        <vt:i4>4</vt:i4>
      </vt:variant>
      <vt:variant>
        <vt:lpstr>Design</vt:lpstr>
      </vt:variant>
      <vt:variant>
        <vt:i4>3</vt:i4>
      </vt:variant>
      <vt:variant>
        <vt:lpstr>Folientitel</vt:lpstr>
      </vt:variant>
      <vt:variant>
        <vt:i4>8</vt:i4>
      </vt:variant>
    </vt:vector>
  </HeadingPairs>
  <TitlesOfParts>
    <vt:vector size="15" baseType="lpstr">
      <vt:lpstr>Arial</vt:lpstr>
      <vt:lpstr>Calibri</vt:lpstr>
      <vt:lpstr>StarBats</vt:lpstr>
      <vt:lpstr>Verdana</vt:lpstr>
      <vt:lpstr>1_Benutzerdefiniertes Design</vt:lpstr>
      <vt:lpstr>Benutzerdefiniertes Design</vt:lpstr>
      <vt:lpstr>4_Standarddesign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LMU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ZIMMERMANN</dc:creator>
  <cp:lastModifiedBy>Zimmermann, Wolfgang Alois Prof. Dr.</cp:lastModifiedBy>
  <cp:revision>3035</cp:revision>
  <cp:lastPrinted>2015-10-22T16:18:50Z</cp:lastPrinted>
  <dcterms:created xsi:type="dcterms:W3CDTF">2005-05-27T14:42:52Z</dcterms:created>
  <dcterms:modified xsi:type="dcterms:W3CDTF">2026-01-28T12:00:37Z</dcterms:modified>
</cp:coreProperties>
</file>