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
  </p:notesMasterIdLst>
  <p:sldIdLst>
    <p:sldId id="263" r:id="rId2"/>
    <p:sldId id="265" r:id="rId3"/>
    <p:sldId id="262" r:id="rId4"/>
  </p:sldIdLst>
  <p:sldSz cx="6858000" cy="9144000" type="screen4x3"/>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678" userDrawn="1">
          <p15:clr>
            <a:srgbClr val="A4A3A4"/>
          </p15:clr>
        </p15:guide>
        <p15:guide id="4" orient="horz" pos="3782" userDrawn="1">
          <p15:clr>
            <a:srgbClr val="A4A3A4"/>
          </p15:clr>
        </p15:guide>
        <p15:guide id="8" orient="horz" pos="292" userDrawn="1">
          <p15:clr>
            <a:srgbClr val="A4A3A4"/>
          </p15:clr>
        </p15:guide>
        <p15:guide id="10" orient="horz" pos="521" userDrawn="1">
          <p15:clr>
            <a:srgbClr val="A4A3A4"/>
          </p15:clr>
        </p15:guide>
        <p15:guide id="12" pos="3622" userDrawn="1">
          <p15:clr>
            <a:srgbClr val="A4A3A4"/>
          </p15:clr>
        </p15:guide>
        <p15:guide id="13" pos="3521" userDrawn="1">
          <p15:clr>
            <a:srgbClr val="A4A3A4"/>
          </p15:clr>
        </p15:guide>
        <p15:guide id="14" orient="horz" pos="385" userDrawn="1">
          <p15:clr>
            <a:srgbClr val="A4A3A4"/>
          </p15:clr>
        </p15:guide>
        <p15:guide id="15" orient="horz" pos="589" userDrawn="1">
          <p15:clr>
            <a:srgbClr val="A4A3A4"/>
          </p15:clr>
        </p15:guide>
        <p15:guide id="16" orient="horz" pos="657" userDrawn="1">
          <p15:clr>
            <a:srgbClr val="A4A3A4"/>
          </p15:clr>
        </p15:guide>
        <p15:guide id="17" orient="horz" pos="725" userDrawn="1">
          <p15:clr>
            <a:srgbClr val="A4A3A4"/>
          </p15:clr>
        </p15:guide>
        <p15:guide id="18" orient="horz" pos="986" userDrawn="1">
          <p15:clr>
            <a:srgbClr val="A4A3A4"/>
          </p15:clr>
        </p15:guide>
        <p15:guide id="20" pos="595" userDrawn="1">
          <p15:clr>
            <a:srgbClr val="A4A3A4"/>
          </p15:clr>
        </p15:guide>
        <p15:guide id="22" pos="3657" userDrawn="1">
          <p15:clr>
            <a:srgbClr val="A4A3A4"/>
          </p15:clr>
        </p15:guide>
        <p15:guide id="23" pos="3035" userDrawn="1">
          <p15:clr>
            <a:srgbClr val="A4A3A4"/>
          </p15:clr>
        </p15:guide>
        <p15:guide id="24" orient="horz" pos="1232" userDrawn="1">
          <p15:clr>
            <a:srgbClr val="A4A3A4"/>
          </p15:clr>
        </p15:guide>
        <p15:guide id="25" pos="3600" userDrawn="1">
          <p15:clr>
            <a:srgbClr val="A4A3A4"/>
          </p15:clr>
        </p15:guide>
        <p15:guide id="26" orient="horz" pos="4127" userDrawn="1">
          <p15:clr>
            <a:srgbClr val="A4A3A4"/>
          </p15:clr>
        </p15:guide>
        <p15:guide id="27" orient="horz" pos="2852" userDrawn="1">
          <p15:clr>
            <a:srgbClr val="A4A3A4"/>
          </p15:clr>
        </p15:guide>
        <p15:guide id="28" pos="3749" userDrawn="1">
          <p15:clr>
            <a:srgbClr val="A4A3A4"/>
          </p15:clr>
        </p15:guide>
        <p15:guide id="29" orient="horz" pos="1832" userDrawn="1">
          <p15:clr>
            <a:srgbClr val="A4A3A4"/>
          </p15:clr>
        </p15:guide>
        <p15:guide id="30" orient="horz" pos="2096"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Zimmermann, Wolfgang Alois Prof. Dr." initials="ZWAPD" lastIdx="1" clrIdx="0">
    <p:extLst>
      <p:ext uri="{19B8F6BF-5375-455C-9EA6-DF929625EA0E}">
        <p15:presenceInfo xmlns:p15="http://schemas.microsoft.com/office/powerpoint/2012/main" userId="S-1-5-21-220523388-602609370-1801674531-2010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69900"/>
    <a:srgbClr val="FFFF00"/>
    <a:srgbClr val="CC9900"/>
    <a:srgbClr val="996633"/>
    <a:srgbClr val="996600"/>
    <a:srgbClr val="006600"/>
    <a:srgbClr val="FEF6F0"/>
    <a:srgbClr val="FDF1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613" autoAdjust="0"/>
    <p:restoredTop sz="95521" autoAdjust="0"/>
  </p:normalViewPr>
  <p:slideViewPr>
    <p:cSldViewPr snapToGrid="0" showGuides="1">
      <p:cViewPr>
        <p:scale>
          <a:sx n="150" d="100"/>
          <a:sy n="150" d="100"/>
        </p:scale>
        <p:origin x="1128" y="-108"/>
      </p:cViewPr>
      <p:guideLst>
        <p:guide pos="3678"/>
        <p:guide orient="horz" pos="3782"/>
        <p:guide orient="horz" pos="292"/>
        <p:guide orient="horz" pos="521"/>
        <p:guide pos="3622"/>
        <p:guide pos="3521"/>
        <p:guide orient="horz" pos="385"/>
        <p:guide orient="horz" pos="589"/>
        <p:guide orient="horz" pos="657"/>
        <p:guide orient="horz" pos="725"/>
        <p:guide orient="horz" pos="986"/>
        <p:guide pos="595"/>
        <p:guide pos="3657"/>
        <p:guide pos="3035"/>
        <p:guide orient="horz" pos="1232"/>
        <p:guide pos="3600"/>
        <p:guide orient="horz" pos="4127"/>
        <p:guide orient="horz" pos="2852"/>
        <p:guide pos="3749"/>
        <p:guide orient="horz" pos="1832"/>
        <p:guide orient="horz" pos="2096"/>
      </p:guideLst>
    </p:cSldViewPr>
  </p:slideViewPr>
  <p:notesTextViewPr>
    <p:cViewPr>
      <p:scale>
        <a:sx n="300" d="100"/>
        <a:sy n="3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49688" y="0"/>
            <a:ext cx="2946400" cy="498475"/>
          </a:xfrm>
          <a:prstGeom prst="rect">
            <a:avLst/>
          </a:prstGeom>
        </p:spPr>
        <p:txBody>
          <a:bodyPr vert="horz" lIns="91440" tIns="45720" rIns="91440" bIns="45720" rtlCol="0"/>
          <a:lstStyle>
            <a:lvl1pPr algn="r">
              <a:defRPr sz="1200"/>
            </a:lvl1pPr>
          </a:lstStyle>
          <a:p>
            <a:fld id="{CB8BC54D-B3DB-4485-BDC1-99A54BB818E3}" type="datetimeFigureOut">
              <a:rPr lang="de-DE" smtClean="0"/>
              <a:t>09.05.2026</a:t>
            </a:fld>
            <a:endParaRPr lang="de-DE"/>
          </a:p>
        </p:txBody>
      </p:sp>
      <p:sp>
        <p:nvSpPr>
          <p:cNvPr id="4" name="Folienbildplatzhalter 3"/>
          <p:cNvSpPr>
            <a:spLocks noGrp="1" noRot="1" noChangeAspect="1"/>
          </p:cNvSpPr>
          <p:nvPr>
            <p:ph type="sldImg" idx="2"/>
          </p:nvPr>
        </p:nvSpPr>
        <p:spPr>
          <a:xfrm>
            <a:off x="2143125" y="1241425"/>
            <a:ext cx="2511425"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450" y="4778375"/>
            <a:ext cx="5438775" cy="3908425"/>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9750"/>
            <a:ext cx="2946400" cy="49847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49688" y="9429750"/>
            <a:ext cx="2946400" cy="498475"/>
          </a:xfrm>
          <a:prstGeom prst="rect">
            <a:avLst/>
          </a:prstGeom>
        </p:spPr>
        <p:txBody>
          <a:bodyPr vert="horz" lIns="91440" tIns="45720" rIns="91440" bIns="45720" rtlCol="0" anchor="b"/>
          <a:lstStyle>
            <a:lvl1pPr algn="r">
              <a:defRPr sz="1200"/>
            </a:lvl1pPr>
          </a:lstStyle>
          <a:p>
            <a:fld id="{ABAF8882-313B-44B9-B6D5-35AC06EEC4D1}" type="slidenum">
              <a:rPr lang="de-DE" smtClean="0"/>
              <a:t>‹Nr.›</a:t>
            </a:fld>
            <a:endParaRPr lang="de-DE"/>
          </a:p>
        </p:txBody>
      </p:sp>
    </p:spTree>
    <p:extLst>
      <p:ext uri="{BB962C8B-B14F-4D97-AF65-F5344CB8AC3E}">
        <p14:creationId xmlns:p14="http://schemas.microsoft.com/office/powerpoint/2010/main" val="460888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BAF8882-313B-44B9-B6D5-35AC06EEC4D1}" type="slidenum">
              <a:rPr lang="de-DE" smtClean="0"/>
              <a:t>1</a:t>
            </a:fld>
            <a:endParaRPr lang="de-DE"/>
          </a:p>
        </p:txBody>
      </p:sp>
    </p:spTree>
    <p:extLst>
      <p:ext uri="{BB962C8B-B14F-4D97-AF65-F5344CB8AC3E}">
        <p14:creationId xmlns:p14="http://schemas.microsoft.com/office/powerpoint/2010/main" val="11091727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BAF8882-313B-44B9-B6D5-35AC06EEC4D1}" type="slidenum">
              <a:rPr lang="de-DE" smtClean="0"/>
              <a:t>2</a:t>
            </a:fld>
            <a:endParaRPr lang="de-DE"/>
          </a:p>
        </p:txBody>
      </p:sp>
    </p:spTree>
    <p:extLst>
      <p:ext uri="{BB962C8B-B14F-4D97-AF65-F5344CB8AC3E}">
        <p14:creationId xmlns:p14="http://schemas.microsoft.com/office/powerpoint/2010/main" val="20856333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BAF8882-313B-44B9-B6D5-35AC06EEC4D1}" type="slidenum">
              <a:rPr lang="de-DE" smtClean="0"/>
              <a:t>3</a:t>
            </a:fld>
            <a:endParaRPr lang="de-DE"/>
          </a:p>
        </p:txBody>
      </p:sp>
    </p:spTree>
    <p:extLst>
      <p:ext uri="{BB962C8B-B14F-4D97-AF65-F5344CB8AC3E}">
        <p14:creationId xmlns:p14="http://schemas.microsoft.com/office/powerpoint/2010/main" val="17888526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de-DE"/>
              <a:t>Titelmasterformat durch Klicken bearbeiten</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Formatvorlage des Untertitelmasters durch Klicken bearbeiten</a:t>
            </a:r>
            <a:endParaRPr lang="en-US" dirty="0"/>
          </a:p>
        </p:txBody>
      </p:sp>
      <p:sp>
        <p:nvSpPr>
          <p:cNvPr id="4" name="Date Placeholder 3"/>
          <p:cNvSpPr>
            <a:spLocks noGrp="1"/>
          </p:cNvSpPr>
          <p:nvPr>
            <p:ph type="dt" sz="half" idx="10"/>
          </p:nvPr>
        </p:nvSpPr>
        <p:spPr/>
        <p:txBody>
          <a:bodyPr/>
          <a:lstStyle/>
          <a:p>
            <a:fld id="{389AFB43-9173-4AB6-90B6-EF347F95F31D}" type="datetimeFigureOut">
              <a:rPr lang="de-DE" smtClean="0"/>
              <a:t>09.05.2026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4987FE46-860A-4DAE-A46A-94262D3B9849}" type="slidenum">
              <a:rPr lang="de-DE" smtClean="0"/>
              <a:t>‹Nr.›</a:t>
            </a:fld>
            <a:endParaRPr lang="de-DE"/>
          </a:p>
        </p:txBody>
      </p:sp>
    </p:spTree>
    <p:extLst>
      <p:ext uri="{BB962C8B-B14F-4D97-AF65-F5344CB8AC3E}">
        <p14:creationId xmlns:p14="http://schemas.microsoft.com/office/powerpoint/2010/main" val="28424796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Vertical Text Placehold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389AFB43-9173-4AB6-90B6-EF347F95F31D}" type="datetimeFigureOut">
              <a:rPr lang="de-DE" smtClean="0"/>
              <a:t>09.05.2026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4987FE46-860A-4DAE-A46A-94262D3B9849}" type="slidenum">
              <a:rPr lang="de-DE" smtClean="0"/>
              <a:t>‹Nr.›</a:t>
            </a:fld>
            <a:endParaRPr lang="de-DE"/>
          </a:p>
        </p:txBody>
      </p:sp>
    </p:spTree>
    <p:extLst>
      <p:ext uri="{BB962C8B-B14F-4D97-AF65-F5344CB8AC3E}">
        <p14:creationId xmlns:p14="http://schemas.microsoft.com/office/powerpoint/2010/main" val="1813344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de-DE"/>
              <a:t>Titelmasterformat durch Klicken bearbeiten</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389AFB43-9173-4AB6-90B6-EF347F95F31D}" type="datetimeFigureOut">
              <a:rPr lang="de-DE" smtClean="0"/>
              <a:t>09.05.2026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4987FE46-860A-4DAE-A46A-94262D3B9849}" type="slidenum">
              <a:rPr lang="de-DE" smtClean="0"/>
              <a:t>‹Nr.›</a:t>
            </a:fld>
            <a:endParaRPr lang="de-DE"/>
          </a:p>
        </p:txBody>
      </p:sp>
    </p:spTree>
    <p:extLst>
      <p:ext uri="{BB962C8B-B14F-4D97-AF65-F5344CB8AC3E}">
        <p14:creationId xmlns:p14="http://schemas.microsoft.com/office/powerpoint/2010/main" val="3364919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389AFB43-9173-4AB6-90B6-EF347F95F31D}" type="datetimeFigureOut">
              <a:rPr lang="de-DE" smtClean="0"/>
              <a:t>09.05.2026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4987FE46-860A-4DAE-A46A-94262D3B9849}" type="slidenum">
              <a:rPr lang="de-DE" smtClean="0"/>
              <a:t>‹Nr.›</a:t>
            </a:fld>
            <a:endParaRPr lang="de-DE"/>
          </a:p>
        </p:txBody>
      </p:sp>
    </p:spTree>
    <p:extLst>
      <p:ext uri="{BB962C8B-B14F-4D97-AF65-F5344CB8AC3E}">
        <p14:creationId xmlns:p14="http://schemas.microsoft.com/office/powerpoint/2010/main" val="24735458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de-DE"/>
              <a:t>Titelmasterformat durch Klicken bearbeiten</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389AFB43-9173-4AB6-90B6-EF347F95F31D}" type="datetimeFigureOut">
              <a:rPr lang="de-DE" smtClean="0"/>
              <a:t>09.05.2026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4987FE46-860A-4DAE-A46A-94262D3B9849}" type="slidenum">
              <a:rPr lang="de-DE" smtClean="0"/>
              <a:t>‹Nr.›</a:t>
            </a:fld>
            <a:endParaRPr lang="de-DE"/>
          </a:p>
        </p:txBody>
      </p:sp>
    </p:spTree>
    <p:extLst>
      <p:ext uri="{BB962C8B-B14F-4D97-AF65-F5344CB8AC3E}">
        <p14:creationId xmlns:p14="http://schemas.microsoft.com/office/powerpoint/2010/main" val="23315015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389AFB43-9173-4AB6-90B6-EF347F95F31D}" type="datetimeFigureOut">
              <a:rPr lang="de-DE" smtClean="0"/>
              <a:t>09.05.2026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4987FE46-860A-4DAE-A46A-94262D3B9849}" type="slidenum">
              <a:rPr lang="de-DE" smtClean="0"/>
              <a:t>‹Nr.›</a:t>
            </a:fld>
            <a:endParaRPr lang="de-DE"/>
          </a:p>
        </p:txBody>
      </p:sp>
    </p:spTree>
    <p:extLst>
      <p:ext uri="{BB962C8B-B14F-4D97-AF65-F5344CB8AC3E}">
        <p14:creationId xmlns:p14="http://schemas.microsoft.com/office/powerpoint/2010/main" val="29482390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de-DE"/>
              <a:t>Titelmasterformat durch Klicken bearbeiten</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Formatvorlagen des Textmasters bearbeiten</a:t>
            </a:r>
          </a:p>
        </p:txBody>
      </p:sp>
      <p:sp>
        <p:nvSpPr>
          <p:cNvPr id="4" name="Content Placeholder 3"/>
          <p:cNvSpPr>
            <a:spLocks noGrp="1"/>
          </p:cNvSpPr>
          <p:nvPr>
            <p:ph sz="half" idx="2"/>
          </p:nvPr>
        </p:nvSpPr>
        <p:spPr>
          <a:xfrm>
            <a:off x="472381" y="3340100"/>
            <a:ext cx="2901255" cy="4912784"/>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Formatvorlagen des Textmasters bearbeiten</a:t>
            </a:r>
          </a:p>
        </p:txBody>
      </p:sp>
      <p:sp>
        <p:nvSpPr>
          <p:cNvPr id="6" name="Content Placeholder 5"/>
          <p:cNvSpPr>
            <a:spLocks noGrp="1"/>
          </p:cNvSpPr>
          <p:nvPr>
            <p:ph sz="quarter" idx="4"/>
          </p:nvPr>
        </p:nvSpPr>
        <p:spPr>
          <a:xfrm>
            <a:off x="3471863" y="3340100"/>
            <a:ext cx="2915543" cy="4912784"/>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389AFB43-9173-4AB6-90B6-EF347F95F31D}" type="datetimeFigureOut">
              <a:rPr lang="de-DE" smtClean="0"/>
              <a:t>09.05.2026</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4987FE46-860A-4DAE-A46A-94262D3B9849}" type="slidenum">
              <a:rPr lang="de-DE" smtClean="0"/>
              <a:t>‹Nr.›</a:t>
            </a:fld>
            <a:endParaRPr lang="de-DE"/>
          </a:p>
        </p:txBody>
      </p:sp>
    </p:spTree>
    <p:extLst>
      <p:ext uri="{BB962C8B-B14F-4D97-AF65-F5344CB8AC3E}">
        <p14:creationId xmlns:p14="http://schemas.microsoft.com/office/powerpoint/2010/main" val="19715770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Date Placeholder 2"/>
          <p:cNvSpPr>
            <a:spLocks noGrp="1"/>
          </p:cNvSpPr>
          <p:nvPr>
            <p:ph type="dt" sz="half" idx="10"/>
          </p:nvPr>
        </p:nvSpPr>
        <p:spPr/>
        <p:txBody>
          <a:bodyPr/>
          <a:lstStyle/>
          <a:p>
            <a:fld id="{389AFB43-9173-4AB6-90B6-EF347F95F31D}" type="datetimeFigureOut">
              <a:rPr lang="de-DE" smtClean="0"/>
              <a:t>09.05.2026</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4987FE46-860A-4DAE-A46A-94262D3B9849}" type="slidenum">
              <a:rPr lang="de-DE" smtClean="0"/>
              <a:t>‹Nr.›</a:t>
            </a:fld>
            <a:endParaRPr lang="de-DE"/>
          </a:p>
        </p:txBody>
      </p:sp>
    </p:spTree>
    <p:extLst>
      <p:ext uri="{BB962C8B-B14F-4D97-AF65-F5344CB8AC3E}">
        <p14:creationId xmlns:p14="http://schemas.microsoft.com/office/powerpoint/2010/main" val="22449400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9AFB43-9173-4AB6-90B6-EF347F95F31D}" type="datetimeFigureOut">
              <a:rPr lang="de-DE" smtClean="0"/>
              <a:t>09.05.2026</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4987FE46-860A-4DAE-A46A-94262D3B9849}" type="slidenum">
              <a:rPr lang="de-DE" smtClean="0"/>
              <a:t>‹Nr.›</a:t>
            </a:fld>
            <a:endParaRPr lang="de-DE"/>
          </a:p>
        </p:txBody>
      </p:sp>
    </p:spTree>
    <p:extLst>
      <p:ext uri="{BB962C8B-B14F-4D97-AF65-F5344CB8AC3E}">
        <p14:creationId xmlns:p14="http://schemas.microsoft.com/office/powerpoint/2010/main" val="402659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de-DE"/>
              <a:t>Titelmasterformat durch Klicken bearbeiten</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389AFB43-9173-4AB6-90B6-EF347F95F31D}" type="datetimeFigureOut">
              <a:rPr lang="de-DE" smtClean="0"/>
              <a:t>09.05.2026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4987FE46-860A-4DAE-A46A-94262D3B9849}" type="slidenum">
              <a:rPr lang="de-DE" smtClean="0"/>
              <a:t>‹Nr.›</a:t>
            </a:fld>
            <a:endParaRPr lang="de-DE"/>
          </a:p>
        </p:txBody>
      </p:sp>
    </p:spTree>
    <p:extLst>
      <p:ext uri="{BB962C8B-B14F-4D97-AF65-F5344CB8AC3E}">
        <p14:creationId xmlns:p14="http://schemas.microsoft.com/office/powerpoint/2010/main" val="31847323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de-DE"/>
              <a:t>Titelmasterformat durch Klicken bearbeiten</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de-DE"/>
              <a:t>Bild durch Klicken auf Symbol hinzufügen</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389AFB43-9173-4AB6-90B6-EF347F95F31D}" type="datetimeFigureOut">
              <a:rPr lang="de-DE" smtClean="0"/>
              <a:t>09.05.2026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4987FE46-860A-4DAE-A46A-94262D3B9849}" type="slidenum">
              <a:rPr lang="de-DE" smtClean="0"/>
              <a:t>‹Nr.›</a:t>
            </a:fld>
            <a:endParaRPr lang="de-DE"/>
          </a:p>
        </p:txBody>
      </p:sp>
    </p:spTree>
    <p:extLst>
      <p:ext uri="{BB962C8B-B14F-4D97-AF65-F5344CB8AC3E}">
        <p14:creationId xmlns:p14="http://schemas.microsoft.com/office/powerpoint/2010/main" val="1715090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de-DE"/>
              <a:t>Titelmasterformat durch Klicken bearbeiten</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389AFB43-9173-4AB6-90B6-EF347F95F31D}" type="datetimeFigureOut">
              <a:rPr lang="de-DE" smtClean="0"/>
              <a:t>09.05.2026</a:t>
            </a:fld>
            <a:endParaRPr lang="de-DE"/>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4987FE46-860A-4DAE-A46A-94262D3B9849}" type="slidenum">
              <a:rPr lang="de-DE" smtClean="0"/>
              <a:t>‹Nr.›</a:t>
            </a:fld>
            <a:endParaRPr lang="de-DE"/>
          </a:p>
        </p:txBody>
      </p:sp>
    </p:spTree>
    <p:extLst>
      <p:ext uri="{BB962C8B-B14F-4D97-AF65-F5344CB8AC3E}">
        <p14:creationId xmlns:p14="http://schemas.microsoft.com/office/powerpoint/2010/main" val="7749167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4953049" y="461204"/>
            <a:ext cx="296556" cy="107722"/>
          </a:xfrm>
          <a:prstGeom prst="rect">
            <a:avLst/>
          </a:prstGeom>
          <a:noFill/>
        </p:spPr>
        <p:txBody>
          <a:bodyPr wrap="none" lIns="0" tIns="0" rIns="0" bIns="0" rtlCol="0">
            <a:spAutoFit/>
          </a:bodyPr>
          <a:lstStyle/>
          <a:p>
            <a:r>
              <a:rPr lang="de-DE" sz="700" i="1" dirty="0"/>
              <a:t>Struthio</a:t>
            </a:r>
          </a:p>
        </p:txBody>
      </p:sp>
      <p:sp>
        <p:nvSpPr>
          <p:cNvPr id="5" name="Textfeld 4"/>
          <p:cNvSpPr txBox="1"/>
          <p:nvPr/>
        </p:nvSpPr>
        <p:spPr>
          <a:xfrm>
            <a:off x="4953049" y="544036"/>
            <a:ext cx="182742" cy="107722"/>
          </a:xfrm>
          <a:prstGeom prst="rect">
            <a:avLst/>
          </a:prstGeom>
          <a:noFill/>
        </p:spPr>
        <p:txBody>
          <a:bodyPr wrap="none" lIns="0" tIns="0" rIns="0" bIns="0" rtlCol="0">
            <a:spAutoFit/>
          </a:bodyPr>
          <a:lstStyle/>
          <a:p>
            <a:r>
              <a:rPr lang="de-DE" sz="700" i="1" dirty="0"/>
              <a:t>Rhea</a:t>
            </a:r>
          </a:p>
        </p:txBody>
      </p:sp>
      <p:sp>
        <p:nvSpPr>
          <p:cNvPr id="6" name="Textfeld 5"/>
          <p:cNvSpPr txBox="1"/>
          <p:nvPr/>
        </p:nvSpPr>
        <p:spPr>
          <a:xfrm>
            <a:off x="4953049" y="622415"/>
            <a:ext cx="283732" cy="107722"/>
          </a:xfrm>
          <a:prstGeom prst="rect">
            <a:avLst/>
          </a:prstGeom>
          <a:noFill/>
        </p:spPr>
        <p:txBody>
          <a:bodyPr wrap="none" lIns="0" tIns="0" rIns="0" bIns="0" rtlCol="0">
            <a:spAutoFit/>
          </a:bodyPr>
          <a:lstStyle/>
          <a:p>
            <a:r>
              <a:rPr lang="de-DE" sz="700" i="1" dirty="0"/>
              <a:t>Apteryx</a:t>
            </a:r>
          </a:p>
        </p:txBody>
      </p:sp>
      <p:sp>
        <p:nvSpPr>
          <p:cNvPr id="7" name="Textfeld 6"/>
          <p:cNvSpPr txBox="1"/>
          <p:nvPr/>
        </p:nvSpPr>
        <p:spPr>
          <a:xfrm>
            <a:off x="4953049" y="704188"/>
            <a:ext cx="351058" cy="107722"/>
          </a:xfrm>
          <a:prstGeom prst="rect">
            <a:avLst/>
          </a:prstGeom>
          <a:noFill/>
        </p:spPr>
        <p:txBody>
          <a:bodyPr wrap="none" lIns="0" tIns="0" rIns="0" bIns="0" rtlCol="0">
            <a:spAutoFit/>
          </a:bodyPr>
          <a:lstStyle/>
          <a:p>
            <a:r>
              <a:rPr lang="de-DE" sz="700" i="1" dirty="0"/>
              <a:t>Casuarius</a:t>
            </a:r>
          </a:p>
        </p:txBody>
      </p:sp>
      <p:sp>
        <p:nvSpPr>
          <p:cNvPr id="9" name="Textfeld 8"/>
          <p:cNvSpPr txBox="1"/>
          <p:nvPr/>
        </p:nvSpPr>
        <p:spPr>
          <a:xfrm>
            <a:off x="4953049" y="778502"/>
            <a:ext cx="351058" cy="107722"/>
          </a:xfrm>
          <a:prstGeom prst="rect">
            <a:avLst/>
          </a:prstGeom>
          <a:noFill/>
        </p:spPr>
        <p:txBody>
          <a:bodyPr wrap="none" lIns="0" tIns="0" rIns="0" bIns="0" rtlCol="0">
            <a:spAutoFit/>
          </a:bodyPr>
          <a:lstStyle/>
          <a:p>
            <a:r>
              <a:rPr lang="de-DE" sz="700" i="1" dirty="0"/>
              <a:t>Dromaius</a:t>
            </a:r>
          </a:p>
        </p:txBody>
      </p:sp>
      <p:sp>
        <p:nvSpPr>
          <p:cNvPr id="10" name="Textfeld 9"/>
          <p:cNvSpPr txBox="1"/>
          <p:nvPr/>
        </p:nvSpPr>
        <p:spPr>
          <a:xfrm>
            <a:off x="4953049" y="857101"/>
            <a:ext cx="351058" cy="107722"/>
          </a:xfrm>
          <a:prstGeom prst="rect">
            <a:avLst/>
          </a:prstGeom>
          <a:noFill/>
        </p:spPr>
        <p:txBody>
          <a:bodyPr wrap="none" lIns="0" tIns="0" rIns="0" bIns="0" rtlCol="0">
            <a:spAutoFit/>
          </a:bodyPr>
          <a:lstStyle/>
          <a:p>
            <a:r>
              <a:rPr lang="de-DE" sz="700" i="1" dirty="0"/>
              <a:t>Eudromia</a:t>
            </a:r>
          </a:p>
        </p:txBody>
      </p:sp>
      <p:sp>
        <p:nvSpPr>
          <p:cNvPr id="11" name="Textfeld 10"/>
          <p:cNvSpPr txBox="1"/>
          <p:nvPr/>
        </p:nvSpPr>
        <p:spPr>
          <a:xfrm>
            <a:off x="4953049" y="935480"/>
            <a:ext cx="464871" cy="107722"/>
          </a:xfrm>
          <a:prstGeom prst="rect">
            <a:avLst/>
          </a:prstGeom>
          <a:noFill/>
        </p:spPr>
        <p:txBody>
          <a:bodyPr wrap="none" lIns="0" tIns="0" rIns="0" bIns="0" rtlCol="0">
            <a:spAutoFit/>
          </a:bodyPr>
          <a:lstStyle/>
          <a:p>
            <a:r>
              <a:rPr lang="de-DE" sz="700" i="1" dirty="0"/>
              <a:t>Nothoprocta</a:t>
            </a:r>
          </a:p>
        </p:txBody>
      </p:sp>
      <p:sp>
        <p:nvSpPr>
          <p:cNvPr id="12" name="Textfeld 11"/>
          <p:cNvSpPr txBox="1"/>
          <p:nvPr/>
        </p:nvSpPr>
        <p:spPr>
          <a:xfrm>
            <a:off x="4953049" y="1013547"/>
            <a:ext cx="437620" cy="107722"/>
          </a:xfrm>
          <a:prstGeom prst="rect">
            <a:avLst/>
          </a:prstGeom>
          <a:noFill/>
        </p:spPr>
        <p:txBody>
          <a:bodyPr wrap="none" lIns="0" tIns="0" rIns="0" bIns="0" rtlCol="0">
            <a:spAutoFit/>
          </a:bodyPr>
          <a:lstStyle/>
          <a:p>
            <a:r>
              <a:rPr lang="de-DE" sz="700" i="1" dirty="0"/>
              <a:t>Crypturellus</a:t>
            </a:r>
          </a:p>
        </p:txBody>
      </p:sp>
      <p:sp>
        <p:nvSpPr>
          <p:cNvPr id="19" name="Textfeld 18"/>
          <p:cNvSpPr txBox="1"/>
          <p:nvPr/>
        </p:nvSpPr>
        <p:spPr>
          <a:xfrm>
            <a:off x="4953049" y="1089779"/>
            <a:ext cx="309380" cy="107722"/>
          </a:xfrm>
          <a:prstGeom prst="rect">
            <a:avLst/>
          </a:prstGeom>
          <a:noFill/>
        </p:spPr>
        <p:txBody>
          <a:bodyPr wrap="none" lIns="0" tIns="0" rIns="0" bIns="0" rtlCol="0">
            <a:spAutoFit/>
          </a:bodyPr>
          <a:lstStyle/>
          <a:p>
            <a:r>
              <a:rPr lang="de-DE" sz="700" i="1" dirty="0"/>
              <a:t>Tinamus</a:t>
            </a:r>
          </a:p>
        </p:txBody>
      </p:sp>
      <p:sp>
        <p:nvSpPr>
          <p:cNvPr id="21" name="Textfeld 20"/>
          <p:cNvSpPr txBox="1"/>
          <p:nvPr/>
        </p:nvSpPr>
        <p:spPr>
          <a:xfrm>
            <a:off x="4953049" y="1169993"/>
            <a:ext cx="242054" cy="107722"/>
          </a:xfrm>
          <a:prstGeom prst="rect">
            <a:avLst/>
          </a:prstGeom>
          <a:noFill/>
        </p:spPr>
        <p:txBody>
          <a:bodyPr wrap="none" lIns="0" tIns="0" rIns="0" bIns="0" rtlCol="0">
            <a:spAutoFit/>
          </a:bodyPr>
          <a:lstStyle/>
          <a:p>
            <a:r>
              <a:rPr lang="de-DE" sz="700" i="1" dirty="0"/>
              <a:t>Leipoa</a:t>
            </a:r>
          </a:p>
        </p:txBody>
      </p:sp>
      <p:sp>
        <p:nvSpPr>
          <p:cNvPr id="22" name="Textfeld 21"/>
          <p:cNvSpPr txBox="1"/>
          <p:nvPr/>
        </p:nvSpPr>
        <p:spPr>
          <a:xfrm>
            <a:off x="4953049" y="1252825"/>
            <a:ext cx="243656" cy="107722"/>
          </a:xfrm>
          <a:prstGeom prst="rect">
            <a:avLst/>
          </a:prstGeom>
          <a:noFill/>
        </p:spPr>
        <p:txBody>
          <a:bodyPr wrap="none" lIns="0" tIns="0" rIns="0" bIns="0" rtlCol="0">
            <a:spAutoFit/>
          </a:bodyPr>
          <a:lstStyle/>
          <a:p>
            <a:r>
              <a:rPr lang="de-DE" sz="700" i="1" dirty="0"/>
              <a:t>Ortalis</a:t>
            </a:r>
          </a:p>
        </p:txBody>
      </p:sp>
      <p:sp>
        <p:nvSpPr>
          <p:cNvPr id="23" name="Textfeld 22"/>
          <p:cNvSpPr txBox="1"/>
          <p:nvPr/>
        </p:nvSpPr>
        <p:spPr>
          <a:xfrm>
            <a:off x="4953049" y="1331204"/>
            <a:ext cx="161904" cy="107722"/>
          </a:xfrm>
          <a:prstGeom prst="rect">
            <a:avLst/>
          </a:prstGeom>
          <a:noFill/>
        </p:spPr>
        <p:txBody>
          <a:bodyPr wrap="none" lIns="0" tIns="0" rIns="0" bIns="0" rtlCol="0">
            <a:spAutoFit/>
          </a:bodyPr>
          <a:lstStyle/>
          <a:p>
            <a:r>
              <a:rPr lang="de-DE" sz="700" i="1" dirty="0"/>
              <a:t>Crax</a:t>
            </a:r>
          </a:p>
        </p:txBody>
      </p:sp>
      <p:sp>
        <p:nvSpPr>
          <p:cNvPr id="24" name="Textfeld 23"/>
          <p:cNvSpPr txBox="1"/>
          <p:nvPr/>
        </p:nvSpPr>
        <p:spPr>
          <a:xfrm>
            <a:off x="4953050" y="1405466"/>
            <a:ext cx="384176" cy="107722"/>
          </a:xfrm>
          <a:prstGeom prst="rect">
            <a:avLst/>
          </a:prstGeom>
          <a:noFill/>
        </p:spPr>
        <p:txBody>
          <a:bodyPr wrap="square" lIns="0" tIns="0" rIns="0" bIns="0" rtlCol="0">
            <a:spAutoFit/>
          </a:bodyPr>
          <a:lstStyle/>
          <a:p>
            <a:r>
              <a:rPr lang="de-DE" sz="700" i="1" dirty="0"/>
              <a:t>Numida</a:t>
            </a:r>
          </a:p>
        </p:txBody>
      </p:sp>
      <p:sp>
        <p:nvSpPr>
          <p:cNvPr id="27" name="Textfeld 26"/>
          <p:cNvSpPr txBox="1"/>
          <p:nvPr/>
        </p:nvSpPr>
        <p:spPr>
          <a:xfrm>
            <a:off x="4953049" y="1487291"/>
            <a:ext cx="527388" cy="107722"/>
          </a:xfrm>
          <a:prstGeom prst="rect">
            <a:avLst/>
          </a:prstGeom>
          <a:noFill/>
        </p:spPr>
        <p:txBody>
          <a:bodyPr wrap="none" lIns="0" tIns="0" rIns="0" bIns="0" rtlCol="0">
            <a:spAutoFit/>
          </a:bodyPr>
          <a:lstStyle/>
          <a:p>
            <a:r>
              <a:rPr lang="de-DE" sz="700" i="1" dirty="0"/>
              <a:t>Odontophorus</a:t>
            </a:r>
          </a:p>
        </p:txBody>
      </p:sp>
      <p:sp>
        <p:nvSpPr>
          <p:cNvPr id="28" name="Textfeld 27"/>
          <p:cNvSpPr txBox="1"/>
          <p:nvPr/>
        </p:nvSpPr>
        <p:spPr>
          <a:xfrm>
            <a:off x="4953049" y="1565890"/>
            <a:ext cx="262892" cy="107722"/>
          </a:xfrm>
          <a:prstGeom prst="rect">
            <a:avLst/>
          </a:prstGeom>
          <a:noFill/>
        </p:spPr>
        <p:txBody>
          <a:bodyPr wrap="none" lIns="0" tIns="0" rIns="0" bIns="0" rtlCol="0">
            <a:spAutoFit/>
          </a:bodyPr>
          <a:lstStyle/>
          <a:p>
            <a:r>
              <a:rPr lang="de-DE" sz="700" i="1" dirty="0"/>
              <a:t>Colinus</a:t>
            </a:r>
          </a:p>
        </p:txBody>
      </p:sp>
      <p:sp>
        <p:nvSpPr>
          <p:cNvPr id="29" name="Textfeld 28"/>
          <p:cNvSpPr txBox="1"/>
          <p:nvPr/>
        </p:nvSpPr>
        <p:spPr>
          <a:xfrm>
            <a:off x="4953049" y="1644269"/>
            <a:ext cx="285335" cy="107722"/>
          </a:xfrm>
          <a:prstGeom prst="rect">
            <a:avLst/>
          </a:prstGeom>
          <a:noFill/>
        </p:spPr>
        <p:txBody>
          <a:bodyPr wrap="none" lIns="0" tIns="0" rIns="0" bIns="0" rtlCol="0">
            <a:spAutoFit/>
          </a:bodyPr>
          <a:lstStyle/>
          <a:p>
            <a:r>
              <a:rPr lang="de-DE" sz="700" i="1" dirty="0"/>
              <a:t>Rollulus</a:t>
            </a:r>
          </a:p>
        </p:txBody>
      </p:sp>
      <p:sp>
        <p:nvSpPr>
          <p:cNvPr id="30" name="Textfeld 29"/>
          <p:cNvSpPr txBox="1"/>
          <p:nvPr/>
        </p:nvSpPr>
        <p:spPr>
          <a:xfrm>
            <a:off x="4953049" y="1722336"/>
            <a:ext cx="269304" cy="107722"/>
          </a:xfrm>
          <a:prstGeom prst="rect">
            <a:avLst/>
          </a:prstGeom>
          <a:noFill/>
        </p:spPr>
        <p:txBody>
          <a:bodyPr wrap="none" lIns="0" tIns="0" rIns="0" bIns="0" rtlCol="0">
            <a:spAutoFit/>
          </a:bodyPr>
          <a:lstStyle/>
          <a:p>
            <a:r>
              <a:rPr lang="de-DE" sz="700" i="1" dirty="0"/>
              <a:t>Bonasa</a:t>
            </a:r>
          </a:p>
        </p:txBody>
      </p:sp>
      <p:sp>
        <p:nvSpPr>
          <p:cNvPr id="37" name="Textfeld 36"/>
          <p:cNvSpPr txBox="1"/>
          <p:nvPr/>
        </p:nvSpPr>
        <p:spPr>
          <a:xfrm>
            <a:off x="4953049" y="1798568"/>
            <a:ext cx="226024" cy="107722"/>
          </a:xfrm>
          <a:prstGeom prst="rect">
            <a:avLst/>
          </a:prstGeom>
          <a:noFill/>
        </p:spPr>
        <p:txBody>
          <a:bodyPr wrap="none" lIns="0" tIns="0" rIns="0" bIns="0" rtlCol="0">
            <a:spAutoFit/>
          </a:bodyPr>
          <a:lstStyle/>
          <a:p>
            <a:r>
              <a:rPr lang="de-DE" sz="700" i="1" dirty="0"/>
              <a:t>Gallus</a:t>
            </a:r>
          </a:p>
        </p:txBody>
      </p:sp>
      <p:sp>
        <p:nvSpPr>
          <p:cNvPr id="39" name="Textfeld 38"/>
          <p:cNvSpPr txBox="1"/>
          <p:nvPr/>
        </p:nvSpPr>
        <p:spPr>
          <a:xfrm>
            <a:off x="4953049" y="1883129"/>
            <a:ext cx="278923" cy="107722"/>
          </a:xfrm>
          <a:prstGeom prst="rect">
            <a:avLst/>
          </a:prstGeom>
          <a:noFill/>
        </p:spPr>
        <p:txBody>
          <a:bodyPr wrap="none" lIns="0" tIns="0" rIns="0" bIns="0" rtlCol="0">
            <a:spAutoFit/>
          </a:bodyPr>
          <a:lstStyle/>
          <a:p>
            <a:r>
              <a:rPr lang="de-DE" sz="700" i="1" dirty="0"/>
              <a:t>Chauna</a:t>
            </a:r>
          </a:p>
        </p:txBody>
      </p:sp>
      <p:sp>
        <p:nvSpPr>
          <p:cNvPr id="55" name="Textfeld 54"/>
          <p:cNvSpPr txBox="1"/>
          <p:nvPr/>
        </p:nvSpPr>
        <p:spPr>
          <a:xfrm>
            <a:off x="4953049" y="1958913"/>
            <a:ext cx="381515" cy="107722"/>
          </a:xfrm>
          <a:prstGeom prst="rect">
            <a:avLst/>
          </a:prstGeom>
          <a:noFill/>
        </p:spPr>
        <p:txBody>
          <a:bodyPr wrap="none" lIns="0" tIns="0" rIns="0" bIns="0" rtlCol="0">
            <a:spAutoFit/>
          </a:bodyPr>
          <a:lstStyle/>
          <a:p>
            <a:r>
              <a:rPr lang="de-DE" sz="700" i="1" dirty="0"/>
              <a:t>Anseranas</a:t>
            </a:r>
          </a:p>
        </p:txBody>
      </p:sp>
      <p:sp>
        <p:nvSpPr>
          <p:cNvPr id="57" name="Textfeld 56"/>
          <p:cNvSpPr txBox="1"/>
          <p:nvPr/>
        </p:nvSpPr>
        <p:spPr>
          <a:xfrm>
            <a:off x="4953049" y="2035145"/>
            <a:ext cx="484107" cy="107722"/>
          </a:xfrm>
          <a:prstGeom prst="rect">
            <a:avLst/>
          </a:prstGeom>
          <a:noFill/>
        </p:spPr>
        <p:txBody>
          <a:bodyPr wrap="none" lIns="0" tIns="0" rIns="0" bIns="0" rtlCol="0">
            <a:spAutoFit/>
          </a:bodyPr>
          <a:lstStyle/>
          <a:p>
            <a:r>
              <a:rPr lang="de-DE" sz="700" i="1" dirty="0"/>
              <a:t>Dendrocygna</a:t>
            </a:r>
          </a:p>
        </p:txBody>
      </p:sp>
      <p:sp>
        <p:nvSpPr>
          <p:cNvPr id="59" name="Textfeld 58"/>
          <p:cNvSpPr txBox="1"/>
          <p:nvPr/>
        </p:nvSpPr>
        <p:spPr>
          <a:xfrm>
            <a:off x="4953049" y="2115359"/>
            <a:ext cx="261290" cy="107722"/>
          </a:xfrm>
          <a:prstGeom prst="rect">
            <a:avLst/>
          </a:prstGeom>
          <a:noFill/>
        </p:spPr>
        <p:txBody>
          <a:bodyPr wrap="none" lIns="0" tIns="0" rIns="0" bIns="0" rtlCol="0">
            <a:spAutoFit/>
          </a:bodyPr>
          <a:lstStyle/>
          <a:p>
            <a:r>
              <a:rPr lang="de-DE" sz="700" i="1" dirty="0"/>
              <a:t>Oxyura</a:t>
            </a:r>
          </a:p>
        </p:txBody>
      </p:sp>
      <p:sp>
        <p:nvSpPr>
          <p:cNvPr id="60" name="Textfeld 59"/>
          <p:cNvSpPr txBox="1"/>
          <p:nvPr/>
        </p:nvSpPr>
        <p:spPr>
          <a:xfrm>
            <a:off x="4953049" y="2198191"/>
            <a:ext cx="206788" cy="107722"/>
          </a:xfrm>
          <a:prstGeom prst="rect">
            <a:avLst/>
          </a:prstGeom>
          <a:noFill/>
        </p:spPr>
        <p:txBody>
          <a:bodyPr wrap="none" lIns="0" tIns="0" rIns="0" bIns="0" rtlCol="0">
            <a:spAutoFit/>
          </a:bodyPr>
          <a:lstStyle/>
          <a:p>
            <a:r>
              <a:rPr lang="de-DE" sz="700" i="1" dirty="0"/>
              <a:t>Anser</a:t>
            </a:r>
          </a:p>
        </p:txBody>
      </p:sp>
      <p:sp>
        <p:nvSpPr>
          <p:cNvPr id="61" name="Textfeld 60"/>
          <p:cNvSpPr txBox="1"/>
          <p:nvPr/>
        </p:nvSpPr>
        <p:spPr>
          <a:xfrm>
            <a:off x="4953049" y="2276570"/>
            <a:ext cx="179536" cy="107722"/>
          </a:xfrm>
          <a:prstGeom prst="rect">
            <a:avLst/>
          </a:prstGeom>
          <a:noFill/>
        </p:spPr>
        <p:txBody>
          <a:bodyPr wrap="none" lIns="0" tIns="0" rIns="0" bIns="0" rtlCol="0">
            <a:spAutoFit/>
          </a:bodyPr>
          <a:lstStyle/>
          <a:p>
            <a:r>
              <a:rPr lang="de-DE" sz="700" i="1" dirty="0"/>
              <a:t>Anas</a:t>
            </a:r>
          </a:p>
        </p:txBody>
      </p:sp>
      <p:sp>
        <p:nvSpPr>
          <p:cNvPr id="62" name="Textfeld 61"/>
          <p:cNvSpPr txBox="1"/>
          <p:nvPr/>
        </p:nvSpPr>
        <p:spPr>
          <a:xfrm>
            <a:off x="4953050" y="2350832"/>
            <a:ext cx="309379" cy="107722"/>
          </a:xfrm>
          <a:prstGeom prst="rect">
            <a:avLst/>
          </a:prstGeom>
          <a:noFill/>
        </p:spPr>
        <p:txBody>
          <a:bodyPr wrap="square" lIns="0" tIns="0" rIns="0" bIns="0" rtlCol="0">
            <a:spAutoFit/>
          </a:bodyPr>
          <a:lstStyle/>
          <a:p>
            <a:r>
              <a:rPr lang="de-DE" sz="700" i="1" dirty="0"/>
              <a:t>Aythya</a:t>
            </a:r>
          </a:p>
        </p:txBody>
      </p:sp>
      <p:sp>
        <p:nvSpPr>
          <p:cNvPr id="68" name="Textfeld 67"/>
          <p:cNvSpPr txBox="1"/>
          <p:nvPr/>
        </p:nvSpPr>
        <p:spPr>
          <a:xfrm>
            <a:off x="4953049" y="2521065"/>
            <a:ext cx="456856" cy="107722"/>
          </a:xfrm>
          <a:prstGeom prst="rect">
            <a:avLst/>
          </a:prstGeom>
          <a:noFill/>
        </p:spPr>
        <p:txBody>
          <a:bodyPr wrap="none" lIns="0" tIns="0" rIns="0" bIns="0" rtlCol="0">
            <a:spAutoFit/>
          </a:bodyPr>
          <a:lstStyle/>
          <a:p>
            <a:r>
              <a:rPr lang="de-DE" sz="700" i="1" dirty="0"/>
              <a:t>Caprimulgus</a:t>
            </a:r>
          </a:p>
        </p:txBody>
      </p:sp>
      <p:sp>
        <p:nvSpPr>
          <p:cNvPr id="69" name="Textfeld 68"/>
          <p:cNvSpPr txBox="1"/>
          <p:nvPr/>
        </p:nvSpPr>
        <p:spPr>
          <a:xfrm>
            <a:off x="4953049" y="2603897"/>
            <a:ext cx="379912" cy="107722"/>
          </a:xfrm>
          <a:prstGeom prst="rect">
            <a:avLst/>
          </a:prstGeom>
          <a:noFill/>
        </p:spPr>
        <p:txBody>
          <a:bodyPr wrap="none" lIns="0" tIns="0" rIns="0" bIns="0" rtlCol="0">
            <a:spAutoFit/>
          </a:bodyPr>
          <a:lstStyle/>
          <a:p>
            <a:r>
              <a:rPr lang="de-DE" sz="700" i="1" dirty="0"/>
              <a:t>Chordeiles</a:t>
            </a:r>
          </a:p>
        </p:txBody>
      </p:sp>
      <p:sp>
        <p:nvSpPr>
          <p:cNvPr id="70" name="Textfeld 69"/>
          <p:cNvSpPr txBox="1"/>
          <p:nvPr/>
        </p:nvSpPr>
        <p:spPr>
          <a:xfrm>
            <a:off x="4953049" y="2679100"/>
            <a:ext cx="370294" cy="107722"/>
          </a:xfrm>
          <a:prstGeom prst="rect">
            <a:avLst/>
          </a:prstGeom>
          <a:noFill/>
        </p:spPr>
        <p:txBody>
          <a:bodyPr wrap="none" lIns="0" tIns="0" rIns="0" bIns="0" rtlCol="0">
            <a:spAutoFit/>
          </a:bodyPr>
          <a:lstStyle/>
          <a:p>
            <a:r>
              <a:rPr lang="de-DE" sz="700" i="1" dirty="0"/>
              <a:t>Steatornis</a:t>
            </a:r>
          </a:p>
        </p:txBody>
      </p:sp>
      <p:sp>
        <p:nvSpPr>
          <p:cNvPr id="71" name="Textfeld 70"/>
          <p:cNvSpPr txBox="1"/>
          <p:nvPr/>
        </p:nvSpPr>
        <p:spPr>
          <a:xfrm>
            <a:off x="4953050" y="2756538"/>
            <a:ext cx="384176" cy="107722"/>
          </a:xfrm>
          <a:prstGeom prst="rect">
            <a:avLst/>
          </a:prstGeom>
          <a:noFill/>
        </p:spPr>
        <p:txBody>
          <a:bodyPr wrap="square" lIns="0" tIns="0" rIns="0" bIns="0" rtlCol="0">
            <a:spAutoFit/>
          </a:bodyPr>
          <a:lstStyle/>
          <a:p>
            <a:r>
              <a:rPr lang="de-DE" sz="700" i="1" dirty="0"/>
              <a:t>Nyctibius</a:t>
            </a:r>
          </a:p>
        </p:txBody>
      </p:sp>
      <p:sp>
        <p:nvSpPr>
          <p:cNvPr id="73" name="Textfeld 72"/>
          <p:cNvSpPr txBox="1"/>
          <p:nvPr/>
        </p:nvSpPr>
        <p:spPr>
          <a:xfrm>
            <a:off x="4953049" y="2838363"/>
            <a:ext cx="344646" cy="107722"/>
          </a:xfrm>
          <a:prstGeom prst="rect">
            <a:avLst/>
          </a:prstGeom>
          <a:noFill/>
        </p:spPr>
        <p:txBody>
          <a:bodyPr wrap="none" lIns="0" tIns="0" rIns="0" bIns="0" rtlCol="0">
            <a:spAutoFit/>
          </a:bodyPr>
          <a:lstStyle/>
          <a:p>
            <a:r>
              <a:rPr lang="de-DE" sz="700" i="1" dirty="0"/>
              <a:t>Podargus</a:t>
            </a:r>
          </a:p>
        </p:txBody>
      </p:sp>
      <p:sp>
        <p:nvSpPr>
          <p:cNvPr id="78" name="Textfeld 77"/>
          <p:cNvSpPr txBox="1"/>
          <p:nvPr/>
        </p:nvSpPr>
        <p:spPr>
          <a:xfrm>
            <a:off x="4953049" y="2439369"/>
            <a:ext cx="500137" cy="107722"/>
          </a:xfrm>
          <a:prstGeom prst="rect">
            <a:avLst/>
          </a:prstGeom>
          <a:noFill/>
        </p:spPr>
        <p:txBody>
          <a:bodyPr wrap="none" lIns="0" tIns="0" rIns="0" bIns="0" rtlCol="0">
            <a:spAutoFit/>
          </a:bodyPr>
          <a:lstStyle/>
          <a:p>
            <a:r>
              <a:rPr lang="de-DE" sz="700" i="1" dirty="0"/>
              <a:t>Eurostopodus</a:t>
            </a:r>
          </a:p>
        </p:txBody>
      </p:sp>
      <p:sp>
        <p:nvSpPr>
          <p:cNvPr id="79" name="Textfeld 78"/>
          <p:cNvSpPr txBox="1"/>
          <p:nvPr/>
        </p:nvSpPr>
        <p:spPr>
          <a:xfrm>
            <a:off x="4953049" y="2906488"/>
            <a:ext cx="437619" cy="107722"/>
          </a:xfrm>
          <a:prstGeom prst="rect">
            <a:avLst/>
          </a:prstGeom>
          <a:noFill/>
        </p:spPr>
        <p:txBody>
          <a:bodyPr wrap="square" lIns="0" tIns="0" rIns="0" bIns="0" rtlCol="0">
            <a:spAutoFit/>
          </a:bodyPr>
          <a:lstStyle/>
          <a:p>
            <a:r>
              <a:rPr lang="de-DE" sz="700" i="1" dirty="0"/>
              <a:t>Aegotheles</a:t>
            </a:r>
          </a:p>
        </p:txBody>
      </p:sp>
      <p:sp>
        <p:nvSpPr>
          <p:cNvPr id="178" name="Ellipse 177">
            <a:extLst>
              <a:ext uri="{FF2B5EF4-FFF2-40B4-BE49-F238E27FC236}">
                <a16:creationId xmlns:a16="http://schemas.microsoft.com/office/drawing/2014/main" id="{E9FC302D-0152-4056-9D02-15B3CF5ECE74}"/>
              </a:ext>
            </a:extLst>
          </p:cNvPr>
          <p:cNvSpPr/>
          <p:nvPr/>
        </p:nvSpPr>
        <p:spPr>
          <a:xfrm>
            <a:off x="4856603" y="493712"/>
            <a:ext cx="53975" cy="53975"/>
          </a:xfrm>
          <a:prstGeom prst="ellipse">
            <a:avLst/>
          </a:prstGeom>
          <a:solidFill>
            <a:srgbClr val="00B0F0"/>
          </a:solidFill>
          <a:ln w="63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9" name="Ellipse 178">
            <a:extLst>
              <a:ext uri="{FF2B5EF4-FFF2-40B4-BE49-F238E27FC236}">
                <a16:creationId xmlns:a16="http://schemas.microsoft.com/office/drawing/2014/main" id="{6382659A-798B-478F-B6AC-08BEB1367595}"/>
              </a:ext>
            </a:extLst>
          </p:cNvPr>
          <p:cNvSpPr/>
          <p:nvPr/>
        </p:nvSpPr>
        <p:spPr>
          <a:xfrm>
            <a:off x="4856603" y="730137"/>
            <a:ext cx="53975" cy="53975"/>
          </a:xfrm>
          <a:prstGeom prst="ellipse">
            <a:avLst/>
          </a:prstGeom>
          <a:solidFill>
            <a:srgbClr val="00B0F0"/>
          </a:solidFill>
          <a:ln w="63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0" name="Ellipse 179">
            <a:extLst>
              <a:ext uri="{FF2B5EF4-FFF2-40B4-BE49-F238E27FC236}">
                <a16:creationId xmlns:a16="http://schemas.microsoft.com/office/drawing/2014/main" id="{C94BDD9E-0FEB-4BB1-89A9-FDAC5F4FA891}"/>
              </a:ext>
            </a:extLst>
          </p:cNvPr>
          <p:cNvSpPr/>
          <p:nvPr/>
        </p:nvSpPr>
        <p:spPr>
          <a:xfrm>
            <a:off x="4856603" y="805375"/>
            <a:ext cx="53975" cy="53975"/>
          </a:xfrm>
          <a:prstGeom prst="ellipse">
            <a:avLst/>
          </a:prstGeom>
          <a:solidFill>
            <a:srgbClr val="00B0F0"/>
          </a:solidFill>
          <a:ln w="63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1" name="Ellipse 180">
            <a:extLst>
              <a:ext uri="{FF2B5EF4-FFF2-40B4-BE49-F238E27FC236}">
                <a16:creationId xmlns:a16="http://schemas.microsoft.com/office/drawing/2014/main" id="{D4A39214-387D-4F2A-8A79-E32A92C8A156}"/>
              </a:ext>
            </a:extLst>
          </p:cNvPr>
          <p:cNvSpPr/>
          <p:nvPr/>
        </p:nvSpPr>
        <p:spPr>
          <a:xfrm>
            <a:off x="4856603" y="570909"/>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2" name="Ellipse 181">
            <a:extLst>
              <a:ext uri="{FF2B5EF4-FFF2-40B4-BE49-F238E27FC236}">
                <a16:creationId xmlns:a16="http://schemas.microsoft.com/office/drawing/2014/main" id="{DF4924FD-42D0-4FA3-B693-BCBB0EA08030}"/>
              </a:ext>
            </a:extLst>
          </p:cNvPr>
          <p:cNvSpPr/>
          <p:nvPr/>
        </p:nvSpPr>
        <p:spPr>
          <a:xfrm>
            <a:off x="4856603" y="649288"/>
            <a:ext cx="53975" cy="53975"/>
          </a:xfrm>
          <a:prstGeom prst="ellipse">
            <a:avLst/>
          </a:prstGeom>
          <a:solidFill>
            <a:srgbClr val="00B0F0"/>
          </a:solidFill>
          <a:ln w="63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3" name="Ellipse 182">
            <a:extLst>
              <a:ext uri="{FF2B5EF4-FFF2-40B4-BE49-F238E27FC236}">
                <a16:creationId xmlns:a16="http://schemas.microsoft.com/office/drawing/2014/main" id="{4C4560F5-2B4F-47D8-B4C9-A1B70A4FACEB}"/>
              </a:ext>
            </a:extLst>
          </p:cNvPr>
          <p:cNvSpPr/>
          <p:nvPr/>
        </p:nvSpPr>
        <p:spPr>
          <a:xfrm>
            <a:off x="4856603" y="883974"/>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4" name="Ellipse 183">
            <a:extLst>
              <a:ext uri="{FF2B5EF4-FFF2-40B4-BE49-F238E27FC236}">
                <a16:creationId xmlns:a16="http://schemas.microsoft.com/office/drawing/2014/main" id="{1FD0C039-4EDB-4F7E-AE7B-AC61AAF4B904}"/>
              </a:ext>
            </a:extLst>
          </p:cNvPr>
          <p:cNvSpPr/>
          <p:nvPr/>
        </p:nvSpPr>
        <p:spPr>
          <a:xfrm>
            <a:off x="4856603" y="966005"/>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5" name="Ellipse 184">
            <a:extLst>
              <a:ext uri="{FF2B5EF4-FFF2-40B4-BE49-F238E27FC236}">
                <a16:creationId xmlns:a16="http://schemas.microsoft.com/office/drawing/2014/main" id="{632C9666-7713-4350-A4BE-B49D0D77B312}"/>
              </a:ext>
            </a:extLst>
          </p:cNvPr>
          <p:cNvSpPr/>
          <p:nvPr/>
        </p:nvSpPr>
        <p:spPr>
          <a:xfrm>
            <a:off x="4856603" y="1043202"/>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6" name="Ellipse 185">
            <a:extLst>
              <a:ext uri="{FF2B5EF4-FFF2-40B4-BE49-F238E27FC236}">
                <a16:creationId xmlns:a16="http://schemas.microsoft.com/office/drawing/2014/main" id="{43C676C8-50DB-41B2-B3BA-035C04B90D67}"/>
              </a:ext>
            </a:extLst>
          </p:cNvPr>
          <p:cNvSpPr/>
          <p:nvPr/>
        </p:nvSpPr>
        <p:spPr>
          <a:xfrm>
            <a:off x="4856603" y="1116652"/>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7" name="Ellipse 186">
            <a:extLst>
              <a:ext uri="{FF2B5EF4-FFF2-40B4-BE49-F238E27FC236}">
                <a16:creationId xmlns:a16="http://schemas.microsoft.com/office/drawing/2014/main" id="{FCBD50A0-C293-44A5-9CCA-CBBBB8DD1077}"/>
              </a:ext>
            </a:extLst>
          </p:cNvPr>
          <p:cNvSpPr/>
          <p:nvPr/>
        </p:nvSpPr>
        <p:spPr>
          <a:xfrm>
            <a:off x="4856603" y="1202501"/>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8" name="Ellipse 187">
            <a:extLst>
              <a:ext uri="{FF2B5EF4-FFF2-40B4-BE49-F238E27FC236}">
                <a16:creationId xmlns:a16="http://schemas.microsoft.com/office/drawing/2014/main" id="{8485A6C9-86FA-427A-9D51-6EA8C3E7F704}"/>
              </a:ext>
            </a:extLst>
          </p:cNvPr>
          <p:cNvSpPr/>
          <p:nvPr/>
        </p:nvSpPr>
        <p:spPr>
          <a:xfrm>
            <a:off x="4856603" y="1279698"/>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9" name="Ellipse 188">
            <a:extLst>
              <a:ext uri="{FF2B5EF4-FFF2-40B4-BE49-F238E27FC236}">
                <a16:creationId xmlns:a16="http://schemas.microsoft.com/office/drawing/2014/main" id="{7B682C95-3375-4EE7-9D9F-CDB33BA43FB2}"/>
              </a:ext>
            </a:extLst>
          </p:cNvPr>
          <p:cNvSpPr/>
          <p:nvPr/>
        </p:nvSpPr>
        <p:spPr>
          <a:xfrm>
            <a:off x="4856603" y="1751991"/>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0" name="Ellipse 189">
            <a:extLst>
              <a:ext uri="{FF2B5EF4-FFF2-40B4-BE49-F238E27FC236}">
                <a16:creationId xmlns:a16="http://schemas.microsoft.com/office/drawing/2014/main" id="{F4D7516B-177D-4678-8BA9-9D4BD1D3B247}"/>
              </a:ext>
            </a:extLst>
          </p:cNvPr>
          <p:cNvSpPr/>
          <p:nvPr/>
        </p:nvSpPr>
        <p:spPr>
          <a:xfrm>
            <a:off x="4856603" y="1910002"/>
            <a:ext cx="53975" cy="53975"/>
          </a:xfrm>
          <a:prstGeom prst="ellipse">
            <a:avLst/>
          </a:prstGeom>
          <a:solidFill>
            <a:srgbClr val="7030A0"/>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1" name="Ellipse 190">
            <a:extLst>
              <a:ext uri="{FF2B5EF4-FFF2-40B4-BE49-F238E27FC236}">
                <a16:creationId xmlns:a16="http://schemas.microsoft.com/office/drawing/2014/main" id="{C00C676D-1FB7-4C71-A9F8-E2726796F468}"/>
              </a:ext>
            </a:extLst>
          </p:cNvPr>
          <p:cNvSpPr/>
          <p:nvPr/>
        </p:nvSpPr>
        <p:spPr>
          <a:xfrm>
            <a:off x="4856603" y="1355698"/>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2" name="Ellipse 191">
            <a:extLst>
              <a:ext uri="{FF2B5EF4-FFF2-40B4-BE49-F238E27FC236}">
                <a16:creationId xmlns:a16="http://schemas.microsoft.com/office/drawing/2014/main" id="{03CCF929-8C0D-436A-83EB-E9EECFD478B2}"/>
              </a:ext>
            </a:extLst>
          </p:cNvPr>
          <p:cNvSpPr/>
          <p:nvPr/>
        </p:nvSpPr>
        <p:spPr>
          <a:xfrm>
            <a:off x="4856603" y="1437729"/>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3" name="Ellipse 192">
            <a:extLst>
              <a:ext uri="{FF2B5EF4-FFF2-40B4-BE49-F238E27FC236}">
                <a16:creationId xmlns:a16="http://schemas.microsoft.com/office/drawing/2014/main" id="{D08AB616-2D92-4726-BFF5-03C21DBFF1F8}"/>
              </a:ext>
            </a:extLst>
          </p:cNvPr>
          <p:cNvSpPr/>
          <p:nvPr/>
        </p:nvSpPr>
        <p:spPr>
          <a:xfrm>
            <a:off x="4856603" y="1594860"/>
            <a:ext cx="53975" cy="53975"/>
          </a:xfrm>
          <a:prstGeom prst="ellipse">
            <a:avLst/>
          </a:prstGeom>
          <a:solidFill>
            <a:srgbClr val="7030A0"/>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4" name="Ellipse 193">
            <a:extLst>
              <a:ext uri="{FF2B5EF4-FFF2-40B4-BE49-F238E27FC236}">
                <a16:creationId xmlns:a16="http://schemas.microsoft.com/office/drawing/2014/main" id="{DA2DA407-4022-4B15-828B-041AFD6DA9C6}"/>
              </a:ext>
            </a:extLst>
          </p:cNvPr>
          <p:cNvSpPr/>
          <p:nvPr/>
        </p:nvSpPr>
        <p:spPr>
          <a:xfrm>
            <a:off x="4856603" y="1514164"/>
            <a:ext cx="53975" cy="53975"/>
          </a:xfrm>
          <a:prstGeom prst="ellipse">
            <a:avLst/>
          </a:prstGeom>
          <a:solidFill>
            <a:srgbClr val="7030A0"/>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7" name="Ellipse 196">
            <a:extLst>
              <a:ext uri="{FF2B5EF4-FFF2-40B4-BE49-F238E27FC236}">
                <a16:creationId xmlns:a16="http://schemas.microsoft.com/office/drawing/2014/main" id="{361FDE3E-B5F9-40A1-ADAD-3442506788EE}"/>
              </a:ext>
            </a:extLst>
          </p:cNvPr>
          <p:cNvSpPr/>
          <p:nvPr/>
        </p:nvSpPr>
        <p:spPr>
          <a:xfrm>
            <a:off x="4856603" y="1829188"/>
            <a:ext cx="53975" cy="53975"/>
          </a:xfrm>
          <a:prstGeom prst="ellipse">
            <a:avLst/>
          </a:prstGeom>
          <a:solidFill>
            <a:srgbClr val="FFC000"/>
          </a:solidFill>
          <a:ln w="63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8" name="Ellipse 197">
            <a:extLst>
              <a:ext uri="{FF2B5EF4-FFF2-40B4-BE49-F238E27FC236}">
                <a16:creationId xmlns:a16="http://schemas.microsoft.com/office/drawing/2014/main" id="{ACD7D14D-230A-4262-A13F-374EC61F7423}"/>
              </a:ext>
            </a:extLst>
          </p:cNvPr>
          <p:cNvSpPr/>
          <p:nvPr/>
        </p:nvSpPr>
        <p:spPr>
          <a:xfrm>
            <a:off x="4856603" y="1672908"/>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9" name="Ellipse 198">
            <a:extLst>
              <a:ext uri="{FF2B5EF4-FFF2-40B4-BE49-F238E27FC236}">
                <a16:creationId xmlns:a16="http://schemas.microsoft.com/office/drawing/2014/main" id="{7EC1D672-6712-4E77-98A1-9A389B172D4E}"/>
              </a:ext>
            </a:extLst>
          </p:cNvPr>
          <p:cNvSpPr/>
          <p:nvPr/>
        </p:nvSpPr>
        <p:spPr>
          <a:xfrm>
            <a:off x="4856603" y="1988568"/>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0" name="Ellipse 199">
            <a:extLst>
              <a:ext uri="{FF2B5EF4-FFF2-40B4-BE49-F238E27FC236}">
                <a16:creationId xmlns:a16="http://schemas.microsoft.com/office/drawing/2014/main" id="{0245EE33-2C38-4462-869A-E38D5C07A860}"/>
              </a:ext>
            </a:extLst>
          </p:cNvPr>
          <p:cNvSpPr/>
          <p:nvPr/>
        </p:nvSpPr>
        <p:spPr>
          <a:xfrm>
            <a:off x="4856603" y="2062018"/>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1" name="Ellipse 200">
            <a:extLst>
              <a:ext uri="{FF2B5EF4-FFF2-40B4-BE49-F238E27FC236}">
                <a16:creationId xmlns:a16="http://schemas.microsoft.com/office/drawing/2014/main" id="{BDCA84D1-DDF7-43D1-AA9A-8D6A46A235D2}"/>
              </a:ext>
            </a:extLst>
          </p:cNvPr>
          <p:cNvSpPr/>
          <p:nvPr/>
        </p:nvSpPr>
        <p:spPr>
          <a:xfrm>
            <a:off x="4856603" y="2147867"/>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2" name="Ellipse 201">
            <a:extLst>
              <a:ext uri="{FF2B5EF4-FFF2-40B4-BE49-F238E27FC236}">
                <a16:creationId xmlns:a16="http://schemas.microsoft.com/office/drawing/2014/main" id="{FF6CE269-99D4-4882-9E83-5A0DEF96463E}"/>
              </a:ext>
            </a:extLst>
          </p:cNvPr>
          <p:cNvSpPr/>
          <p:nvPr/>
        </p:nvSpPr>
        <p:spPr>
          <a:xfrm>
            <a:off x="4856603" y="2225064"/>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3" name="Ellipse 202">
            <a:extLst>
              <a:ext uri="{FF2B5EF4-FFF2-40B4-BE49-F238E27FC236}">
                <a16:creationId xmlns:a16="http://schemas.microsoft.com/office/drawing/2014/main" id="{EBDC0DEE-D529-428D-B1F1-0FB4FD97423B}"/>
              </a:ext>
            </a:extLst>
          </p:cNvPr>
          <p:cNvSpPr/>
          <p:nvPr/>
        </p:nvSpPr>
        <p:spPr>
          <a:xfrm>
            <a:off x="4856603" y="2301064"/>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4" name="Ellipse 203">
            <a:extLst>
              <a:ext uri="{FF2B5EF4-FFF2-40B4-BE49-F238E27FC236}">
                <a16:creationId xmlns:a16="http://schemas.microsoft.com/office/drawing/2014/main" id="{BFCC7EA4-A6DF-4942-8FB6-69B4C00590B1}"/>
              </a:ext>
            </a:extLst>
          </p:cNvPr>
          <p:cNvSpPr/>
          <p:nvPr/>
        </p:nvSpPr>
        <p:spPr>
          <a:xfrm>
            <a:off x="4856603" y="2383095"/>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5" name="Ellipse 204">
            <a:extLst>
              <a:ext uri="{FF2B5EF4-FFF2-40B4-BE49-F238E27FC236}">
                <a16:creationId xmlns:a16="http://schemas.microsoft.com/office/drawing/2014/main" id="{2E6D97F2-42D7-4EF1-9407-C2582671180A}"/>
              </a:ext>
            </a:extLst>
          </p:cNvPr>
          <p:cNvSpPr/>
          <p:nvPr/>
        </p:nvSpPr>
        <p:spPr>
          <a:xfrm>
            <a:off x="4856603" y="2466136"/>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6" name="Ellipse 205">
            <a:extLst>
              <a:ext uri="{FF2B5EF4-FFF2-40B4-BE49-F238E27FC236}">
                <a16:creationId xmlns:a16="http://schemas.microsoft.com/office/drawing/2014/main" id="{3C522964-4132-484E-9899-6A18D8D48A32}"/>
              </a:ext>
            </a:extLst>
          </p:cNvPr>
          <p:cNvSpPr/>
          <p:nvPr/>
        </p:nvSpPr>
        <p:spPr>
          <a:xfrm>
            <a:off x="4856603" y="2551985"/>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7" name="Ellipse 206">
            <a:extLst>
              <a:ext uri="{FF2B5EF4-FFF2-40B4-BE49-F238E27FC236}">
                <a16:creationId xmlns:a16="http://schemas.microsoft.com/office/drawing/2014/main" id="{5EBEE2F4-1B1D-41A9-8EC4-6DD3933EDDD2}"/>
              </a:ext>
            </a:extLst>
          </p:cNvPr>
          <p:cNvSpPr/>
          <p:nvPr/>
        </p:nvSpPr>
        <p:spPr>
          <a:xfrm>
            <a:off x="4856603" y="2629182"/>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8" name="Ellipse 207">
            <a:extLst>
              <a:ext uri="{FF2B5EF4-FFF2-40B4-BE49-F238E27FC236}">
                <a16:creationId xmlns:a16="http://schemas.microsoft.com/office/drawing/2014/main" id="{8C2B9C4F-E5B9-4FBD-9653-6D7F736CBD18}"/>
              </a:ext>
            </a:extLst>
          </p:cNvPr>
          <p:cNvSpPr/>
          <p:nvPr/>
        </p:nvSpPr>
        <p:spPr>
          <a:xfrm>
            <a:off x="4856603" y="2705182"/>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9" name="Ellipse 208">
            <a:extLst>
              <a:ext uri="{FF2B5EF4-FFF2-40B4-BE49-F238E27FC236}">
                <a16:creationId xmlns:a16="http://schemas.microsoft.com/office/drawing/2014/main" id="{4D951B51-E262-4D68-8CD0-78E317CF026C}"/>
              </a:ext>
            </a:extLst>
          </p:cNvPr>
          <p:cNvSpPr/>
          <p:nvPr/>
        </p:nvSpPr>
        <p:spPr>
          <a:xfrm>
            <a:off x="4856603" y="2787213"/>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0" name="Ellipse 209">
            <a:extLst>
              <a:ext uri="{FF2B5EF4-FFF2-40B4-BE49-F238E27FC236}">
                <a16:creationId xmlns:a16="http://schemas.microsoft.com/office/drawing/2014/main" id="{FE495FDE-304E-4BE0-AFDF-5192C727E2E5}"/>
              </a:ext>
            </a:extLst>
          </p:cNvPr>
          <p:cNvSpPr/>
          <p:nvPr/>
        </p:nvSpPr>
        <p:spPr>
          <a:xfrm>
            <a:off x="4856603" y="2863648"/>
            <a:ext cx="53975" cy="53975"/>
          </a:xfrm>
          <a:prstGeom prst="ellipse">
            <a:avLst/>
          </a:prstGeom>
          <a:solidFill>
            <a:srgbClr val="00B0F0"/>
          </a:solidFill>
          <a:ln w="63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1" name="Ellipse 210">
            <a:extLst>
              <a:ext uri="{FF2B5EF4-FFF2-40B4-BE49-F238E27FC236}">
                <a16:creationId xmlns:a16="http://schemas.microsoft.com/office/drawing/2014/main" id="{6D86027A-36F3-4159-9DDE-07D4B173CC6F}"/>
              </a:ext>
            </a:extLst>
          </p:cNvPr>
          <p:cNvSpPr/>
          <p:nvPr/>
        </p:nvSpPr>
        <p:spPr>
          <a:xfrm>
            <a:off x="4856603" y="2937163"/>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2" name="Ellipse 211">
            <a:extLst>
              <a:ext uri="{FF2B5EF4-FFF2-40B4-BE49-F238E27FC236}">
                <a16:creationId xmlns:a16="http://schemas.microsoft.com/office/drawing/2014/main" id="{B13391AF-3567-4DE9-AAAF-E02AAE6474A4}"/>
              </a:ext>
            </a:extLst>
          </p:cNvPr>
          <p:cNvSpPr/>
          <p:nvPr/>
        </p:nvSpPr>
        <p:spPr>
          <a:xfrm>
            <a:off x="4856603" y="3014912"/>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3" name="Ellipse 212">
            <a:extLst>
              <a:ext uri="{FF2B5EF4-FFF2-40B4-BE49-F238E27FC236}">
                <a16:creationId xmlns:a16="http://schemas.microsoft.com/office/drawing/2014/main" id="{3646FA45-3F1E-4395-96F7-89F0F290D8F3}"/>
              </a:ext>
            </a:extLst>
          </p:cNvPr>
          <p:cNvSpPr/>
          <p:nvPr/>
        </p:nvSpPr>
        <p:spPr>
          <a:xfrm>
            <a:off x="4856603" y="3093719"/>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4" name="Ellipse 213">
            <a:extLst>
              <a:ext uri="{FF2B5EF4-FFF2-40B4-BE49-F238E27FC236}">
                <a16:creationId xmlns:a16="http://schemas.microsoft.com/office/drawing/2014/main" id="{D365CA6C-030D-4415-A313-1C92552BC271}"/>
              </a:ext>
            </a:extLst>
          </p:cNvPr>
          <p:cNvSpPr/>
          <p:nvPr/>
        </p:nvSpPr>
        <p:spPr>
          <a:xfrm>
            <a:off x="4856603" y="3168983"/>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5" name="Ellipse 214">
            <a:extLst>
              <a:ext uri="{FF2B5EF4-FFF2-40B4-BE49-F238E27FC236}">
                <a16:creationId xmlns:a16="http://schemas.microsoft.com/office/drawing/2014/main" id="{49572510-1D83-4B4F-BAD5-3406188BE368}"/>
              </a:ext>
            </a:extLst>
          </p:cNvPr>
          <p:cNvSpPr/>
          <p:nvPr/>
        </p:nvSpPr>
        <p:spPr>
          <a:xfrm>
            <a:off x="4856603" y="3246180"/>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6" name="Ellipse 215">
            <a:extLst>
              <a:ext uri="{FF2B5EF4-FFF2-40B4-BE49-F238E27FC236}">
                <a16:creationId xmlns:a16="http://schemas.microsoft.com/office/drawing/2014/main" id="{EDEDA673-6330-4DAA-987C-5F0936BE4DA8}"/>
              </a:ext>
            </a:extLst>
          </p:cNvPr>
          <p:cNvSpPr/>
          <p:nvPr/>
        </p:nvSpPr>
        <p:spPr>
          <a:xfrm>
            <a:off x="4856603" y="3322180"/>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7" name="Ellipse 216">
            <a:extLst>
              <a:ext uri="{FF2B5EF4-FFF2-40B4-BE49-F238E27FC236}">
                <a16:creationId xmlns:a16="http://schemas.microsoft.com/office/drawing/2014/main" id="{5E42C429-1613-4B11-A54C-D0461FDFEC41}"/>
              </a:ext>
            </a:extLst>
          </p:cNvPr>
          <p:cNvSpPr/>
          <p:nvPr/>
        </p:nvSpPr>
        <p:spPr>
          <a:xfrm>
            <a:off x="4856603" y="3404211"/>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8" name="Ellipse 217">
            <a:extLst>
              <a:ext uri="{FF2B5EF4-FFF2-40B4-BE49-F238E27FC236}">
                <a16:creationId xmlns:a16="http://schemas.microsoft.com/office/drawing/2014/main" id="{76DD53A9-397C-4E6F-AD9E-834D5C2A00C1}"/>
              </a:ext>
            </a:extLst>
          </p:cNvPr>
          <p:cNvSpPr/>
          <p:nvPr/>
        </p:nvSpPr>
        <p:spPr>
          <a:xfrm>
            <a:off x="4856603" y="4741427"/>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9" name="Ellipse 218">
            <a:extLst>
              <a:ext uri="{FF2B5EF4-FFF2-40B4-BE49-F238E27FC236}">
                <a16:creationId xmlns:a16="http://schemas.microsoft.com/office/drawing/2014/main" id="{A5582B79-851F-4E34-A94B-300317A7BB9D}"/>
              </a:ext>
            </a:extLst>
          </p:cNvPr>
          <p:cNvSpPr/>
          <p:nvPr/>
        </p:nvSpPr>
        <p:spPr>
          <a:xfrm>
            <a:off x="4856603" y="4902378"/>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0" name="Ellipse 219">
            <a:extLst>
              <a:ext uri="{FF2B5EF4-FFF2-40B4-BE49-F238E27FC236}">
                <a16:creationId xmlns:a16="http://schemas.microsoft.com/office/drawing/2014/main" id="{741B677D-3F6C-4C40-952F-03C22736CF8E}"/>
              </a:ext>
            </a:extLst>
          </p:cNvPr>
          <p:cNvSpPr/>
          <p:nvPr/>
        </p:nvSpPr>
        <p:spPr>
          <a:xfrm>
            <a:off x="4856603" y="4979575"/>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1" name="Ellipse 220">
            <a:extLst>
              <a:ext uri="{FF2B5EF4-FFF2-40B4-BE49-F238E27FC236}">
                <a16:creationId xmlns:a16="http://schemas.microsoft.com/office/drawing/2014/main" id="{877EF6E1-89A9-4B09-94FF-28CC4D9B6207}"/>
              </a:ext>
            </a:extLst>
          </p:cNvPr>
          <p:cNvSpPr/>
          <p:nvPr/>
        </p:nvSpPr>
        <p:spPr>
          <a:xfrm>
            <a:off x="4856603" y="5055575"/>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2" name="Ellipse 221">
            <a:extLst>
              <a:ext uri="{FF2B5EF4-FFF2-40B4-BE49-F238E27FC236}">
                <a16:creationId xmlns:a16="http://schemas.microsoft.com/office/drawing/2014/main" id="{F3EB98A7-D89E-416B-B846-132F4E083E60}"/>
              </a:ext>
            </a:extLst>
          </p:cNvPr>
          <p:cNvSpPr/>
          <p:nvPr/>
        </p:nvSpPr>
        <p:spPr>
          <a:xfrm>
            <a:off x="4856603" y="5137606"/>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3" name="Ellipse 222">
            <a:extLst>
              <a:ext uri="{FF2B5EF4-FFF2-40B4-BE49-F238E27FC236}">
                <a16:creationId xmlns:a16="http://schemas.microsoft.com/office/drawing/2014/main" id="{CD20478D-56FE-4F72-9CAC-D853FED1CE94}"/>
              </a:ext>
            </a:extLst>
          </p:cNvPr>
          <p:cNvSpPr/>
          <p:nvPr/>
        </p:nvSpPr>
        <p:spPr>
          <a:xfrm>
            <a:off x="4856603" y="5215629"/>
            <a:ext cx="53975" cy="53975"/>
          </a:xfrm>
          <a:prstGeom prst="ellipse">
            <a:avLst/>
          </a:prstGeom>
          <a:solidFill>
            <a:srgbClr val="7030A0"/>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4" name="Ellipse 223">
            <a:extLst>
              <a:ext uri="{FF2B5EF4-FFF2-40B4-BE49-F238E27FC236}">
                <a16:creationId xmlns:a16="http://schemas.microsoft.com/office/drawing/2014/main" id="{E5A1F276-2C0D-4F4F-9803-B092DFFE7C76}"/>
              </a:ext>
            </a:extLst>
          </p:cNvPr>
          <p:cNvSpPr/>
          <p:nvPr/>
        </p:nvSpPr>
        <p:spPr>
          <a:xfrm>
            <a:off x="4856603" y="5293908"/>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5" name="Ellipse 224">
            <a:extLst>
              <a:ext uri="{FF2B5EF4-FFF2-40B4-BE49-F238E27FC236}">
                <a16:creationId xmlns:a16="http://schemas.microsoft.com/office/drawing/2014/main" id="{2D8282D7-E5AD-4F9A-950F-D06409CDA8AF}"/>
              </a:ext>
            </a:extLst>
          </p:cNvPr>
          <p:cNvSpPr/>
          <p:nvPr/>
        </p:nvSpPr>
        <p:spPr>
          <a:xfrm>
            <a:off x="4856603" y="5371657"/>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6" name="Ellipse 225">
            <a:extLst>
              <a:ext uri="{FF2B5EF4-FFF2-40B4-BE49-F238E27FC236}">
                <a16:creationId xmlns:a16="http://schemas.microsoft.com/office/drawing/2014/main" id="{A4354F97-F758-4D4A-98BA-16B0072995BC}"/>
              </a:ext>
            </a:extLst>
          </p:cNvPr>
          <p:cNvSpPr/>
          <p:nvPr/>
        </p:nvSpPr>
        <p:spPr>
          <a:xfrm>
            <a:off x="4856603" y="5453136"/>
            <a:ext cx="53975" cy="53975"/>
          </a:xfrm>
          <a:prstGeom prst="ellipse">
            <a:avLst/>
          </a:prstGeom>
          <a:solidFill>
            <a:srgbClr val="00B0F0"/>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7" name="Ellipse 226">
            <a:extLst>
              <a:ext uri="{FF2B5EF4-FFF2-40B4-BE49-F238E27FC236}">
                <a16:creationId xmlns:a16="http://schemas.microsoft.com/office/drawing/2014/main" id="{AAF18C3F-4BB6-4677-9579-A7DC7A8CAAF7}"/>
              </a:ext>
            </a:extLst>
          </p:cNvPr>
          <p:cNvSpPr/>
          <p:nvPr/>
        </p:nvSpPr>
        <p:spPr>
          <a:xfrm>
            <a:off x="4856603" y="5614959"/>
            <a:ext cx="53975" cy="53975"/>
          </a:xfrm>
          <a:prstGeom prst="ellipse">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9" name="Ellipse 228">
            <a:extLst>
              <a:ext uri="{FF2B5EF4-FFF2-40B4-BE49-F238E27FC236}">
                <a16:creationId xmlns:a16="http://schemas.microsoft.com/office/drawing/2014/main" id="{16AC319D-12C2-4E89-A2CE-1A08D55C32E6}"/>
              </a:ext>
            </a:extLst>
          </p:cNvPr>
          <p:cNvSpPr/>
          <p:nvPr/>
        </p:nvSpPr>
        <p:spPr>
          <a:xfrm>
            <a:off x="4856603" y="3643830"/>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0" name="Ellipse 229">
            <a:extLst>
              <a:ext uri="{FF2B5EF4-FFF2-40B4-BE49-F238E27FC236}">
                <a16:creationId xmlns:a16="http://schemas.microsoft.com/office/drawing/2014/main" id="{E2D64C29-490C-40BF-8A70-41B620C6A933}"/>
              </a:ext>
            </a:extLst>
          </p:cNvPr>
          <p:cNvSpPr/>
          <p:nvPr/>
        </p:nvSpPr>
        <p:spPr>
          <a:xfrm>
            <a:off x="4856603" y="3879434"/>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1" name="Ellipse 230">
            <a:extLst>
              <a:ext uri="{FF2B5EF4-FFF2-40B4-BE49-F238E27FC236}">
                <a16:creationId xmlns:a16="http://schemas.microsoft.com/office/drawing/2014/main" id="{BAEA784A-E383-4C0F-95DC-24760D5DAD36}"/>
              </a:ext>
            </a:extLst>
          </p:cNvPr>
          <p:cNvSpPr/>
          <p:nvPr/>
        </p:nvSpPr>
        <p:spPr>
          <a:xfrm>
            <a:off x="4856603" y="3485523"/>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3" name="Ellipse 232">
            <a:extLst>
              <a:ext uri="{FF2B5EF4-FFF2-40B4-BE49-F238E27FC236}">
                <a16:creationId xmlns:a16="http://schemas.microsoft.com/office/drawing/2014/main" id="{0334B782-5EF3-4473-B415-3CCC601C8716}"/>
              </a:ext>
            </a:extLst>
          </p:cNvPr>
          <p:cNvSpPr/>
          <p:nvPr/>
        </p:nvSpPr>
        <p:spPr>
          <a:xfrm>
            <a:off x="4856603" y="3798623"/>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4" name="Ellipse 233">
            <a:extLst>
              <a:ext uri="{FF2B5EF4-FFF2-40B4-BE49-F238E27FC236}">
                <a16:creationId xmlns:a16="http://schemas.microsoft.com/office/drawing/2014/main" id="{4DBD5284-2CFD-4696-A0FC-6976A281903A}"/>
              </a:ext>
            </a:extLst>
          </p:cNvPr>
          <p:cNvSpPr/>
          <p:nvPr/>
        </p:nvSpPr>
        <p:spPr>
          <a:xfrm>
            <a:off x="4856603" y="3956883"/>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5" name="Ellipse 234">
            <a:extLst>
              <a:ext uri="{FF2B5EF4-FFF2-40B4-BE49-F238E27FC236}">
                <a16:creationId xmlns:a16="http://schemas.microsoft.com/office/drawing/2014/main" id="{97D8CE75-4CBD-47F0-817E-A64AF1897F80}"/>
              </a:ext>
            </a:extLst>
          </p:cNvPr>
          <p:cNvSpPr/>
          <p:nvPr/>
        </p:nvSpPr>
        <p:spPr>
          <a:xfrm>
            <a:off x="4856603" y="4116086"/>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6" name="Ellipse 235">
            <a:extLst>
              <a:ext uri="{FF2B5EF4-FFF2-40B4-BE49-F238E27FC236}">
                <a16:creationId xmlns:a16="http://schemas.microsoft.com/office/drawing/2014/main" id="{B3ACD987-46FB-4F58-8238-97A2443C0535}"/>
              </a:ext>
            </a:extLst>
          </p:cNvPr>
          <p:cNvSpPr/>
          <p:nvPr/>
        </p:nvSpPr>
        <p:spPr>
          <a:xfrm>
            <a:off x="4856603" y="4509236"/>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7" name="Ellipse 236">
            <a:extLst>
              <a:ext uri="{FF2B5EF4-FFF2-40B4-BE49-F238E27FC236}">
                <a16:creationId xmlns:a16="http://schemas.microsoft.com/office/drawing/2014/main" id="{E22436F4-0941-43AC-B121-7ADE94A867D0}"/>
              </a:ext>
            </a:extLst>
          </p:cNvPr>
          <p:cNvSpPr/>
          <p:nvPr/>
        </p:nvSpPr>
        <p:spPr>
          <a:xfrm>
            <a:off x="4856603" y="4194608"/>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8" name="Ellipse 237">
            <a:extLst>
              <a:ext uri="{FF2B5EF4-FFF2-40B4-BE49-F238E27FC236}">
                <a16:creationId xmlns:a16="http://schemas.microsoft.com/office/drawing/2014/main" id="{BC7312B3-6A50-4ED8-9698-617D4AA3C929}"/>
              </a:ext>
            </a:extLst>
          </p:cNvPr>
          <p:cNvSpPr/>
          <p:nvPr/>
        </p:nvSpPr>
        <p:spPr>
          <a:xfrm>
            <a:off x="4856603" y="5774162"/>
            <a:ext cx="53975" cy="53975"/>
          </a:xfrm>
          <a:prstGeom prst="ellipse">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9" name="Ellipse 238">
            <a:extLst>
              <a:ext uri="{FF2B5EF4-FFF2-40B4-BE49-F238E27FC236}">
                <a16:creationId xmlns:a16="http://schemas.microsoft.com/office/drawing/2014/main" id="{66D28042-7263-43B6-A280-147665A5FD1F}"/>
              </a:ext>
            </a:extLst>
          </p:cNvPr>
          <p:cNvSpPr/>
          <p:nvPr/>
        </p:nvSpPr>
        <p:spPr>
          <a:xfrm>
            <a:off x="4856603" y="5850362"/>
            <a:ext cx="53975" cy="53975"/>
          </a:xfrm>
          <a:prstGeom prst="ellipse">
            <a:avLst/>
          </a:prstGeom>
          <a:solidFill>
            <a:srgbClr val="00B0F0"/>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0" name="Ellipse 239">
            <a:extLst>
              <a:ext uri="{FF2B5EF4-FFF2-40B4-BE49-F238E27FC236}">
                <a16:creationId xmlns:a16="http://schemas.microsoft.com/office/drawing/2014/main" id="{85BADD02-5B19-4DA5-80C5-DB88560F445B}"/>
              </a:ext>
            </a:extLst>
          </p:cNvPr>
          <p:cNvSpPr/>
          <p:nvPr/>
        </p:nvSpPr>
        <p:spPr>
          <a:xfrm>
            <a:off x="4856603" y="5929738"/>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1" name="Ellipse 240">
            <a:extLst>
              <a:ext uri="{FF2B5EF4-FFF2-40B4-BE49-F238E27FC236}">
                <a16:creationId xmlns:a16="http://schemas.microsoft.com/office/drawing/2014/main" id="{152DD812-9B92-461E-8764-8694A70BCA6E}"/>
              </a:ext>
            </a:extLst>
          </p:cNvPr>
          <p:cNvSpPr/>
          <p:nvPr/>
        </p:nvSpPr>
        <p:spPr>
          <a:xfrm>
            <a:off x="4856603" y="6006935"/>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2" name="Ellipse 241">
            <a:extLst>
              <a:ext uri="{FF2B5EF4-FFF2-40B4-BE49-F238E27FC236}">
                <a16:creationId xmlns:a16="http://schemas.microsoft.com/office/drawing/2014/main" id="{AC26B0BA-1E67-4DFE-8032-BB24AC7F8055}"/>
              </a:ext>
            </a:extLst>
          </p:cNvPr>
          <p:cNvSpPr/>
          <p:nvPr/>
        </p:nvSpPr>
        <p:spPr>
          <a:xfrm>
            <a:off x="4856603" y="6082935"/>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3" name="Ellipse 242">
            <a:extLst>
              <a:ext uri="{FF2B5EF4-FFF2-40B4-BE49-F238E27FC236}">
                <a16:creationId xmlns:a16="http://schemas.microsoft.com/office/drawing/2014/main" id="{A8EA2EC1-8316-4CD8-AF50-F70D51394746}"/>
              </a:ext>
            </a:extLst>
          </p:cNvPr>
          <p:cNvSpPr/>
          <p:nvPr/>
        </p:nvSpPr>
        <p:spPr>
          <a:xfrm>
            <a:off x="4856603" y="6164966"/>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4" name="Ellipse 243">
            <a:extLst>
              <a:ext uri="{FF2B5EF4-FFF2-40B4-BE49-F238E27FC236}">
                <a16:creationId xmlns:a16="http://schemas.microsoft.com/office/drawing/2014/main" id="{8625D442-B341-4AF2-BE00-62C0637FB05E}"/>
              </a:ext>
            </a:extLst>
          </p:cNvPr>
          <p:cNvSpPr/>
          <p:nvPr/>
        </p:nvSpPr>
        <p:spPr>
          <a:xfrm>
            <a:off x="4856603" y="6242936"/>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5" name="Ellipse 244">
            <a:extLst>
              <a:ext uri="{FF2B5EF4-FFF2-40B4-BE49-F238E27FC236}">
                <a16:creationId xmlns:a16="http://schemas.microsoft.com/office/drawing/2014/main" id="{2A533A34-143A-4945-B01B-77237A1D6958}"/>
              </a:ext>
            </a:extLst>
          </p:cNvPr>
          <p:cNvSpPr/>
          <p:nvPr/>
        </p:nvSpPr>
        <p:spPr>
          <a:xfrm>
            <a:off x="4856603" y="6320133"/>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6" name="Ellipse 245">
            <a:extLst>
              <a:ext uri="{FF2B5EF4-FFF2-40B4-BE49-F238E27FC236}">
                <a16:creationId xmlns:a16="http://schemas.microsoft.com/office/drawing/2014/main" id="{0428AD0F-5F72-4757-99F5-18835A891A55}"/>
              </a:ext>
            </a:extLst>
          </p:cNvPr>
          <p:cNvSpPr/>
          <p:nvPr/>
        </p:nvSpPr>
        <p:spPr>
          <a:xfrm>
            <a:off x="4856603" y="6396133"/>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7" name="Ellipse 246">
            <a:extLst>
              <a:ext uri="{FF2B5EF4-FFF2-40B4-BE49-F238E27FC236}">
                <a16:creationId xmlns:a16="http://schemas.microsoft.com/office/drawing/2014/main" id="{19463BB0-E680-40E5-95D6-6D030DA5FE80}"/>
              </a:ext>
            </a:extLst>
          </p:cNvPr>
          <p:cNvSpPr/>
          <p:nvPr/>
        </p:nvSpPr>
        <p:spPr>
          <a:xfrm>
            <a:off x="4856603" y="6478164"/>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8" name="Ellipse 247">
            <a:extLst>
              <a:ext uri="{FF2B5EF4-FFF2-40B4-BE49-F238E27FC236}">
                <a16:creationId xmlns:a16="http://schemas.microsoft.com/office/drawing/2014/main" id="{F89F4830-32ED-40E5-8D1C-8AB8DB523149}"/>
              </a:ext>
            </a:extLst>
          </p:cNvPr>
          <p:cNvSpPr/>
          <p:nvPr/>
        </p:nvSpPr>
        <p:spPr>
          <a:xfrm>
            <a:off x="4856603" y="6561359"/>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9" name="Ellipse 248">
            <a:extLst>
              <a:ext uri="{FF2B5EF4-FFF2-40B4-BE49-F238E27FC236}">
                <a16:creationId xmlns:a16="http://schemas.microsoft.com/office/drawing/2014/main" id="{B18BABC7-DF53-4BE0-B56D-4C0DF0594398}"/>
              </a:ext>
            </a:extLst>
          </p:cNvPr>
          <p:cNvSpPr/>
          <p:nvPr/>
        </p:nvSpPr>
        <p:spPr>
          <a:xfrm>
            <a:off x="4856603" y="6638556"/>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0" name="Ellipse 249">
            <a:extLst>
              <a:ext uri="{FF2B5EF4-FFF2-40B4-BE49-F238E27FC236}">
                <a16:creationId xmlns:a16="http://schemas.microsoft.com/office/drawing/2014/main" id="{7EACFE3D-BD8D-4DDC-A273-4B19F1B9DC22}"/>
              </a:ext>
            </a:extLst>
          </p:cNvPr>
          <p:cNvSpPr/>
          <p:nvPr/>
        </p:nvSpPr>
        <p:spPr>
          <a:xfrm>
            <a:off x="4856603" y="6714556"/>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1" name="Ellipse 250">
            <a:extLst>
              <a:ext uri="{FF2B5EF4-FFF2-40B4-BE49-F238E27FC236}">
                <a16:creationId xmlns:a16="http://schemas.microsoft.com/office/drawing/2014/main" id="{D34AF1D0-ECC2-4C03-A362-0B0486A78247}"/>
              </a:ext>
            </a:extLst>
          </p:cNvPr>
          <p:cNvSpPr/>
          <p:nvPr/>
        </p:nvSpPr>
        <p:spPr>
          <a:xfrm>
            <a:off x="4856603" y="6796587"/>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2" name="Ellipse 251">
            <a:extLst>
              <a:ext uri="{FF2B5EF4-FFF2-40B4-BE49-F238E27FC236}">
                <a16:creationId xmlns:a16="http://schemas.microsoft.com/office/drawing/2014/main" id="{84C27BA6-0BDE-47E3-BD4B-77193FA16BA6}"/>
              </a:ext>
            </a:extLst>
          </p:cNvPr>
          <p:cNvSpPr/>
          <p:nvPr/>
        </p:nvSpPr>
        <p:spPr>
          <a:xfrm>
            <a:off x="4856603" y="7818862"/>
            <a:ext cx="53975" cy="53975"/>
          </a:xfrm>
          <a:prstGeom prst="ellipse">
            <a:avLst/>
          </a:prstGeom>
          <a:solidFill>
            <a:srgbClr val="00B0F0"/>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3" name="Ellipse 252">
            <a:extLst>
              <a:ext uri="{FF2B5EF4-FFF2-40B4-BE49-F238E27FC236}">
                <a16:creationId xmlns:a16="http://schemas.microsoft.com/office/drawing/2014/main" id="{82753A4A-5A71-4385-8895-392D45DB76A5}"/>
              </a:ext>
            </a:extLst>
          </p:cNvPr>
          <p:cNvSpPr/>
          <p:nvPr/>
        </p:nvSpPr>
        <p:spPr>
          <a:xfrm>
            <a:off x="4856603" y="8684050"/>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4" name="Ellipse 253">
            <a:extLst>
              <a:ext uri="{FF2B5EF4-FFF2-40B4-BE49-F238E27FC236}">
                <a16:creationId xmlns:a16="http://schemas.microsoft.com/office/drawing/2014/main" id="{556B3BF5-1D56-432A-B56B-DF11EC9E85BD}"/>
              </a:ext>
            </a:extLst>
          </p:cNvPr>
          <p:cNvSpPr/>
          <p:nvPr/>
        </p:nvSpPr>
        <p:spPr>
          <a:xfrm>
            <a:off x="4856603" y="8210975"/>
            <a:ext cx="53975" cy="53975"/>
          </a:xfrm>
          <a:prstGeom prst="ellipse">
            <a:avLst/>
          </a:prstGeom>
          <a:solidFill>
            <a:srgbClr val="7030A0"/>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5" name="Ellipse 254">
            <a:extLst>
              <a:ext uri="{FF2B5EF4-FFF2-40B4-BE49-F238E27FC236}">
                <a16:creationId xmlns:a16="http://schemas.microsoft.com/office/drawing/2014/main" id="{7EA493EB-1478-4033-974F-D71AC1F109F3}"/>
              </a:ext>
            </a:extLst>
          </p:cNvPr>
          <p:cNvSpPr/>
          <p:nvPr/>
        </p:nvSpPr>
        <p:spPr>
          <a:xfrm>
            <a:off x="4856603" y="7974438"/>
            <a:ext cx="53975" cy="53975"/>
          </a:xfrm>
          <a:prstGeom prst="ellipse">
            <a:avLst/>
          </a:prstGeom>
          <a:solidFill>
            <a:srgbClr val="7030A0"/>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6" name="Ellipse 255">
            <a:extLst>
              <a:ext uri="{FF2B5EF4-FFF2-40B4-BE49-F238E27FC236}">
                <a16:creationId xmlns:a16="http://schemas.microsoft.com/office/drawing/2014/main" id="{C583F6DE-1B40-4251-B6B5-397B0FFF0D35}"/>
              </a:ext>
            </a:extLst>
          </p:cNvPr>
          <p:cNvSpPr/>
          <p:nvPr/>
        </p:nvSpPr>
        <p:spPr>
          <a:xfrm>
            <a:off x="4856603" y="7736736"/>
            <a:ext cx="53975" cy="53975"/>
          </a:xfrm>
          <a:prstGeom prst="ellipse">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7" name="Ellipse 256">
            <a:extLst>
              <a:ext uri="{FF2B5EF4-FFF2-40B4-BE49-F238E27FC236}">
                <a16:creationId xmlns:a16="http://schemas.microsoft.com/office/drawing/2014/main" id="{091BCB6B-43A1-4B23-8198-5EE8D0240C3B}"/>
              </a:ext>
            </a:extLst>
          </p:cNvPr>
          <p:cNvSpPr/>
          <p:nvPr/>
        </p:nvSpPr>
        <p:spPr>
          <a:xfrm>
            <a:off x="4856603" y="6872555"/>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8" name="Ellipse 257">
            <a:extLst>
              <a:ext uri="{FF2B5EF4-FFF2-40B4-BE49-F238E27FC236}">
                <a16:creationId xmlns:a16="http://schemas.microsoft.com/office/drawing/2014/main" id="{E5771D4E-450E-469D-962A-8D2C4AB675D8}"/>
              </a:ext>
            </a:extLst>
          </p:cNvPr>
          <p:cNvSpPr/>
          <p:nvPr/>
        </p:nvSpPr>
        <p:spPr>
          <a:xfrm>
            <a:off x="4856603" y="6954586"/>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9" name="Ellipse 258">
            <a:extLst>
              <a:ext uri="{FF2B5EF4-FFF2-40B4-BE49-F238E27FC236}">
                <a16:creationId xmlns:a16="http://schemas.microsoft.com/office/drawing/2014/main" id="{63A09E29-F78E-4151-B9FF-D1778D57797E}"/>
              </a:ext>
            </a:extLst>
          </p:cNvPr>
          <p:cNvSpPr/>
          <p:nvPr/>
        </p:nvSpPr>
        <p:spPr>
          <a:xfrm>
            <a:off x="4856603" y="7032609"/>
            <a:ext cx="53975" cy="53975"/>
          </a:xfrm>
          <a:prstGeom prst="ellipse">
            <a:avLst/>
          </a:prstGeom>
          <a:solidFill>
            <a:srgbClr val="00B0F0"/>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0" name="Ellipse 259">
            <a:extLst>
              <a:ext uri="{FF2B5EF4-FFF2-40B4-BE49-F238E27FC236}">
                <a16:creationId xmlns:a16="http://schemas.microsoft.com/office/drawing/2014/main" id="{2BCB23A0-5249-46E2-A0E8-1B879884FFCB}"/>
              </a:ext>
            </a:extLst>
          </p:cNvPr>
          <p:cNvSpPr/>
          <p:nvPr/>
        </p:nvSpPr>
        <p:spPr>
          <a:xfrm>
            <a:off x="4856603" y="7109092"/>
            <a:ext cx="53975" cy="53975"/>
          </a:xfrm>
          <a:prstGeom prst="ellipse">
            <a:avLst/>
          </a:prstGeom>
          <a:solidFill>
            <a:srgbClr val="00B0F0"/>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1" name="Ellipse 260">
            <a:extLst>
              <a:ext uri="{FF2B5EF4-FFF2-40B4-BE49-F238E27FC236}">
                <a16:creationId xmlns:a16="http://schemas.microsoft.com/office/drawing/2014/main" id="{0D096CCF-5509-413C-9FEF-D285EFCA8681}"/>
              </a:ext>
            </a:extLst>
          </p:cNvPr>
          <p:cNvSpPr/>
          <p:nvPr/>
        </p:nvSpPr>
        <p:spPr>
          <a:xfrm>
            <a:off x="4856603" y="7185575"/>
            <a:ext cx="53975" cy="53975"/>
          </a:xfrm>
          <a:prstGeom prst="ellipse">
            <a:avLst/>
          </a:prstGeom>
          <a:solidFill>
            <a:srgbClr val="00B0F0"/>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2" name="Ellipse 261">
            <a:extLst>
              <a:ext uri="{FF2B5EF4-FFF2-40B4-BE49-F238E27FC236}">
                <a16:creationId xmlns:a16="http://schemas.microsoft.com/office/drawing/2014/main" id="{538E6316-26CD-41D3-A765-33A948A5FB35}"/>
              </a:ext>
            </a:extLst>
          </p:cNvPr>
          <p:cNvSpPr/>
          <p:nvPr/>
        </p:nvSpPr>
        <p:spPr>
          <a:xfrm>
            <a:off x="4856603" y="7263661"/>
            <a:ext cx="53975" cy="53975"/>
          </a:xfrm>
          <a:prstGeom prst="ellipse">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3" name="Ellipse 262">
            <a:extLst>
              <a:ext uri="{FF2B5EF4-FFF2-40B4-BE49-F238E27FC236}">
                <a16:creationId xmlns:a16="http://schemas.microsoft.com/office/drawing/2014/main" id="{4B944209-7DC1-49DC-A3C3-01035D6AE87B}"/>
              </a:ext>
            </a:extLst>
          </p:cNvPr>
          <p:cNvSpPr/>
          <p:nvPr/>
        </p:nvSpPr>
        <p:spPr>
          <a:xfrm>
            <a:off x="4856603" y="7424549"/>
            <a:ext cx="53975" cy="53975"/>
          </a:xfrm>
          <a:prstGeom prst="ellipse">
            <a:avLst/>
          </a:prstGeom>
          <a:solidFill>
            <a:srgbClr val="7030A0"/>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4" name="Ellipse 263">
            <a:extLst>
              <a:ext uri="{FF2B5EF4-FFF2-40B4-BE49-F238E27FC236}">
                <a16:creationId xmlns:a16="http://schemas.microsoft.com/office/drawing/2014/main" id="{07DA877A-7453-400B-ABB1-8817D17B003C}"/>
              </a:ext>
            </a:extLst>
          </p:cNvPr>
          <p:cNvSpPr/>
          <p:nvPr/>
        </p:nvSpPr>
        <p:spPr>
          <a:xfrm>
            <a:off x="4856603" y="7505684"/>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5" name="Ellipse 264">
            <a:extLst>
              <a:ext uri="{FF2B5EF4-FFF2-40B4-BE49-F238E27FC236}">
                <a16:creationId xmlns:a16="http://schemas.microsoft.com/office/drawing/2014/main" id="{5481481B-0D97-4253-A114-A891582FD13A}"/>
              </a:ext>
            </a:extLst>
          </p:cNvPr>
          <p:cNvSpPr/>
          <p:nvPr/>
        </p:nvSpPr>
        <p:spPr>
          <a:xfrm>
            <a:off x="4856603" y="7580125"/>
            <a:ext cx="53975" cy="53975"/>
          </a:xfrm>
          <a:prstGeom prst="ellipse">
            <a:avLst/>
          </a:prstGeom>
          <a:solidFill>
            <a:srgbClr val="00B0F0"/>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6" name="Ellipse 265">
            <a:extLst>
              <a:ext uri="{FF2B5EF4-FFF2-40B4-BE49-F238E27FC236}">
                <a16:creationId xmlns:a16="http://schemas.microsoft.com/office/drawing/2014/main" id="{305541C8-9DA3-47C5-B6CD-DE719A99660F}"/>
              </a:ext>
            </a:extLst>
          </p:cNvPr>
          <p:cNvSpPr/>
          <p:nvPr/>
        </p:nvSpPr>
        <p:spPr>
          <a:xfrm>
            <a:off x="4856603" y="8291937"/>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7" name="Ellipse 266">
            <a:extLst>
              <a:ext uri="{FF2B5EF4-FFF2-40B4-BE49-F238E27FC236}">
                <a16:creationId xmlns:a16="http://schemas.microsoft.com/office/drawing/2014/main" id="{01DB6DC2-DDD7-4753-9D55-F370AE779B22}"/>
              </a:ext>
            </a:extLst>
          </p:cNvPr>
          <p:cNvSpPr/>
          <p:nvPr/>
        </p:nvSpPr>
        <p:spPr>
          <a:xfrm>
            <a:off x="4856603" y="8447512"/>
            <a:ext cx="53975" cy="53975"/>
          </a:xfrm>
          <a:prstGeom prst="ellipse">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8" name="Ellipse 267">
            <a:extLst>
              <a:ext uri="{FF2B5EF4-FFF2-40B4-BE49-F238E27FC236}">
                <a16:creationId xmlns:a16="http://schemas.microsoft.com/office/drawing/2014/main" id="{B0038B94-093D-4789-817C-014B8C13B46F}"/>
              </a:ext>
            </a:extLst>
          </p:cNvPr>
          <p:cNvSpPr/>
          <p:nvPr/>
        </p:nvSpPr>
        <p:spPr>
          <a:xfrm>
            <a:off x="4856603" y="8132130"/>
            <a:ext cx="53975" cy="53975"/>
          </a:xfrm>
          <a:prstGeom prst="ellipse">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1" name="Ellipse 270">
            <a:extLst>
              <a:ext uri="{FF2B5EF4-FFF2-40B4-BE49-F238E27FC236}">
                <a16:creationId xmlns:a16="http://schemas.microsoft.com/office/drawing/2014/main" id="{8F7F1E20-E549-44B3-A1CC-46A9150AAF7B}"/>
              </a:ext>
            </a:extLst>
          </p:cNvPr>
          <p:cNvSpPr/>
          <p:nvPr/>
        </p:nvSpPr>
        <p:spPr>
          <a:xfrm>
            <a:off x="4856603" y="8052225"/>
            <a:ext cx="53975" cy="53975"/>
          </a:xfrm>
          <a:prstGeom prst="ellipse">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3" name="Ellipse 272">
            <a:extLst>
              <a:ext uri="{FF2B5EF4-FFF2-40B4-BE49-F238E27FC236}">
                <a16:creationId xmlns:a16="http://schemas.microsoft.com/office/drawing/2014/main" id="{34A25D2A-76DF-4E0F-BB50-CA5C5E2FF9FD}"/>
              </a:ext>
            </a:extLst>
          </p:cNvPr>
          <p:cNvSpPr/>
          <p:nvPr/>
        </p:nvSpPr>
        <p:spPr>
          <a:xfrm>
            <a:off x="4856603" y="3560808"/>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4" name="Textfeld 273">
            <a:extLst>
              <a:ext uri="{FF2B5EF4-FFF2-40B4-BE49-F238E27FC236}">
                <a16:creationId xmlns:a16="http://schemas.microsoft.com/office/drawing/2014/main" id="{45992651-7165-4A60-99CB-C32AC4F2652F}"/>
              </a:ext>
            </a:extLst>
          </p:cNvPr>
          <p:cNvSpPr txBox="1"/>
          <p:nvPr/>
        </p:nvSpPr>
        <p:spPr>
          <a:xfrm>
            <a:off x="4953049" y="3066699"/>
            <a:ext cx="527388" cy="107722"/>
          </a:xfrm>
          <a:prstGeom prst="rect">
            <a:avLst/>
          </a:prstGeom>
          <a:noFill/>
        </p:spPr>
        <p:txBody>
          <a:bodyPr wrap="none" lIns="0" tIns="0" rIns="0" bIns="0" rtlCol="0">
            <a:spAutoFit/>
          </a:bodyPr>
          <a:lstStyle/>
          <a:p>
            <a:r>
              <a:rPr lang="de-DE" sz="700" i="1" dirty="0"/>
              <a:t>Streptoprogne</a:t>
            </a:r>
          </a:p>
        </p:txBody>
      </p:sp>
      <p:sp>
        <p:nvSpPr>
          <p:cNvPr id="275" name="Textfeld 274">
            <a:extLst>
              <a:ext uri="{FF2B5EF4-FFF2-40B4-BE49-F238E27FC236}">
                <a16:creationId xmlns:a16="http://schemas.microsoft.com/office/drawing/2014/main" id="{B61F8189-DE0F-4A09-85E2-C9D4D910152E}"/>
              </a:ext>
            </a:extLst>
          </p:cNvPr>
          <p:cNvSpPr txBox="1"/>
          <p:nvPr/>
        </p:nvSpPr>
        <p:spPr>
          <a:xfrm>
            <a:off x="4953049" y="3149531"/>
            <a:ext cx="336631" cy="107722"/>
          </a:xfrm>
          <a:prstGeom prst="rect">
            <a:avLst/>
          </a:prstGeom>
          <a:noFill/>
        </p:spPr>
        <p:txBody>
          <a:bodyPr wrap="none" lIns="0" tIns="0" rIns="0" bIns="0" rtlCol="0">
            <a:spAutoFit/>
          </a:bodyPr>
          <a:lstStyle/>
          <a:p>
            <a:r>
              <a:rPr lang="de-DE" sz="700" i="1" dirty="0"/>
              <a:t>Chaetura</a:t>
            </a:r>
          </a:p>
        </p:txBody>
      </p:sp>
      <p:sp>
        <p:nvSpPr>
          <p:cNvPr id="276" name="Textfeld 275">
            <a:extLst>
              <a:ext uri="{FF2B5EF4-FFF2-40B4-BE49-F238E27FC236}">
                <a16:creationId xmlns:a16="http://schemas.microsoft.com/office/drawing/2014/main" id="{90485623-D427-4FAA-B0E5-7249796505D9}"/>
              </a:ext>
            </a:extLst>
          </p:cNvPr>
          <p:cNvSpPr txBox="1"/>
          <p:nvPr/>
        </p:nvSpPr>
        <p:spPr>
          <a:xfrm>
            <a:off x="4953049" y="3224734"/>
            <a:ext cx="264496" cy="107722"/>
          </a:xfrm>
          <a:prstGeom prst="rect">
            <a:avLst/>
          </a:prstGeom>
          <a:noFill/>
        </p:spPr>
        <p:txBody>
          <a:bodyPr wrap="none" lIns="0" tIns="0" rIns="0" bIns="0" rtlCol="0">
            <a:spAutoFit/>
          </a:bodyPr>
          <a:lstStyle/>
          <a:p>
            <a:r>
              <a:rPr lang="de-DE" sz="700" i="1" dirty="0"/>
              <a:t>Topaza</a:t>
            </a:r>
          </a:p>
        </p:txBody>
      </p:sp>
      <p:sp>
        <p:nvSpPr>
          <p:cNvPr id="277" name="Textfeld 276">
            <a:extLst>
              <a:ext uri="{FF2B5EF4-FFF2-40B4-BE49-F238E27FC236}">
                <a16:creationId xmlns:a16="http://schemas.microsoft.com/office/drawing/2014/main" id="{9DAB72AB-CEA6-4E27-8E78-CD3094635FF6}"/>
              </a:ext>
            </a:extLst>
          </p:cNvPr>
          <p:cNvSpPr txBox="1"/>
          <p:nvPr/>
        </p:nvSpPr>
        <p:spPr>
          <a:xfrm>
            <a:off x="4953049" y="3302172"/>
            <a:ext cx="456855" cy="107722"/>
          </a:xfrm>
          <a:prstGeom prst="rect">
            <a:avLst/>
          </a:prstGeom>
          <a:noFill/>
        </p:spPr>
        <p:txBody>
          <a:bodyPr wrap="square" lIns="0" tIns="0" rIns="0" bIns="0" rtlCol="0">
            <a:spAutoFit/>
          </a:bodyPr>
          <a:lstStyle/>
          <a:p>
            <a:r>
              <a:rPr lang="de-DE" sz="700" i="1" dirty="0"/>
              <a:t>Phaethornis</a:t>
            </a:r>
          </a:p>
        </p:txBody>
      </p:sp>
      <p:sp>
        <p:nvSpPr>
          <p:cNvPr id="278" name="Textfeld 277">
            <a:extLst>
              <a:ext uri="{FF2B5EF4-FFF2-40B4-BE49-F238E27FC236}">
                <a16:creationId xmlns:a16="http://schemas.microsoft.com/office/drawing/2014/main" id="{AE1DDB5E-7162-486F-A9A1-EA2FF33C057F}"/>
              </a:ext>
            </a:extLst>
          </p:cNvPr>
          <p:cNvSpPr txBox="1"/>
          <p:nvPr/>
        </p:nvSpPr>
        <p:spPr>
          <a:xfrm>
            <a:off x="4953048" y="3383997"/>
            <a:ext cx="560705" cy="107722"/>
          </a:xfrm>
          <a:prstGeom prst="rect">
            <a:avLst/>
          </a:prstGeom>
          <a:noFill/>
        </p:spPr>
        <p:txBody>
          <a:bodyPr wrap="square" lIns="0" tIns="0" rIns="0" bIns="0" rtlCol="0">
            <a:spAutoFit/>
          </a:bodyPr>
          <a:lstStyle/>
          <a:p>
            <a:r>
              <a:rPr lang="de-DE" sz="700" i="1" dirty="0"/>
              <a:t>Ardulochus</a:t>
            </a:r>
          </a:p>
        </p:txBody>
      </p:sp>
      <p:sp>
        <p:nvSpPr>
          <p:cNvPr id="279" name="Textfeld 278">
            <a:extLst>
              <a:ext uri="{FF2B5EF4-FFF2-40B4-BE49-F238E27FC236}">
                <a16:creationId xmlns:a16="http://schemas.microsoft.com/office/drawing/2014/main" id="{DA77442E-1607-477F-9781-7E6BBE7D81D0}"/>
              </a:ext>
            </a:extLst>
          </p:cNvPr>
          <p:cNvSpPr txBox="1"/>
          <p:nvPr/>
        </p:nvSpPr>
        <p:spPr>
          <a:xfrm>
            <a:off x="4953049" y="2985003"/>
            <a:ext cx="450444" cy="107722"/>
          </a:xfrm>
          <a:prstGeom prst="rect">
            <a:avLst/>
          </a:prstGeom>
          <a:noFill/>
        </p:spPr>
        <p:txBody>
          <a:bodyPr wrap="none" lIns="0" tIns="0" rIns="0" bIns="0" rtlCol="0">
            <a:spAutoFit/>
          </a:bodyPr>
          <a:lstStyle/>
          <a:p>
            <a:r>
              <a:rPr lang="de-DE" sz="700" i="1" dirty="0"/>
              <a:t>Hemiprogne</a:t>
            </a:r>
          </a:p>
        </p:txBody>
      </p:sp>
      <p:sp>
        <p:nvSpPr>
          <p:cNvPr id="280" name="Textfeld 279">
            <a:extLst>
              <a:ext uri="{FF2B5EF4-FFF2-40B4-BE49-F238E27FC236}">
                <a16:creationId xmlns:a16="http://schemas.microsoft.com/office/drawing/2014/main" id="{994FD292-3179-40A8-BB2F-AACDA61A914D}"/>
              </a:ext>
            </a:extLst>
          </p:cNvPr>
          <p:cNvSpPr txBox="1"/>
          <p:nvPr/>
        </p:nvSpPr>
        <p:spPr>
          <a:xfrm>
            <a:off x="4953049" y="3452122"/>
            <a:ext cx="437619" cy="107722"/>
          </a:xfrm>
          <a:prstGeom prst="rect">
            <a:avLst/>
          </a:prstGeom>
          <a:noFill/>
        </p:spPr>
        <p:txBody>
          <a:bodyPr wrap="square" lIns="0" tIns="0" rIns="0" bIns="0" rtlCol="0">
            <a:spAutoFit/>
          </a:bodyPr>
          <a:lstStyle/>
          <a:p>
            <a:r>
              <a:rPr lang="de-DE" sz="700" i="1" dirty="0"/>
              <a:t>Tauraco</a:t>
            </a:r>
          </a:p>
        </p:txBody>
      </p:sp>
      <p:sp>
        <p:nvSpPr>
          <p:cNvPr id="281" name="Textfeld 280">
            <a:extLst>
              <a:ext uri="{FF2B5EF4-FFF2-40B4-BE49-F238E27FC236}">
                <a16:creationId xmlns:a16="http://schemas.microsoft.com/office/drawing/2014/main" id="{AC9BBDAF-96B1-4A94-BE54-16E8CFD33E83}"/>
              </a:ext>
            </a:extLst>
          </p:cNvPr>
          <p:cNvSpPr txBox="1"/>
          <p:nvPr/>
        </p:nvSpPr>
        <p:spPr>
          <a:xfrm>
            <a:off x="4953049" y="3532451"/>
            <a:ext cx="444032" cy="107722"/>
          </a:xfrm>
          <a:prstGeom prst="rect">
            <a:avLst/>
          </a:prstGeom>
          <a:noFill/>
        </p:spPr>
        <p:txBody>
          <a:bodyPr wrap="none" lIns="0" tIns="0" rIns="0" bIns="0" rtlCol="0">
            <a:spAutoFit/>
          </a:bodyPr>
          <a:lstStyle/>
          <a:p>
            <a:r>
              <a:rPr lang="de-DE" sz="700" i="1" dirty="0"/>
              <a:t>Corythaeola</a:t>
            </a:r>
          </a:p>
        </p:txBody>
      </p:sp>
      <p:sp>
        <p:nvSpPr>
          <p:cNvPr id="282" name="Textfeld 281">
            <a:extLst>
              <a:ext uri="{FF2B5EF4-FFF2-40B4-BE49-F238E27FC236}">
                <a16:creationId xmlns:a16="http://schemas.microsoft.com/office/drawing/2014/main" id="{C0F5E030-09D5-40E2-B140-C33A7CF01E61}"/>
              </a:ext>
            </a:extLst>
          </p:cNvPr>
          <p:cNvSpPr txBox="1"/>
          <p:nvPr/>
        </p:nvSpPr>
        <p:spPr>
          <a:xfrm>
            <a:off x="4953049" y="3615283"/>
            <a:ext cx="304571" cy="107722"/>
          </a:xfrm>
          <a:prstGeom prst="rect">
            <a:avLst/>
          </a:prstGeom>
          <a:noFill/>
        </p:spPr>
        <p:txBody>
          <a:bodyPr wrap="none" lIns="0" tIns="0" rIns="0" bIns="0" rtlCol="0">
            <a:spAutoFit/>
          </a:bodyPr>
          <a:lstStyle/>
          <a:p>
            <a:r>
              <a:rPr lang="de-DE" sz="700" i="1" dirty="0"/>
              <a:t>Ardeotis</a:t>
            </a:r>
          </a:p>
        </p:txBody>
      </p:sp>
      <p:sp>
        <p:nvSpPr>
          <p:cNvPr id="283" name="Textfeld 282">
            <a:extLst>
              <a:ext uri="{FF2B5EF4-FFF2-40B4-BE49-F238E27FC236}">
                <a16:creationId xmlns:a16="http://schemas.microsoft.com/office/drawing/2014/main" id="{66771087-4F1D-461C-AC6E-30800FAB063C}"/>
              </a:ext>
            </a:extLst>
          </p:cNvPr>
          <p:cNvSpPr txBox="1"/>
          <p:nvPr/>
        </p:nvSpPr>
        <p:spPr>
          <a:xfrm>
            <a:off x="4953049" y="3693662"/>
            <a:ext cx="256480" cy="107722"/>
          </a:xfrm>
          <a:prstGeom prst="rect">
            <a:avLst/>
          </a:prstGeom>
          <a:noFill/>
        </p:spPr>
        <p:txBody>
          <a:bodyPr wrap="none" lIns="0" tIns="0" rIns="0" bIns="0" rtlCol="0">
            <a:spAutoFit/>
          </a:bodyPr>
          <a:lstStyle/>
          <a:p>
            <a:r>
              <a:rPr lang="de-DE" sz="700" i="1" dirty="0"/>
              <a:t>Tapera</a:t>
            </a:r>
          </a:p>
        </p:txBody>
      </p:sp>
      <p:sp>
        <p:nvSpPr>
          <p:cNvPr id="284" name="Textfeld 283">
            <a:extLst>
              <a:ext uri="{FF2B5EF4-FFF2-40B4-BE49-F238E27FC236}">
                <a16:creationId xmlns:a16="http://schemas.microsoft.com/office/drawing/2014/main" id="{F8C0313F-CE39-4C72-829F-196B60F7C082}"/>
              </a:ext>
            </a:extLst>
          </p:cNvPr>
          <p:cNvSpPr txBox="1"/>
          <p:nvPr/>
        </p:nvSpPr>
        <p:spPr>
          <a:xfrm>
            <a:off x="4953049" y="3775435"/>
            <a:ext cx="371897" cy="107722"/>
          </a:xfrm>
          <a:prstGeom prst="rect">
            <a:avLst/>
          </a:prstGeom>
          <a:noFill/>
        </p:spPr>
        <p:txBody>
          <a:bodyPr wrap="none" lIns="0" tIns="0" rIns="0" bIns="0" rtlCol="0">
            <a:spAutoFit/>
          </a:bodyPr>
          <a:lstStyle/>
          <a:p>
            <a:r>
              <a:rPr lang="de-DE" sz="700" i="1" dirty="0"/>
              <a:t>Centropus</a:t>
            </a:r>
          </a:p>
        </p:txBody>
      </p:sp>
      <p:sp>
        <p:nvSpPr>
          <p:cNvPr id="285" name="Textfeld 284">
            <a:extLst>
              <a:ext uri="{FF2B5EF4-FFF2-40B4-BE49-F238E27FC236}">
                <a16:creationId xmlns:a16="http://schemas.microsoft.com/office/drawing/2014/main" id="{D62A7FAD-012B-4B28-A525-0D08B193A63F}"/>
              </a:ext>
            </a:extLst>
          </p:cNvPr>
          <p:cNvSpPr txBox="1"/>
          <p:nvPr/>
        </p:nvSpPr>
        <p:spPr>
          <a:xfrm>
            <a:off x="4953049" y="3849749"/>
            <a:ext cx="278923" cy="107722"/>
          </a:xfrm>
          <a:prstGeom prst="rect">
            <a:avLst/>
          </a:prstGeom>
          <a:noFill/>
        </p:spPr>
        <p:txBody>
          <a:bodyPr wrap="none" lIns="0" tIns="0" rIns="0" bIns="0" rtlCol="0">
            <a:spAutoFit/>
          </a:bodyPr>
          <a:lstStyle/>
          <a:p>
            <a:r>
              <a:rPr lang="de-DE" sz="700" i="1" dirty="0"/>
              <a:t>Cuculus</a:t>
            </a:r>
          </a:p>
        </p:txBody>
      </p:sp>
      <p:sp>
        <p:nvSpPr>
          <p:cNvPr id="286" name="Textfeld 285">
            <a:extLst>
              <a:ext uri="{FF2B5EF4-FFF2-40B4-BE49-F238E27FC236}">
                <a16:creationId xmlns:a16="http://schemas.microsoft.com/office/drawing/2014/main" id="{1602B62F-A003-49A2-BB14-C5DA2E72494C}"/>
              </a:ext>
            </a:extLst>
          </p:cNvPr>
          <p:cNvSpPr txBox="1"/>
          <p:nvPr/>
        </p:nvSpPr>
        <p:spPr>
          <a:xfrm>
            <a:off x="4953049" y="3928348"/>
            <a:ext cx="323807" cy="107722"/>
          </a:xfrm>
          <a:prstGeom prst="rect">
            <a:avLst/>
          </a:prstGeom>
          <a:noFill/>
        </p:spPr>
        <p:txBody>
          <a:bodyPr wrap="none" lIns="0" tIns="0" rIns="0" bIns="0" rtlCol="0">
            <a:spAutoFit/>
          </a:bodyPr>
          <a:lstStyle/>
          <a:p>
            <a:r>
              <a:rPr lang="de-DE" sz="700" i="1" dirty="0"/>
              <a:t>Coccyzus</a:t>
            </a:r>
          </a:p>
        </p:txBody>
      </p:sp>
      <p:sp>
        <p:nvSpPr>
          <p:cNvPr id="287" name="Textfeld 286">
            <a:extLst>
              <a:ext uri="{FF2B5EF4-FFF2-40B4-BE49-F238E27FC236}">
                <a16:creationId xmlns:a16="http://schemas.microsoft.com/office/drawing/2014/main" id="{C69D7A19-03D7-40C4-8937-5856830C97EE}"/>
              </a:ext>
            </a:extLst>
          </p:cNvPr>
          <p:cNvSpPr txBox="1"/>
          <p:nvPr/>
        </p:nvSpPr>
        <p:spPr>
          <a:xfrm>
            <a:off x="4953049" y="4006727"/>
            <a:ext cx="272510" cy="107722"/>
          </a:xfrm>
          <a:prstGeom prst="rect">
            <a:avLst/>
          </a:prstGeom>
          <a:noFill/>
        </p:spPr>
        <p:txBody>
          <a:bodyPr wrap="none" lIns="0" tIns="0" rIns="0" bIns="0" rtlCol="0">
            <a:spAutoFit/>
          </a:bodyPr>
          <a:lstStyle/>
          <a:p>
            <a:r>
              <a:rPr lang="de-DE" sz="700" i="1" dirty="0"/>
              <a:t>Monias</a:t>
            </a:r>
          </a:p>
        </p:txBody>
      </p:sp>
      <p:sp>
        <p:nvSpPr>
          <p:cNvPr id="288" name="Textfeld 287">
            <a:extLst>
              <a:ext uri="{FF2B5EF4-FFF2-40B4-BE49-F238E27FC236}">
                <a16:creationId xmlns:a16="http://schemas.microsoft.com/office/drawing/2014/main" id="{E398B398-28D3-484F-9BD0-A03A765ADF25}"/>
              </a:ext>
            </a:extLst>
          </p:cNvPr>
          <p:cNvSpPr txBox="1"/>
          <p:nvPr/>
        </p:nvSpPr>
        <p:spPr>
          <a:xfrm>
            <a:off x="4953049" y="4084794"/>
            <a:ext cx="386324" cy="107722"/>
          </a:xfrm>
          <a:prstGeom prst="rect">
            <a:avLst/>
          </a:prstGeom>
          <a:noFill/>
        </p:spPr>
        <p:txBody>
          <a:bodyPr wrap="none" lIns="0" tIns="0" rIns="0" bIns="0" rtlCol="0">
            <a:spAutoFit/>
          </a:bodyPr>
          <a:lstStyle/>
          <a:p>
            <a:r>
              <a:rPr lang="de-DE" sz="700" i="1" dirty="0"/>
              <a:t>Mesitornis</a:t>
            </a:r>
          </a:p>
        </p:txBody>
      </p:sp>
      <p:sp>
        <p:nvSpPr>
          <p:cNvPr id="289" name="Textfeld 288">
            <a:extLst>
              <a:ext uri="{FF2B5EF4-FFF2-40B4-BE49-F238E27FC236}">
                <a16:creationId xmlns:a16="http://schemas.microsoft.com/office/drawing/2014/main" id="{2DC9F001-F782-425A-95F1-E55A04FE68A7}"/>
              </a:ext>
            </a:extLst>
          </p:cNvPr>
          <p:cNvSpPr txBox="1"/>
          <p:nvPr/>
        </p:nvSpPr>
        <p:spPr>
          <a:xfrm>
            <a:off x="4953049" y="4161026"/>
            <a:ext cx="389530" cy="107722"/>
          </a:xfrm>
          <a:prstGeom prst="rect">
            <a:avLst/>
          </a:prstGeom>
          <a:noFill/>
        </p:spPr>
        <p:txBody>
          <a:bodyPr wrap="none" lIns="0" tIns="0" rIns="0" bIns="0" rtlCol="0">
            <a:spAutoFit/>
          </a:bodyPr>
          <a:lstStyle/>
          <a:p>
            <a:r>
              <a:rPr lang="de-DE" sz="700" i="1" dirty="0"/>
              <a:t>Syrrhaptes</a:t>
            </a:r>
          </a:p>
        </p:txBody>
      </p:sp>
      <p:sp>
        <p:nvSpPr>
          <p:cNvPr id="290" name="Textfeld 289">
            <a:extLst>
              <a:ext uri="{FF2B5EF4-FFF2-40B4-BE49-F238E27FC236}">
                <a16:creationId xmlns:a16="http://schemas.microsoft.com/office/drawing/2014/main" id="{90AF6B32-20C3-4504-B8DD-299000A489FA}"/>
              </a:ext>
            </a:extLst>
          </p:cNvPr>
          <p:cNvSpPr txBox="1"/>
          <p:nvPr/>
        </p:nvSpPr>
        <p:spPr>
          <a:xfrm>
            <a:off x="4953049" y="4324987"/>
            <a:ext cx="360676" cy="107722"/>
          </a:xfrm>
          <a:prstGeom prst="rect">
            <a:avLst/>
          </a:prstGeom>
          <a:noFill/>
        </p:spPr>
        <p:txBody>
          <a:bodyPr wrap="none" lIns="0" tIns="0" rIns="0" bIns="0" rtlCol="0">
            <a:spAutoFit/>
          </a:bodyPr>
          <a:lstStyle/>
          <a:p>
            <a:r>
              <a:rPr lang="de-DE" sz="700" i="1" dirty="0"/>
              <a:t>Ptilinopus</a:t>
            </a:r>
          </a:p>
        </p:txBody>
      </p:sp>
      <p:sp>
        <p:nvSpPr>
          <p:cNvPr id="291" name="Textfeld 290">
            <a:extLst>
              <a:ext uri="{FF2B5EF4-FFF2-40B4-BE49-F238E27FC236}">
                <a16:creationId xmlns:a16="http://schemas.microsoft.com/office/drawing/2014/main" id="{A84098BC-350A-4CD5-8858-C684FD7654B4}"/>
              </a:ext>
            </a:extLst>
          </p:cNvPr>
          <p:cNvSpPr txBox="1"/>
          <p:nvPr/>
        </p:nvSpPr>
        <p:spPr>
          <a:xfrm>
            <a:off x="4953049" y="4407819"/>
            <a:ext cx="240450" cy="107722"/>
          </a:xfrm>
          <a:prstGeom prst="rect">
            <a:avLst/>
          </a:prstGeom>
          <a:noFill/>
        </p:spPr>
        <p:txBody>
          <a:bodyPr wrap="none" lIns="0" tIns="0" rIns="0" bIns="0" rtlCol="0">
            <a:spAutoFit/>
          </a:bodyPr>
          <a:lstStyle/>
          <a:p>
            <a:r>
              <a:rPr lang="de-DE" sz="700" i="1" dirty="0"/>
              <a:t>Treron</a:t>
            </a:r>
          </a:p>
        </p:txBody>
      </p:sp>
      <p:sp>
        <p:nvSpPr>
          <p:cNvPr id="292" name="Textfeld 291">
            <a:extLst>
              <a:ext uri="{FF2B5EF4-FFF2-40B4-BE49-F238E27FC236}">
                <a16:creationId xmlns:a16="http://schemas.microsoft.com/office/drawing/2014/main" id="{612C869E-BCD9-4069-B79C-41935B526FC8}"/>
              </a:ext>
            </a:extLst>
          </p:cNvPr>
          <p:cNvSpPr txBox="1"/>
          <p:nvPr/>
        </p:nvSpPr>
        <p:spPr>
          <a:xfrm>
            <a:off x="4953049" y="4483022"/>
            <a:ext cx="391133" cy="107722"/>
          </a:xfrm>
          <a:prstGeom prst="rect">
            <a:avLst/>
          </a:prstGeom>
          <a:noFill/>
        </p:spPr>
        <p:txBody>
          <a:bodyPr wrap="none" lIns="0" tIns="0" rIns="0" bIns="0" rtlCol="0">
            <a:spAutoFit/>
          </a:bodyPr>
          <a:lstStyle/>
          <a:p>
            <a:r>
              <a:rPr lang="de-DE" sz="700" i="1" dirty="0"/>
              <a:t>Columbina</a:t>
            </a:r>
          </a:p>
        </p:txBody>
      </p:sp>
      <p:sp>
        <p:nvSpPr>
          <p:cNvPr id="293" name="Textfeld 292">
            <a:extLst>
              <a:ext uri="{FF2B5EF4-FFF2-40B4-BE49-F238E27FC236}">
                <a16:creationId xmlns:a16="http://schemas.microsoft.com/office/drawing/2014/main" id="{9B067FE8-4138-40B5-A6A1-43D68054CA32}"/>
              </a:ext>
            </a:extLst>
          </p:cNvPr>
          <p:cNvSpPr txBox="1"/>
          <p:nvPr/>
        </p:nvSpPr>
        <p:spPr>
          <a:xfrm>
            <a:off x="4953050" y="4716670"/>
            <a:ext cx="384176" cy="107722"/>
          </a:xfrm>
          <a:prstGeom prst="rect">
            <a:avLst/>
          </a:prstGeom>
          <a:noFill/>
        </p:spPr>
        <p:txBody>
          <a:bodyPr wrap="square" lIns="0" tIns="0" rIns="0" bIns="0" rtlCol="0">
            <a:spAutoFit/>
          </a:bodyPr>
          <a:lstStyle/>
          <a:p>
            <a:r>
              <a:rPr lang="de-DE" sz="700" i="1" dirty="0"/>
              <a:t>Heliornis</a:t>
            </a:r>
          </a:p>
        </p:txBody>
      </p:sp>
      <p:sp>
        <p:nvSpPr>
          <p:cNvPr id="294" name="Textfeld 293">
            <a:extLst>
              <a:ext uri="{FF2B5EF4-FFF2-40B4-BE49-F238E27FC236}">
                <a16:creationId xmlns:a16="http://schemas.microsoft.com/office/drawing/2014/main" id="{0EF451FB-16FB-4D9A-885E-815BB12DA330}"/>
              </a:ext>
            </a:extLst>
          </p:cNvPr>
          <p:cNvSpPr txBox="1"/>
          <p:nvPr/>
        </p:nvSpPr>
        <p:spPr>
          <a:xfrm>
            <a:off x="4953049" y="4798495"/>
            <a:ext cx="394339" cy="107722"/>
          </a:xfrm>
          <a:prstGeom prst="rect">
            <a:avLst/>
          </a:prstGeom>
          <a:noFill/>
        </p:spPr>
        <p:txBody>
          <a:bodyPr wrap="none" lIns="0" tIns="0" rIns="0" bIns="0" rtlCol="0">
            <a:spAutoFit/>
          </a:bodyPr>
          <a:lstStyle/>
          <a:p>
            <a:r>
              <a:rPr lang="de-DE" sz="700" i="1" dirty="0"/>
              <a:t>Sarothrura</a:t>
            </a:r>
          </a:p>
        </p:txBody>
      </p:sp>
      <p:sp>
        <p:nvSpPr>
          <p:cNvPr id="295" name="Textfeld 294">
            <a:extLst>
              <a:ext uri="{FF2B5EF4-FFF2-40B4-BE49-F238E27FC236}">
                <a16:creationId xmlns:a16="http://schemas.microsoft.com/office/drawing/2014/main" id="{94F64667-6476-44AC-B767-D551558FE15F}"/>
              </a:ext>
            </a:extLst>
          </p:cNvPr>
          <p:cNvSpPr txBox="1"/>
          <p:nvPr/>
        </p:nvSpPr>
        <p:spPr>
          <a:xfrm>
            <a:off x="4953049" y="4243291"/>
            <a:ext cx="333425" cy="107722"/>
          </a:xfrm>
          <a:prstGeom prst="rect">
            <a:avLst/>
          </a:prstGeom>
          <a:noFill/>
        </p:spPr>
        <p:txBody>
          <a:bodyPr wrap="none" lIns="0" tIns="0" rIns="0" bIns="0" rtlCol="0">
            <a:spAutoFit/>
          </a:bodyPr>
          <a:lstStyle/>
          <a:p>
            <a:r>
              <a:rPr lang="de-DE" sz="700" i="1" dirty="0"/>
              <a:t>Pterocles</a:t>
            </a:r>
          </a:p>
        </p:txBody>
      </p:sp>
      <p:sp>
        <p:nvSpPr>
          <p:cNvPr id="296" name="Textfeld 295">
            <a:extLst>
              <a:ext uri="{FF2B5EF4-FFF2-40B4-BE49-F238E27FC236}">
                <a16:creationId xmlns:a16="http://schemas.microsoft.com/office/drawing/2014/main" id="{A6F38651-F10A-496A-A636-A7CC629AD8CF}"/>
              </a:ext>
            </a:extLst>
          </p:cNvPr>
          <p:cNvSpPr txBox="1"/>
          <p:nvPr/>
        </p:nvSpPr>
        <p:spPr>
          <a:xfrm>
            <a:off x="4953049" y="4870430"/>
            <a:ext cx="437619" cy="107722"/>
          </a:xfrm>
          <a:prstGeom prst="rect">
            <a:avLst/>
          </a:prstGeom>
          <a:noFill/>
        </p:spPr>
        <p:txBody>
          <a:bodyPr wrap="square" lIns="0" tIns="0" rIns="0" bIns="0" rtlCol="0">
            <a:spAutoFit/>
          </a:bodyPr>
          <a:lstStyle/>
          <a:p>
            <a:r>
              <a:rPr lang="de-DE" sz="700" i="1" dirty="0"/>
              <a:t>Rallus</a:t>
            </a:r>
          </a:p>
        </p:txBody>
      </p:sp>
      <p:sp>
        <p:nvSpPr>
          <p:cNvPr id="297" name="Textfeld 296">
            <a:extLst>
              <a:ext uri="{FF2B5EF4-FFF2-40B4-BE49-F238E27FC236}">
                <a16:creationId xmlns:a16="http://schemas.microsoft.com/office/drawing/2014/main" id="{05C95F2E-92F3-43EE-9D76-40CAA5F5F3A6}"/>
              </a:ext>
            </a:extLst>
          </p:cNvPr>
          <p:cNvSpPr txBox="1"/>
          <p:nvPr/>
        </p:nvSpPr>
        <p:spPr>
          <a:xfrm>
            <a:off x="4953049" y="5026831"/>
            <a:ext cx="354264" cy="107722"/>
          </a:xfrm>
          <a:prstGeom prst="rect">
            <a:avLst/>
          </a:prstGeom>
          <a:noFill/>
        </p:spPr>
        <p:txBody>
          <a:bodyPr wrap="none" lIns="0" tIns="0" rIns="0" bIns="0" rtlCol="0">
            <a:spAutoFit/>
          </a:bodyPr>
          <a:lstStyle/>
          <a:p>
            <a:r>
              <a:rPr lang="de-DE" sz="700" i="1" dirty="0"/>
              <a:t>Porphyrio</a:t>
            </a:r>
          </a:p>
        </p:txBody>
      </p:sp>
      <p:sp>
        <p:nvSpPr>
          <p:cNvPr id="298" name="Textfeld 297">
            <a:extLst>
              <a:ext uri="{FF2B5EF4-FFF2-40B4-BE49-F238E27FC236}">
                <a16:creationId xmlns:a16="http://schemas.microsoft.com/office/drawing/2014/main" id="{6676D9ED-289B-48DE-929F-95CBB93A6D83}"/>
              </a:ext>
            </a:extLst>
          </p:cNvPr>
          <p:cNvSpPr txBox="1"/>
          <p:nvPr/>
        </p:nvSpPr>
        <p:spPr>
          <a:xfrm>
            <a:off x="4953049" y="5109663"/>
            <a:ext cx="288541" cy="107722"/>
          </a:xfrm>
          <a:prstGeom prst="rect">
            <a:avLst/>
          </a:prstGeom>
          <a:noFill/>
        </p:spPr>
        <p:txBody>
          <a:bodyPr wrap="none" lIns="0" tIns="0" rIns="0" bIns="0" rtlCol="0">
            <a:spAutoFit/>
          </a:bodyPr>
          <a:lstStyle/>
          <a:p>
            <a:r>
              <a:rPr lang="de-DE" sz="700" i="1" dirty="0"/>
              <a:t>Psophia</a:t>
            </a:r>
          </a:p>
        </p:txBody>
      </p:sp>
      <p:sp>
        <p:nvSpPr>
          <p:cNvPr id="299" name="Textfeld 298">
            <a:extLst>
              <a:ext uri="{FF2B5EF4-FFF2-40B4-BE49-F238E27FC236}">
                <a16:creationId xmlns:a16="http://schemas.microsoft.com/office/drawing/2014/main" id="{5C6719FA-3BBF-40D0-B3CE-12C952F7ECC2}"/>
              </a:ext>
            </a:extLst>
          </p:cNvPr>
          <p:cNvSpPr txBox="1"/>
          <p:nvPr/>
        </p:nvSpPr>
        <p:spPr>
          <a:xfrm>
            <a:off x="4953049" y="5184866"/>
            <a:ext cx="280526" cy="107722"/>
          </a:xfrm>
          <a:prstGeom prst="rect">
            <a:avLst/>
          </a:prstGeom>
          <a:noFill/>
        </p:spPr>
        <p:txBody>
          <a:bodyPr wrap="none" lIns="0" tIns="0" rIns="0" bIns="0" rtlCol="0">
            <a:spAutoFit/>
          </a:bodyPr>
          <a:lstStyle/>
          <a:p>
            <a:r>
              <a:rPr lang="de-DE" sz="700" i="1" dirty="0"/>
              <a:t>Aramus</a:t>
            </a:r>
          </a:p>
        </p:txBody>
      </p:sp>
      <p:sp>
        <p:nvSpPr>
          <p:cNvPr id="300" name="Textfeld 299">
            <a:extLst>
              <a:ext uri="{FF2B5EF4-FFF2-40B4-BE49-F238E27FC236}">
                <a16:creationId xmlns:a16="http://schemas.microsoft.com/office/drawing/2014/main" id="{E3AD03C0-2425-4B7E-8678-C800AEF7FD40}"/>
              </a:ext>
            </a:extLst>
          </p:cNvPr>
          <p:cNvSpPr txBox="1"/>
          <p:nvPr/>
        </p:nvSpPr>
        <p:spPr>
          <a:xfrm>
            <a:off x="4953049" y="5262304"/>
            <a:ext cx="456855" cy="107722"/>
          </a:xfrm>
          <a:prstGeom prst="rect">
            <a:avLst/>
          </a:prstGeom>
          <a:noFill/>
        </p:spPr>
        <p:txBody>
          <a:bodyPr wrap="square" lIns="0" tIns="0" rIns="0" bIns="0" rtlCol="0">
            <a:spAutoFit/>
          </a:bodyPr>
          <a:lstStyle/>
          <a:p>
            <a:r>
              <a:rPr lang="de-DE" sz="700" i="1" dirty="0"/>
              <a:t>Balearica</a:t>
            </a:r>
          </a:p>
        </p:txBody>
      </p:sp>
      <p:sp>
        <p:nvSpPr>
          <p:cNvPr id="301" name="Textfeld 300">
            <a:extLst>
              <a:ext uri="{FF2B5EF4-FFF2-40B4-BE49-F238E27FC236}">
                <a16:creationId xmlns:a16="http://schemas.microsoft.com/office/drawing/2014/main" id="{A59A799F-4675-4FBF-A976-846542B0E30B}"/>
              </a:ext>
            </a:extLst>
          </p:cNvPr>
          <p:cNvSpPr txBox="1"/>
          <p:nvPr/>
        </p:nvSpPr>
        <p:spPr>
          <a:xfrm>
            <a:off x="4953048" y="5344129"/>
            <a:ext cx="560705" cy="107722"/>
          </a:xfrm>
          <a:prstGeom prst="rect">
            <a:avLst/>
          </a:prstGeom>
          <a:noFill/>
        </p:spPr>
        <p:txBody>
          <a:bodyPr wrap="square" lIns="0" tIns="0" rIns="0" bIns="0" rtlCol="0">
            <a:spAutoFit/>
          </a:bodyPr>
          <a:lstStyle/>
          <a:p>
            <a:r>
              <a:rPr lang="de-DE" sz="700" i="1" dirty="0"/>
              <a:t>Grus</a:t>
            </a:r>
          </a:p>
        </p:txBody>
      </p:sp>
      <p:sp>
        <p:nvSpPr>
          <p:cNvPr id="302" name="Textfeld 301">
            <a:extLst>
              <a:ext uri="{FF2B5EF4-FFF2-40B4-BE49-F238E27FC236}">
                <a16:creationId xmlns:a16="http://schemas.microsoft.com/office/drawing/2014/main" id="{AD776BAD-A69B-47DC-8888-4019AD8CB4B2}"/>
              </a:ext>
            </a:extLst>
          </p:cNvPr>
          <p:cNvSpPr txBox="1"/>
          <p:nvPr/>
        </p:nvSpPr>
        <p:spPr>
          <a:xfrm>
            <a:off x="4953049" y="4945135"/>
            <a:ext cx="411972" cy="107722"/>
          </a:xfrm>
          <a:prstGeom prst="rect">
            <a:avLst/>
          </a:prstGeom>
          <a:noFill/>
        </p:spPr>
        <p:txBody>
          <a:bodyPr wrap="none" lIns="0" tIns="0" rIns="0" bIns="0" rtlCol="0">
            <a:spAutoFit/>
          </a:bodyPr>
          <a:lstStyle/>
          <a:p>
            <a:r>
              <a:rPr lang="de-DE" sz="700" i="1" dirty="0"/>
              <a:t>Micropygia</a:t>
            </a:r>
          </a:p>
        </p:txBody>
      </p:sp>
      <p:sp>
        <p:nvSpPr>
          <p:cNvPr id="303" name="Textfeld 302">
            <a:extLst>
              <a:ext uri="{FF2B5EF4-FFF2-40B4-BE49-F238E27FC236}">
                <a16:creationId xmlns:a16="http://schemas.microsoft.com/office/drawing/2014/main" id="{5A3BF940-662B-4202-86EF-D77A0C36EA10}"/>
              </a:ext>
            </a:extLst>
          </p:cNvPr>
          <p:cNvSpPr txBox="1"/>
          <p:nvPr/>
        </p:nvSpPr>
        <p:spPr>
          <a:xfrm>
            <a:off x="4953049" y="5423684"/>
            <a:ext cx="603174" cy="107722"/>
          </a:xfrm>
          <a:prstGeom prst="rect">
            <a:avLst/>
          </a:prstGeom>
          <a:noFill/>
        </p:spPr>
        <p:txBody>
          <a:bodyPr wrap="square" lIns="0" tIns="0" rIns="0" bIns="0" rtlCol="0">
            <a:spAutoFit/>
          </a:bodyPr>
          <a:lstStyle/>
          <a:p>
            <a:r>
              <a:rPr lang="de-DE" sz="700" i="1" dirty="0"/>
              <a:t>Phoenicopterus</a:t>
            </a:r>
          </a:p>
        </p:txBody>
      </p:sp>
      <p:sp>
        <p:nvSpPr>
          <p:cNvPr id="304" name="Textfeld 303">
            <a:extLst>
              <a:ext uri="{FF2B5EF4-FFF2-40B4-BE49-F238E27FC236}">
                <a16:creationId xmlns:a16="http://schemas.microsoft.com/office/drawing/2014/main" id="{73C62D0A-7744-4928-87A8-815FCE858F2F}"/>
              </a:ext>
            </a:extLst>
          </p:cNvPr>
          <p:cNvSpPr txBox="1"/>
          <p:nvPr/>
        </p:nvSpPr>
        <p:spPr>
          <a:xfrm>
            <a:off x="4953049" y="5500203"/>
            <a:ext cx="343043" cy="107722"/>
          </a:xfrm>
          <a:prstGeom prst="rect">
            <a:avLst/>
          </a:prstGeom>
          <a:noFill/>
        </p:spPr>
        <p:txBody>
          <a:bodyPr wrap="none" lIns="0" tIns="0" rIns="0" bIns="0" rtlCol="0">
            <a:spAutoFit/>
          </a:bodyPr>
          <a:lstStyle/>
          <a:p>
            <a:r>
              <a:rPr lang="de-DE" sz="700" i="1" dirty="0"/>
              <a:t>Rollandia</a:t>
            </a:r>
          </a:p>
        </p:txBody>
      </p:sp>
      <p:sp>
        <p:nvSpPr>
          <p:cNvPr id="305" name="Textfeld 304">
            <a:extLst>
              <a:ext uri="{FF2B5EF4-FFF2-40B4-BE49-F238E27FC236}">
                <a16:creationId xmlns:a16="http://schemas.microsoft.com/office/drawing/2014/main" id="{738A39CF-2C10-425B-87BC-6D729AADEBDC}"/>
              </a:ext>
            </a:extLst>
          </p:cNvPr>
          <p:cNvSpPr txBox="1"/>
          <p:nvPr/>
        </p:nvSpPr>
        <p:spPr>
          <a:xfrm>
            <a:off x="4953049" y="5583035"/>
            <a:ext cx="320601" cy="107722"/>
          </a:xfrm>
          <a:prstGeom prst="rect">
            <a:avLst/>
          </a:prstGeom>
          <a:noFill/>
        </p:spPr>
        <p:txBody>
          <a:bodyPr wrap="none" lIns="0" tIns="0" rIns="0" bIns="0" rtlCol="0">
            <a:spAutoFit/>
          </a:bodyPr>
          <a:lstStyle/>
          <a:p>
            <a:r>
              <a:rPr lang="de-DE" sz="700" i="1" dirty="0"/>
              <a:t>Burhinus</a:t>
            </a:r>
          </a:p>
        </p:txBody>
      </p:sp>
      <p:sp>
        <p:nvSpPr>
          <p:cNvPr id="306" name="Textfeld 305">
            <a:extLst>
              <a:ext uri="{FF2B5EF4-FFF2-40B4-BE49-F238E27FC236}">
                <a16:creationId xmlns:a16="http://schemas.microsoft.com/office/drawing/2014/main" id="{9EBA6F1F-627B-4EAA-9AF9-D3583609752C}"/>
              </a:ext>
            </a:extLst>
          </p:cNvPr>
          <p:cNvSpPr txBox="1"/>
          <p:nvPr/>
        </p:nvSpPr>
        <p:spPr>
          <a:xfrm>
            <a:off x="4953049" y="5661414"/>
            <a:ext cx="395942" cy="107722"/>
          </a:xfrm>
          <a:prstGeom prst="rect">
            <a:avLst/>
          </a:prstGeom>
          <a:noFill/>
        </p:spPr>
        <p:txBody>
          <a:bodyPr wrap="none" lIns="0" tIns="0" rIns="0" bIns="0" rtlCol="0">
            <a:spAutoFit/>
          </a:bodyPr>
          <a:lstStyle/>
          <a:p>
            <a:r>
              <a:rPr lang="de-DE" sz="700" i="1" dirty="0"/>
              <a:t>Charadrius</a:t>
            </a:r>
          </a:p>
        </p:txBody>
      </p:sp>
      <p:sp>
        <p:nvSpPr>
          <p:cNvPr id="308" name="Textfeld 307">
            <a:extLst>
              <a:ext uri="{FF2B5EF4-FFF2-40B4-BE49-F238E27FC236}">
                <a16:creationId xmlns:a16="http://schemas.microsoft.com/office/drawing/2014/main" id="{B851F0E1-F74D-419A-B505-D8032D6EF609}"/>
              </a:ext>
            </a:extLst>
          </p:cNvPr>
          <p:cNvSpPr txBox="1"/>
          <p:nvPr/>
        </p:nvSpPr>
        <p:spPr>
          <a:xfrm>
            <a:off x="4953049" y="5737491"/>
            <a:ext cx="445635" cy="107722"/>
          </a:xfrm>
          <a:prstGeom prst="rect">
            <a:avLst/>
          </a:prstGeom>
          <a:noFill/>
        </p:spPr>
        <p:txBody>
          <a:bodyPr wrap="none" lIns="0" tIns="0" rIns="0" bIns="0" rtlCol="0">
            <a:spAutoFit/>
          </a:bodyPr>
          <a:lstStyle/>
          <a:p>
            <a:r>
              <a:rPr lang="de-DE" sz="700" i="1" dirty="0"/>
              <a:t>Himantopus</a:t>
            </a:r>
          </a:p>
        </p:txBody>
      </p:sp>
      <p:sp>
        <p:nvSpPr>
          <p:cNvPr id="309" name="Textfeld 308">
            <a:extLst>
              <a:ext uri="{FF2B5EF4-FFF2-40B4-BE49-F238E27FC236}">
                <a16:creationId xmlns:a16="http://schemas.microsoft.com/office/drawing/2014/main" id="{FBE86F8C-CF9D-47FB-B479-96F0C1186EC0}"/>
              </a:ext>
            </a:extLst>
          </p:cNvPr>
          <p:cNvSpPr txBox="1"/>
          <p:nvPr/>
        </p:nvSpPr>
        <p:spPr>
          <a:xfrm>
            <a:off x="4953049" y="5816090"/>
            <a:ext cx="485710" cy="107722"/>
          </a:xfrm>
          <a:prstGeom prst="rect">
            <a:avLst/>
          </a:prstGeom>
          <a:noFill/>
        </p:spPr>
        <p:txBody>
          <a:bodyPr wrap="none" lIns="0" tIns="0" rIns="0" bIns="0" rtlCol="0">
            <a:spAutoFit/>
          </a:bodyPr>
          <a:lstStyle/>
          <a:p>
            <a:r>
              <a:rPr lang="de-DE" sz="700" i="1" dirty="0"/>
              <a:t>Recurvirostra</a:t>
            </a:r>
          </a:p>
        </p:txBody>
      </p:sp>
      <p:sp>
        <p:nvSpPr>
          <p:cNvPr id="310" name="Textfeld 309">
            <a:extLst>
              <a:ext uri="{FF2B5EF4-FFF2-40B4-BE49-F238E27FC236}">
                <a16:creationId xmlns:a16="http://schemas.microsoft.com/office/drawing/2014/main" id="{ADA45AC6-B617-4C30-AF96-7A2DEAA57105}"/>
              </a:ext>
            </a:extLst>
          </p:cNvPr>
          <p:cNvSpPr txBox="1"/>
          <p:nvPr/>
        </p:nvSpPr>
        <p:spPr>
          <a:xfrm>
            <a:off x="4953049" y="5894469"/>
            <a:ext cx="448841" cy="107722"/>
          </a:xfrm>
          <a:prstGeom prst="rect">
            <a:avLst/>
          </a:prstGeom>
          <a:noFill/>
        </p:spPr>
        <p:txBody>
          <a:bodyPr wrap="none" lIns="0" tIns="0" rIns="0" bIns="0" rtlCol="0">
            <a:spAutoFit/>
          </a:bodyPr>
          <a:lstStyle/>
          <a:p>
            <a:r>
              <a:rPr lang="de-DE" sz="700" i="1" dirty="0"/>
              <a:t>Pedionomus</a:t>
            </a:r>
          </a:p>
        </p:txBody>
      </p:sp>
      <p:sp>
        <p:nvSpPr>
          <p:cNvPr id="311" name="Textfeld 310">
            <a:extLst>
              <a:ext uri="{FF2B5EF4-FFF2-40B4-BE49-F238E27FC236}">
                <a16:creationId xmlns:a16="http://schemas.microsoft.com/office/drawing/2014/main" id="{A1BD66EB-0D74-491A-A006-CE8514EA7705}"/>
              </a:ext>
            </a:extLst>
          </p:cNvPr>
          <p:cNvSpPr txBox="1"/>
          <p:nvPr/>
        </p:nvSpPr>
        <p:spPr>
          <a:xfrm>
            <a:off x="4953049" y="5972536"/>
            <a:ext cx="251672" cy="107722"/>
          </a:xfrm>
          <a:prstGeom prst="rect">
            <a:avLst/>
          </a:prstGeom>
          <a:noFill/>
        </p:spPr>
        <p:txBody>
          <a:bodyPr wrap="none" lIns="0" tIns="0" rIns="0" bIns="0" rtlCol="0">
            <a:spAutoFit/>
          </a:bodyPr>
          <a:lstStyle/>
          <a:p>
            <a:r>
              <a:rPr lang="de-DE" sz="700" i="1" dirty="0"/>
              <a:t>Jacana</a:t>
            </a:r>
          </a:p>
        </p:txBody>
      </p:sp>
      <p:sp>
        <p:nvSpPr>
          <p:cNvPr id="312" name="Textfeld 311">
            <a:extLst>
              <a:ext uri="{FF2B5EF4-FFF2-40B4-BE49-F238E27FC236}">
                <a16:creationId xmlns:a16="http://schemas.microsoft.com/office/drawing/2014/main" id="{477B24FD-7BFA-46D1-95A5-3237BCBCFCBB}"/>
              </a:ext>
            </a:extLst>
          </p:cNvPr>
          <p:cNvSpPr txBox="1"/>
          <p:nvPr/>
        </p:nvSpPr>
        <p:spPr>
          <a:xfrm>
            <a:off x="4953049" y="6048768"/>
            <a:ext cx="381515" cy="107722"/>
          </a:xfrm>
          <a:prstGeom prst="rect">
            <a:avLst/>
          </a:prstGeom>
          <a:noFill/>
        </p:spPr>
        <p:txBody>
          <a:bodyPr wrap="none" lIns="0" tIns="0" rIns="0" bIns="0" rtlCol="0">
            <a:spAutoFit/>
          </a:bodyPr>
          <a:lstStyle/>
          <a:p>
            <a:r>
              <a:rPr lang="de-DE" sz="700" i="1" dirty="0"/>
              <a:t>Rostratula</a:t>
            </a:r>
          </a:p>
        </p:txBody>
      </p:sp>
      <p:sp>
        <p:nvSpPr>
          <p:cNvPr id="313" name="Textfeld 312">
            <a:extLst>
              <a:ext uri="{FF2B5EF4-FFF2-40B4-BE49-F238E27FC236}">
                <a16:creationId xmlns:a16="http://schemas.microsoft.com/office/drawing/2014/main" id="{6CC351FB-D853-4646-B645-3AB595C3D316}"/>
              </a:ext>
            </a:extLst>
          </p:cNvPr>
          <p:cNvSpPr txBox="1"/>
          <p:nvPr/>
        </p:nvSpPr>
        <p:spPr>
          <a:xfrm>
            <a:off x="4953049" y="4563185"/>
            <a:ext cx="323807" cy="107722"/>
          </a:xfrm>
          <a:prstGeom prst="rect">
            <a:avLst/>
          </a:prstGeom>
          <a:noFill/>
        </p:spPr>
        <p:txBody>
          <a:bodyPr wrap="none" lIns="0" tIns="0" rIns="0" bIns="0" rtlCol="0">
            <a:spAutoFit/>
          </a:bodyPr>
          <a:lstStyle/>
          <a:p>
            <a:r>
              <a:rPr lang="de-DE" sz="700" i="1" dirty="0"/>
              <a:t>Leptotila</a:t>
            </a:r>
          </a:p>
        </p:txBody>
      </p:sp>
      <p:sp>
        <p:nvSpPr>
          <p:cNvPr id="314" name="Textfeld 313">
            <a:extLst>
              <a:ext uri="{FF2B5EF4-FFF2-40B4-BE49-F238E27FC236}">
                <a16:creationId xmlns:a16="http://schemas.microsoft.com/office/drawing/2014/main" id="{9D2434A3-0C12-47D8-817F-10BB17104EA7}"/>
              </a:ext>
            </a:extLst>
          </p:cNvPr>
          <p:cNvSpPr txBox="1"/>
          <p:nvPr/>
        </p:nvSpPr>
        <p:spPr>
          <a:xfrm>
            <a:off x="4953049" y="4638644"/>
            <a:ext cx="323807" cy="107722"/>
          </a:xfrm>
          <a:prstGeom prst="rect">
            <a:avLst/>
          </a:prstGeom>
          <a:noFill/>
        </p:spPr>
        <p:txBody>
          <a:bodyPr wrap="none" lIns="0" tIns="0" rIns="0" bIns="0" rtlCol="0">
            <a:spAutoFit/>
          </a:bodyPr>
          <a:lstStyle/>
          <a:p>
            <a:r>
              <a:rPr lang="de-DE" sz="700" i="1" dirty="0"/>
              <a:t>Columba</a:t>
            </a:r>
          </a:p>
        </p:txBody>
      </p:sp>
      <p:sp>
        <p:nvSpPr>
          <p:cNvPr id="316" name="Textfeld 315">
            <a:extLst>
              <a:ext uri="{FF2B5EF4-FFF2-40B4-BE49-F238E27FC236}">
                <a16:creationId xmlns:a16="http://schemas.microsoft.com/office/drawing/2014/main" id="{61ED46FF-D33F-4781-BA80-3ADC424638F4}"/>
              </a:ext>
            </a:extLst>
          </p:cNvPr>
          <p:cNvSpPr txBox="1"/>
          <p:nvPr/>
        </p:nvSpPr>
        <p:spPr>
          <a:xfrm>
            <a:off x="4953049" y="6138930"/>
            <a:ext cx="258084" cy="107722"/>
          </a:xfrm>
          <a:prstGeom prst="rect">
            <a:avLst/>
          </a:prstGeom>
          <a:noFill/>
        </p:spPr>
        <p:txBody>
          <a:bodyPr wrap="none" lIns="0" tIns="0" rIns="0" bIns="0" rtlCol="0">
            <a:spAutoFit/>
          </a:bodyPr>
          <a:lstStyle/>
          <a:p>
            <a:r>
              <a:rPr lang="de-DE" sz="700" i="1" dirty="0"/>
              <a:t>Limosa</a:t>
            </a:r>
          </a:p>
        </p:txBody>
      </p:sp>
      <p:sp>
        <p:nvSpPr>
          <p:cNvPr id="317" name="Textfeld 316">
            <a:extLst>
              <a:ext uri="{FF2B5EF4-FFF2-40B4-BE49-F238E27FC236}">
                <a16:creationId xmlns:a16="http://schemas.microsoft.com/office/drawing/2014/main" id="{8B2BE4F8-A2CE-4081-B87B-24DF366F3748}"/>
              </a:ext>
            </a:extLst>
          </p:cNvPr>
          <p:cNvSpPr txBox="1"/>
          <p:nvPr/>
        </p:nvSpPr>
        <p:spPr>
          <a:xfrm>
            <a:off x="4953049" y="6221762"/>
            <a:ext cx="315792" cy="107722"/>
          </a:xfrm>
          <a:prstGeom prst="rect">
            <a:avLst/>
          </a:prstGeom>
          <a:noFill/>
        </p:spPr>
        <p:txBody>
          <a:bodyPr wrap="none" lIns="0" tIns="0" rIns="0" bIns="0" rtlCol="0">
            <a:spAutoFit/>
          </a:bodyPr>
          <a:lstStyle/>
          <a:p>
            <a:r>
              <a:rPr lang="de-DE" sz="700" i="1" dirty="0"/>
              <a:t>Arenaria</a:t>
            </a:r>
          </a:p>
        </p:txBody>
      </p:sp>
      <p:sp>
        <p:nvSpPr>
          <p:cNvPr id="318" name="Textfeld 317">
            <a:extLst>
              <a:ext uri="{FF2B5EF4-FFF2-40B4-BE49-F238E27FC236}">
                <a16:creationId xmlns:a16="http://schemas.microsoft.com/office/drawing/2014/main" id="{D118FFC8-19D7-42F3-AD7E-E76C234E9A68}"/>
              </a:ext>
            </a:extLst>
          </p:cNvPr>
          <p:cNvSpPr txBox="1"/>
          <p:nvPr/>
        </p:nvSpPr>
        <p:spPr>
          <a:xfrm>
            <a:off x="4953049" y="6296965"/>
            <a:ext cx="234038" cy="107722"/>
          </a:xfrm>
          <a:prstGeom prst="rect">
            <a:avLst/>
          </a:prstGeom>
          <a:noFill/>
        </p:spPr>
        <p:txBody>
          <a:bodyPr wrap="none" lIns="0" tIns="0" rIns="0" bIns="0" rtlCol="0">
            <a:spAutoFit/>
          </a:bodyPr>
          <a:lstStyle/>
          <a:p>
            <a:r>
              <a:rPr lang="de-DE" sz="700" i="1" dirty="0"/>
              <a:t>Tringa</a:t>
            </a:r>
          </a:p>
        </p:txBody>
      </p:sp>
      <p:sp>
        <p:nvSpPr>
          <p:cNvPr id="319" name="Textfeld 318">
            <a:extLst>
              <a:ext uri="{FF2B5EF4-FFF2-40B4-BE49-F238E27FC236}">
                <a16:creationId xmlns:a16="http://schemas.microsoft.com/office/drawing/2014/main" id="{91CE23CB-6230-4957-A49B-532935F12D5C}"/>
              </a:ext>
            </a:extLst>
          </p:cNvPr>
          <p:cNvSpPr txBox="1"/>
          <p:nvPr/>
        </p:nvSpPr>
        <p:spPr>
          <a:xfrm>
            <a:off x="4953050" y="6530613"/>
            <a:ext cx="384176" cy="107722"/>
          </a:xfrm>
          <a:prstGeom prst="rect">
            <a:avLst/>
          </a:prstGeom>
          <a:noFill/>
        </p:spPr>
        <p:txBody>
          <a:bodyPr wrap="square" lIns="0" tIns="0" rIns="0" bIns="0" rtlCol="0">
            <a:spAutoFit/>
          </a:bodyPr>
          <a:lstStyle/>
          <a:p>
            <a:r>
              <a:rPr lang="de-DE" sz="700" i="1" dirty="0"/>
              <a:t>Uria</a:t>
            </a:r>
          </a:p>
        </p:txBody>
      </p:sp>
      <p:sp>
        <p:nvSpPr>
          <p:cNvPr id="320" name="Textfeld 319">
            <a:extLst>
              <a:ext uri="{FF2B5EF4-FFF2-40B4-BE49-F238E27FC236}">
                <a16:creationId xmlns:a16="http://schemas.microsoft.com/office/drawing/2014/main" id="{1A9ECE18-212C-4133-AD53-CED7E422F81B}"/>
              </a:ext>
            </a:extLst>
          </p:cNvPr>
          <p:cNvSpPr txBox="1"/>
          <p:nvPr/>
        </p:nvSpPr>
        <p:spPr>
          <a:xfrm>
            <a:off x="4953049" y="6612438"/>
            <a:ext cx="596317" cy="107722"/>
          </a:xfrm>
          <a:prstGeom prst="rect">
            <a:avLst/>
          </a:prstGeom>
          <a:noFill/>
        </p:spPr>
        <p:txBody>
          <a:bodyPr wrap="none" lIns="0" tIns="0" rIns="0" bIns="0" rtlCol="0">
            <a:spAutoFit/>
          </a:bodyPr>
          <a:lstStyle/>
          <a:p>
            <a:r>
              <a:rPr lang="de-DE" sz="700" i="1" dirty="0"/>
              <a:t>Chroicocephalus</a:t>
            </a:r>
          </a:p>
        </p:txBody>
      </p:sp>
      <p:sp>
        <p:nvSpPr>
          <p:cNvPr id="321" name="Textfeld 320">
            <a:extLst>
              <a:ext uri="{FF2B5EF4-FFF2-40B4-BE49-F238E27FC236}">
                <a16:creationId xmlns:a16="http://schemas.microsoft.com/office/drawing/2014/main" id="{F1434E31-53B4-477B-8A82-58B999176FF1}"/>
              </a:ext>
            </a:extLst>
          </p:cNvPr>
          <p:cNvSpPr txBox="1"/>
          <p:nvPr/>
        </p:nvSpPr>
        <p:spPr>
          <a:xfrm>
            <a:off x="4953049" y="6684373"/>
            <a:ext cx="437619" cy="107722"/>
          </a:xfrm>
          <a:prstGeom prst="rect">
            <a:avLst/>
          </a:prstGeom>
          <a:noFill/>
        </p:spPr>
        <p:txBody>
          <a:bodyPr wrap="square" lIns="0" tIns="0" rIns="0" bIns="0" rtlCol="0">
            <a:spAutoFit/>
          </a:bodyPr>
          <a:lstStyle/>
          <a:p>
            <a:r>
              <a:rPr lang="de-DE" sz="700" i="1" dirty="0"/>
              <a:t>Sterna</a:t>
            </a:r>
          </a:p>
        </p:txBody>
      </p:sp>
      <p:sp>
        <p:nvSpPr>
          <p:cNvPr id="322" name="Textfeld 321">
            <a:extLst>
              <a:ext uri="{FF2B5EF4-FFF2-40B4-BE49-F238E27FC236}">
                <a16:creationId xmlns:a16="http://schemas.microsoft.com/office/drawing/2014/main" id="{2A6D4090-2366-4F7E-AFFC-0E6742EBF740}"/>
              </a:ext>
            </a:extLst>
          </p:cNvPr>
          <p:cNvSpPr txBox="1"/>
          <p:nvPr/>
        </p:nvSpPr>
        <p:spPr>
          <a:xfrm>
            <a:off x="4953049" y="6844584"/>
            <a:ext cx="339837" cy="107722"/>
          </a:xfrm>
          <a:prstGeom prst="rect">
            <a:avLst/>
          </a:prstGeom>
          <a:noFill/>
        </p:spPr>
        <p:txBody>
          <a:bodyPr wrap="none" lIns="0" tIns="0" rIns="0" bIns="0" rtlCol="0">
            <a:spAutoFit/>
          </a:bodyPr>
          <a:lstStyle/>
          <a:p>
            <a:r>
              <a:rPr lang="de-DE" sz="700" i="1" dirty="0"/>
              <a:t>Eurypyga</a:t>
            </a:r>
          </a:p>
        </p:txBody>
      </p:sp>
      <p:sp>
        <p:nvSpPr>
          <p:cNvPr id="323" name="Textfeld 322">
            <a:extLst>
              <a:ext uri="{FF2B5EF4-FFF2-40B4-BE49-F238E27FC236}">
                <a16:creationId xmlns:a16="http://schemas.microsoft.com/office/drawing/2014/main" id="{D99D5AA2-17BF-49C7-83D1-B7364FC09285}"/>
              </a:ext>
            </a:extLst>
          </p:cNvPr>
          <p:cNvSpPr txBox="1"/>
          <p:nvPr/>
        </p:nvSpPr>
        <p:spPr>
          <a:xfrm>
            <a:off x="4953049" y="6927416"/>
            <a:ext cx="352661" cy="107722"/>
          </a:xfrm>
          <a:prstGeom prst="rect">
            <a:avLst/>
          </a:prstGeom>
          <a:noFill/>
        </p:spPr>
        <p:txBody>
          <a:bodyPr wrap="none" lIns="0" tIns="0" rIns="0" bIns="0" rtlCol="0">
            <a:spAutoFit/>
          </a:bodyPr>
          <a:lstStyle/>
          <a:p>
            <a:r>
              <a:rPr lang="de-DE" sz="700" i="1" dirty="0"/>
              <a:t>Phaethon</a:t>
            </a:r>
          </a:p>
        </p:txBody>
      </p:sp>
      <p:sp>
        <p:nvSpPr>
          <p:cNvPr id="324" name="Textfeld 323">
            <a:extLst>
              <a:ext uri="{FF2B5EF4-FFF2-40B4-BE49-F238E27FC236}">
                <a16:creationId xmlns:a16="http://schemas.microsoft.com/office/drawing/2014/main" id="{99A26C7A-5899-4455-A43E-5514AA87A864}"/>
              </a:ext>
            </a:extLst>
          </p:cNvPr>
          <p:cNvSpPr txBox="1"/>
          <p:nvPr/>
        </p:nvSpPr>
        <p:spPr>
          <a:xfrm>
            <a:off x="4953049" y="7002619"/>
            <a:ext cx="209994" cy="107722"/>
          </a:xfrm>
          <a:prstGeom prst="rect">
            <a:avLst/>
          </a:prstGeom>
          <a:noFill/>
        </p:spPr>
        <p:txBody>
          <a:bodyPr wrap="none" lIns="0" tIns="0" rIns="0" bIns="0" rtlCol="0">
            <a:spAutoFit/>
          </a:bodyPr>
          <a:lstStyle/>
          <a:p>
            <a:r>
              <a:rPr lang="de-DE" sz="700" i="1" dirty="0"/>
              <a:t>Gavia</a:t>
            </a:r>
          </a:p>
        </p:txBody>
      </p:sp>
      <p:sp>
        <p:nvSpPr>
          <p:cNvPr id="325" name="Textfeld 324">
            <a:extLst>
              <a:ext uri="{FF2B5EF4-FFF2-40B4-BE49-F238E27FC236}">
                <a16:creationId xmlns:a16="http://schemas.microsoft.com/office/drawing/2014/main" id="{5B4BE56D-4FF2-43FE-BF59-54E114E847B2}"/>
              </a:ext>
            </a:extLst>
          </p:cNvPr>
          <p:cNvSpPr txBox="1"/>
          <p:nvPr/>
        </p:nvSpPr>
        <p:spPr>
          <a:xfrm>
            <a:off x="4953049" y="7072437"/>
            <a:ext cx="456855" cy="107722"/>
          </a:xfrm>
          <a:prstGeom prst="rect">
            <a:avLst/>
          </a:prstGeom>
          <a:noFill/>
        </p:spPr>
        <p:txBody>
          <a:bodyPr wrap="square" lIns="0" tIns="0" rIns="0" bIns="0" rtlCol="0">
            <a:spAutoFit/>
          </a:bodyPr>
          <a:lstStyle/>
          <a:p>
            <a:r>
              <a:rPr lang="de-DE" sz="700" i="1" dirty="0"/>
              <a:t>Spheniscus</a:t>
            </a:r>
          </a:p>
        </p:txBody>
      </p:sp>
      <p:sp>
        <p:nvSpPr>
          <p:cNvPr id="326" name="Textfeld 325">
            <a:extLst>
              <a:ext uri="{FF2B5EF4-FFF2-40B4-BE49-F238E27FC236}">
                <a16:creationId xmlns:a16="http://schemas.microsoft.com/office/drawing/2014/main" id="{F91A39FC-A1FD-44B1-8AC3-15670E2CCEED}"/>
              </a:ext>
            </a:extLst>
          </p:cNvPr>
          <p:cNvSpPr txBox="1"/>
          <p:nvPr/>
        </p:nvSpPr>
        <p:spPr>
          <a:xfrm>
            <a:off x="4953048" y="7154262"/>
            <a:ext cx="560705" cy="107722"/>
          </a:xfrm>
          <a:prstGeom prst="rect">
            <a:avLst/>
          </a:prstGeom>
          <a:noFill/>
        </p:spPr>
        <p:txBody>
          <a:bodyPr wrap="square" lIns="0" tIns="0" rIns="0" bIns="0" rtlCol="0">
            <a:spAutoFit/>
          </a:bodyPr>
          <a:lstStyle/>
          <a:p>
            <a:r>
              <a:rPr lang="de-DE" sz="700" i="1" dirty="0"/>
              <a:t>Phoebastria</a:t>
            </a:r>
          </a:p>
        </p:txBody>
      </p:sp>
      <p:sp>
        <p:nvSpPr>
          <p:cNvPr id="327" name="Textfeld 326">
            <a:extLst>
              <a:ext uri="{FF2B5EF4-FFF2-40B4-BE49-F238E27FC236}">
                <a16:creationId xmlns:a16="http://schemas.microsoft.com/office/drawing/2014/main" id="{64BC132E-5131-4530-AACB-B128737158CD}"/>
              </a:ext>
            </a:extLst>
          </p:cNvPr>
          <p:cNvSpPr txBox="1"/>
          <p:nvPr/>
        </p:nvSpPr>
        <p:spPr>
          <a:xfrm>
            <a:off x="4953049" y="6762888"/>
            <a:ext cx="346249" cy="107722"/>
          </a:xfrm>
          <a:prstGeom prst="rect">
            <a:avLst/>
          </a:prstGeom>
          <a:noFill/>
        </p:spPr>
        <p:txBody>
          <a:bodyPr wrap="none" lIns="0" tIns="0" rIns="0" bIns="0" rtlCol="0">
            <a:spAutoFit/>
          </a:bodyPr>
          <a:lstStyle/>
          <a:p>
            <a:r>
              <a:rPr lang="de-DE" sz="700" i="1" dirty="0"/>
              <a:t>Rynchops</a:t>
            </a:r>
          </a:p>
        </p:txBody>
      </p:sp>
      <p:sp>
        <p:nvSpPr>
          <p:cNvPr id="328" name="Textfeld 327">
            <a:extLst>
              <a:ext uri="{FF2B5EF4-FFF2-40B4-BE49-F238E27FC236}">
                <a16:creationId xmlns:a16="http://schemas.microsoft.com/office/drawing/2014/main" id="{B0352573-6AB3-447B-8BCC-9DE7037F2C31}"/>
              </a:ext>
            </a:extLst>
          </p:cNvPr>
          <p:cNvSpPr txBox="1"/>
          <p:nvPr/>
        </p:nvSpPr>
        <p:spPr>
          <a:xfrm>
            <a:off x="4953049" y="7233817"/>
            <a:ext cx="603174" cy="107722"/>
          </a:xfrm>
          <a:prstGeom prst="rect">
            <a:avLst/>
          </a:prstGeom>
          <a:noFill/>
        </p:spPr>
        <p:txBody>
          <a:bodyPr wrap="square" lIns="0" tIns="0" rIns="0" bIns="0" rtlCol="0">
            <a:spAutoFit/>
          </a:bodyPr>
          <a:lstStyle/>
          <a:p>
            <a:r>
              <a:rPr lang="de-DE" sz="700" i="1" dirty="0"/>
              <a:t>Oceanites</a:t>
            </a:r>
          </a:p>
        </p:txBody>
      </p:sp>
      <p:sp>
        <p:nvSpPr>
          <p:cNvPr id="329" name="Textfeld 328">
            <a:extLst>
              <a:ext uri="{FF2B5EF4-FFF2-40B4-BE49-F238E27FC236}">
                <a16:creationId xmlns:a16="http://schemas.microsoft.com/office/drawing/2014/main" id="{48AF60BC-8AF9-4530-A5C1-4C10955BE208}"/>
              </a:ext>
            </a:extLst>
          </p:cNvPr>
          <p:cNvSpPr txBox="1"/>
          <p:nvPr/>
        </p:nvSpPr>
        <p:spPr>
          <a:xfrm>
            <a:off x="4953049" y="7310336"/>
            <a:ext cx="490519" cy="107722"/>
          </a:xfrm>
          <a:prstGeom prst="rect">
            <a:avLst/>
          </a:prstGeom>
          <a:noFill/>
        </p:spPr>
        <p:txBody>
          <a:bodyPr wrap="none" lIns="0" tIns="0" rIns="0" bIns="0" rtlCol="0">
            <a:spAutoFit/>
          </a:bodyPr>
          <a:lstStyle/>
          <a:p>
            <a:r>
              <a:rPr lang="de-DE" sz="700" i="1" dirty="0"/>
              <a:t>Pelagodroma</a:t>
            </a:r>
          </a:p>
        </p:txBody>
      </p:sp>
      <p:sp>
        <p:nvSpPr>
          <p:cNvPr id="330" name="Textfeld 329">
            <a:extLst>
              <a:ext uri="{FF2B5EF4-FFF2-40B4-BE49-F238E27FC236}">
                <a16:creationId xmlns:a16="http://schemas.microsoft.com/office/drawing/2014/main" id="{D285113B-3A01-49CD-ABF0-15E36C7BE106}"/>
              </a:ext>
            </a:extLst>
          </p:cNvPr>
          <p:cNvSpPr txBox="1"/>
          <p:nvPr/>
        </p:nvSpPr>
        <p:spPr>
          <a:xfrm>
            <a:off x="4953049" y="7393168"/>
            <a:ext cx="519373" cy="107722"/>
          </a:xfrm>
          <a:prstGeom prst="rect">
            <a:avLst/>
          </a:prstGeom>
          <a:noFill/>
        </p:spPr>
        <p:txBody>
          <a:bodyPr wrap="none" lIns="0" tIns="0" rIns="0" bIns="0" rtlCol="0">
            <a:spAutoFit/>
          </a:bodyPr>
          <a:lstStyle/>
          <a:p>
            <a:r>
              <a:rPr lang="de-DE" sz="700" i="1" dirty="0"/>
              <a:t>Oceanodroma</a:t>
            </a:r>
          </a:p>
        </p:txBody>
      </p:sp>
      <p:sp>
        <p:nvSpPr>
          <p:cNvPr id="331" name="Textfeld 330">
            <a:extLst>
              <a:ext uri="{FF2B5EF4-FFF2-40B4-BE49-F238E27FC236}">
                <a16:creationId xmlns:a16="http://schemas.microsoft.com/office/drawing/2014/main" id="{007AFB27-5009-46AC-B20D-D324D061FC63}"/>
              </a:ext>
            </a:extLst>
          </p:cNvPr>
          <p:cNvSpPr txBox="1"/>
          <p:nvPr/>
        </p:nvSpPr>
        <p:spPr>
          <a:xfrm>
            <a:off x="4953049" y="7471547"/>
            <a:ext cx="338234" cy="107722"/>
          </a:xfrm>
          <a:prstGeom prst="rect">
            <a:avLst/>
          </a:prstGeom>
          <a:noFill/>
        </p:spPr>
        <p:txBody>
          <a:bodyPr wrap="none" lIns="0" tIns="0" rIns="0" bIns="0" rtlCol="0">
            <a:spAutoFit/>
          </a:bodyPr>
          <a:lstStyle/>
          <a:p>
            <a:r>
              <a:rPr lang="de-DE" sz="700" i="1" dirty="0"/>
              <a:t>Fulmarus</a:t>
            </a:r>
          </a:p>
        </p:txBody>
      </p:sp>
      <p:sp>
        <p:nvSpPr>
          <p:cNvPr id="332" name="Textfeld 331">
            <a:extLst>
              <a:ext uri="{FF2B5EF4-FFF2-40B4-BE49-F238E27FC236}">
                <a16:creationId xmlns:a16="http://schemas.microsoft.com/office/drawing/2014/main" id="{10CF3897-1AA9-4E7C-96C6-EA991BA92AFC}"/>
              </a:ext>
            </a:extLst>
          </p:cNvPr>
          <p:cNvSpPr txBox="1"/>
          <p:nvPr/>
        </p:nvSpPr>
        <p:spPr>
          <a:xfrm>
            <a:off x="4953049" y="7553320"/>
            <a:ext cx="296556" cy="107722"/>
          </a:xfrm>
          <a:prstGeom prst="rect">
            <a:avLst/>
          </a:prstGeom>
          <a:noFill/>
        </p:spPr>
        <p:txBody>
          <a:bodyPr wrap="none" lIns="0" tIns="0" rIns="0" bIns="0" rtlCol="0">
            <a:spAutoFit/>
          </a:bodyPr>
          <a:lstStyle/>
          <a:p>
            <a:r>
              <a:rPr lang="de-DE" sz="700" i="1" dirty="0"/>
              <a:t>Puffinus</a:t>
            </a:r>
          </a:p>
        </p:txBody>
      </p:sp>
      <p:sp>
        <p:nvSpPr>
          <p:cNvPr id="333" name="Textfeld 332">
            <a:extLst>
              <a:ext uri="{FF2B5EF4-FFF2-40B4-BE49-F238E27FC236}">
                <a16:creationId xmlns:a16="http://schemas.microsoft.com/office/drawing/2014/main" id="{A6DFB0BA-1DB0-48EF-90FD-55F261712BB4}"/>
              </a:ext>
            </a:extLst>
          </p:cNvPr>
          <p:cNvSpPr txBox="1"/>
          <p:nvPr/>
        </p:nvSpPr>
        <p:spPr>
          <a:xfrm>
            <a:off x="4953049" y="7627634"/>
            <a:ext cx="437620" cy="107722"/>
          </a:xfrm>
          <a:prstGeom prst="rect">
            <a:avLst/>
          </a:prstGeom>
          <a:noFill/>
        </p:spPr>
        <p:txBody>
          <a:bodyPr wrap="none" lIns="0" tIns="0" rIns="0" bIns="0" rtlCol="0">
            <a:spAutoFit/>
          </a:bodyPr>
          <a:lstStyle/>
          <a:p>
            <a:r>
              <a:rPr lang="de-DE" sz="700" i="1" dirty="0"/>
              <a:t>Pterodroma</a:t>
            </a:r>
          </a:p>
        </p:txBody>
      </p:sp>
      <p:sp>
        <p:nvSpPr>
          <p:cNvPr id="334" name="Textfeld 333">
            <a:extLst>
              <a:ext uri="{FF2B5EF4-FFF2-40B4-BE49-F238E27FC236}">
                <a16:creationId xmlns:a16="http://schemas.microsoft.com/office/drawing/2014/main" id="{DCB885C4-D03D-4C5A-8025-19B390E569A4}"/>
              </a:ext>
            </a:extLst>
          </p:cNvPr>
          <p:cNvSpPr txBox="1"/>
          <p:nvPr/>
        </p:nvSpPr>
        <p:spPr>
          <a:xfrm>
            <a:off x="4953049" y="7706233"/>
            <a:ext cx="476092" cy="107722"/>
          </a:xfrm>
          <a:prstGeom prst="rect">
            <a:avLst/>
          </a:prstGeom>
          <a:noFill/>
        </p:spPr>
        <p:txBody>
          <a:bodyPr wrap="none" lIns="0" tIns="0" rIns="0" bIns="0" rtlCol="0">
            <a:spAutoFit/>
          </a:bodyPr>
          <a:lstStyle/>
          <a:p>
            <a:r>
              <a:rPr lang="de-DE" sz="700" i="1" dirty="0"/>
              <a:t>Pelecanoides</a:t>
            </a:r>
          </a:p>
        </p:txBody>
      </p:sp>
      <p:sp>
        <p:nvSpPr>
          <p:cNvPr id="335" name="Textfeld 334">
            <a:extLst>
              <a:ext uri="{FF2B5EF4-FFF2-40B4-BE49-F238E27FC236}">
                <a16:creationId xmlns:a16="http://schemas.microsoft.com/office/drawing/2014/main" id="{F3FB97ED-97B4-4296-A0F4-1DE51A9C6568}"/>
              </a:ext>
            </a:extLst>
          </p:cNvPr>
          <p:cNvSpPr txBox="1"/>
          <p:nvPr/>
        </p:nvSpPr>
        <p:spPr>
          <a:xfrm>
            <a:off x="4953049" y="7784612"/>
            <a:ext cx="264496" cy="107722"/>
          </a:xfrm>
          <a:prstGeom prst="rect">
            <a:avLst/>
          </a:prstGeom>
          <a:noFill/>
        </p:spPr>
        <p:txBody>
          <a:bodyPr wrap="none" lIns="0" tIns="0" rIns="0" bIns="0" rtlCol="0">
            <a:spAutoFit/>
          </a:bodyPr>
          <a:lstStyle/>
          <a:p>
            <a:r>
              <a:rPr lang="de-DE" sz="700" i="1" dirty="0"/>
              <a:t>Ciconia</a:t>
            </a:r>
          </a:p>
        </p:txBody>
      </p:sp>
      <p:sp>
        <p:nvSpPr>
          <p:cNvPr id="336" name="Textfeld 335">
            <a:extLst>
              <a:ext uri="{FF2B5EF4-FFF2-40B4-BE49-F238E27FC236}">
                <a16:creationId xmlns:a16="http://schemas.microsoft.com/office/drawing/2014/main" id="{69D7FBC6-98A4-4FC7-BF40-DE8A4D7B31EC}"/>
              </a:ext>
            </a:extLst>
          </p:cNvPr>
          <p:cNvSpPr txBox="1"/>
          <p:nvPr/>
        </p:nvSpPr>
        <p:spPr>
          <a:xfrm>
            <a:off x="4953049" y="7862679"/>
            <a:ext cx="405560" cy="107722"/>
          </a:xfrm>
          <a:prstGeom prst="rect">
            <a:avLst/>
          </a:prstGeom>
          <a:noFill/>
        </p:spPr>
        <p:txBody>
          <a:bodyPr wrap="none" lIns="0" tIns="0" rIns="0" bIns="0" rtlCol="0">
            <a:spAutoFit/>
          </a:bodyPr>
          <a:lstStyle/>
          <a:p>
            <a:r>
              <a:rPr lang="de-DE" sz="700" i="1" dirty="0"/>
              <a:t>Leptoptilos</a:t>
            </a:r>
          </a:p>
        </p:txBody>
      </p:sp>
      <p:sp>
        <p:nvSpPr>
          <p:cNvPr id="337" name="Textfeld 336">
            <a:extLst>
              <a:ext uri="{FF2B5EF4-FFF2-40B4-BE49-F238E27FC236}">
                <a16:creationId xmlns:a16="http://schemas.microsoft.com/office/drawing/2014/main" id="{EB34B3E8-C33F-48C7-8703-C074AE569CAB}"/>
              </a:ext>
            </a:extLst>
          </p:cNvPr>
          <p:cNvSpPr txBox="1"/>
          <p:nvPr/>
        </p:nvSpPr>
        <p:spPr>
          <a:xfrm>
            <a:off x="4953049" y="7938911"/>
            <a:ext cx="285335" cy="107722"/>
          </a:xfrm>
          <a:prstGeom prst="rect">
            <a:avLst/>
          </a:prstGeom>
          <a:noFill/>
        </p:spPr>
        <p:txBody>
          <a:bodyPr wrap="none" lIns="0" tIns="0" rIns="0" bIns="0" rtlCol="0">
            <a:spAutoFit/>
          </a:bodyPr>
          <a:lstStyle/>
          <a:p>
            <a:r>
              <a:rPr lang="de-DE" sz="700" i="1" dirty="0"/>
              <a:t>Fregata</a:t>
            </a:r>
          </a:p>
        </p:txBody>
      </p:sp>
      <p:sp>
        <p:nvSpPr>
          <p:cNvPr id="338" name="Textfeld 337">
            <a:extLst>
              <a:ext uri="{FF2B5EF4-FFF2-40B4-BE49-F238E27FC236}">
                <a16:creationId xmlns:a16="http://schemas.microsoft.com/office/drawing/2014/main" id="{F3C3BB0E-6F97-41A3-B50D-8DA046F1D2F4}"/>
              </a:ext>
            </a:extLst>
          </p:cNvPr>
          <p:cNvSpPr txBox="1"/>
          <p:nvPr/>
        </p:nvSpPr>
        <p:spPr>
          <a:xfrm>
            <a:off x="4953049" y="6377128"/>
            <a:ext cx="226024" cy="107722"/>
          </a:xfrm>
          <a:prstGeom prst="rect">
            <a:avLst/>
          </a:prstGeom>
          <a:noFill/>
        </p:spPr>
        <p:txBody>
          <a:bodyPr wrap="none" lIns="0" tIns="0" rIns="0" bIns="0" rtlCol="0">
            <a:spAutoFit/>
          </a:bodyPr>
          <a:lstStyle/>
          <a:p>
            <a:r>
              <a:rPr lang="de-DE" sz="700" i="1" dirty="0"/>
              <a:t>Turnix</a:t>
            </a:r>
          </a:p>
        </p:txBody>
      </p:sp>
      <p:sp>
        <p:nvSpPr>
          <p:cNvPr id="339" name="Textfeld 338">
            <a:extLst>
              <a:ext uri="{FF2B5EF4-FFF2-40B4-BE49-F238E27FC236}">
                <a16:creationId xmlns:a16="http://schemas.microsoft.com/office/drawing/2014/main" id="{82F60190-7254-4D26-9EE0-CD135681E661}"/>
              </a:ext>
            </a:extLst>
          </p:cNvPr>
          <p:cNvSpPr txBox="1"/>
          <p:nvPr/>
        </p:nvSpPr>
        <p:spPr>
          <a:xfrm>
            <a:off x="4953049" y="6452587"/>
            <a:ext cx="310983" cy="107722"/>
          </a:xfrm>
          <a:prstGeom prst="rect">
            <a:avLst/>
          </a:prstGeom>
          <a:noFill/>
        </p:spPr>
        <p:txBody>
          <a:bodyPr wrap="none" lIns="0" tIns="0" rIns="0" bIns="0" rtlCol="0">
            <a:spAutoFit/>
          </a:bodyPr>
          <a:lstStyle/>
          <a:p>
            <a:r>
              <a:rPr lang="de-DE" sz="700" i="1" dirty="0"/>
              <a:t>Glareola</a:t>
            </a:r>
          </a:p>
        </p:txBody>
      </p:sp>
      <p:sp>
        <p:nvSpPr>
          <p:cNvPr id="340" name="Textfeld 339">
            <a:extLst>
              <a:ext uri="{FF2B5EF4-FFF2-40B4-BE49-F238E27FC236}">
                <a16:creationId xmlns:a16="http://schemas.microsoft.com/office/drawing/2014/main" id="{E5DFA814-A7D3-4E7D-BBB0-76E15B4CFD1A}"/>
              </a:ext>
            </a:extLst>
          </p:cNvPr>
          <p:cNvSpPr txBox="1"/>
          <p:nvPr/>
        </p:nvSpPr>
        <p:spPr>
          <a:xfrm>
            <a:off x="4953049" y="8022731"/>
            <a:ext cx="235642" cy="107722"/>
          </a:xfrm>
          <a:prstGeom prst="rect">
            <a:avLst/>
          </a:prstGeom>
          <a:noFill/>
        </p:spPr>
        <p:txBody>
          <a:bodyPr wrap="none" lIns="0" tIns="0" rIns="0" bIns="0" rtlCol="0">
            <a:spAutoFit/>
          </a:bodyPr>
          <a:lstStyle/>
          <a:p>
            <a:r>
              <a:rPr lang="de-DE" sz="700" i="1" dirty="0"/>
              <a:t>Morus</a:t>
            </a:r>
          </a:p>
        </p:txBody>
      </p:sp>
      <p:sp>
        <p:nvSpPr>
          <p:cNvPr id="341" name="Textfeld 340">
            <a:extLst>
              <a:ext uri="{FF2B5EF4-FFF2-40B4-BE49-F238E27FC236}">
                <a16:creationId xmlns:a16="http://schemas.microsoft.com/office/drawing/2014/main" id="{A99CF5B5-ED1B-472E-A4FA-3C19981377FE}"/>
              </a:ext>
            </a:extLst>
          </p:cNvPr>
          <p:cNvSpPr txBox="1"/>
          <p:nvPr/>
        </p:nvSpPr>
        <p:spPr>
          <a:xfrm>
            <a:off x="4953049" y="8103634"/>
            <a:ext cx="304571" cy="107722"/>
          </a:xfrm>
          <a:prstGeom prst="rect">
            <a:avLst/>
          </a:prstGeom>
          <a:noFill/>
        </p:spPr>
        <p:txBody>
          <a:bodyPr wrap="none" lIns="0" tIns="0" rIns="0" bIns="0" rtlCol="0">
            <a:spAutoFit/>
          </a:bodyPr>
          <a:lstStyle/>
          <a:p>
            <a:r>
              <a:rPr lang="de-DE" sz="700" i="1" dirty="0"/>
              <a:t>Anhinga</a:t>
            </a:r>
          </a:p>
        </p:txBody>
      </p:sp>
      <p:sp>
        <p:nvSpPr>
          <p:cNvPr id="342" name="Textfeld 341">
            <a:extLst>
              <a:ext uri="{FF2B5EF4-FFF2-40B4-BE49-F238E27FC236}">
                <a16:creationId xmlns:a16="http://schemas.microsoft.com/office/drawing/2014/main" id="{6EB12AC8-F71E-431E-A912-7B6CB26C6BC5}"/>
              </a:ext>
            </a:extLst>
          </p:cNvPr>
          <p:cNvSpPr txBox="1"/>
          <p:nvPr/>
        </p:nvSpPr>
        <p:spPr>
          <a:xfrm>
            <a:off x="4953049" y="8182013"/>
            <a:ext cx="519373" cy="107722"/>
          </a:xfrm>
          <a:prstGeom prst="rect">
            <a:avLst/>
          </a:prstGeom>
          <a:noFill/>
        </p:spPr>
        <p:txBody>
          <a:bodyPr wrap="none" lIns="0" tIns="0" rIns="0" bIns="0" rtlCol="0">
            <a:spAutoFit/>
          </a:bodyPr>
          <a:lstStyle/>
          <a:p>
            <a:r>
              <a:rPr lang="de-DE" sz="700" i="1" dirty="0"/>
              <a:t>Phalacrocorax</a:t>
            </a:r>
          </a:p>
        </p:txBody>
      </p:sp>
      <p:sp>
        <p:nvSpPr>
          <p:cNvPr id="343" name="Textfeld 342">
            <a:extLst>
              <a:ext uri="{FF2B5EF4-FFF2-40B4-BE49-F238E27FC236}">
                <a16:creationId xmlns:a16="http://schemas.microsoft.com/office/drawing/2014/main" id="{144C3B5F-B0AA-4EE1-B7E2-02EA2DA31E4F}"/>
              </a:ext>
            </a:extLst>
          </p:cNvPr>
          <p:cNvSpPr txBox="1"/>
          <p:nvPr/>
        </p:nvSpPr>
        <p:spPr>
          <a:xfrm>
            <a:off x="4953049" y="8263786"/>
            <a:ext cx="389530" cy="107722"/>
          </a:xfrm>
          <a:prstGeom prst="rect">
            <a:avLst/>
          </a:prstGeom>
          <a:noFill/>
        </p:spPr>
        <p:txBody>
          <a:bodyPr wrap="none" lIns="0" tIns="0" rIns="0" bIns="0" rtlCol="0">
            <a:spAutoFit/>
          </a:bodyPr>
          <a:lstStyle/>
          <a:p>
            <a:r>
              <a:rPr lang="de-DE" sz="700" i="1" dirty="0"/>
              <a:t>Theristicus</a:t>
            </a:r>
          </a:p>
        </p:txBody>
      </p:sp>
      <p:sp>
        <p:nvSpPr>
          <p:cNvPr id="344" name="Textfeld 343">
            <a:extLst>
              <a:ext uri="{FF2B5EF4-FFF2-40B4-BE49-F238E27FC236}">
                <a16:creationId xmlns:a16="http://schemas.microsoft.com/office/drawing/2014/main" id="{BA7EC9F0-120A-4C7B-A781-78844DD756C7}"/>
              </a:ext>
            </a:extLst>
          </p:cNvPr>
          <p:cNvSpPr txBox="1"/>
          <p:nvPr/>
        </p:nvSpPr>
        <p:spPr>
          <a:xfrm>
            <a:off x="4953049" y="8338100"/>
            <a:ext cx="360676" cy="107722"/>
          </a:xfrm>
          <a:prstGeom prst="rect">
            <a:avLst/>
          </a:prstGeom>
          <a:noFill/>
        </p:spPr>
        <p:txBody>
          <a:bodyPr wrap="none" lIns="0" tIns="0" rIns="0" bIns="0" rtlCol="0">
            <a:spAutoFit/>
          </a:bodyPr>
          <a:lstStyle/>
          <a:p>
            <a:r>
              <a:rPr lang="de-DE" sz="700" i="1" dirty="0"/>
              <a:t>Tigrisoma</a:t>
            </a:r>
          </a:p>
        </p:txBody>
      </p:sp>
      <p:sp>
        <p:nvSpPr>
          <p:cNvPr id="345" name="Textfeld 344">
            <a:extLst>
              <a:ext uri="{FF2B5EF4-FFF2-40B4-BE49-F238E27FC236}">
                <a16:creationId xmlns:a16="http://schemas.microsoft.com/office/drawing/2014/main" id="{3F75F155-0EF7-4652-B42F-23691FD7F854}"/>
              </a:ext>
            </a:extLst>
          </p:cNvPr>
          <p:cNvSpPr txBox="1"/>
          <p:nvPr/>
        </p:nvSpPr>
        <p:spPr>
          <a:xfrm>
            <a:off x="4953049" y="8416699"/>
            <a:ext cx="218008" cy="107722"/>
          </a:xfrm>
          <a:prstGeom prst="rect">
            <a:avLst/>
          </a:prstGeom>
          <a:noFill/>
        </p:spPr>
        <p:txBody>
          <a:bodyPr wrap="none" lIns="0" tIns="0" rIns="0" bIns="0" rtlCol="0">
            <a:spAutoFit/>
          </a:bodyPr>
          <a:lstStyle/>
          <a:p>
            <a:r>
              <a:rPr lang="de-DE" sz="700" i="1" dirty="0"/>
              <a:t>Ardea</a:t>
            </a:r>
          </a:p>
        </p:txBody>
      </p:sp>
      <p:sp>
        <p:nvSpPr>
          <p:cNvPr id="346" name="Textfeld 345">
            <a:extLst>
              <a:ext uri="{FF2B5EF4-FFF2-40B4-BE49-F238E27FC236}">
                <a16:creationId xmlns:a16="http://schemas.microsoft.com/office/drawing/2014/main" id="{C37D978B-7630-4B19-AACB-94C5B9312608}"/>
              </a:ext>
            </a:extLst>
          </p:cNvPr>
          <p:cNvSpPr txBox="1"/>
          <p:nvPr/>
        </p:nvSpPr>
        <p:spPr>
          <a:xfrm>
            <a:off x="4953049" y="8495078"/>
            <a:ext cx="389530" cy="107722"/>
          </a:xfrm>
          <a:prstGeom prst="rect">
            <a:avLst/>
          </a:prstGeom>
          <a:noFill/>
        </p:spPr>
        <p:txBody>
          <a:bodyPr wrap="none" lIns="0" tIns="0" rIns="0" bIns="0" rtlCol="0">
            <a:spAutoFit/>
          </a:bodyPr>
          <a:lstStyle/>
          <a:p>
            <a:r>
              <a:rPr lang="de-DE" sz="700" i="1" dirty="0"/>
              <a:t>Ixobrychus</a:t>
            </a:r>
          </a:p>
        </p:txBody>
      </p:sp>
      <p:sp>
        <p:nvSpPr>
          <p:cNvPr id="347" name="Textfeld 346">
            <a:extLst>
              <a:ext uri="{FF2B5EF4-FFF2-40B4-BE49-F238E27FC236}">
                <a16:creationId xmlns:a16="http://schemas.microsoft.com/office/drawing/2014/main" id="{61F95451-30FE-4878-9AB2-2AEC8554CECF}"/>
              </a:ext>
            </a:extLst>
          </p:cNvPr>
          <p:cNvSpPr txBox="1"/>
          <p:nvPr/>
        </p:nvSpPr>
        <p:spPr>
          <a:xfrm>
            <a:off x="4953049" y="8573145"/>
            <a:ext cx="251672" cy="107722"/>
          </a:xfrm>
          <a:prstGeom prst="rect">
            <a:avLst/>
          </a:prstGeom>
          <a:noFill/>
        </p:spPr>
        <p:txBody>
          <a:bodyPr wrap="none" lIns="0" tIns="0" rIns="0" bIns="0" rtlCol="0">
            <a:spAutoFit/>
          </a:bodyPr>
          <a:lstStyle/>
          <a:p>
            <a:r>
              <a:rPr lang="de-DE" sz="700" i="1" dirty="0"/>
              <a:t>Scopus</a:t>
            </a:r>
          </a:p>
        </p:txBody>
      </p:sp>
      <p:sp>
        <p:nvSpPr>
          <p:cNvPr id="348" name="Textfeld 347">
            <a:extLst>
              <a:ext uri="{FF2B5EF4-FFF2-40B4-BE49-F238E27FC236}">
                <a16:creationId xmlns:a16="http://schemas.microsoft.com/office/drawing/2014/main" id="{CB2A24A7-5B1B-4C0E-9E4B-F2639FC54880}"/>
              </a:ext>
            </a:extLst>
          </p:cNvPr>
          <p:cNvSpPr txBox="1"/>
          <p:nvPr/>
        </p:nvSpPr>
        <p:spPr>
          <a:xfrm>
            <a:off x="4953049" y="8649377"/>
            <a:ext cx="434414" cy="107722"/>
          </a:xfrm>
          <a:prstGeom prst="rect">
            <a:avLst/>
          </a:prstGeom>
          <a:noFill/>
        </p:spPr>
        <p:txBody>
          <a:bodyPr wrap="none" lIns="0" tIns="0" rIns="0" bIns="0" rtlCol="0">
            <a:spAutoFit/>
          </a:bodyPr>
          <a:lstStyle/>
          <a:p>
            <a:r>
              <a:rPr lang="de-DE" sz="700" i="1" dirty="0"/>
              <a:t>Baleaniceps</a:t>
            </a:r>
          </a:p>
        </p:txBody>
      </p:sp>
      <p:sp>
        <p:nvSpPr>
          <p:cNvPr id="349" name="Textfeld 348">
            <a:extLst>
              <a:ext uri="{FF2B5EF4-FFF2-40B4-BE49-F238E27FC236}">
                <a16:creationId xmlns:a16="http://schemas.microsoft.com/office/drawing/2014/main" id="{428A79BC-CAB5-4E6E-9726-5D4F015BB8A9}"/>
              </a:ext>
            </a:extLst>
          </p:cNvPr>
          <p:cNvSpPr txBox="1"/>
          <p:nvPr/>
        </p:nvSpPr>
        <p:spPr>
          <a:xfrm>
            <a:off x="4953049" y="8733197"/>
            <a:ext cx="365485" cy="107722"/>
          </a:xfrm>
          <a:prstGeom prst="rect">
            <a:avLst/>
          </a:prstGeom>
          <a:noFill/>
        </p:spPr>
        <p:txBody>
          <a:bodyPr wrap="none" lIns="0" tIns="0" rIns="0" bIns="0" rtlCol="0">
            <a:spAutoFit/>
          </a:bodyPr>
          <a:lstStyle/>
          <a:p>
            <a:r>
              <a:rPr lang="de-DE" sz="700" i="1" dirty="0"/>
              <a:t>Pelecanus</a:t>
            </a:r>
          </a:p>
        </p:txBody>
      </p:sp>
      <p:sp>
        <p:nvSpPr>
          <p:cNvPr id="232" name="Ellipse 231">
            <a:extLst>
              <a:ext uri="{FF2B5EF4-FFF2-40B4-BE49-F238E27FC236}">
                <a16:creationId xmlns:a16="http://schemas.microsoft.com/office/drawing/2014/main" id="{4877EEE9-EB65-4044-AFDF-4BECE9036092}"/>
              </a:ext>
            </a:extLst>
          </p:cNvPr>
          <p:cNvSpPr/>
          <p:nvPr/>
        </p:nvSpPr>
        <p:spPr>
          <a:xfrm>
            <a:off x="4856603" y="8760070"/>
            <a:ext cx="53975" cy="53975"/>
          </a:xfrm>
          <a:prstGeom prst="ellipse">
            <a:avLst/>
          </a:prstGeom>
          <a:solidFill>
            <a:srgbClr val="00B0F0"/>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7" name="Ellipse 306">
            <a:extLst>
              <a:ext uri="{FF2B5EF4-FFF2-40B4-BE49-F238E27FC236}">
                <a16:creationId xmlns:a16="http://schemas.microsoft.com/office/drawing/2014/main" id="{416A7257-88AE-4C31-B7F1-E0DB26ABBD7B}"/>
              </a:ext>
            </a:extLst>
          </p:cNvPr>
          <p:cNvSpPr/>
          <p:nvPr/>
        </p:nvSpPr>
        <p:spPr>
          <a:xfrm>
            <a:off x="4856603" y="8603692"/>
            <a:ext cx="53975" cy="53975"/>
          </a:xfrm>
          <a:prstGeom prst="ellipse">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5" name="Ellipse 314">
            <a:extLst>
              <a:ext uri="{FF2B5EF4-FFF2-40B4-BE49-F238E27FC236}">
                <a16:creationId xmlns:a16="http://schemas.microsoft.com/office/drawing/2014/main" id="{62C2FC56-0201-4352-A77F-22AD63C37DD8}"/>
              </a:ext>
            </a:extLst>
          </p:cNvPr>
          <p:cNvSpPr/>
          <p:nvPr/>
        </p:nvSpPr>
        <p:spPr>
          <a:xfrm>
            <a:off x="4856603" y="7892553"/>
            <a:ext cx="53975" cy="53975"/>
          </a:xfrm>
          <a:prstGeom prst="ellipse">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0" name="Ellipse 349">
            <a:extLst>
              <a:ext uri="{FF2B5EF4-FFF2-40B4-BE49-F238E27FC236}">
                <a16:creationId xmlns:a16="http://schemas.microsoft.com/office/drawing/2014/main" id="{AFD16C38-45E6-46E7-8729-EAF23431DC07}"/>
              </a:ext>
            </a:extLst>
          </p:cNvPr>
          <p:cNvSpPr/>
          <p:nvPr/>
        </p:nvSpPr>
        <p:spPr>
          <a:xfrm>
            <a:off x="4856603" y="4665517"/>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1" name="Ellipse 350">
            <a:extLst>
              <a:ext uri="{FF2B5EF4-FFF2-40B4-BE49-F238E27FC236}">
                <a16:creationId xmlns:a16="http://schemas.microsoft.com/office/drawing/2014/main" id="{F73984EC-2A33-495E-A882-DDA856CC3715}"/>
              </a:ext>
            </a:extLst>
          </p:cNvPr>
          <p:cNvSpPr/>
          <p:nvPr/>
        </p:nvSpPr>
        <p:spPr>
          <a:xfrm>
            <a:off x="4856603" y="4266716"/>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3" name="Ellipse 352">
            <a:extLst>
              <a:ext uri="{FF2B5EF4-FFF2-40B4-BE49-F238E27FC236}">
                <a16:creationId xmlns:a16="http://schemas.microsoft.com/office/drawing/2014/main" id="{BC828CF6-24B1-40E6-BF52-A3FCA30114C2}"/>
              </a:ext>
            </a:extLst>
          </p:cNvPr>
          <p:cNvSpPr/>
          <p:nvPr/>
        </p:nvSpPr>
        <p:spPr>
          <a:xfrm>
            <a:off x="4856603" y="3723859"/>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1" name="Textfeld 360">
            <a:extLst>
              <a:ext uri="{FF2B5EF4-FFF2-40B4-BE49-F238E27FC236}">
                <a16:creationId xmlns:a16="http://schemas.microsoft.com/office/drawing/2014/main" id="{8152FFE0-DFA7-4F29-92BF-C21D083F8162}"/>
              </a:ext>
            </a:extLst>
          </p:cNvPr>
          <p:cNvSpPr txBox="1"/>
          <p:nvPr/>
        </p:nvSpPr>
        <p:spPr>
          <a:xfrm rot="5400000">
            <a:off x="5580074" y="1755076"/>
            <a:ext cx="633187" cy="138499"/>
          </a:xfrm>
          <a:prstGeom prst="rect">
            <a:avLst/>
          </a:prstGeom>
          <a:noFill/>
        </p:spPr>
        <p:txBody>
          <a:bodyPr wrap="none" lIns="0" tIns="0" rIns="0" bIns="0" rtlCol="0">
            <a:spAutoFit/>
          </a:bodyPr>
          <a:lstStyle/>
          <a:p>
            <a:r>
              <a:rPr lang="de-DE" sz="900" b="1" dirty="0"/>
              <a:t>Galloanserae</a:t>
            </a:r>
          </a:p>
        </p:txBody>
      </p:sp>
      <p:sp>
        <p:nvSpPr>
          <p:cNvPr id="362" name="Textfeld 361">
            <a:extLst>
              <a:ext uri="{FF2B5EF4-FFF2-40B4-BE49-F238E27FC236}">
                <a16:creationId xmlns:a16="http://schemas.microsoft.com/office/drawing/2014/main" id="{44DAC506-C791-4D0D-B5A7-B3DD2453F0A6}"/>
              </a:ext>
            </a:extLst>
          </p:cNvPr>
          <p:cNvSpPr txBox="1"/>
          <p:nvPr/>
        </p:nvSpPr>
        <p:spPr>
          <a:xfrm rot="5400000">
            <a:off x="5566434" y="767109"/>
            <a:ext cx="676467" cy="130805"/>
          </a:xfrm>
          <a:prstGeom prst="rect">
            <a:avLst/>
          </a:prstGeom>
          <a:noFill/>
        </p:spPr>
        <p:txBody>
          <a:bodyPr wrap="none" lIns="0" tIns="0" rIns="0" bIns="0" rtlCol="0">
            <a:spAutoFit/>
          </a:bodyPr>
          <a:lstStyle/>
          <a:p>
            <a:r>
              <a:rPr lang="de-DE" sz="850" b="1" dirty="0"/>
              <a:t>Palaeognathae</a:t>
            </a:r>
          </a:p>
        </p:txBody>
      </p:sp>
      <p:sp>
        <p:nvSpPr>
          <p:cNvPr id="373" name="Textfeld 372">
            <a:extLst>
              <a:ext uri="{FF2B5EF4-FFF2-40B4-BE49-F238E27FC236}">
                <a16:creationId xmlns:a16="http://schemas.microsoft.com/office/drawing/2014/main" id="{53D855DA-95E6-444B-9EE4-35849982063D}"/>
              </a:ext>
            </a:extLst>
          </p:cNvPr>
          <p:cNvSpPr txBox="1"/>
          <p:nvPr/>
        </p:nvSpPr>
        <p:spPr>
          <a:xfrm rot="5400000">
            <a:off x="5690680" y="4626436"/>
            <a:ext cx="411972" cy="138499"/>
          </a:xfrm>
          <a:prstGeom prst="rect">
            <a:avLst/>
          </a:prstGeom>
          <a:noFill/>
        </p:spPr>
        <p:txBody>
          <a:bodyPr wrap="none" lIns="0" tIns="0" rIns="0" bIns="0" rtlCol="0">
            <a:spAutoFit/>
          </a:bodyPr>
          <a:lstStyle/>
          <a:p>
            <a:r>
              <a:rPr lang="de-DE" sz="900" b="1" dirty="0"/>
              <a:t>Neoaves</a:t>
            </a:r>
          </a:p>
        </p:txBody>
      </p:sp>
      <p:sp>
        <p:nvSpPr>
          <p:cNvPr id="374" name="Textfeld 373">
            <a:extLst>
              <a:ext uri="{FF2B5EF4-FFF2-40B4-BE49-F238E27FC236}">
                <a16:creationId xmlns:a16="http://schemas.microsoft.com/office/drawing/2014/main" id="{D2E927D1-6773-4891-BA67-B8DD2C190C4A}"/>
              </a:ext>
            </a:extLst>
          </p:cNvPr>
          <p:cNvSpPr txBox="1"/>
          <p:nvPr/>
        </p:nvSpPr>
        <p:spPr>
          <a:xfrm rot="5400000">
            <a:off x="5345707" y="7259553"/>
            <a:ext cx="857607" cy="138499"/>
          </a:xfrm>
          <a:prstGeom prst="rect">
            <a:avLst/>
          </a:prstGeom>
          <a:noFill/>
        </p:spPr>
        <p:txBody>
          <a:bodyPr wrap="none" lIns="0" tIns="0" rIns="0" bIns="0" rtlCol="0">
            <a:spAutoFit/>
          </a:bodyPr>
          <a:lstStyle/>
          <a:p>
            <a:r>
              <a:rPr lang="de-DE" sz="900" b="1" dirty="0"/>
              <a:t>Aequorlitornithes</a:t>
            </a:r>
          </a:p>
        </p:txBody>
      </p:sp>
      <p:cxnSp>
        <p:nvCxnSpPr>
          <p:cNvPr id="20" name="Gerader Verbinder 19">
            <a:extLst>
              <a:ext uri="{FF2B5EF4-FFF2-40B4-BE49-F238E27FC236}">
                <a16:creationId xmlns:a16="http://schemas.microsoft.com/office/drawing/2014/main" id="{53EAD63D-1A1D-44C1-96A7-3534662F87FF}"/>
              </a:ext>
            </a:extLst>
          </p:cNvPr>
          <p:cNvCxnSpPr>
            <a:cxnSpLocks/>
          </p:cNvCxnSpPr>
          <p:nvPr/>
        </p:nvCxnSpPr>
        <p:spPr>
          <a:xfrm>
            <a:off x="5887942" y="478155"/>
            <a:ext cx="0" cy="692150"/>
          </a:xfrm>
          <a:prstGeom prst="line">
            <a:avLst/>
          </a:prstGeom>
          <a:ln w="127000">
            <a:solidFill>
              <a:schemeClr val="bg1">
                <a:lumMod val="85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359" name="Gerader Verbinder 358">
            <a:extLst>
              <a:ext uri="{FF2B5EF4-FFF2-40B4-BE49-F238E27FC236}">
                <a16:creationId xmlns:a16="http://schemas.microsoft.com/office/drawing/2014/main" id="{EC5C09C6-4891-4EEF-9DAF-54B2D00ACE53}"/>
              </a:ext>
            </a:extLst>
          </p:cNvPr>
          <p:cNvCxnSpPr>
            <a:cxnSpLocks/>
          </p:cNvCxnSpPr>
          <p:nvPr/>
        </p:nvCxnSpPr>
        <p:spPr>
          <a:xfrm>
            <a:off x="5887942" y="1169670"/>
            <a:ext cx="0" cy="1282640"/>
          </a:xfrm>
          <a:prstGeom prst="line">
            <a:avLst/>
          </a:prstGeom>
          <a:ln w="127000">
            <a:solidFill>
              <a:srgbClr val="C00000">
                <a:alpha val="50000"/>
              </a:srgbClr>
            </a:solidFill>
          </a:ln>
        </p:spPr>
        <p:style>
          <a:lnRef idx="1">
            <a:schemeClr val="accent1"/>
          </a:lnRef>
          <a:fillRef idx="0">
            <a:schemeClr val="accent1"/>
          </a:fillRef>
          <a:effectRef idx="0">
            <a:schemeClr val="accent1"/>
          </a:effectRef>
          <a:fontRef idx="minor">
            <a:schemeClr val="tx1"/>
          </a:fontRef>
        </p:style>
      </p:cxnSp>
      <p:cxnSp>
        <p:nvCxnSpPr>
          <p:cNvPr id="363" name="Gerader Verbinder 362">
            <a:extLst>
              <a:ext uri="{FF2B5EF4-FFF2-40B4-BE49-F238E27FC236}">
                <a16:creationId xmlns:a16="http://schemas.microsoft.com/office/drawing/2014/main" id="{0E9203D7-1906-42A6-B704-D08002A9F390}"/>
              </a:ext>
            </a:extLst>
          </p:cNvPr>
          <p:cNvCxnSpPr>
            <a:cxnSpLocks/>
          </p:cNvCxnSpPr>
          <p:nvPr/>
        </p:nvCxnSpPr>
        <p:spPr>
          <a:xfrm>
            <a:off x="5887942" y="2449001"/>
            <a:ext cx="0" cy="6391918"/>
          </a:xfrm>
          <a:prstGeom prst="line">
            <a:avLst/>
          </a:prstGeom>
          <a:ln w="127000">
            <a:solidFill>
              <a:schemeClr val="bg2">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364" name="Gerader Verbinder 363">
            <a:extLst>
              <a:ext uri="{FF2B5EF4-FFF2-40B4-BE49-F238E27FC236}">
                <a16:creationId xmlns:a16="http://schemas.microsoft.com/office/drawing/2014/main" id="{46EA30BF-36BD-4E56-86BE-2117FBF86DE3}"/>
              </a:ext>
            </a:extLst>
          </p:cNvPr>
          <p:cNvCxnSpPr>
            <a:cxnSpLocks/>
          </p:cNvCxnSpPr>
          <p:nvPr/>
        </p:nvCxnSpPr>
        <p:spPr>
          <a:xfrm>
            <a:off x="5762873" y="5451851"/>
            <a:ext cx="0" cy="3389068"/>
          </a:xfrm>
          <a:prstGeom prst="line">
            <a:avLst/>
          </a:prstGeom>
          <a:ln w="127000">
            <a:solidFill>
              <a:srgbClr val="0070C0">
                <a:alpha val="50000"/>
              </a:srgbClr>
            </a:solidFill>
          </a:ln>
        </p:spPr>
        <p:style>
          <a:lnRef idx="1">
            <a:schemeClr val="accent1"/>
          </a:lnRef>
          <a:fillRef idx="0">
            <a:schemeClr val="accent1"/>
          </a:fillRef>
          <a:effectRef idx="0">
            <a:schemeClr val="accent1"/>
          </a:effectRef>
          <a:fontRef idx="minor">
            <a:schemeClr val="tx1"/>
          </a:fontRef>
        </p:style>
      </p:cxnSp>
      <p:cxnSp>
        <p:nvCxnSpPr>
          <p:cNvPr id="354" name="Gerader Verbinder 353">
            <a:extLst>
              <a:ext uri="{FF2B5EF4-FFF2-40B4-BE49-F238E27FC236}">
                <a16:creationId xmlns:a16="http://schemas.microsoft.com/office/drawing/2014/main" id="{B89DFB54-F25F-450F-9B14-E6DB1ADA2821}"/>
              </a:ext>
            </a:extLst>
          </p:cNvPr>
          <p:cNvCxnSpPr>
            <a:cxnSpLocks/>
          </p:cNvCxnSpPr>
          <p:nvPr/>
        </p:nvCxnSpPr>
        <p:spPr>
          <a:xfrm>
            <a:off x="5762873" y="4732020"/>
            <a:ext cx="0" cy="720090"/>
          </a:xfrm>
          <a:prstGeom prst="line">
            <a:avLst/>
          </a:prstGeom>
          <a:ln w="127000">
            <a:solidFill>
              <a:srgbClr val="FFFF00">
                <a:alpha val="50000"/>
              </a:srgbClr>
            </a:solidFill>
          </a:ln>
        </p:spPr>
        <p:style>
          <a:lnRef idx="1">
            <a:schemeClr val="accent1"/>
          </a:lnRef>
          <a:fillRef idx="0">
            <a:schemeClr val="accent1"/>
          </a:fillRef>
          <a:effectRef idx="0">
            <a:schemeClr val="accent1"/>
          </a:effectRef>
          <a:fontRef idx="minor">
            <a:schemeClr val="tx1"/>
          </a:fontRef>
        </p:style>
      </p:cxnSp>
      <p:sp>
        <p:nvSpPr>
          <p:cNvPr id="376" name="Textfeld 375">
            <a:extLst>
              <a:ext uri="{FF2B5EF4-FFF2-40B4-BE49-F238E27FC236}">
                <a16:creationId xmlns:a16="http://schemas.microsoft.com/office/drawing/2014/main" id="{01C11332-CBB3-4D26-8848-F0540CE404E3}"/>
              </a:ext>
            </a:extLst>
          </p:cNvPr>
          <p:cNvSpPr txBox="1"/>
          <p:nvPr/>
        </p:nvSpPr>
        <p:spPr>
          <a:xfrm rot="5400000">
            <a:off x="5503383" y="5018591"/>
            <a:ext cx="533800" cy="138499"/>
          </a:xfrm>
          <a:prstGeom prst="rect">
            <a:avLst/>
          </a:prstGeom>
          <a:noFill/>
        </p:spPr>
        <p:txBody>
          <a:bodyPr wrap="none" lIns="0" tIns="0" rIns="0" bIns="0" rtlCol="0">
            <a:spAutoFit/>
          </a:bodyPr>
          <a:lstStyle/>
          <a:p>
            <a:r>
              <a:rPr lang="de-DE" sz="900" b="1" dirty="0"/>
              <a:t>Cruiformes</a:t>
            </a:r>
          </a:p>
        </p:txBody>
      </p:sp>
      <p:cxnSp>
        <p:nvCxnSpPr>
          <p:cNvPr id="377" name="Gerader Verbinder 376">
            <a:extLst>
              <a:ext uri="{FF2B5EF4-FFF2-40B4-BE49-F238E27FC236}">
                <a16:creationId xmlns:a16="http://schemas.microsoft.com/office/drawing/2014/main" id="{04CA962A-679D-472F-B628-39BB28D1C0A1}"/>
              </a:ext>
            </a:extLst>
          </p:cNvPr>
          <p:cNvCxnSpPr>
            <a:cxnSpLocks/>
          </p:cNvCxnSpPr>
          <p:nvPr/>
        </p:nvCxnSpPr>
        <p:spPr>
          <a:xfrm>
            <a:off x="5762873" y="3478769"/>
            <a:ext cx="0" cy="1253251"/>
          </a:xfrm>
          <a:prstGeom prst="line">
            <a:avLst/>
          </a:prstGeom>
          <a:ln w="127000">
            <a:solidFill>
              <a:srgbClr val="7030A0">
                <a:alpha val="50000"/>
              </a:srgbClr>
            </a:solidFill>
          </a:ln>
        </p:spPr>
        <p:style>
          <a:lnRef idx="1">
            <a:schemeClr val="accent1"/>
          </a:lnRef>
          <a:fillRef idx="0">
            <a:schemeClr val="accent1"/>
          </a:fillRef>
          <a:effectRef idx="0">
            <a:schemeClr val="accent1"/>
          </a:effectRef>
          <a:fontRef idx="minor">
            <a:schemeClr val="tx1"/>
          </a:fontRef>
        </p:style>
      </p:cxnSp>
      <p:sp>
        <p:nvSpPr>
          <p:cNvPr id="378" name="Textfeld 377">
            <a:extLst>
              <a:ext uri="{FF2B5EF4-FFF2-40B4-BE49-F238E27FC236}">
                <a16:creationId xmlns:a16="http://schemas.microsoft.com/office/drawing/2014/main" id="{7AFEF5B9-4B18-4F41-8352-63368318CAA0}"/>
              </a:ext>
            </a:extLst>
          </p:cNvPr>
          <p:cNvSpPr txBox="1"/>
          <p:nvPr/>
        </p:nvSpPr>
        <p:spPr>
          <a:xfrm rot="5400000">
            <a:off x="5476131" y="4030253"/>
            <a:ext cx="588303" cy="138499"/>
          </a:xfrm>
          <a:prstGeom prst="rect">
            <a:avLst/>
          </a:prstGeom>
          <a:noFill/>
        </p:spPr>
        <p:txBody>
          <a:bodyPr wrap="none" lIns="0" tIns="0" rIns="0" bIns="0" rtlCol="0">
            <a:spAutoFit/>
          </a:bodyPr>
          <a:lstStyle/>
          <a:p>
            <a:r>
              <a:rPr lang="de-DE" sz="900" b="1" dirty="0"/>
              <a:t>Columbaves</a:t>
            </a:r>
          </a:p>
        </p:txBody>
      </p:sp>
      <p:cxnSp>
        <p:nvCxnSpPr>
          <p:cNvPr id="379" name="Gerader Verbinder 378">
            <a:extLst>
              <a:ext uri="{FF2B5EF4-FFF2-40B4-BE49-F238E27FC236}">
                <a16:creationId xmlns:a16="http://schemas.microsoft.com/office/drawing/2014/main" id="{D7578BA3-F2BC-404B-912F-25EB0E11F9E6}"/>
              </a:ext>
            </a:extLst>
          </p:cNvPr>
          <p:cNvCxnSpPr>
            <a:cxnSpLocks/>
          </p:cNvCxnSpPr>
          <p:nvPr/>
        </p:nvCxnSpPr>
        <p:spPr>
          <a:xfrm>
            <a:off x="5762873" y="2454813"/>
            <a:ext cx="0" cy="1024035"/>
          </a:xfrm>
          <a:prstGeom prst="line">
            <a:avLst/>
          </a:prstGeom>
          <a:ln w="127000">
            <a:solidFill>
              <a:schemeClr val="accent2">
                <a:lumMod val="75000"/>
                <a:alpha val="50000"/>
              </a:schemeClr>
            </a:solidFill>
          </a:ln>
        </p:spPr>
        <p:style>
          <a:lnRef idx="1">
            <a:schemeClr val="accent1"/>
          </a:lnRef>
          <a:fillRef idx="0">
            <a:schemeClr val="accent1"/>
          </a:fillRef>
          <a:effectRef idx="0">
            <a:schemeClr val="accent1"/>
          </a:effectRef>
          <a:fontRef idx="minor">
            <a:schemeClr val="tx1"/>
          </a:fontRef>
        </p:style>
      </p:cxnSp>
      <p:sp>
        <p:nvSpPr>
          <p:cNvPr id="380" name="Textfeld 379">
            <a:extLst>
              <a:ext uri="{FF2B5EF4-FFF2-40B4-BE49-F238E27FC236}">
                <a16:creationId xmlns:a16="http://schemas.microsoft.com/office/drawing/2014/main" id="{5BD929D8-3E79-4563-8435-EA59EB7A6080}"/>
              </a:ext>
            </a:extLst>
          </p:cNvPr>
          <p:cNvSpPr txBox="1"/>
          <p:nvPr/>
        </p:nvSpPr>
        <p:spPr>
          <a:xfrm rot="5400000">
            <a:off x="5560289" y="2979627"/>
            <a:ext cx="419987" cy="138499"/>
          </a:xfrm>
          <a:prstGeom prst="rect">
            <a:avLst/>
          </a:prstGeom>
          <a:noFill/>
        </p:spPr>
        <p:txBody>
          <a:bodyPr wrap="none" lIns="0" tIns="0" rIns="0" bIns="0" rtlCol="0">
            <a:spAutoFit/>
          </a:bodyPr>
          <a:lstStyle/>
          <a:p>
            <a:r>
              <a:rPr lang="de-DE" sz="900" b="1" dirty="0"/>
              <a:t>Strisores</a:t>
            </a:r>
          </a:p>
        </p:txBody>
      </p:sp>
      <p:cxnSp>
        <p:nvCxnSpPr>
          <p:cNvPr id="8" name="Gerader Verbinder 7">
            <a:extLst>
              <a:ext uri="{FF2B5EF4-FFF2-40B4-BE49-F238E27FC236}">
                <a16:creationId xmlns:a16="http://schemas.microsoft.com/office/drawing/2014/main" id="{B27B053F-71F1-9B15-0CA3-8F2CA57D91AE}"/>
              </a:ext>
            </a:extLst>
          </p:cNvPr>
          <p:cNvCxnSpPr>
            <a:cxnSpLocks/>
          </p:cNvCxnSpPr>
          <p:nvPr/>
        </p:nvCxnSpPr>
        <p:spPr>
          <a:xfrm>
            <a:off x="2224088" y="519430"/>
            <a:ext cx="2590800" cy="0"/>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Gerader Verbinder 13">
            <a:extLst>
              <a:ext uri="{FF2B5EF4-FFF2-40B4-BE49-F238E27FC236}">
                <a16:creationId xmlns:a16="http://schemas.microsoft.com/office/drawing/2014/main" id="{9C3722A2-E456-446E-1C01-202FBDEE077C}"/>
              </a:ext>
            </a:extLst>
          </p:cNvPr>
          <p:cNvCxnSpPr>
            <a:cxnSpLocks/>
          </p:cNvCxnSpPr>
          <p:nvPr/>
        </p:nvCxnSpPr>
        <p:spPr>
          <a:xfrm>
            <a:off x="2578894" y="598805"/>
            <a:ext cx="2235994" cy="0"/>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 name="Gerader Verbinder 15">
            <a:extLst>
              <a:ext uri="{FF2B5EF4-FFF2-40B4-BE49-F238E27FC236}">
                <a16:creationId xmlns:a16="http://schemas.microsoft.com/office/drawing/2014/main" id="{BE48F2B8-FA9B-4DEB-5B06-7F909E536B39}"/>
              </a:ext>
            </a:extLst>
          </p:cNvPr>
          <p:cNvCxnSpPr>
            <a:cxnSpLocks/>
          </p:cNvCxnSpPr>
          <p:nvPr/>
        </p:nvCxnSpPr>
        <p:spPr>
          <a:xfrm>
            <a:off x="2678906" y="678973"/>
            <a:ext cx="2135982" cy="0"/>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Gerader Verbinder 33">
            <a:extLst>
              <a:ext uri="{FF2B5EF4-FFF2-40B4-BE49-F238E27FC236}">
                <a16:creationId xmlns:a16="http://schemas.microsoft.com/office/drawing/2014/main" id="{264F4CA8-DA45-3191-461F-D5C10079CD3D}"/>
              </a:ext>
            </a:extLst>
          </p:cNvPr>
          <p:cNvCxnSpPr>
            <a:cxnSpLocks/>
          </p:cNvCxnSpPr>
          <p:nvPr/>
        </p:nvCxnSpPr>
        <p:spPr>
          <a:xfrm>
            <a:off x="1090613" y="611188"/>
            <a:ext cx="1131887" cy="0"/>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6" name="Gerader Verbinder 35">
            <a:extLst>
              <a:ext uri="{FF2B5EF4-FFF2-40B4-BE49-F238E27FC236}">
                <a16:creationId xmlns:a16="http://schemas.microsoft.com/office/drawing/2014/main" id="{9ED903AE-B4D5-0A7A-3B8A-33EFCCC2D09A}"/>
              </a:ext>
            </a:extLst>
          </p:cNvPr>
          <p:cNvCxnSpPr>
            <a:cxnSpLocks/>
          </p:cNvCxnSpPr>
          <p:nvPr/>
        </p:nvCxnSpPr>
        <p:spPr>
          <a:xfrm>
            <a:off x="4293394" y="832528"/>
            <a:ext cx="521494" cy="0"/>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8" name="Gerader Verbinder 37">
            <a:extLst>
              <a:ext uri="{FF2B5EF4-FFF2-40B4-BE49-F238E27FC236}">
                <a16:creationId xmlns:a16="http://schemas.microsoft.com/office/drawing/2014/main" id="{8E1208EA-450B-2E05-4D4B-B68B11F58D08}"/>
              </a:ext>
            </a:extLst>
          </p:cNvPr>
          <p:cNvCxnSpPr>
            <a:cxnSpLocks/>
          </p:cNvCxnSpPr>
          <p:nvPr/>
        </p:nvCxnSpPr>
        <p:spPr>
          <a:xfrm>
            <a:off x="2795588" y="795486"/>
            <a:ext cx="1500187" cy="0"/>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6" name="Gerader Verbinder 55">
            <a:extLst>
              <a:ext uri="{FF2B5EF4-FFF2-40B4-BE49-F238E27FC236}">
                <a16:creationId xmlns:a16="http://schemas.microsoft.com/office/drawing/2014/main" id="{A4BED55F-C990-6C1E-6A6B-599F14F7660C}"/>
              </a:ext>
            </a:extLst>
          </p:cNvPr>
          <p:cNvCxnSpPr>
            <a:cxnSpLocks/>
          </p:cNvCxnSpPr>
          <p:nvPr/>
        </p:nvCxnSpPr>
        <p:spPr>
          <a:xfrm>
            <a:off x="2795588" y="1033389"/>
            <a:ext cx="742950" cy="0"/>
          </a:xfrm>
          <a:prstGeom prst="line">
            <a:avLst/>
          </a:prstGeom>
          <a:ln w="2540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63" name="Gerader Verbinder 62">
            <a:extLst>
              <a:ext uri="{FF2B5EF4-FFF2-40B4-BE49-F238E27FC236}">
                <a16:creationId xmlns:a16="http://schemas.microsoft.com/office/drawing/2014/main" id="{4644CE7C-891C-6452-4ACC-32E3C02CDB18}"/>
              </a:ext>
            </a:extLst>
          </p:cNvPr>
          <p:cNvCxnSpPr>
            <a:cxnSpLocks/>
          </p:cNvCxnSpPr>
          <p:nvPr/>
        </p:nvCxnSpPr>
        <p:spPr>
          <a:xfrm>
            <a:off x="3752850" y="910357"/>
            <a:ext cx="1059657" cy="0"/>
          </a:xfrm>
          <a:prstGeom prst="line">
            <a:avLst/>
          </a:prstGeom>
          <a:ln w="2540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65" name="Gerader Verbinder 64">
            <a:extLst>
              <a:ext uri="{FF2B5EF4-FFF2-40B4-BE49-F238E27FC236}">
                <a16:creationId xmlns:a16="http://schemas.microsoft.com/office/drawing/2014/main" id="{C1DB320E-D7E8-A27F-2CA2-348C73161EA7}"/>
              </a:ext>
            </a:extLst>
          </p:cNvPr>
          <p:cNvCxnSpPr>
            <a:cxnSpLocks/>
          </p:cNvCxnSpPr>
          <p:nvPr/>
        </p:nvCxnSpPr>
        <p:spPr>
          <a:xfrm>
            <a:off x="3752850" y="989731"/>
            <a:ext cx="1059657" cy="0"/>
          </a:xfrm>
          <a:prstGeom prst="line">
            <a:avLst/>
          </a:prstGeom>
          <a:ln w="2540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66" name="Gerader Verbinder 65">
            <a:extLst>
              <a:ext uri="{FF2B5EF4-FFF2-40B4-BE49-F238E27FC236}">
                <a16:creationId xmlns:a16="http://schemas.microsoft.com/office/drawing/2014/main" id="{594E6841-8879-EC1F-221D-3B45F7110867}"/>
              </a:ext>
            </a:extLst>
          </p:cNvPr>
          <p:cNvCxnSpPr>
            <a:cxnSpLocks/>
          </p:cNvCxnSpPr>
          <p:nvPr/>
        </p:nvCxnSpPr>
        <p:spPr>
          <a:xfrm>
            <a:off x="3917156" y="1068314"/>
            <a:ext cx="895351" cy="0"/>
          </a:xfrm>
          <a:prstGeom prst="line">
            <a:avLst/>
          </a:prstGeom>
          <a:ln w="2540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67" name="Gerader Verbinder 66">
            <a:extLst>
              <a:ext uri="{FF2B5EF4-FFF2-40B4-BE49-F238E27FC236}">
                <a16:creationId xmlns:a16="http://schemas.microsoft.com/office/drawing/2014/main" id="{3C183C11-4AD1-E31A-3ADA-09E8EF361EB4}"/>
              </a:ext>
            </a:extLst>
          </p:cNvPr>
          <p:cNvCxnSpPr>
            <a:cxnSpLocks/>
          </p:cNvCxnSpPr>
          <p:nvPr/>
        </p:nvCxnSpPr>
        <p:spPr>
          <a:xfrm>
            <a:off x="3910013" y="1146894"/>
            <a:ext cx="902494" cy="0"/>
          </a:xfrm>
          <a:prstGeom prst="line">
            <a:avLst/>
          </a:prstGeom>
          <a:ln w="2540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77" name="Gerader Verbinder 76">
            <a:extLst>
              <a:ext uri="{FF2B5EF4-FFF2-40B4-BE49-F238E27FC236}">
                <a16:creationId xmlns:a16="http://schemas.microsoft.com/office/drawing/2014/main" id="{4409B738-EE47-271C-D800-BA69BD543460}"/>
              </a:ext>
            </a:extLst>
          </p:cNvPr>
          <p:cNvCxnSpPr>
            <a:cxnSpLocks/>
          </p:cNvCxnSpPr>
          <p:nvPr/>
        </p:nvCxnSpPr>
        <p:spPr>
          <a:xfrm>
            <a:off x="3517106" y="1111890"/>
            <a:ext cx="411957" cy="0"/>
          </a:xfrm>
          <a:prstGeom prst="line">
            <a:avLst/>
          </a:prstGeom>
          <a:ln w="2540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82" name="Gerader Verbinder 81">
            <a:extLst>
              <a:ext uri="{FF2B5EF4-FFF2-40B4-BE49-F238E27FC236}">
                <a16:creationId xmlns:a16="http://schemas.microsoft.com/office/drawing/2014/main" id="{E9E25656-C727-2BF0-4A34-D2CE3896604F}"/>
              </a:ext>
            </a:extLst>
          </p:cNvPr>
          <p:cNvCxnSpPr>
            <a:cxnSpLocks/>
          </p:cNvCxnSpPr>
          <p:nvPr/>
        </p:nvCxnSpPr>
        <p:spPr>
          <a:xfrm>
            <a:off x="3517106" y="952500"/>
            <a:ext cx="252413" cy="0"/>
          </a:xfrm>
          <a:prstGeom prst="line">
            <a:avLst/>
          </a:prstGeom>
          <a:ln w="2540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84" name="Gerader Verbinder 83">
            <a:extLst>
              <a:ext uri="{FF2B5EF4-FFF2-40B4-BE49-F238E27FC236}">
                <a16:creationId xmlns:a16="http://schemas.microsoft.com/office/drawing/2014/main" id="{D53FB919-637E-1FAD-7332-02A962259288}"/>
              </a:ext>
            </a:extLst>
          </p:cNvPr>
          <p:cNvCxnSpPr>
            <a:cxnSpLocks/>
          </p:cNvCxnSpPr>
          <p:nvPr/>
        </p:nvCxnSpPr>
        <p:spPr>
          <a:xfrm>
            <a:off x="3529013" y="935480"/>
            <a:ext cx="0" cy="181174"/>
          </a:xfrm>
          <a:prstGeom prst="line">
            <a:avLst/>
          </a:prstGeom>
          <a:ln w="2540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86" name="Gerader Verbinder 85">
            <a:extLst>
              <a:ext uri="{FF2B5EF4-FFF2-40B4-BE49-F238E27FC236}">
                <a16:creationId xmlns:a16="http://schemas.microsoft.com/office/drawing/2014/main" id="{3E780F5F-7543-D9D8-10AD-11F0308622D5}"/>
              </a:ext>
            </a:extLst>
          </p:cNvPr>
          <p:cNvCxnSpPr>
            <a:cxnSpLocks/>
          </p:cNvCxnSpPr>
          <p:nvPr/>
        </p:nvCxnSpPr>
        <p:spPr>
          <a:xfrm>
            <a:off x="2802732" y="916781"/>
            <a:ext cx="0" cy="126421"/>
          </a:xfrm>
          <a:prstGeom prst="line">
            <a:avLst/>
          </a:prstGeom>
          <a:ln w="2540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88" name="Gerader Verbinder 87">
            <a:extLst>
              <a:ext uri="{FF2B5EF4-FFF2-40B4-BE49-F238E27FC236}">
                <a16:creationId xmlns:a16="http://schemas.microsoft.com/office/drawing/2014/main" id="{FDE81BB6-EAC4-E9B3-087C-228B6F9EF953}"/>
              </a:ext>
            </a:extLst>
          </p:cNvPr>
          <p:cNvCxnSpPr>
            <a:cxnSpLocks/>
          </p:cNvCxnSpPr>
          <p:nvPr/>
        </p:nvCxnSpPr>
        <p:spPr>
          <a:xfrm>
            <a:off x="2228057" y="509042"/>
            <a:ext cx="0" cy="194221"/>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90" name="Gerader Verbinder 89">
            <a:extLst>
              <a:ext uri="{FF2B5EF4-FFF2-40B4-BE49-F238E27FC236}">
                <a16:creationId xmlns:a16="http://schemas.microsoft.com/office/drawing/2014/main" id="{509358C4-F082-73B8-B86A-9793B855A600}"/>
              </a:ext>
            </a:extLst>
          </p:cNvPr>
          <p:cNvCxnSpPr>
            <a:cxnSpLocks/>
          </p:cNvCxnSpPr>
          <p:nvPr/>
        </p:nvCxnSpPr>
        <p:spPr>
          <a:xfrm>
            <a:off x="2588420" y="586036"/>
            <a:ext cx="0" cy="219339"/>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92" name="Gerader Verbinder 91">
            <a:extLst>
              <a:ext uri="{FF2B5EF4-FFF2-40B4-BE49-F238E27FC236}">
                <a16:creationId xmlns:a16="http://schemas.microsoft.com/office/drawing/2014/main" id="{513A95C9-2BCB-8F9A-2C3E-06511460773A}"/>
              </a:ext>
            </a:extLst>
          </p:cNvPr>
          <p:cNvCxnSpPr>
            <a:cxnSpLocks/>
          </p:cNvCxnSpPr>
          <p:nvPr/>
        </p:nvCxnSpPr>
        <p:spPr>
          <a:xfrm>
            <a:off x="2693195" y="668832"/>
            <a:ext cx="0" cy="247949"/>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94" name="Gerader Verbinder 93">
            <a:extLst>
              <a:ext uri="{FF2B5EF4-FFF2-40B4-BE49-F238E27FC236}">
                <a16:creationId xmlns:a16="http://schemas.microsoft.com/office/drawing/2014/main" id="{80221335-268F-63A7-4ED3-210055F97BD3}"/>
              </a:ext>
            </a:extLst>
          </p:cNvPr>
          <p:cNvCxnSpPr>
            <a:cxnSpLocks/>
          </p:cNvCxnSpPr>
          <p:nvPr/>
        </p:nvCxnSpPr>
        <p:spPr>
          <a:xfrm>
            <a:off x="2578894" y="797550"/>
            <a:ext cx="126206" cy="0"/>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98" name="Gerader Verbinder 97">
            <a:extLst>
              <a:ext uri="{FF2B5EF4-FFF2-40B4-BE49-F238E27FC236}">
                <a16:creationId xmlns:a16="http://schemas.microsoft.com/office/drawing/2014/main" id="{AD4EC706-344F-EAA1-E5AE-D84E979301E8}"/>
              </a:ext>
            </a:extLst>
          </p:cNvPr>
          <p:cNvCxnSpPr>
            <a:cxnSpLocks/>
          </p:cNvCxnSpPr>
          <p:nvPr/>
        </p:nvCxnSpPr>
        <p:spPr>
          <a:xfrm>
            <a:off x="2802733" y="788026"/>
            <a:ext cx="0" cy="125017"/>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0" name="Gerader Verbinder 99">
            <a:extLst>
              <a:ext uri="{FF2B5EF4-FFF2-40B4-BE49-F238E27FC236}">
                <a16:creationId xmlns:a16="http://schemas.microsoft.com/office/drawing/2014/main" id="{2175FDD2-C6D6-5B81-F763-9A39A619AD8B}"/>
              </a:ext>
            </a:extLst>
          </p:cNvPr>
          <p:cNvCxnSpPr>
            <a:cxnSpLocks/>
          </p:cNvCxnSpPr>
          <p:nvPr/>
        </p:nvCxnSpPr>
        <p:spPr>
          <a:xfrm>
            <a:off x="3764757" y="899080"/>
            <a:ext cx="0" cy="96283"/>
          </a:xfrm>
          <a:prstGeom prst="line">
            <a:avLst/>
          </a:prstGeom>
          <a:ln w="2540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105" name="Gerader Verbinder 104">
            <a:extLst>
              <a:ext uri="{FF2B5EF4-FFF2-40B4-BE49-F238E27FC236}">
                <a16:creationId xmlns:a16="http://schemas.microsoft.com/office/drawing/2014/main" id="{CDCE7F16-F16D-8686-A4A3-8CF452B946E8}"/>
              </a:ext>
            </a:extLst>
          </p:cNvPr>
          <p:cNvCxnSpPr>
            <a:cxnSpLocks/>
          </p:cNvCxnSpPr>
          <p:nvPr/>
        </p:nvCxnSpPr>
        <p:spPr>
          <a:xfrm>
            <a:off x="3925889" y="1065187"/>
            <a:ext cx="0" cy="96283"/>
          </a:xfrm>
          <a:prstGeom prst="line">
            <a:avLst/>
          </a:prstGeom>
          <a:ln w="2540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106" name="Gerader Verbinder 105">
            <a:extLst>
              <a:ext uri="{FF2B5EF4-FFF2-40B4-BE49-F238E27FC236}">
                <a16:creationId xmlns:a16="http://schemas.microsoft.com/office/drawing/2014/main" id="{2D4461E7-639C-1D9E-6E59-8295C5F5E70E}"/>
              </a:ext>
            </a:extLst>
          </p:cNvPr>
          <p:cNvCxnSpPr>
            <a:cxnSpLocks/>
          </p:cNvCxnSpPr>
          <p:nvPr/>
        </p:nvCxnSpPr>
        <p:spPr>
          <a:xfrm>
            <a:off x="4305302" y="748056"/>
            <a:ext cx="0" cy="94907"/>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8" name="Gerader Verbinder 107">
            <a:extLst>
              <a:ext uri="{FF2B5EF4-FFF2-40B4-BE49-F238E27FC236}">
                <a16:creationId xmlns:a16="http://schemas.microsoft.com/office/drawing/2014/main" id="{56F48390-24B4-39BC-BD0C-4BE9917FCC8F}"/>
              </a:ext>
            </a:extLst>
          </p:cNvPr>
          <p:cNvCxnSpPr>
            <a:cxnSpLocks/>
          </p:cNvCxnSpPr>
          <p:nvPr/>
        </p:nvCxnSpPr>
        <p:spPr>
          <a:xfrm>
            <a:off x="4293394" y="755650"/>
            <a:ext cx="521494" cy="0"/>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9" name="Gerader Verbinder 108">
            <a:extLst>
              <a:ext uri="{FF2B5EF4-FFF2-40B4-BE49-F238E27FC236}">
                <a16:creationId xmlns:a16="http://schemas.microsoft.com/office/drawing/2014/main" id="{FFFE38DE-698C-A097-40F9-F2083C9FB3DB}"/>
              </a:ext>
            </a:extLst>
          </p:cNvPr>
          <p:cNvCxnSpPr>
            <a:cxnSpLocks/>
          </p:cNvCxnSpPr>
          <p:nvPr/>
        </p:nvCxnSpPr>
        <p:spPr>
          <a:xfrm>
            <a:off x="4176713" y="1623103"/>
            <a:ext cx="638175"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0" name="Gerader Verbinder 109">
            <a:extLst>
              <a:ext uri="{FF2B5EF4-FFF2-40B4-BE49-F238E27FC236}">
                <a16:creationId xmlns:a16="http://schemas.microsoft.com/office/drawing/2014/main" id="{DB4AA082-349E-F976-B242-A5821FE1ADE3}"/>
              </a:ext>
            </a:extLst>
          </p:cNvPr>
          <p:cNvCxnSpPr>
            <a:cxnSpLocks/>
          </p:cNvCxnSpPr>
          <p:nvPr/>
        </p:nvCxnSpPr>
        <p:spPr>
          <a:xfrm>
            <a:off x="4186240" y="1538631"/>
            <a:ext cx="0" cy="94907"/>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1" name="Gerader Verbinder 110">
            <a:extLst>
              <a:ext uri="{FF2B5EF4-FFF2-40B4-BE49-F238E27FC236}">
                <a16:creationId xmlns:a16="http://schemas.microsoft.com/office/drawing/2014/main" id="{B3E0F8C4-5C16-7B69-9041-7ECB07637CED}"/>
              </a:ext>
            </a:extLst>
          </p:cNvPr>
          <p:cNvCxnSpPr>
            <a:cxnSpLocks/>
          </p:cNvCxnSpPr>
          <p:nvPr/>
        </p:nvCxnSpPr>
        <p:spPr>
          <a:xfrm>
            <a:off x="4174331" y="1546225"/>
            <a:ext cx="640557"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4" name="Gerader Verbinder 113">
            <a:extLst>
              <a:ext uri="{FF2B5EF4-FFF2-40B4-BE49-F238E27FC236}">
                <a16:creationId xmlns:a16="http://schemas.microsoft.com/office/drawing/2014/main" id="{127367A2-7704-FC65-36DC-A26FC48BD4CE}"/>
              </a:ext>
            </a:extLst>
          </p:cNvPr>
          <p:cNvCxnSpPr>
            <a:cxnSpLocks/>
          </p:cNvCxnSpPr>
          <p:nvPr/>
        </p:nvCxnSpPr>
        <p:spPr>
          <a:xfrm>
            <a:off x="4433888" y="1384978"/>
            <a:ext cx="381000"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5" name="Gerader Verbinder 114">
            <a:extLst>
              <a:ext uri="{FF2B5EF4-FFF2-40B4-BE49-F238E27FC236}">
                <a16:creationId xmlns:a16="http://schemas.microsoft.com/office/drawing/2014/main" id="{74D41293-0A8B-DD96-BDB6-217896A9C557}"/>
              </a:ext>
            </a:extLst>
          </p:cNvPr>
          <p:cNvCxnSpPr>
            <a:cxnSpLocks/>
          </p:cNvCxnSpPr>
          <p:nvPr/>
        </p:nvCxnSpPr>
        <p:spPr>
          <a:xfrm>
            <a:off x="4443413" y="1300506"/>
            <a:ext cx="0" cy="94907"/>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6" name="Gerader Verbinder 115">
            <a:extLst>
              <a:ext uri="{FF2B5EF4-FFF2-40B4-BE49-F238E27FC236}">
                <a16:creationId xmlns:a16="http://schemas.microsoft.com/office/drawing/2014/main" id="{3FB8BC95-D53D-50F1-FC25-CA94552A8B16}"/>
              </a:ext>
            </a:extLst>
          </p:cNvPr>
          <p:cNvCxnSpPr>
            <a:cxnSpLocks/>
          </p:cNvCxnSpPr>
          <p:nvPr/>
        </p:nvCxnSpPr>
        <p:spPr>
          <a:xfrm>
            <a:off x="4436269" y="1308100"/>
            <a:ext cx="378619"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0" name="Gerader Verbinder 119">
            <a:extLst>
              <a:ext uri="{FF2B5EF4-FFF2-40B4-BE49-F238E27FC236}">
                <a16:creationId xmlns:a16="http://schemas.microsoft.com/office/drawing/2014/main" id="{CD2717AA-03DB-7527-0EF6-3983AB56B81B}"/>
              </a:ext>
            </a:extLst>
          </p:cNvPr>
          <p:cNvCxnSpPr>
            <a:cxnSpLocks/>
          </p:cNvCxnSpPr>
          <p:nvPr/>
        </p:nvCxnSpPr>
        <p:spPr>
          <a:xfrm>
            <a:off x="4017965" y="1774374"/>
            <a:ext cx="0" cy="94907"/>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1" name="Gerader Verbinder 120">
            <a:extLst>
              <a:ext uri="{FF2B5EF4-FFF2-40B4-BE49-F238E27FC236}">
                <a16:creationId xmlns:a16="http://schemas.microsoft.com/office/drawing/2014/main" id="{40B8E133-3E28-379C-7FFD-9811D2DD2FE4}"/>
              </a:ext>
            </a:extLst>
          </p:cNvPr>
          <p:cNvCxnSpPr>
            <a:cxnSpLocks/>
          </p:cNvCxnSpPr>
          <p:nvPr/>
        </p:nvCxnSpPr>
        <p:spPr>
          <a:xfrm>
            <a:off x="4006056" y="1781968"/>
            <a:ext cx="812007"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3" name="Gerader Verbinder 122">
            <a:extLst>
              <a:ext uri="{FF2B5EF4-FFF2-40B4-BE49-F238E27FC236}">
                <a16:creationId xmlns:a16="http://schemas.microsoft.com/office/drawing/2014/main" id="{35AF3955-56E7-0C02-4704-EA1CBC01F722}"/>
              </a:ext>
            </a:extLst>
          </p:cNvPr>
          <p:cNvCxnSpPr>
            <a:cxnSpLocks/>
          </p:cNvCxnSpPr>
          <p:nvPr/>
        </p:nvCxnSpPr>
        <p:spPr>
          <a:xfrm>
            <a:off x="4006056" y="1858168"/>
            <a:ext cx="812007"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4" name="Gerader Verbinder 123">
            <a:extLst>
              <a:ext uri="{FF2B5EF4-FFF2-40B4-BE49-F238E27FC236}">
                <a16:creationId xmlns:a16="http://schemas.microsoft.com/office/drawing/2014/main" id="{81EF160C-6C47-7313-ADB7-E58E76F02763}"/>
              </a:ext>
            </a:extLst>
          </p:cNvPr>
          <p:cNvCxnSpPr>
            <a:cxnSpLocks/>
          </p:cNvCxnSpPr>
          <p:nvPr/>
        </p:nvCxnSpPr>
        <p:spPr>
          <a:xfrm>
            <a:off x="2426494" y="1228874"/>
            <a:ext cx="2391569"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7" name="Gerader Verbinder 126">
            <a:extLst>
              <a:ext uri="{FF2B5EF4-FFF2-40B4-BE49-F238E27FC236}">
                <a16:creationId xmlns:a16="http://schemas.microsoft.com/office/drawing/2014/main" id="{DBD6C651-8636-5B48-C634-53B860C2A91B}"/>
              </a:ext>
            </a:extLst>
          </p:cNvPr>
          <p:cNvCxnSpPr>
            <a:cxnSpLocks/>
          </p:cNvCxnSpPr>
          <p:nvPr/>
        </p:nvCxnSpPr>
        <p:spPr>
          <a:xfrm>
            <a:off x="2709863" y="1346322"/>
            <a:ext cx="1735931"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0" name="Gerader Verbinder 129">
            <a:extLst>
              <a:ext uri="{FF2B5EF4-FFF2-40B4-BE49-F238E27FC236}">
                <a16:creationId xmlns:a16="http://schemas.microsoft.com/office/drawing/2014/main" id="{69FA4F59-4815-C047-59D5-79C3DB8FBEF3}"/>
              </a:ext>
            </a:extLst>
          </p:cNvPr>
          <p:cNvCxnSpPr>
            <a:cxnSpLocks/>
          </p:cNvCxnSpPr>
          <p:nvPr/>
        </p:nvCxnSpPr>
        <p:spPr>
          <a:xfrm>
            <a:off x="2009776" y="1342204"/>
            <a:ext cx="414337"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2" name="Gerader Verbinder 131">
            <a:extLst>
              <a:ext uri="{FF2B5EF4-FFF2-40B4-BE49-F238E27FC236}">
                <a16:creationId xmlns:a16="http://schemas.microsoft.com/office/drawing/2014/main" id="{B21453CE-EC1C-7527-A376-71DB2DD567EE}"/>
              </a:ext>
            </a:extLst>
          </p:cNvPr>
          <p:cNvCxnSpPr>
            <a:cxnSpLocks/>
          </p:cNvCxnSpPr>
          <p:nvPr/>
        </p:nvCxnSpPr>
        <p:spPr>
          <a:xfrm>
            <a:off x="2433638" y="1223290"/>
            <a:ext cx="0" cy="245941"/>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5" name="Gerader Verbinder 134">
            <a:extLst>
              <a:ext uri="{FF2B5EF4-FFF2-40B4-BE49-F238E27FC236}">
                <a16:creationId xmlns:a16="http://schemas.microsoft.com/office/drawing/2014/main" id="{62463540-9F1A-84C8-7B21-32DBC1A7E774}"/>
              </a:ext>
            </a:extLst>
          </p:cNvPr>
          <p:cNvCxnSpPr>
            <a:cxnSpLocks/>
          </p:cNvCxnSpPr>
          <p:nvPr/>
        </p:nvCxnSpPr>
        <p:spPr>
          <a:xfrm>
            <a:off x="2426494" y="1458797"/>
            <a:ext cx="290512"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7" name="Gerader Verbinder 136">
            <a:extLst>
              <a:ext uri="{FF2B5EF4-FFF2-40B4-BE49-F238E27FC236}">
                <a16:creationId xmlns:a16="http://schemas.microsoft.com/office/drawing/2014/main" id="{672A3692-0A80-FB41-E978-6D721D202774}"/>
              </a:ext>
            </a:extLst>
          </p:cNvPr>
          <p:cNvCxnSpPr>
            <a:cxnSpLocks/>
          </p:cNvCxnSpPr>
          <p:nvPr/>
        </p:nvCxnSpPr>
        <p:spPr>
          <a:xfrm>
            <a:off x="2719390" y="1340728"/>
            <a:ext cx="0" cy="232305"/>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1" name="Gerader Verbinder 140">
            <a:extLst>
              <a:ext uri="{FF2B5EF4-FFF2-40B4-BE49-F238E27FC236}">
                <a16:creationId xmlns:a16="http://schemas.microsoft.com/office/drawing/2014/main" id="{4364F3D8-A540-E4B7-0BF9-E7A1997484E9}"/>
              </a:ext>
            </a:extLst>
          </p:cNvPr>
          <p:cNvCxnSpPr>
            <a:cxnSpLocks/>
          </p:cNvCxnSpPr>
          <p:nvPr/>
        </p:nvCxnSpPr>
        <p:spPr>
          <a:xfrm>
            <a:off x="2707482" y="1565890"/>
            <a:ext cx="604837"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3" name="Gerader Verbinder 142">
            <a:extLst>
              <a:ext uri="{FF2B5EF4-FFF2-40B4-BE49-F238E27FC236}">
                <a16:creationId xmlns:a16="http://schemas.microsoft.com/office/drawing/2014/main" id="{892012E5-5487-CACD-F354-42A1242659B8}"/>
              </a:ext>
            </a:extLst>
          </p:cNvPr>
          <p:cNvCxnSpPr>
            <a:cxnSpLocks/>
          </p:cNvCxnSpPr>
          <p:nvPr/>
        </p:nvCxnSpPr>
        <p:spPr>
          <a:xfrm>
            <a:off x="3295650" y="1464273"/>
            <a:ext cx="1519238"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5" name="Gerader Verbinder 144">
            <a:extLst>
              <a:ext uri="{FF2B5EF4-FFF2-40B4-BE49-F238E27FC236}">
                <a16:creationId xmlns:a16="http://schemas.microsoft.com/office/drawing/2014/main" id="{2FCC1A9B-9D22-7D3C-6D90-67B577F1C54D}"/>
              </a:ext>
            </a:extLst>
          </p:cNvPr>
          <p:cNvCxnSpPr>
            <a:cxnSpLocks/>
          </p:cNvCxnSpPr>
          <p:nvPr/>
        </p:nvCxnSpPr>
        <p:spPr>
          <a:xfrm>
            <a:off x="3440907" y="1582557"/>
            <a:ext cx="757237"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7" name="Gerader Verbinder 146">
            <a:extLst>
              <a:ext uri="{FF2B5EF4-FFF2-40B4-BE49-F238E27FC236}">
                <a16:creationId xmlns:a16="http://schemas.microsoft.com/office/drawing/2014/main" id="{48F81C77-A1EE-D62E-A0E3-1396E1D9862B}"/>
              </a:ext>
            </a:extLst>
          </p:cNvPr>
          <p:cNvCxnSpPr>
            <a:cxnSpLocks/>
          </p:cNvCxnSpPr>
          <p:nvPr/>
        </p:nvCxnSpPr>
        <p:spPr>
          <a:xfrm>
            <a:off x="3731419" y="1701685"/>
            <a:ext cx="1083469"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9" name="Gerader Verbinder 148">
            <a:extLst>
              <a:ext uri="{FF2B5EF4-FFF2-40B4-BE49-F238E27FC236}">
                <a16:creationId xmlns:a16="http://schemas.microsoft.com/office/drawing/2014/main" id="{9B108B85-DC20-7512-7BD5-7109A3A29F58}"/>
              </a:ext>
            </a:extLst>
          </p:cNvPr>
          <p:cNvCxnSpPr>
            <a:cxnSpLocks/>
          </p:cNvCxnSpPr>
          <p:nvPr/>
        </p:nvCxnSpPr>
        <p:spPr>
          <a:xfrm>
            <a:off x="2688431" y="911850"/>
            <a:ext cx="126206" cy="0"/>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0" name="Gerader Verbinder 149">
            <a:extLst>
              <a:ext uri="{FF2B5EF4-FFF2-40B4-BE49-F238E27FC236}">
                <a16:creationId xmlns:a16="http://schemas.microsoft.com/office/drawing/2014/main" id="{CB913279-8523-7E83-57B3-64B77F31678A}"/>
              </a:ext>
            </a:extLst>
          </p:cNvPr>
          <p:cNvCxnSpPr>
            <a:cxnSpLocks/>
          </p:cNvCxnSpPr>
          <p:nvPr/>
        </p:nvCxnSpPr>
        <p:spPr>
          <a:xfrm>
            <a:off x="2216944" y="699125"/>
            <a:ext cx="373856" cy="0"/>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2" name="Gerader Verbinder 151">
            <a:extLst>
              <a:ext uri="{FF2B5EF4-FFF2-40B4-BE49-F238E27FC236}">
                <a16:creationId xmlns:a16="http://schemas.microsoft.com/office/drawing/2014/main" id="{04FAA51C-C018-52D6-EAA5-A1197B736373}"/>
              </a:ext>
            </a:extLst>
          </p:cNvPr>
          <p:cNvCxnSpPr>
            <a:cxnSpLocks/>
          </p:cNvCxnSpPr>
          <p:nvPr/>
        </p:nvCxnSpPr>
        <p:spPr>
          <a:xfrm>
            <a:off x="1102519" y="601390"/>
            <a:ext cx="0" cy="2236973"/>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 name="Gerader Verbinder 2">
            <a:extLst>
              <a:ext uri="{FF2B5EF4-FFF2-40B4-BE49-F238E27FC236}">
                <a16:creationId xmlns:a16="http://schemas.microsoft.com/office/drawing/2014/main" id="{CD085912-D074-10F4-A6E7-C49423FB249C}"/>
              </a:ext>
            </a:extLst>
          </p:cNvPr>
          <p:cNvCxnSpPr>
            <a:cxnSpLocks/>
          </p:cNvCxnSpPr>
          <p:nvPr/>
        </p:nvCxnSpPr>
        <p:spPr>
          <a:xfrm>
            <a:off x="3307559" y="1449737"/>
            <a:ext cx="0" cy="232305"/>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Gerader Verbinder 12">
            <a:extLst>
              <a:ext uri="{FF2B5EF4-FFF2-40B4-BE49-F238E27FC236}">
                <a16:creationId xmlns:a16="http://schemas.microsoft.com/office/drawing/2014/main" id="{76C0A23F-3D0E-6FAA-BDDD-5EBA2C403ED6}"/>
              </a:ext>
            </a:extLst>
          </p:cNvPr>
          <p:cNvCxnSpPr>
            <a:cxnSpLocks/>
          </p:cNvCxnSpPr>
          <p:nvPr/>
        </p:nvCxnSpPr>
        <p:spPr>
          <a:xfrm>
            <a:off x="3452815" y="1568271"/>
            <a:ext cx="0" cy="208141"/>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2" name="Gerader Verbinder 31">
            <a:extLst>
              <a:ext uri="{FF2B5EF4-FFF2-40B4-BE49-F238E27FC236}">
                <a16:creationId xmlns:a16="http://schemas.microsoft.com/office/drawing/2014/main" id="{D15B9328-54B5-9B25-5EB0-B6EBB8E89D7B}"/>
              </a:ext>
            </a:extLst>
          </p:cNvPr>
          <p:cNvCxnSpPr>
            <a:cxnSpLocks/>
          </p:cNvCxnSpPr>
          <p:nvPr/>
        </p:nvCxnSpPr>
        <p:spPr>
          <a:xfrm>
            <a:off x="3743327" y="1694497"/>
            <a:ext cx="0" cy="134691"/>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5" name="Gerader Verbinder 34">
            <a:extLst>
              <a:ext uri="{FF2B5EF4-FFF2-40B4-BE49-F238E27FC236}">
                <a16:creationId xmlns:a16="http://schemas.microsoft.com/office/drawing/2014/main" id="{231E1595-6723-A86A-CC7C-F4CEFC4D35EE}"/>
              </a:ext>
            </a:extLst>
          </p:cNvPr>
          <p:cNvCxnSpPr>
            <a:cxnSpLocks/>
          </p:cNvCxnSpPr>
          <p:nvPr/>
        </p:nvCxnSpPr>
        <p:spPr>
          <a:xfrm>
            <a:off x="3445667" y="1765368"/>
            <a:ext cx="309564"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1" name="Gerader Verbinder 40">
            <a:extLst>
              <a:ext uri="{FF2B5EF4-FFF2-40B4-BE49-F238E27FC236}">
                <a16:creationId xmlns:a16="http://schemas.microsoft.com/office/drawing/2014/main" id="{852D7BC0-A319-B3CB-A2D9-381F7B99EC87}"/>
              </a:ext>
            </a:extLst>
          </p:cNvPr>
          <p:cNvCxnSpPr>
            <a:cxnSpLocks/>
          </p:cNvCxnSpPr>
          <p:nvPr/>
        </p:nvCxnSpPr>
        <p:spPr>
          <a:xfrm>
            <a:off x="3736179" y="1820526"/>
            <a:ext cx="295277"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3" name="Gerader Verbinder 42">
            <a:extLst>
              <a:ext uri="{FF2B5EF4-FFF2-40B4-BE49-F238E27FC236}">
                <a16:creationId xmlns:a16="http://schemas.microsoft.com/office/drawing/2014/main" id="{CC3DD1C9-58E3-D5A5-87E9-EE6E2241774E}"/>
              </a:ext>
            </a:extLst>
          </p:cNvPr>
          <p:cNvCxnSpPr>
            <a:cxnSpLocks/>
          </p:cNvCxnSpPr>
          <p:nvPr/>
        </p:nvCxnSpPr>
        <p:spPr>
          <a:xfrm>
            <a:off x="3302792" y="1672908"/>
            <a:ext cx="161927"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5" name="Gerader Verbinder 44">
            <a:extLst>
              <a:ext uri="{FF2B5EF4-FFF2-40B4-BE49-F238E27FC236}">
                <a16:creationId xmlns:a16="http://schemas.microsoft.com/office/drawing/2014/main" id="{A91B2629-31B0-4381-2802-1888D6A2C3A6}"/>
              </a:ext>
            </a:extLst>
          </p:cNvPr>
          <p:cNvCxnSpPr>
            <a:cxnSpLocks/>
          </p:cNvCxnSpPr>
          <p:nvPr/>
        </p:nvCxnSpPr>
        <p:spPr>
          <a:xfrm>
            <a:off x="2020890" y="1331204"/>
            <a:ext cx="0" cy="696034"/>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2" name="Gerader Verbinder 51">
            <a:extLst>
              <a:ext uri="{FF2B5EF4-FFF2-40B4-BE49-F238E27FC236}">
                <a16:creationId xmlns:a16="http://schemas.microsoft.com/office/drawing/2014/main" id="{95B04FD7-6566-B65C-11D9-BC0B773FF610}"/>
              </a:ext>
            </a:extLst>
          </p:cNvPr>
          <p:cNvCxnSpPr>
            <a:cxnSpLocks/>
          </p:cNvCxnSpPr>
          <p:nvPr/>
        </p:nvCxnSpPr>
        <p:spPr>
          <a:xfrm>
            <a:off x="2009776" y="2020095"/>
            <a:ext cx="414337"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3" name="Gerader Verbinder 52">
            <a:extLst>
              <a:ext uri="{FF2B5EF4-FFF2-40B4-BE49-F238E27FC236}">
                <a16:creationId xmlns:a16="http://schemas.microsoft.com/office/drawing/2014/main" id="{A672576B-4327-23BB-1E7F-9EC56E9E3C63}"/>
              </a:ext>
            </a:extLst>
          </p:cNvPr>
          <p:cNvCxnSpPr>
            <a:cxnSpLocks/>
          </p:cNvCxnSpPr>
          <p:nvPr/>
        </p:nvCxnSpPr>
        <p:spPr>
          <a:xfrm>
            <a:off x="1139825" y="1678465"/>
            <a:ext cx="892970"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8" name="Gerader Verbinder 57">
            <a:extLst>
              <a:ext uri="{FF2B5EF4-FFF2-40B4-BE49-F238E27FC236}">
                <a16:creationId xmlns:a16="http://schemas.microsoft.com/office/drawing/2014/main" id="{25E40B9C-DAE5-C47A-BC2A-69D4D77F2B3C}"/>
              </a:ext>
            </a:extLst>
          </p:cNvPr>
          <p:cNvCxnSpPr>
            <a:cxnSpLocks/>
          </p:cNvCxnSpPr>
          <p:nvPr/>
        </p:nvCxnSpPr>
        <p:spPr>
          <a:xfrm>
            <a:off x="1154905" y="1667258"/>
            <a:ext cx="0" cy="1171105"/>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2" name="Gerader Verbinder 71">
            <a:extLst>
              <a:ext uri="{FF2B5EF4-FFF2-40B4-BE49-F238E27FC236}">
                <a16:creationId xmlns:a16="http://schemas.microsoft.com/office/drawing/2014/main" id="{D095C81B-D936-E3E5-09A5-826E22D1C20F}"/>
              </a:ext>
            </a:extLst>
          </p:cNvPr>
          <p:cNvCxnSpPr>
            <a:cxnSpLocks/>
          </p:cNvCxnSpPr>
          <p:nvPr/>
        </p:nvCxnSpPr>
        <p:spPr>
          <a:xfrm>
            <a:off x="1089025" y="2838363"/>
            <a:ext cx="79375" cy="0"/>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76" name="Gerader Verbinder 75">
            <a:extLst>
              <a:ext uri="{FF2B5EF4-FFF2-40B4-BE49-F238E27FC236}">
                <a16:creationId xmlns:a16="http://schemas.microsoft.com/office/drawing/2014/main" id="{E1DE233B-D063-CB1A-B5F1-AA44B72EC17B}"/>
              </a:ext>
            </a:extLst>
          </p:cNvPr>
          <p:cNvCxnSpPr>
            <a:cxnSpLocks/>
          </p:cNvCxnSpPr>
          <p:nvPr/>
        </p:nvCxnSpPr>
        <p:spPr>
          <a:xfrm>
            <a:off x="1152525" y="2841538"/>
            <a:ext cx="0" cy="1146262"/>
          </a:xfrm>
          <a:prstGeom prst="line">
            <a:avLst/>
          </a:prstGeom>
          <a:ln w="2540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cxnSp>
        <p:nvCxnSpPr>
          <p:cNvPr id="87" name="Gerader Verbinder 86">
            <a:extLst>
              <a:ext uri="{FF2B5EF4-FFF2-40B4-BE49-F238E27FC236}">
                <a16:creationId xmlns:a16="http://schemas.microsoft.com/office/drawing/2014/main" id="{DCE43D13-FBF0-6CD9-44B9-FB6418988740}"/>
              </a:ext>
            </a:extLst>
          </p:cNvPr>
          <p:cNvCxnSpPr>
            <a:cxnSpLocks/>
          </p:cNvCxnSpPr>
          <p:nvPr/>
        </p:nvCxnSpPr>
        <p:spPr>
          <a:xfrm>
            <a:off x="1148557" y="3976600"/>
            <a:ext cx="233362" cy="0"/>
          </a:xfrm>
          <a:prstGeom prst="line">
            <a:avLst/>
          </a:prstGeom>
          <a:ln w="2540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cxnSp>
        <p:nvCxnSpPr>
          <p:cNvPr id="91" name="Gerader Verbinder 90">
            <a:extLst>
              <a:ext uri="{FF2B5EF4-FFF2-40B4-BE49-F238E27FC236}">
                <a16:creationId xmlns:a16="http://schemas.microsoft.com/office/drawing/2014/main" id="{7108A6C8-3D64-7C7A-455A-99B4AAFC2318}"/>
              </a:ext>
            </a:extLst>
          </p:cNvPr>
          <p:cNvCxnSpPr>
            <a:cxnSpLocks/>
          </p:cNvCxnSpPr>
          <p:nvPr/>
        </p:nvCxnSpPr>
        <p:spPr>
          <a:xfrm>
            <a:off x="2412206" y="1931343"/>
            <a:ext cx="2405857"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5" name="Gerader Verbinder 94">
            <a:extLst>
              <a:ext uri="{FF2B5EF4-FFF2-40B4-BE49-F238E27FC236}">
                <a16:creationId xmlns:a16="http://schemas.microsoft.com/office/drawing/2014/main" id="{942C2CFF-5215-368F-7B15-FEF774F5AB16}"/>
              </a:ext>
            </a:extLst>
          </p:cNvPr>
          <p:cNvCxnSpPr>
            <a:cxnSpLocks/>
          </p:cNvCxnSpPr>
          <p:nvPr/>
        </p:nvCxnSpPr>
        <p:spPr>
          <a:xfrm>
            <a:off x="2764628" y="2017140"/>
            <a:ext cx="2053435"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7" name="Gerader Verbinder 96">
            <a:extLst>
              <a:ext uri="{FF2B5EF4-FFF2-40B4-BE49-F238E27FC236}">
                <a16:creationId xmlns:a16="http://schemas.microsoft.com/office/drawing/2014/main" id="{B4B1A704-BEF3-87CE-44DB-33FDCEF913A3}"/>
              </a:ext>
            </a:extLst>
          </p:cNvPr>
          <p:cNvCxnSpPr>
            <a:cxnSpLocks/>
          </p:cNvCxnSpPr>
          <p:nvPr/>
        </p:nvCxnSpPr>
        <p:spPr>
          <a:xfrm>
            <a:off x="3545681" y="2092210"/>
            <a:ext cx="1272382"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7" name="Gerader Verbinder 106">
            <a:extLst>
              <a:ext uri="{FF2B5EF4-FFF2-40B4-BE49-F238E27FC236}">
                <a16:creationId xmlns:a16="http://schemas.microsoft.com/office/drawing/2014/main" id="{DEB0CBB9-BE71-6768-D0DA-E9DE17F24404}"/>
              </a:ext>
            </a:extLst>
          </p:cNvPr>
          <p:cNvCxnSpPr>
            <a:cxnSpLocks/>
          </p:cNvCxnSpPr>
          <p:nvPr/>
        </p:nvCxnSpPr>
        <p:spPr>
          <a:xfrm>
            <a:off x="3929063" y="2173172"/>
            <a:ext cx="889000"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3" name="Gerader Verbinder 112">
            <a:extLst>
              <a:ext uri="{FF2B5EF4-FFF2-40B4-BE49-F238E27FC236}">
                <a16:creationId xmlns:a16="http://schemas.microsoft.com/office/drawing/2014/main" id="{1B54D4DF-FB9F-C98A-C13C-A51152F053A0}"/>
              </a:ext>
            </a:extLst>
          </p:cNvPr>
          <p:cNvCxnSpPr>
            <a:cxnSpLocks/>
          </p:cNvCxnSpPr>
          <p:nvPr/>
        </p:nvCxnSpPr>
        <p:spPr>
          <a:xfrm>
            <a:off x="4067175" y="2251753"/>
            <a:ext cx="750888"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8" name="Gerader Verbinder 117">
            <a:extLst>
              <a:ext uri="{FF2B5EF4-FFF2-40B4-BE49-F238E27FC236}">
                <a16:creationId xmlns:a16="http://schemas.microsoft.com/office/drawing/2014/main" id="{41827234-0A0F-3300-FF0F-63BF02DA497C}"/>
              </a:ext>
            </a:extLst>
          </p:cNvPr>
          <p:cNvCxnSpPr>
            <a:cxnSpLocks/>
          </p:cNvCxnSpPr>
          <p:nvPr/>
        </p:nvCxnSpPr>
        <p:spPr>
          <a:xfrm>
            <a:off x="3548064" y="2244609"/>
            <a:ext cx="385761"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2" name="Gerader Verbinder 121">
            <a:extLst>
              <a:ext uri="{FF2B5EF4-FFF2-40B4-BE49-F238E27FC236}">
                <a16:creationId xmlns:a16="http://schemas.microsoft.com/office/drawing/2014/main" id="{FCB62E35-721A-0D35-A615-EDD3D7C597E3}"/>
              </a:ext>
            </a:extLst>
          </p:cNvPr>
          <p:cNvCxnSpPr>
            <a:cxnSpLocks/>
          </p:cNvCxnSpPr>
          <p:nvPr/>
        </p:nvCxnSpPr>
        <p:spPr>
          <a:xfrm>
            <a:off x="3552827" y="2083594"/>
            <a:ext cx="0" cy="173831"/>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5" name="Gerader Verbinder 124">
            <a:extLst>
              <a:ext uri="{FF2B5EF4-FFF2-40B4-BE49-F238E27FC236}">
                <a16:creationId xmlns:a16="http://schemas.microsoft.com/office/drawing/2014/main" id="{3A82423A-F437-ED77-2CE3-BD2C02A5EF87}"/>
              </a:ext>
            </a:extLst>
          </p:cNvPr>
          <p:cNvCxnSpPr>
            <a:cxnSpLocks/>
          </p:cNvCxnSpPr>
          <p:nvPr/>
        </p:nvCxnSpPr>
        <p:spPr>
          <a:xfrm>
            <a:off x="2769394" y="2170180"/>
            <a:ext cx="797718"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4" name="Gerader Verbinder 133">
            <a:extLst>
              <a:ext uri="{FF2B5EF4-FFF2-40B4-BE49-F238E27FC236}">
                <a16:creationId xmlns:a16="http://schemas.microsoft.com/office/drawing/2014/main" id="{35459164-7663-8651-8DAA-A910793D3B18}"/>
              </a:ext>
            </a:extLst>
          </p:cNvPr>
          <p:cNvCxnSpPr>
            <a:cxnSpLocks/>
          </p:cNvCxnSpPr>
          <p:nvPr/>
        </p:nvCxnSpPr>
        <p:spPr>
          <a:xfrm>
            <a:off x="2774158" y="2002487"/>
            <a:ext cx="0" cy="173831"/>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6" name="Gerader Verbinder 135">
            <a:extLst>
              <a:ext uri="{FF2B5EF4-FFF2-40B4-BE49-F238E27FC236}">
                <a16:creationId xmlns:a16="http://schemas.microsoft.com/office/drawing/2014/main" id="{07F11ACD-44D7-B27A-10BF-EEC8DD18A832}"/>
              </a:ext>
            </a:extLst>
          </p:cNvPr>
          <p:cNvCxnSpPr>
            <a:cxnSpLocks/>
          </p:cNvCxnSpPr>
          <p:nvPr/>
        </p:nvCxnSpPr>
        <p:spPr>
          <a:xfrm>
            <a:off x="2414588" y="2091454"/>
            <a:ext cx="371474"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0" name="Gerader Verbinder 139">
            <a:extLst>
              <a:ext uri="{FF2B5EF4-FFF2-40B4-BE49-F238E27FC236}">
                <a16:creationId xmlns:a16="http://schemas.microsoft.com/office/drawing/2014/main" id="{A4084D24-DA36-6A68-294A-179B0E9FFA3E}"/>
              </a:ext>
            </a:extLst>
          </p:cNvPr>
          <p:cNvCxnSpPr>
            <a:cxnSpLocks/>
          </p:cNvCxnSpPr>
          <p:nvPr/>
        </p:nvCxnSpPr>
        <p:spPr>
          <a:xfrm>
            <a:off x="2421734" y="1923049"/>
            <a:ext cx="0" cy="173831"/>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2" name="Gerader Verbinder 141">
            <a:extLst>
              <a:ext uri="{FF2B5EF4-FFF2-40B4-BE49-F238E27FC236}">
                <a16:creationId xmlns:a16="http://schemas.microsoft.com/office/drawing/2014/main" id="{9B0A5D05-1103-3731-8659-EA9AF6803534}"/>
              </a:ext>
            </a:extLst>
          </p:cNvPr>
          <p:cNvCxnSpPr>
            <a:cxnSpLocks/>
          </p:cNvCxnSpPr>
          <p:nvPr/>
        </p:nvCxnSpPr>
        <p:spPr>
          <a:xfrm>
            <a:off x="3931444" y="2312969"/>
            <a:ext cx="147638"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6" name="Gerader Verbinder 145">
            <a:extLst>
              <a:ext uri="{FF2B5EF4-FFF2-40B4-BE49-F238E27FC236}">
                <a16:creationId xmlns:a16="http://schemas.microsoft.com/office/drawing/2014/main" id="{5956AD81-4CB3-A91B-B20F-69B7AFAA2730}"/>
              </a:ext>
            </a:extLst>
          </p:cNvPr>
          <p:cNvCxnSpPr>
            <a:cxnSpLocks/>
          </p:cNvCxnSpPr>
          <p:nvPr/>
        </p:nvCxnSpPr>
        <p:spPr>
          <a:xfrm>
            <a:off x="3931445" y="2163551"/>
            <a:ext cx="0" cy="16293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59" name="Gerader Verbinder 158">
            <a:extLst>
              <a:ext uri="{FF2B5EF4-FFF2-40B4-BE49-F238E27FC236}">
                <a16:creationId xmlns:a16="http://schemas.microsoft.com/office/drawing/2014/main" id="{57D4B568-728B-21D6-6156-6205D1F7BE38}"/>
              </a:ext>
            </a:extLst>
          </p:cNvPr>
          <p:cNvCxnSpPr>
            <a:cxnSpLocks/>
          </p:cNvCxnSpPr>
          <p:nvPr/>
        </p:nvCxnSpPr>
        <p:spPr>
          <a:xfrm>
            <a:off x="4074319" y="2242079"/>
            <a:ext cx="0" cy="141016"/>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1" name="Gerader Verbinder 160">
            <a:extLst>
              <a:ext uri="{FF2B5EF4-FFF2-40B4-BE49-F238E27FC236}">
                <a16:creationId xmlns:a16="http://schemas.microsoft.com/office/drawing/2014/main" id="{49AD31D1-E445-6565-59BD-2D9955B961A9}"/>
              </a:ext>
            </a:extLst>
          </p:cNvPr>
          <p:cNvCxnSpPr>
            <a:cxnSpLocks/>
          </p:cNvCxnSpPr>
          <p:nvPr/>
        </p:nvCxnSpPr>
        <p:spPr>
          <a:xfrm>
            <a:off x="4552949" y="2317349"/>
            <a:ext cx="0" cy="9962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4" name="Gerader Verbinder 163">
            <a:extLst>
              <a:ext uri="{FF2B5EF4-FFF2-40B4-BE49-F238E27FC236}">
                <a16:creationId xmlns:a16="http://schemas.microsoft.com/office/drawing/2014/main" id="{721ADBE1-4D7D-10F9-5D3B-B053321DDA40}"/>
              </a:ext>
            </a:extLst>
          </p:cNvPr>
          <p:cNvCxnSpPr>
            <a:cxnSpLocks/>
          </p:cNvCxnSpPr>
          <p:nvPr/>
        </p:nvCxnSpPr>
        <p:spPr>
          <a:xfrm>
            <a:off x="4067175" y="2371190"/>
            <a:ext cx="497681"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6" name="Gerader Verbinder 165">
            <a:extLst>
              <a:ext uri="{FF2B5EF4-FFF2-40B4-BE49-F238E27FC236}">
                <a16:creationId xmlns:a16="http://schemas.microsoft.com/office/drawing/2014/main" id="{33866452-44A4-FB80-2269-C472910EC1A4}"/>
              </a:ext>
            </a:extLst>
          </p:cNvPr>
          <p:cNvCxnSpPr>
            <a:cxnSpLocks/>
          </p:cNvCxnSpPr>
          <p:nvPr/>
        </p:nvCxnSpPr>
        <p:spPr>
          <a:xfrm>
            <a:off x="4545806" y="2331483"/>
            <a:ext cx="272257"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8" name="Gerader Verbinder 167">
            <a:extLst>
              <a:ext uri="{FF2B5EF4-FFF2-40B4-BE49-F238E27FC236}">
                <a16:creationId xmlns:a16="http://schemas.microsoft.com/office/drawing/2014/main" id="{18FF053C-D9BB-373C-E1BF-3495C37CE5A8}"/>
              </a:ext>
            </a:extLst>
          </p:cNvPr>
          <p:cNvCxnSpPr>
            <a:cxnSpLocks/>
          </p:cNvCxnSpPr>
          <p:nvPr/>
        </p:nvCxnSpPr>
        <p:spPr>
          <a:xfrm>
            <a:off x="4545806" y="2410064"/>
            <a:ext cx="272257"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0" name="Gerader Verbinder 169">
            <a:extLst>
              <a:ext uri="{FF2B5EF4-FFF2-40B4-BE49-F238E27FC236}">
                <a16:creationId xmlns:a16="http://schemas.microsoft.com/office/drawing/2014/main" id="{50EF041B-D2ED-ACA9-6102-44E40D57008E}"/>
              </a:ext>
            </a:extLst>
          </p:cNvPr>
          <p:cNvCxnSpPr>
            <a:cxnSpLocks/>
          </p:cNvCxnSpPr>
          <p:nvPr/>
        </p:nvCxnSpPr>
        <p:spPr>
          <a:xfrm>
            <a:off x="1371601" y="3981911"/>
            <a:ext cx="0" cy="1280652"/>
          </a:xfrm>
          <a:prstGeom prst="line">
            <a:avLst/>
          </a:prstGeom>
          <a:ln w="2540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cxnSp>
        <p:nvCxnSpPr>
          <p:cNvPr id="172" name="Gerader Verbinder 171">
            <a:extLst>
              <a:ext uri="{FF2B5EF4-FFF2-40B4-BE49-F238E27FC236}">
                <a16:creationId xmlns:a16="http://schemas.microsoft.com/office/drawing/2014/main" id="{A713C5AF-F586-0236-8461-0EE9CA7BBF0F}"/>
              </a:ext>
            </a:extLst>
          </p:cNvPr>
          <p:cNvCxnSpPr>
            <a:cxnSpLocks/>
          </p:cNvCxnSpPr>
          <p:nvPr/>
        </p:nvCxnSpPr>
        <p:spPr>
          <a:xfrm>
            <a:off x="3100388" y="2486932"/>
            <a:ext cx="1714500" cy="0"/>
          </a:xfrm>
          <a:prstGeom prst="line">
            <a:avLst/>
          </a:prstGeom>
          <a:ln w="254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4" name="Gerader Verbinder 173">
            <a:extLst>
              <a:ext uri="{FF2B5EF4-FFF2-40B4-BE49-F238E27FC236}">
                <a16:creationId xmlns:a16="http://schemas.microsoft.com/office/drawing/2014/main" id="{B975D9D1-E298-A12A-9312-09898B5DDB0C}"/>
              </a:ext>
            </a:extLst>
          </p:cNvPr>
          <p:cNvCxnSpPr>
            <a:cxnSpLocks/>
          </p:cNvCxnSpPr>
          <p:nvPr/>
        </p:nvCxnSpPr>
        <p:spPr>
          <a:xfrm>
            <a:off x="3100388" y="2604803"/>
            <a:ext cx="868362" cy="0"/>
          </a:xfrm>
          <a:prstGeom prst="line">
            <a:avLst/>
          </a:prstGeom>
          <a:ln w="254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6" name="Gerader Verbinder 175">
            <a:extLst>
              <a:ext uri="{FF2B5EF4-FFF2-40B4-BE49-F238E27FC236}">
                <a16:creationId xmlns:a16="http://schemas.microsoft.com/office/drawing/2014/main" id="{7A50ABBA-D234-AF04-7A80-36F2A02BF70F}"/>
              </a:ext>
            </a:extLst>
          </p:cNvPr>
          <p:cNvCxnSpPr>
            <a:cxnSpLocks/>
          </p:cNvCxnSpPr>
          <p:nvPr/>
        </p:nvCxnSpPr>
        <p:spPr>
          <a:xfrm>
            <a:off x="3957638" y="2564322"/>
            <a:ext cx="860425" cy="0"/>
          </a:xfrm>
          <a:prstGeom prst="line">
            <a:avLst/>
          </a:prstGeom>
          <a:ln w="254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5" name="Gerader Verbinder 194">
            <a:extLst>
              <a:ext uri="{FF2B5EF4-FFF2-40B4-BE49-F238E27FC236}">
                <a16:creationId xmlns:a16="http://schemas.microsoft.com/office/drawing/2014/main" id="{71F3610B-6875-EA49-5D56-45188D7C02C8}"/>
              </a:ext>
            </a:extLst>
          </p:cNvPr>
          <p:cNvCxnSpPr>
            <a:cxnSpLocks/>
          </p:cNvCxnSpPr>
          <p:nvPr/>
        </p:nvCxnSpPr>
        <p:spPr>
          <a:xfrm>
            <a:off x="3957638" y="2647552"/>
            <a:ext cx="860425" cy="0"/>
          </a:xfrm>
          <a:prstGeom prst="line">
            <a:avLst/>
          </a:prstGeom>
          <a:ln w="254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6" name="Gerader Verbinder 195">
            <a:extLst>
              <a:ext uri="{FF2B5EF4-FFF2-40B4-BE49-F238E27FC236}">
                <a16:creationId xmlns:a16="http://schemas.microsoft.com/office/drawing/2014/main" id="{E6758468-A8B8-17AB-6841-DBA9A89220A9}"/>
              </a:ext>
            </a:extLst>
          </p:cNvPr>
          <p:cNvCxnSpPr>
            <a:cxnSpLocks/>
          </p:cNvCxnSpPr>
          <p:nvPr/>
        </p:nvCxnSpPr>
        <p:spPr>
          <a:xfrm>
            <a:off x="3962401" y="2551853"/>
            <a:ext cx="0" cy="108003"/>
          </a:xfrm>
          <a:prstGeom prst="line">
            <a:avLst/>
          </a:prstGeom>
          <a:ln w="254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270" name="Gerader Verbinder 269">
            <a:extLst>
              <a:ext uri="{FF2B5EF4-FFF2-40B4-BE49-F238E27FC236}">
                <a16:creationId xmlns:a16="http://schemas.microsoft.com/office/drawing/2014/main" id="{8471AD49-FB0E-4C36-ADD4-04E3E36D2020}"/>
              </a:ext>
            </a:extLst>
          </p:cNvPr>
          <p:cNvCxnSpPr>
            <a:cxnSpLocks/>
          </p:cNvCxnSpPr>
          <p:nvPr/>
        </p:nvCxnSpPr>
        <p:spPr>
          <a:xfrm>
            <a:off x="3107532" y="2476583"/>
            <a:ext cx="0" cy="141016"/>
          </a:xfrm>
          <a:prstGeom prst="line">
            <a:avLst/>
          </a:prstGeom>
          <a:ln w="254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272" name="Gerader Verbinder 271">
            <a:extLst>
              <a:ext uri="{FF2B5EF4-FFF2-40B4-BE49-F238E27FC236}">
                <a16:creationId xmlns:a16="http://schemas.microsoft.com/office/drawing/2014/main" id="{5A6F0A93-CD7F-98D0-2548-F6C4CBC3EC71}"/>
              </a:ext>
            </a:extLst>
          </p:cNvPr>
          <p:cNvCxnSpPr>
            <a:cxnSpLocks/>
          </p:cNvCxnSpPr>
          <p:nvPr/>
        </p:nvCxnSpPr>
        <p:spPr>
          <a:xfrm>
            <a:off x="1509713" y="2547091"/>
            <a:ext cx="1604962" cy="0"/>
          </a:xfrm>
          <a:prstGeom prst="line">
            <a:avLst/>
          </a:prstGeom>
          <a:ln w="254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355" name="Gerader Verbinder 354">
            <a:extLst>
              <a:ext uri="{FF2B5EF4-FFF2-40B4-BE49-F238E27FC236}">
                <a16:creationId xmlns:a16="http://schemas.microsoft.com/office/drawing/2014/main" id="{CB32883B-3096-CD9B-DA12-0214280F2478}"/>
              </a:ext>
            </a:extLst>
          </p:cNvPr>
          <p:cNvCxnSpPr>
            <a:cxnSpLocks/>
          </p:cNvCxnSpPr>
          <p:nvPr/>
        </p:nvCxnSpPr>
        <p:spPr>
          <a:xfrm>
            <a:off x="2009775" y="2722678"/>
            <a:ext cx="2808288" cy="0"/>
          </a:xfrm>
          <a:prstGeom prst="line">
            <a:avLst/>
          </a:prstGeom>
          <a:ln w="254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357" name="Gerader Verbinder 356">
            <a:extLst>
              <a:ext uri="{FF2B5EF4-FFF2-40B4-BE49-F238E27FC236}">
                <a16:creationId xmlns:a16="http://schemas.microsoft.com/office/drawing/2014/main" id="{51E3A2DB-1406-8E5E-7968-4A6F148D3F95}"/>
              </a:ext>
            </a:extLst>
          </p:cNvPr>
          <p:cNvCxnSpPr>
            <a:cxnSpLocks/>
          </p:cNvCxnSpPr>
          <p:nvPr/>
        </p:nvCxnSpPr>
        <p:spPr>
          <a:xfrm>
            <a:off x="2009775" y="2803489"/>
            <a:ext cx="2808288" cy="0"/>
          </a:xfrm>
          <a:prstGeom prst="line">
            <a:avLst/>
          </a:prstGeom>
          <a:ln w="254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358" name="Gerader Verbinder 357">
            <a:extLst>
              <a:ext uri="{FF2B5EF4-FFF2-40B4-BE49-F238E27FC236}">
                <a16:creationId xmlns:a16="http://schemas.microsoft.com/office/drawing/2014/main" id="{15BB483D-7135-A16C-75B9-5B0F7F06EDC7}"/>
              </a:ext>
            </a:extLst>
          </p:cNvPr>
          <p:cNvCxnSpPr>
            <a:cxnSpLocks/>
          </p:cNvCxnSpPr>
          <p:nvPr/>
        </p:nvCxnSpPr>
        <p:spPr>
          <a:xfrm>
            <a:off x="2007395" y="2711619"/>
            <a:ext cx="0" cy="103019"/>
          </a:xfrm>
          <a:prstGeom prst="line">
            <a:avLst/>
          </a:prstGeom>
          <a:ln w="254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365" name="Gerader Verbinder 364">
            <a:extLst>
              <a:ext uri="{FF2B5EF4-FFF2-40B4-BE49-F238E27FC236}">
                <a16:creationId xmlns:a16="http://schemas.microsoft.com/office/drawing/2014/main" id="{5C4DB4EF-2862-64FA-1D53-5CBBCA6D47D0}"/>
              </a:ext>
            </a:extLst>
          </p:cNvPr>
          <p:cNvCxnSpPr>
            <a:cxnSpLocks/>
          </p:cNvCxnSpPr>
          <p:nvPr/>
        </p:nvCxnSpPr>
        <p:spPr>
          <a:xfrm>
            <a:off x="1624014" y="2763681"/>
            <a:ext cx="385761" cy="0"/>
          </a:xfrm>
          <a:prstGeom prst="line">
            <a:avLst/>
          </a:prstGeom>
          <a:ln w="254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367" name="Gerader Verbinder 366">
            <a:extLst>
              <a:ext uri="{FF2B5EF4-FFF2-40B4-BE49-F238E27FC236}">
                <a16:creationId xmlns:a16="http://schemas.microsoft.com/office/drawing/2014/main" id="{570A0967-1A0A-06F9-CA45-077FA089A579}"/>
              </a:ext>
            </a:extLst>
          </p:cNvPr>
          <p:cNvCxnSpPr>
            <a:cxnSpLocks/>
          </p:cNvCxnSpPr>
          <p:nvPr/>
        </p:nvCxnSpPr>
        <p:spPr>
          <a:xfrm>
            <a:off x="1745456" y="2880315"/>
            <a:ext cx="3072607" cy="0"/>
          </a:xfrm>
          <a:prstGeom prst="line">
            <a:avLst/>
          </a:prstGeom>
          <a:ln w="254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369" name="Gerader Verbinder 368">
            <a:extLst>
              <a:ext uri="{FF2B5EF4-FFF2-40B4-BE49-F238E27FC236}">
                <a16:creationId xmlns:a16="http://schemas.microsoft.com/office/drawing/2014/main" id="{CFC2DE21-9C7F-958F-30CE-4531C462D600}"/>
              </a:ext>
            </a:extLst>
          </p:cNvPr>
          <p:cNvCxnSpPr>
            <a:cxnSpLocks/>
          </p:cNvCxnSpPr>
          <p:nvPr/>
        </p:nvCxnSpPr>
        <p:spPr>
          <a:xfrm>
            <a:off x="1914525" y="2962752"/>
            <a:ext cx="2906714" cy="0"/>
          </a:xfrm>
          <a:prstGeom prst="line">
            <a:avLst/>
          </a:prstGeom>
          <a:ln w="254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386" name="Gerader Verbinder 385">
            <a:extLst>
              <a:ext uri="{FF2B5EF4-FFF2-40B4-BE49-F238E27FC236}">
                <a16:creationId xmlns:a16="http://schemas.microsoft.com/office/drawing/2014/main" id="{A7E8A1AC-5B46-4516-78E4-5E9B1AE9C5E2}"/>
              </a:ext>
            </a:extLst>
          </p:cNvPr>
          <p:cNvCxnSpPr>
            <a:cxnSpLocks/>
          </p:cNvCxnSpPr>
          <p:nvPr/>
        </p:nvCxnSpPr>
        <p:spPr>
          <a:xfrm>
            <a:off x="1633540" y="2748554"/>
            <a:ext cx="0" cy="242584"/>
          </a:xfrm>
          <a:prstGeom prst="line">
            <a:avLst/>
          </a:prstGeom>
          <a:ln w="254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389" name="Gerader Verbinder 388">
            <a:extLst>
              <a:ext uri="{FF2B5EF4-FFF2-40B4-BE49-F238E27FC236}">
                <a16:creationId xmlns:a16="http://schemas.microsoft.com/office/drawing/2014/main" id="{F7EB8757-BE24-4F89-4446-C72F35AADD47}"/>
              </a:ext>
            </a:extLst>
          </p:cNvPr>
          <p:cNvCxnSpPr>
            <a:cxnSpLocks/>
          </p:cNvCxnSpPr>
          <p:nvPr/>
        </p:nvCxnSpPr>
        <p:spPr>
          <a:xfrm>
            <a:off x="1752603" y="2869846"/>
            <a:ext cx="0" cy="242584"/>
          </a:xfrm>
          <a:prstGeom prst="line">
            <a:avLst/>
          </a:prstGeom>
          <a:ln w="254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390" name="Gerader Verbinder 389">
            <a:extLst>
              <a:ext uri="{FF2B5EF4-FFF2-40B4-BE49-F238E27FC236}">
                <a16:creationId xmlns:a16="http://schemas.microsoft.com/office/drawing/2014/main" id="{77269930-6930-38AC-2510-0E8E967266BD}"/>
              </a:ext>
            </a:extLst>
          </p:cNvPr>
          <p:cNvCxnSpPr>
            <a:cxnSpLocks/>
          </p:cNvCxnSpPr>
          <p:nvPr/>
        </p:nvCxnSpPr>
        <p:spPr>
          <a:xfrm>
            <a:off x="1916910" y="2948466"/>
            <a:ext cx="0" cy="147634"/>
          </a:xfrm>
          <a:prstGeom prst="line">
            <a:avLst/>
          </a:prstGeom>
          <a:ln w="254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393" name="Gerader Verbinder 392">
            <a:extLst>
              <a:ext uri="{FF2B5EF4-FFF2-40B4-BE49-F238E27FC236}">
                <a16:creationId xmlns:a16="http://schemas.microsoft.com/office/drawing/2014/main" id="{5AB9398B-81B6-FEFF-76DB-9272442FC990}"/>
              </a:ext>
            </a:extLst>
          </p:cNvPr>
          <p:cNvCxnSpPr>
            <a:cxnSpLocks/>
          </p:cNvCxnSpPr>
          <p:nvPr/>
        </p:nvCxnSpPr>
        <p:spPr>
          <a:xfrm>
            <a:off x="1748631" y="3100862"/>
            <a:ext cx="178594" cy="0"/>
          </a:xfrm>
          <a:prstGeom prst="line">
            <a:avLst/>
          </a:prstGeom>
          <a:ln w="254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395" name="Gerader Verbinder 394">
            <a:extLst>
              <a:ext uri="{FF2B5EF4-FFF2-40B4-BE49-F238E27FC236}">
                <a16:creationId xmlns:a16="http://schemas.microsoft.com/office/drawing/2014/main" id="{881A5D38-F4A8-29C1-E05E-D99868D8B15B}"/>
              </a:ext>
            </a:extLst>
          </p:cNvPr>
          <p:cNvCxnSpPr>
            <a:cxnSpLocks/>
          </p:cNvCxnSpPr>
          <p:nvPr/>
        </p:nvCxnSpPr>
        <p:spPr>
          <a:xfrm>
            <a:off x="1622424" y="2988757"/>
            <a:ext cx="142876" cy="0"/>
          </a:xfrm>
          <a:prstGeom prst="line">
            <a:avLst/>
          </a:prstGeom>
          <a:ln w="254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397" name="Gerader Verbinder 396">
            <a:extLst>
              <a:ext uri="{FF2B5EF4-FFF2-40B4-BE49-F238E27FC236}">
                <a16:creationId xmlns:a16="http://schemas.microsoft.com/office/drawing/2014/main" id="{D7E1ACB0-66F4-8946-DEE1-07021DDAB820}"/>
              </a:ext>
            </a:extLst>
          </p:cNvPr>
          <p:cNvCxnSpPr>
            <a:cxnSpLocks/>
          </p:cNvCxnSpPr>
          <p:nvPr/>
        </p:nvCxnSpPr>
        <p:spPr>
          <a:xfrm>
            <a:off x="1516860" y="2536871"/>
            <a:ext cx="0" cy="353966"/>
          </a:xfrm>
          <a:prstGeom prst="line">
            <a:avLst/>
          </a:prstGeom>
          <a:ln w="254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400" name="Gerader Verbinder 399">
            <a:extLst>
              <a:ext uri="{FF2B5EF4-FFF2-40B4-BE49-F238E27FC236}">
                <a16:creationId xmlns:a16="http://schemas.microsoft.com/office/drawing/2014/main" id="{B59E7E33-C7D0-2999-7121-3C044A3D06F9}"/>
              </a:ext>
            </a:extLst>
          </p:cNvPr>
          <p:cNvCxnSpPr>
            <a:cxnSpLocks/>
          </p:cNvCxnSpPr>
          <p:nvPr/>
        </p:nvCxnSpPr>
        <p:spPr>
          <a:xfrm>
            <a:off x="1509711" y="2875553"/>
            <a:ext cx="125414" cy="0"/>
          </a:xfrm>
          <a:prstGeom prst="line">
            <a:avLst/>
          </a:prstGeom>
          <a:ln w="254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401" name="Gerader Verbinder 400">
            <a:extLst>
              <a:ext uri="{FF2B5EF4-FFF2-40B4-BE49-F238E27FC236}">
                <a16:creationId xmlns:a16="http://schemas.microsoft.com/office/drawing/2014/main" id="{6753A9BA-4602-AAB6-1579-82C8621B8404}"/>
              </a:ext>
            </a:extLst>
          </p:cNvPr>
          <p:cNvCxnSpPr>
            <a:cxnSpLocks/>
          </p:cNvCxnSpPr>
          <p:nvPr/>
        </p:nvCxnSpPr>
        <p:spPr>
          <a:xfrm>
            <a:off x="1366836" y="2717766"/>
            <a:ext cx="166689" cy="0"/>
          </a:xfrm>
          <a:prstGeom prst="line">
            <a:avLst/>
          </a:prstGeom>
          <a:ln w="254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403" name="Gerader Verbinder 402">
            <a:extLst>
              <a:ext uri="{FF2B5EF4-FFF2-40B4-BE49-F238E27FC236}">
                <a16:creationId xmlns:a16="http://schemas.microsoft.com/office/drawing/2014/main" id="{EF0536C7-D056-4526-52F4-E44F40595B44}"/>
              </a:ext>
            </a:extLst>
          </p:cNvPr>
          <p:cNvCxnSpPr>
            <a:cxnSpLocks/>
          </p:cNvCxnSpPr>
          <p:nvPr/>
        </p:nvCxnSpPr>
        <p:spPr>
          <a:xfrm>
            <a:off x="1371604" y="2705182"/>
            <a:ext cx="0" cy="1261981"/>
          </a:xfrm>
          <a:prstGeom prst="line">
            <a:avLst/>
          </a:prstGeom>
          <a:ln w="254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405" name="Gerader Verbinder 404">
            <a:extLst>
              <a:ext uri="{FF2B5EF4-FFF2-40B4-BE49-F238E27FC236}">
                <a16:creationId xmlns:a16="http://schemas.microsoft.com/office/drawing/2014/main" id="{1B121C6C-3AB2-6906-AF46-52A04A1C3105}"/>
              </a:ext>
            </a:extLst>
          </p:cNvPr>
          <p:cNvCxnSpPr>
            <a:cxnSpLocks/>
          </p:cNvCxnSpPr>
          <p:nvPr/>
        </p:nvCxnSpPr>
        <p:spPr>
          <a:xfrm>
            <a:off x="2266951" y="3038439"/>
            <a:ext cx="2546350" cy="0"/>
          </a:xfrm>
          <a:prstGeom prst="line">
            <a:avLst/>
          </a:prstGeom>
          <a:ln w="25400">
            <a:solidFill>
              <a:srgbClr val="CC9900"/>
            </a:solidFill>
          </a:ln>
        </p:spPr>
        <p:style>
          <a:lnRef idx="1">
            <a:schemeClr val="accent1"/>
          </a:lnRef>
          <a:fillRef idx="0">
            <a:schemeClr val="accent1"/>
          </a:fillRef>
          <a:effectRef idx="0">
            <a:schemeClr val="accent1"/>
          </a:effectRef>
          <a:fontRef idx="minor">
            <a:schemeClr val="tx1"/>
          </a:fontRef>
        </p:style>
      </p:cxnSp>
      <p:cxnSp>
        <p:nvCxnSpPr>
          <p:cNvPr id="407" name="Gerader Verbinder 406">
            <a:extLst>
              <a:ext uri="{FF2B5EF4-FFF2-40B4-BE49-F238E27FC236}">
                <a16:creationId xmlns:a16="http://schemas.microsoft.com/office/drawing/2014/main" id="{1E05F549-53A3-A077-AD3A-19F85A779D8B}"/>
              </a:ext>
            </a:extLst>
          </p:cNvPr>
          <p:cNvCxnSpPr>
            <a:cxnSpLocks/>
          </p:cNvCxnSpPr>
          <p:nvPr/>
        </p:nvCxnSpPr>
        <p:spPr>
          <a:xfrm>
            <a:off x="3076576" y="3117814"/>
            <a:ext cx="1736725" cy="0"/>
          </a:xfrm>
          <a:prstGeom prst="line">
            <a:avLst/>
          </a:prstGeom>
          <a:ln w="25400">
            <a:solidFill>
              <a:srgbClr val="CC9900"/>
            </a:solidFill>
          </a:ln>
        </p:spPr>
        <p:style>
          <a:lnRef idx="1">
            <a:schemeClr val="accent1"/>
          </a:lnRef>
          <a:fillRef idx="0">
            <a:schemeClr val="accent1"/>
          </a:fillRef>
          <a:effectRef idx="0">
            <a:schemeClr val="accent1"/>
          </a:effectRef>
          <a:fontRef idx="minor">
            <a:schemeClr val="tx1"/>
          </a:fontRef>
        </p:style>
      </p:cxnSp>
      <p:cxnSp>
        <p:nvCxnSpPr>
          <p:cNvPr id="409" name="Gerader Verbinder 408">
            <a:extLst>
              <a:ext uri="{FF2B5EF4-FFF2-40B4-BE49-F238E27FC236}">
                <a16:creationId xmlns:a16="http://schemas.microsoft.com/office/drawing/2014/main" id="{05D8D457-8B1D-51AD-5121-7FC346928049}"/>
              </a:ext>
            </a:extLst>
          </p:cNvPr>
          <p:cNvCxnSpPr>
            <a:cxnSpLocks/>
          </p:cNvCxnSpPr>
          <p:nvPr/>
        </p:nvCxnSpPr>
        <p:spPr>
          <a:xfrm>
            <a:off x="3076576" y="3196394"/>
            <a:ext cx="1736725" cy="0"/>
          </a:xfrm>
          <a:prstGeom prst="line">
            <a:avLst/>
          </a:prstGeom>
          <a:ln w="25400">
            <a:solidFill>
              <a:srgbClr val="CC9900"/>
            </a:solidFill>
          </a:ln>
        </p:spPr>
        <p:style>
          <a:lnRef idx="1">
            <a:schemeClr val="accent1"/>
          </a:lnRef>
          <a:fillRef idx="0">
            <a:schemeClr val="accent1"/>
          </a:fillRef>
          <a:effectRef idx="0">
            <a:schemeClr val="accent1"/>
          </a:effectRef>
          <a:fontRef idx="minor">
            <a:schemeClr val="tx1"/>
          </a:fontRef>
        </p:style>
      </p:cxnSp>
      <p:cxnSp>
        <p:nvCxnSpPr>
          <p:cNvPr id="410" name="Gerader Verbinder 409">
            <a:extLst>
              <a:ext uri="{FF2B5EF4-FFF2-40B4-BE49-F238E27FC236}">
                <a16:creationId xmlns:a16="http://schemas.microsoft.com/office/drawing/2014/main" id="{BF4B2884-AFB2-DD3E-A217-F486093CF112}"/>
              </a:ext>
            </a:extLst>
          </p:cNvPr>
          <p:cNvCxnSpPr>
            <a:cxnSpLocks/>
          </p:cNvCxnSpPr>
          <p:nvPr/>
        </p:nvCxnSpPr>
        <p:spPr>
          <a:xfrm>
            <a:off x="2271716" y="3026111"/>
            <a:ext cx="0" cy="142872"/>
          </a:xfrm>
          <a:prstGeom prst="line">
            <a:avLst/>
          </a:prstGeom>
          <a:ln w="25400">
            <a:solidFill>
              <a:srgbClr val="CC9900"/>
            </a:solidFill>
          </a:ln>
        </p:spPr>
        <p:style>
          <a:lnRef idx="1">
            <a:schemeClr val="accent1"/>
          </a:lnRef>
          <a:fillRef idx="0">
            <a:schemeClr val="accent1"/>
          </a:fillRef>
          <a:effectRef idx="0">
            <a:schemeClr val="accent1"/>
          </a:effectRef>
          <a:fontRef idx="minor">
            <a:schemeClr val="tx1"/>
          </a:fontRef>
        </p:style>
      </p:cxnSp>
      <p:cxnSp>
        <p:nvCxnSpPr>
          <p:cNvPr id="414" name="Gerader Verbinder 413">
            <a:extLst>
              <a:ext uri="{FF2B5EF4-FFF2-40B4-BE49-F238E27FC236}">
                <a16:creationId xmlns:a16="http://schemas.microsoft.com/office/drawing/2014/main" id="{01A5F228-0953-D922-95F7-A7BBBEAC3A6F}"/>
              </a:ext>
            </a:extLst>
          </p:cNvPr>
          <p:cNvCxnSpPr>
            <a:cxnSpLocks/>
          </p:cNvCxnSpPr>
          <p:nvPr/>
        </p:nvCxnSpPr>
        <p:spPr>
          <a:xfrm>
            <a:off x="3866360" y="3322180"/>
            <a:ext cx="0" cy="120847"/>
          </a:xfrm>
          <a:prstGeom prst="line">
            <a:avLst/>
          </a:prstGeom>
          <a:ln w="25400">
            <a:solidFill>
              <a:srgbClr val="CC9900"/>
            </a:solidFill>
          </a:ln>
        </p:spPr>
        <p:style>
          <a:lnRef idx="1">
            <a:schemeClr val="accent1"/>
          </a:lnRef>
          <a:fillRef idx="0">
            <a:schemeClr val="accent1"/>
          </a:fillRef>
          <a:effectRef idx="0">
            <a:schemeClr val="accent1"/>
          </a:effectRef>
          <a:fontRef idx="minor">
            <a:schemeClr val="tx1"/>
          </a:fontRef>
        </p:style>
      </p:cxnSp>
      <p:cxnSp>
        <p:nvCxnSpPr>
          <p:cNvPr id="415" name="Gerader Verbinder 414">
            <a:extLst>
              <a:ext uri="{FF2B5EF4-FFF2-40B4-BE49-F238E27FC236}">
                <a16:creationId xmlns:a16="http://schemas.microsoft.com/office/drawing/2014/main" id="{3FD634DD-B5A5-FE8D-DB59-C47EC49FBB8C}"/>
              </a:ext>
            </a:extLst>
          </p:cNvPr>
          <p:cNvCxnSpPr>
            <a:cxnSpLocks/>
          </p:cNvCxnSpPr>
          <p:nvPr/>
        </p:nvCxnSpPr>
        <p:spPr>
          <a:xfrm>
            <a:off x="2266951" y="3159599"/>
            <a:ext cx="821531" cy="0"/>
          </a:xfrm>
          <a:prstGeom prst="line">
            <a:avLst/>
          </a:prstGeom>
          <a:ln w="25400">
            <a:solidFill>
              <a:srgbClr val="CC9900"/>
            </a:solidFill>
          </a:ln>
        </p:spPr>
        <p:style>
          <a:lnRef idx="1">
            <a:schemeClr val="accent1"/>
          </a:lnRef>
          <a:fillRef idx="0">
            <a:schemeClr val="accent1"/>
          </a:fillRef>
          <a:effectRef idx="0">
            <a:schemeClr val="accent1"/>
          </a:effectRef>
          <a:fontRef idx="minor">
            <a:schemeClr val="tx1"/>
          </a:fontRef>
        </p:style>
      </p:cxnSp>
      <p:cxnSp>
        <p:nvCxnSpPr>
          <p:cNvPr id="417" name="Gerader Verbinder 416">
            <a:extLst>
              <a:ext uri="{FF2B5EF4-FFF2-40B4-BE49-F238E27FC236}">
                <a16:creationId xmlns:a16="http://schemas.microsoft.com/office/drawing/2014/main" id="{EC54616A-F659-31FD-A82C-2FACC3A40E62}"/>
              </a:ext>
            </a:extLst>
          </p:cNvPr>
          <p:cNvCxnSpPr>
            <a:cxnSpLocks/>
          </p:cNvCxnSpPr>
          <p:nvPr/>
        </p:nvCxnSpPr>
        <p:spPr>
          <a:xfrm>
            <a:off x="4055269" y="3275548"/>
            <a:ext cx="758032" cy="0"/>
          </a:xfrm>
          <a:prstGeom prst="line">
            <a:avLst/>
          </a:prstGeom>
          <a:ln w="25400">
            <a:solidFill>
              <a:srgbClr val="CC9900"/>
            </a:solidFill>
          </a:ln>
        </p:spPr>
        <p:style>
          <a:lnRef idx="1">
            <a:schemeClr val="accent1"/>
          </a:lnRef>
          <a:fillRef idx="0">
            <a:schemeClr val="accent1"/>
          </a:fillRef>
          <a:effectRef idx="0">
            <a:schemeClr val="accent1"/>
          </a:effectRef>
          <a:fontRef idx="minor">
            <a:schemeClr val="tx1"/>
          </a:fontRef>
        </p:style>
      </p:cxnSp>
      <p:cxnSp>
        <p:nvCxnSpPr>
          <p:cNvPr id="419" name="Gerader Verbinder 418">
            <a:extLst>
              <a:ext uri="{FF2B5EF4-FFF2-40B4-BE49-F238E27FC236}">
                <a16:creationId xmlns:a16="http://schemas.microsoft.com/office/drawing/2014/main" id="{083439F8-2A7D-4C81-8CA9-4EA825FC4BC0}"/>
              </a:ext>
            </a:extLst>
          </p:cNvPr>
          <p:cNvCxnSpPr>
            <a:cxnSpLocks/>
          </p:cNvCxnSpPr>
          <p:nvPr/>
        </p:nvCxnSpPr>
        <p:spPr>
          <a:xfrm>
            <a:off x="4055269" y="3356310"/>
            <a:ext cx="758032" cy="0"/>
          </a:xfrm>
          <a:prstGeom prst="line">
            <a:avLst/>
          </a:prstGeom>
          <a:ln w="25400">
            <a:solidFill>
              <a:srgbClr val="CC9900"/>
            </a:solidFill>
          </a:ln>
        </p:spPr>
        <p:style>
          <a:lnRef idx="1">
            <a:schemeClr val="accent1"/>
          </a:lnRef>
          <a:fillRef idx="0">
            <a:schemeClr val="accent1"/>
          </a:fillRef>
          <a:effectRef idx="0">
            <a:schemeClr val="accent1"/>
          </a:effectRef>
          <a:fontRef idx="minor">
            <a:schemeClr val="tx1"/>
          </a:fontRef>
        </p:style>
      </p:cxnSp>
      <p:cxnSp>
        <p:nvCxnSpPr>
          <p:cNvPr id="420" name="Gerader Verbinder 419">
            <a:extLst>
              <a:ext uri="{FF2B5EF4-FFF2-40B4-BE49-F238E27FC236}">
                <a16:creationId xmlns:a16="http://schemas.microsoft.com/office/drawing/2014/main" id="{F9BB550C-2136-A8B9-1BF4-B599CFE9EB9A}"/>
              </a:ext>
            </a:extLst>
          </p:cNvPr>
          <p:cNvCxnSpPr>
            <a:cxnSpLocks/>
          </p:cNvCxnSpPr>
          <p:nvPr/>
        </p:nvCxnSpPr>
        <p:spPr>
          <a:xfrm>
            <a:off x="4067177" y="3263720"/>
            <a:ext cx="0" cy="96224"/>
          </a:xfrm>
          <a:prstGeom prst="line">
            <a:avLst/>
          </a:prstGeom>
          <a:ln w="25400">
            <a:solidFill>
              <a:srgbClr val="CC9900"/>
            </a:solidFill>
          </a:ln>
        </p:spPr>
        <p:style>
          <a:lnRef idx="1">
            <a:schemeClr val="accent1"/>
          </a:lnRef>
          <a:fillRef idx="0">
            <a:schemeClr val="accent1"/>
          </a:fillRef>
          <a:effectRef idx="0">
            <a:schemeClr val="accent1"/>
          </a:effectRef>
          <a:fontRef idx="minor">
            <a:schemeClr val="tx1"/>
          </a:fontRef>
        </p:style>
      </p:cxnSp>
      <p:cxnSp>
        <p:nvCxnSpPr>
          <p:cNvPr id="425" name="Gerader Verbinder 424">
            <a:extLst>
              <a:ext uri="{FF2B5EF4-FFF2-40B4-BE49-F238E27FC236}">
                <a16:creationId xmlns:a16="http://schemas.microsoft.com/office/drawing/2014/main" id="{BDECD072-5D32-17A7-726C-98416FEA5BCC}"/>
              </a:ext>
            </a:extLst>
          </p:cNvPr>
          <p:cNvCxnSpPr>
            <a:cxnSpLocks/>
          </p:cNvCxnSpPr>
          <p:nvPr/>
        </p:nvCxnSpPr>
        <p:spPr>
          <a:xfrm>
            <a:off x="3855244" y="3317418"/>
            <a:ext cx="219075" cy="0"/>
          </a:xfrm>
          <a:prstGeom prst="line">
            <a:avLst/>
          </a:prstGeom>
          <a:ln w="25400">
            <a:solidFill>
              <a:srgbClr val="CC9900"/>
            </a:solidFill>
          </a:ln>
        </p:spPr>
        <p:style>
          <a:lnRef idx="1">
            <a:schemeClr val="accent1"/>
          </a:lnRef>
          <a:fillRef idx="0">
            <a:schemeClr val="accent1"/>
          </a:fillRef>
          <a:effectRef idx="0">
            <a:schemeClr val="accent1"/>
          </a:effectRef>
          <a:fontRef idx="minor">
            <a:schemeClr val="tx1"/>
          </a:fontRef>
        </p:style>
      </p:cxnSp>
      <p:cxnSp>
        <p:nvCxnSpPr>
          <p:cNvPr id="427" name="Gerader Verbinder 426">
            <a:extLst>
              <a:ext uri="{FF2B5EF4-FFF2-40B4-BE49-F238E27FC236}">
                <a16:creationId xmlns:a16="http://schemas.microsoft.com/office/drawing/2014/main" id="{6323A36C-548E-0C98-7E32-0EC9990BF670}"/>
              </a:ext>
            </a:extLst>
          </p:cNvPr>
          <p:cNvCxnSpPr>
            <a:cxnSpLocks/>
          </p:cNvCxnSpPr>
          <p:nvPr/>
        </p:nvCxnSpPr>
        <p:spPr>
          <a:xfrm>
            <a:off x="3860007" y="3431198"/>
            <a:ext cx="958820" cy="0"/>
          </a:xfrm>
          <a:prstGeom prst="line">
            <a:avLst/>
          </a:prstGeom>
          <a:ln w="25400">
            <a:solidFill>
              <a:srgbClr val="CC9900"/>
            </a:solidFill>
          </a:ln>
        </p:spPr>
        <p:style>
          <a:lnRef idx="1">
            <a:schemeClr val="accent1"/>
          </a:lnRef>
          <a:fillRef idx="0">
            <a:schemeClr val="accent1"/>
          </a:fillRef>
          <a:effectRef idx="0">
            <a:schemeClr val="accent1"/>
          </a:effectRef>
          <a:fontRef idx="minor">
            <a:schemeClr val="tx1"/>
          </a:fontRef>
        </p:style>
      </p:cxnSp>
      <p:cxnSp>
        <p:nvCxnSpPr>
          <p:cNvPr id="429" name="Gerader Verbinder 428">
            <a:extLst>
              <a:ext uri="{FF2B5EF4-FFF2-40B4-BE49-F238E27FC236}">
                <a16:creationId xmlns:a16="http://schemas.microsoft.com/office/drawing/2014/main" id="{084C44EC-C78D-C2A4-52F4-F16D6A3B931A}"/>
              </a:ext>
            </a:extLst>
          </p:cNvPr>
          <p:cNvCxnSpPr>
            <a:cxnSpLocks/>
          </p:cNvCxnSpPr>
          <p:nvPr/>
        </p:nvCxnSpPr>
        <p:spPr>
          <a:xfrm>
            <a:off x="2043113" y="3376155"/>
            <a:ext cx="1814513" cy="0"/>
          </a:xfrm>
          <a:prstGeom prst="line">
            <a:avLst/>
          </a:prstGeom>
          <a:ln w="25400">
            <a:solidFill>
              <a:srgbClr val="CC9900"/>
            </a:solidFill>
          </a:ln>
        </p:spPr>
        <p:style>
          <a:lnRef idx="1">
            <a:schemeClr val="accent1"/>
          </a:lnRef>
          <a:fillRef idx="0">
            <a:schemeClr val="accent1"/>
          </a:fillRef>
          <a:effectRef idx="0">
            <a:schemeClr val="accent1"/>
          </a:effectRef>
          <a:fontRef idx="minor">
            <a:schemeClr val="tx1"/>
          </a:fontRef>
        </p:style>
      </p:cxnSp>
      <p:cxnSp>
        <p:nvCxnSpPr>
          <p:cNvPr id="432" name="Gerader Verbinder 431">
            <a:extLst>
              <a:ext uri="{FF2B5EF4-FFF2-40B4-BE49-F238E27FC236}">
                <a16:creationId xmlns:a16="http://schemas.microsoft.com/office/drawing/2014/main" id="{D11EC5E1-950F-8819-4726-B98D8A6418E6}"/>
              </a:ext>
            </a:extLst>
          </p:cNvPr>
          <p:cNvCxnSpPr>
            <a:cxnSpLocks/>
          </p:cNvCxnSpPr>
          <p:nvPr/>
        </p:nvCxnSpPr>
        <p:spPr>
          <a:xfrm>
            <a:off x="2043114" y="3100862"/>
            <a:ext cx="236536" cy="0"/>
          </a:xfrm>
          <a:prstGeom prst="line">
            <a:avLst/>
          </a:prstGeom>
          <a:ln w="25400">
            <a:solidFill>
              <a:srgbClr val="CC9900"/>
            </a:solidFill>
          </a:ln>
        </p:spPr>
        <p:style>
          <a:lnRef idx="1">
            <a:schemeClr val="accent1"/>
          </a:lnRef>
          <a:fillRef idx="0">
            <a:schemeClr val="accent1"/>
          </a:fillRef>
          <a:effectRef idx="0">
            <a:schemeClr val="accent1"/>
          </a:effectRef>
          <a:fontRef idx="minor">
            <a:schemeClr val="tx1"/>
          </a:fontRef>
        </p:style>
      </p:cxnSp>
      <p:cxnSp>
        <p:nvCxnSpPr>
          <p:cNvPr id="434" name="Gerader Verbinder 433">
            <a:extLst>
              <a:ext uri="{FF2B5EF4-FFF2-40B4-BE49-F238E27FC236}">
                <a16:creationId xmlns:a16="http://schemas.microsoft.com/office/drawing/2014/main" id="{98F88917-BB53-F335-6BAF-C98677A15F57}"/>
              </a:ext>
            </a:extLst>
          </p:cNvPr>
          <p:cNvCxnSpPr>
            <a:cxnSpLocks/>
          </p:cNvCxnSpPr>
          <p:nvPr/>
        </p:nvCxnSpPr>
        <p:spPr>
          <a:xfrm>
            <a:off x="2052641" y="3093719"/>
            <a:ext cx="0" cy="282436"/>
          </a:xfrm>
          <a:prstGeom prst="line">
            <a:avLst/>
          </a:prstGeom>
          <a:ln w="25400">
            <a:solidFill>
              <a:srgbClr val="CC9900"/>
            </a:solidFill>
          </a:ln>
        </p:spPr>
        <p:style>
          <a:lnRef idx="1">
            <a:schemeClr val="accent1"/>
          </a:lnRef>
          <a:fillRef idx="0">
            <a:schemeClr val="accent1"/>
          </a:fillRef>
          <a:effectRef idx="0">
            <a:schemeClr val="accent1"/>
          </a:effectRef>
          <a:fontRef idx="minor">
            <a:schemeClr val="tx1"/>
          </a:fontRef>
        </p:style>
      </p:cxnSp>
      <p:cxnSp>
        <p:nvCxnSpPr>
          <p:cNvPr id="437" name="Gerader Verbinder 436">
            <a:extLst>
              <a:ext uri="{FF2B5EF4-FFF2-40B4-BE49-F238E27FC236}">
                <a16:creationId xmlns:a16="http://schemas.microsoft.com/office/drawing/2014/main" id="{42BCC840-C5EA-DA53-3659-3ED66126078C}"/>
              </a:ext>
            </a:extLst>
          </p:cNvPr>
          <p:cNvCxnSpPr>
            <a:cxnSpLocks/>
          </p:cNvCxnSpPr>
          <p:nvPr/>
        </p:nvCxnSpPr>
        <p:spPr>
          <a:xfrm>
            <a:off x="1914529" y="3104962"/>
            <a:ext cx="0" cy="141218"/>
          </a:xfrm>
          <a:prstGeom prst="line">
            <a:avLst/>
          </a:prstGeom>
          <a:ln w="25400">
            <a:solidFill>
              <a:srgbClr val="CC9900"/>
            </a:solidFill>
          </a:ln>
        </p:spPr>
        <p:style>
          <a:lnRef idx="1">
            <a:schemeClr val="accent1"/>
          </a:lnRef>
          <a:fillRef idx="0">
            <a:schemeClr val="accent1"/>
          </a:fillRef>
          <a:effectRef idx="0">
            <a:schemeClr val="accent1"/>
          </a:effectRef>
          <a:fontRef idx="minor">
            <a:schemeClr val="tx1"/>
          </a:fontRef>
        </p:style>
      </p:cxnSp>
      <p:cxnSp>
        <p:nvCxnSpPr>
          <p:cNvPr id="439" name="Gerader Verbinder 438">
            <a:extLst>
              <a:ext uri="{FF2B5EF4-FFF2-40B4-BE49-F238E27FC236}">
                <a16:creationId xmlns:a16="http://schemas.microsoft.com/office/drawing/2014/main" id="{C6C37B5A-8C2B-B803-F5F3-D73A5A446C46}"/>
              </a:ext>
            </a:extLst>
          </p:cNvPr>
          <p:cNvCxnSpPr>
            <a:cxnSpLocks/>
          </p:cNvCxnSpPr>
          <p:nvPr/>
        </p:nvCxnSpPr>
        <p:spPr>
          <a:xfrm>
            <a:off x="1914526" y="3239511"/>
            <a:ext cx="150018" cy="0"/>
          </a:xfrm>
          <a:prstGeom prst="line">
            <a:avLst/>
          </a:prstGeom>
          <a:ln w="25400">
            <a:solidFill>
              <a:srgbClr val="CC9900"/>
            </a:solidFill>
          </a:ln>
        </p:spPr>
        <p:style>
          <a:lnRef idx="1">
            <a:schemeClr val="accent1"/>
          </a:lnRef>
          <a:fillRef idx="0">
            <a:schemeClr val="accent1"/>
          </a:fillRef>
          <a:effectRef idx="0">
            <a:schemeClr val="accent1"/>
          </a:effectRef>
          <a:fontRef idx="minor">
            <a:schemeClr val="tx1"/>
          </a:fontRef>
        </p:style>
      </p:cxnSp>
      <p:cxnSp>
        <p:nvCxnSpPr>
          <p:cNvPr id="457" name="Gerader Verbinder 456">
            <a:extLst>
              <a:ext uri="{FF2B5EF4-FFF2-40B4-BE49-F238E27FC236}">
                <a16:creationId xmlns:a16="http://schemas.microsoft.com/office/drawing/2014/main" id="{F7869EB8-7320-8B6B-9ECE-592D301F140B}"/>
              </a:ext>
            </a:extLst>
          </p:cNvPr>
          <p:cNvCxnSpPr>
            <a:cxnSpLocks/>
          </p:cNvCxnSpPr>
          <p:nvPr/>
        </p:nvCxnSpPr>
        <p:spPr>
          <a:xfrm>
            <a:off x="3081338" y="3115212"/>
            <a:ext cx="1736725" cy="0"/>
          </a:xfrm>
          <a:prstGeom prst="line">
            <a:avLst/>
          </a:prstGeom>
          <a:ln w="25400">
            <a:solidFill>
              <a:srgbClr val="CC9900"/>
            </a:solidFill>
          </a:ln>
        </p:spPr>
        <p:style>
          <a:lnRef idx="1">
            <a:schemeClr val="accent1"/>
          </a:lnRef>
          <a:fillRef idx="0">
            <a:schemeClr val="accent1"/>
          </a:fillRef>
          <a:effectRef idx="0">
            <a:schemeClr val="accent1"/>
          </a:effectRef>
          <a:fontRef idx="minor">
            <a:schemeClr val="tx1"/>
          </a:fontRef>
        </p:style>
      </p:cxnSp>
      <p:cxnSp>
        <p:nvCxnSpPr>
          <p:cNvPr id="458" name="Gerader Verbinder 457">
            <a:extLst>
              <a:ext uri="{FF2B5EF4-FFF2-40B4-BE49-F238E27FC236}">
                <a16:creationId xmlns:a16="http://schemas.microsoft.com/office/drawing/2014/main" id="{955FEDBF-EE07-7D5D-9AFD-6ECE929A74AF}"/>
              </a:ext>
            </a:extLst>
          </p:cNvPr>
          <p:cNvCxnSpPr>
            <a:cxnSpLocks/>
          </p:cNvCxnSpPr>
          <p:nvPr/>
        </p:nvCxnSpPr>
        <p:spPr>
          <a:xfrm>
            <a:off x="3081338" y="3193792"/>
            <a:ext cx="1736725" cy="0"/>
          </a:xfrm>
          <a:prstGeom prst="line">
            <a:avLst/>
          </a:prstGeom>
          <a:ln w="25400">
            <a:solidFill>
              <a:srgbClr val="CC9900"/>
            </a:solidFill>
          </a:ln>
        </p:spPr>
        <p:style>
          <a:lnRef idx="1">
            <a:schemeClr val="accent1"/>
          </a:lnRef>
          <a:fillRef idx="0">
            <a:schemeClr val="accent1"/>
          </a:fillRef>
          <a:effectRef idx="0">
            <a:schemeClr val="accent1"/>
          </a:effectRef>
          <a:fontRef idx="minor">
            <a:schemeClr val="tx1"/>
          </a:fontRef>
        </p:style>
      </p:cxnSp>
      <p:cxnSp>
        <p:nvCxnSpPr>
          <p:cNvPr id="459" name="Gerader Verbinder 458">
            <a:extLst>
              <a:ext uri="{FF2B5EF4-FFF2-40B4-BE49-F238E27FC236}">
                <a16:creationId xmlns:a16="http://schemas.microsoft.com/office/drawing/2014/main" id="{351BDB97-6B13-579A-21DC-E36B1E92B194}"/>
              </a:ext>
            </a:extLst>
          </p:cNvPr>
          <p:cNvCxnSpPr>
            <a:cxnSpLocks/>
          </p:cNvCxnSpPr>
          <p:nvPr/>
        </p:nvCxnSpPr>
        <p:spPr>
          <a:xfrm>
            <a:off x="3089279" y="3106419"/>
            <a:ext cx="0" cy="100331"/>
          </a:xfrm>
          <a:prstGeom prst="line">
            <a:avLst/>
          </a:prstGeom>
          <a:ln w="25400">
            <a:solidFill>
              <a:srgbClr val="CC9900"/>
            </a:solidFill>
          </a:ln>
        </p:spPr>
        <p:style>
          <a:lnRef idx="1">
            <a:schemeClr val="accent1"/>
          </a:lnRef>
          <a:fillRef idx="0">
            <a:schemeClr val="accent1"/>
          </a:fillRef>
          <a:effectRef idx="0">
            <a:schemeClr val="accent1"/>
          </a:effectRef>
          <a:fontRef idx="minor">
            <a:schemeClr val="tx1"/>
          </a:fontRef>
        </p:style>
      </p:cxnSp>
      <p:cxnSp>
        <p:nvCxnSpPr>
          <p:cNvPr id="460" name="Gerader Verbinder 459">
            <a:extLst>
              <a:ext uri="{FF2B5EF4-FFF2-40B4-BE49-F238E27FC236}">
                <a16:creationId xmlns:a16="http://schemas.microsoft.com/office/drawing/2014/main" id="{29FAA479-13F1-C654-897C-7E1B483B44AB}"/>
              </a:ext>
            </a:extLst>
          </p:cNvPr>
          <p:cNvCxnSpPr>
            <a:cxnSpLocks/>
          </p:cNvCxnSpPr>
          <p:nvPr/>
        </p:nvCxnSpPr>
        <p:spPr>
          <a:xfrm>
            <a:off x="3576638" y="3509779"/>
            <a:ext cx="1241425" cy="0"/>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62" name="Gerader Verbinder 461">
            <a:extLst>
              <a:ext uri="{FF2B5EF4-FFF2-40B4-BE49-F238E27FC236}">
                <a16:creationId xmlns:a16="http://schemas.microsoft.com/office/drawing/2014/main" id="{83101C78-BAD8-F933-4934-5F9949BB702F}"/>
              </a:ext>
            </a:extLst>
          </p:cNvPr>
          <p:cNvCxnSpPr>
            <a:cxnSpLocks/>
          </p:cNvCxnSpPr>
          <p:nvPr/>
        </p:nvCxnSpPr>
        <p:spPr>
          <a:xfrm>
            <a:off x="3576638" y="3593122"/>
            <a:ext cx="1241425" cy="0"/>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63" name="Gerader Verbinder 462">
            <a:extLst>
              <a:ext uri="{FF2B5EF4-FFF2-40B4-BE49-F238E27FC236}">
                <a16:creationId xmlns:a16="http://schemas.microsoft.com/office/drawing/2014/main" id="{8F3F7410-8F52-E05C-F1A6-B5E481378116}"/>
              </a:ext>
            </a:extLst>
          </p:cNvPr>
          <p:cNvCxnSpPr>
            <a:cxnSpLocks/>
          </p:cNvCxnSpPr>
          <p:nvPr/>
        </p:nvCxnSpPr>
        <p:spPr>
          <a:xfrm>
            <a:off x="1924051" y="3550260"/>
            <a:ext cx="1666874" cy="0"/>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65" name="Gerader Verbinder 464">
            <a:extLst>
              <a:ext uri="{FF2B5EF4-FFF2-40B4-BE49-F238E27FC236}">
                <a16:creationId xmlns:a16="http://schemas.microsoft.com/office/drawing/2014/main" id="{6848C4C3-8ACA-2A19-0E4D-3E8213F42664}"/>
              </a:ext>
            </a:extLst>
          </p:cNvPr>
          <p:cNvCxnSpPr>
            <a:cxnSpLocks/>
          </p:cNvCxnSpPr>
          <p:nvPr/>
        </p:nvCxnSpPr>
        <p:spPr>
          <a:xfrm>
            <a:off x="3590928" y="3495417"/>
            <a:ext cx="0" cy="112177"/>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67" name="Gerader Verbinder 466">
            <a:extLst>
              <a:ext uri="{FF2B5EF4-FFF2-40B4-BE49-F238E27FC236}">
                <a16:creationId xmlns:a16="http://schemas.microsoft.com/office/drawing/2014/main" id="{06C6708A-0CDF-3A7D-0570-C9262698AB17}"/>
              </a:ext>
            </a:extLst>
          </p:cNvPr>
          <p:cNvCxnSpPr>
            <a:cxnSpLocks/>
          </p:cNvCxnSpPr>
          <p:nvPr/>
        </p:nvCxnSpPr>
        <p:spPr>
          <a:xfrm>
            <a:off x="2074069" y="3669322"/>
            <a:ext cx="2743994" cy="0"/>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68" name="Gerader Verbinder 467">
            <a:extLst>
              <a:ext uri="{FF2B5EF4-FFF2-40B4-BE49-F238E27FC236}">
                <a16:creationId xmlns:a16="http://schemas.microsoft.com/office/drawing/2014/main" id="{31DFC2C0-4337-2762-EBDA-0E4034FA01C0}"/>
              </a:ext>
            </a:extLst>
          </p:cNvPr>
          <p:cNvCxnSpPr>
            <a:cxnSpLocks/>
          </p:cNvCxnSpPr>
          <p:nvPr/>
        </p:nvCxnSpPr>
        <p:spPr>
          <a:xfrm>
            <a:off x="1935166" y="3545423"/>
            <a:ext cx="0" cy="209808"/>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70" name="Gerader Verbinder 469">
            <a:extLst>
              <a:ext uri="{FF2B5EF4-FFF2-40B4-BE49-F238E27FC236}">
                <a16:creationId xmlns:a16="http://schemas.microsoft.com/office/drawing/2014/main" id="{4673E9C0-6CB5-22DD-FAA8-561E9611B1C2}"/>
              </a:ext>
            </a:extLst>
          </p:cNvPr>
          <p:cNvCxnSpPr>
            <a:cxnSpLocks/>
          </p:cNvCxnSpPr>
          <p:nvPr/>
        </p:nvCxnSpPr>
        <p:spPr>
          <a:xfrm>
            <a:off x="2081216" y="3663950"/>
            <a:ext cx="0" cy="165100"/>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73" name="Gerader Verbinder 472">
            <a:extLst>
              <a:ext uri="{FF2B5EF4-FFF2-40B4-BE49-F238E27FC236}">
                <a16:creationId xmlns:a16="http://schemas.microsoft.com/office/drawing/2014/main" id="{2BF18D67-B181-4417-BDE3-1DAAE4A76916}"/>
              </a:ext>
            </a:extLst>
          </p:cNvPr>
          <p:cNvCxnSpPr>
            <a:cxnSpLocks/>
          </p:cNvCxnSpPr>
          <p:nvPr/>
        </p:nvCxnSpPr>
        <p:spPr>
          <a:xfrm>
            <a:off x="2819403" y="3735363"/>
            <a:ext cx="0" cy="158263"/>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77" name="Gerader Verbinder 476">
            <a:extLst>
              <a:ext uri="{FF2B5EF4-FFF2-40B4-BE49-F238E27FC236}">
                <a16:creationId xmlns:a16="http://schemas.microsoft.com/office/drawing/2014/main" id="{EF1BC416-43C8-C95E-94D5-83E64CFAA9D6}"/>
              </a:ext>
            </a:extLst>
          </p:cNvPr>
          <p:cNvCxnSpPr>
            <a:cxnSpLocks/>
          </p:cNvCxnSpPr>
          <p:nvPr/>
        </p:nvCxnSpPr>
        <p:spPr>
          <a:xfrm>
            <a:off x="3176591" y="3810793"/>
            <a:ext cx="0" cy="149226"/>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79" name="Gerader Verbinder 478">
            <a:extLst>
              <a:ext uri="{FF2B5EF4-FFF2-40B4-BE49-F238E27FC236}">
                <a16:creationId xmlns:a16="http://schemas.microsoft.com/office/drawing/2014/main" id="{787DB63B-1883-1B36-78B5-E839AB523F92}"/>
              </a:ext>
            </a:extLst>
          </p:cNvPr>
          <p:cNvCxnSpPr>
            <a:cxnSpLocks/>
          </p:cNvCxnSpPr>
          <p:nvPr/>
        </p:nvCxnSpPr>
        <p:spPr>
          <a:xfrm>
            <a:off x="3731422" y="3889374"/>
            <a:ext cx="0" cy="108745"/>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81" name="Gerader Verbinder 480">
            <a:extLst>
              <a:ext uri="{FF2B5EF4-FFF2-40B4-BE49-F238E27FC236}">
                <a16:creationId xmlns:a16="http://schemas.microsoft.com/office/drawing/2014/main" id="{608F9F23-0EF9-E674-FBBE-CA0E105EFFF9}"/>
              </a:ext>
            </a:extLst>
          </p:cNvPr>
          <p:cNvCxnSpPr>
            <a:cxnSpLocks/>
          </p:cNvCxnSpPr>
          <p:nvPr/>
        </p:nvCxnSpPr>
        <p:spPr>
          <a:xfrm>
            <a:off x="4090991" y="4051299"/>
            <a:ext cx="0" cy="108745"/>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82" name="Gerader Verbinder 481">
            <a:extLst>
              <a:ext uri="{FF2B5EF4-FFF2-40B4-BE49-F238E27FC236}">
                <a16:creationId xmlns:a16="http://schemas.microsoft.com/office/drawing/2014/main" id="{13C76610-938E-28C6-ADBE-A40D86C5B993}"/>
              </a:ext>
            </a:extLst>
          </p:cNvPr>
          <p:cNvCxnSpPr>
            <a:cxnSpLocks/>
          </p:cNvCxnSpPr>
          <p:nvPr/>
        </p:nvCxnSpPr>
        <p:spPr>
          <a:xfrm>
            <a:off x="2030415" y="4089400"/>
            <a:ext cx="0" cy="182563"/>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84" name="Gerader Verbinder 483">
            <a:extLst>
              <a:ext uri="{FF2B5EF4-FFF2-40B4-BE49-F238E27FC236}">
                <a16:creationId xmlns:a16="http://schemas.microsoft.com/office/drawing/2014/main" id="{5A603672-5CA1-6966-5F85-963F081FEEC3}"/>
              </a:ext>
            </a:extLst>
          </p:cNvPr>
          <p:cNvCxnSpPr>
            <a:cxnSpLocks/>
          </p:cNvCxnSpPr>
          <p:nvPr/>
        </p:nvCxnSpPr>
        <p:spPr>
          <a:xfrm>
            <a:off x="1602585" y="3638292"/>
            <a:ext cx="0" cy="721777"/>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86" name="Gerader Verbinder 485">
            <a:extLst>
              <a:ext uri="{FF2B5EF4-FFF2-40B4-BE49-F238E27FC236}">
                <a16:creationId xmlns:a16="http://schemas.microsoft.com/office/drawing/2014/main" id="{C54F5308-6AFD-D3B4-874C-C708320B1215}"/>
              </a:ext>
            </a:extLst>
          </p:cNvPr>
          <p:cNvCxnSpPr>
            <a:cxnSpLocks/>
          </p:cNvCxnSpPr>
          <p:nvPr/>
        </p:nvCxnSpPr>
        <p:spPr>
          <a:xfrm>
            <a:off x="1419229" y="3981192"/>
            <a:ext cx="0" cy="1276608"/>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88" name="Gerader Verbinder 487">
            <a:extLst>
              <a:ext uri="{FF2B5EF4-FFF2-40B4-BE49-F238E27FC236}">
                <a16:creationId xmlns:a16="http://schemas.microsoft.com/office/drawing/2014/main" id="{4A4E679B-3392-855C-BF3B-13A2862C126C}"/>
              </a:ext>
            </a:extLst>
          </p:cNvPr>
          <p:cNvCxnSpPr>
            <a:cxnSpLocks/>
          </p:cNvCxnSpPr>
          <p:nvPr/>
        </p:nvCxnSpPr>
        <p:spPr>
          <a:xfrm>
            <a:off x="1804991" y="4162167"/>
            <a:ext cx="0" cy="359827"/>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90" name="Gerader Verbinder 489">
            <a:extLst>
              <a:ext uri="{FF2B5EF4-FFF2-40B4-BE49-F238E27FC236}">
                <a16:creationId xmlns:a16="http://schemas.microsoft.com/office/drawing/2014/main" id="{B330718F-E037-54D0-A2E8-E946311D1944}"/>
              </a:ext>
            </a:extLst>
          </p:cNvPr>
          <p:cNvCxnSpPr>
            <a:cxnSpLocks/>
          </p:cNvCxnSpPr>
          <p:nvPr/>
        </p:nvCxnSpPr>
        <p:spPr>
          <a:xfrm>
            <a:off x="3695703" y="4402931"/>
            <a:ext cx="0" cy="202407"/>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92" name="Gerader Verbinder 491">
            <a:extLst>
              <a:ext uri="{FF2B5EF4-FFF2-40B4-BE49-F238E27FC236}">
                <a16:creationId xmlns:a16="http://schemas.microsoft.com/office/drawing/2014/main" id="{7F217B2F-FBE0-73AD-7EDC-4650A9E9D605}"/>
              </a:ext>
            </a:extLst>
          </p:cNvPr>
          <p:cNvCxnSpPr>
            <a:cxnSpLocks/>
          </p:cNvCxnSpPr>
          <p:nvPr/>
        </p:nvCxnSpPr>
        <p:spPr>
          <a:xfrm>
            <a:off x="3824291" y="4522787"/>
            <a:ext cx="0" cy="144463"/>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95" name="Gerader Verbinder 494">
            <a:extLst>
              <a:ext uri="{FF2B5EF4-FFF2-40B4-BE49-F238E27FC236}">
                <a16:creationId xmlns:a16="http://schemas.microsoft.com/office/drawing/2014/main" id="{42F36FCB-BBA9-3D73-C380-EC9F818F1BF2}"/>
              </a:ext>
            </a:extLst>
          </p:cNvPr>
          <p:cNvCxnSpPr>
            <a:cxnSpLocks/>
          </p:cNvCxnSpPr>
          <p:nvPr/>
        </p:nvCxnSpPr>
        <p:spPr>
          <a:xfrm>
            <a:off x="3888585" y="4203699"/>
            <a:ext cx="0" cy="108745"/>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96" name="Gerader Verbinder 495">
            <a:extLst>
              <a:ext uri="{FF2B5EF4-FFF2-40B4-BE49-F238E27FC236}">
                <a16:creationId xmlns:a16="http://schemas.microsoft.com/office/drawing/2014/main" id="{70EA3675-8740-E295-B559-EA07272DAE7A}"/>
              </a:ext>
            </a:extLst>
          </p:cNvPr>
          <p:cNvCxnSpPr>
            <a:cxnSpLocks/>
          </p:cNvCxnSpPr>
          <p:nvPr/>
        </p:nvCxnSpPr>
        <p:spPr>
          <a:xfrm>
            <a:off x="3886204" y="4362450"/>
            <a:ext cx="0" cy="104776"/>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97" name="Gerader Verbinder 496">
            <a:extLst>
              <a:ext uri="{FF2B5EF4-FFF2-40B4-BE49-F238E27FC236}">
                <a16:creationId xmlns:a16="http://schemas.microsoft.com/office/drawing/2014/main" id="{B1097D06-8E67-8F80-ADFA-8EB5447960A2}"/>
              </a:ext>
            </a:extLst>
          </p:cNvPr>
          <p:cNvCxnSpPr>
            <a:cxnSpLocks/>
          </p:cNvCxnSpPr>
          <p:nvPr/>
        </p:nvCxnSpPr>
        <p:spPr>
          <a:xfrm>
            <a:off x="4148141" y="4607719"/>
            <a:ext cx="0" cy="95251"/>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98" name="Gerader Verbinder 497">
            <a:extLst>
              <a:ext uri="{FF2B5EF4-FFF2-40B4-BE49-F238E27FC236}">
                <a16:creationId xmlns:a16="http://schemas.microsoft.com/office/drawing/2014/main" id="{85FF9218-6BDD-E5BF-7060-E98DB86C916F}"/>
              </a:ext>
            </a:extLst>
          </p:cNvPr>
          <p:cNvCxnSpPr>
            <a:cxnSpLocks/>
          </p:cNvCxnSpPr>
          <p:nvPr/>
        </p:nvCxnSpPr>
        <p:spPr>
          <a:xfrm>
            <a:off x="1590675" y="3645509"/>
            <a:ext cx="357188" cy="0"/>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00" name="Gerader Verbinder 499">
            <a:extLst>
              <a:ext uri="{FF2B5EF4-FFF2-40B4-BE49-F238E27FC236}">
                <a16:creationId xmlns:a16="http://schemas.microsoft.com/office/drawing/2014/main" id="{16E123C0-B3EE-D9C8-B256-4382C3BB2B75}"/>
              </a:ext>
            </a:extLst>
          </p:cNvPr>
          <p:cNvCxnSpPr>
            <a:cxnSpLocks/>
          </p:cNvCxnSpPr>
          <p:nvPr/>
        </p:nvCxnSpPr>
        <p:spPr>
          <a:xfrm>
            <a:off x="1924050" y="3743142"/>
            <a:ext cx="168275" cy="0"/>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02" name="Gerader Verbinder 501">
            <a:extLst>
              <a:ext uri="{FF2B5EF4-FFF2-40B4-BE49-F238E27FC236}">
                <a16:creationId xmlns:a16="http://schemas.microsoft.com/office/drawing/2014/main" id="{BB6D6DA0-BCCC-51BC-18D7-0C7994A0E61F}"/>
              </a:ext>
            </a:extLst>
          </p:cNvPr>
          <p:cNvCxnSpPr>
            <a:cxnSpLocks/>
          </p:cNvCxnSpPr>
          <p:nvPr/>
        </p:nvCxnSpPr>
        <p:spPr>
          <a:xfrm>
            <a:off x="2069306" y="3816961"/>
            <a:ext cx="762000" cy="0"/>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05" name="Gerader Verbinder 504">
            <a:extLst>
              <a:ext uri="{FF2B5EF4-FFF2-40B4-BE49-F238E27FC236}">
                <a16:creationId xmlns:a16="http://schemas.microsoft.com/office/drawing/2014/main" id="{0CE0F824-E62C-1266-E647-8D0C31D782C1}"/>
              </a:ext>
            </a:extLst>
          </p:cNvPr>
          <p:cNvCxnSpPr>
            <a:cxnSpLocks/>
          </p:cNvCxnSpPr>
          <p:nvPr/>
        </p:nvCxnSpPr>
        <p:spPr>
          <a:xfrm>
            <a:off x="2805113" y="3747903"/>
            <a:ext cx="2012950" cy="0"/>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06" name="Gerader Verbinder 505">
            <a:extLst>
              <a:ext uri="{FF2B5EF4-FFF2-40B4-BE49-F238E27FC236}">
                <a16:creationId xmlns:a16="http://schemas.microsoft.com/office/drawing/2014/main" id="{44867E27-B5E3-9C5C-4DC2-FADC6826C564}"/>
              </a:ext>
            </a:extLst>
          </p:cNvPr>
          <p:cNvCxnSpPr>
            <a:cxnSpLocks/>
          </p:cNvCxnSpPr>
          <p:nvPr/>
        </p:nvCxnSpPr>
        <p:spPr>
          <a:xfrm>
            <a:off x="2807494" y="3886017"/>
            <a:ext cx="376237" cy="0"/>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09" name="Gerader Verbinder 508">
            <a:extLst>
              <a:ext uri="{FF2B5EF4-FFF2-40B4-BE49-F238E27FC236}">
                <a16:creationId xmlns:a16="http://schemas.microsoft.com/office/drawing/2014/main" id="{86033338-2C33-3438-A8F0-455238D5E567}"/>
              </a:ext>
            </a:extLst>
          </p:cNvPr>
          <p:cNvCxnSpPr>
            <a:cxnSpLocks/>
          </p:cNvCxnSpPr>
          <p:nvPr/>
        </p:nvCxnSpPr>
        <p:spPr>
          <a:xfrm>
            <a:off x="3171826" y="3824104"/>
            <a:ext cx="1646237" cy="0"/>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11" name="Gerader Verbinder 510">
            <a:extLst>
              <a:ext uri="{FF2B5EF4-FFF2-40B4-BE49-F238E27FC236}">
                <a16:creationId xmlns:a16="http://schemas.microsoft.com/office/drawing/2014/main" id="{FDDCB864-5F02-539F-D441-879738FF48E0}"/>
              </a:ext>
            </a:extLst>
          </p:cNvPr>
          <p:cNvCxnSpPr>
            <a:cxnSpLocks/>
          </p:cNvCxnSpPr>
          <p:nvPr/>
        </p:nvCxnSpPr>
        <p:spPr>
          <a:xfrm>
            <a:off x="3721894" y="3902685"/>
            <a:ext cx="1101695" cy="0"/>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13" name="Gerader Verbinder 512">
            <a:extLst>
              <a:ext uri="{FF2B5EF4-FFF2-40B4-BE49-F238E27FC236}">
                <a16:creationId xmlns:a16="http://schemas.microsoft.com/office/drawing/2014/main" id="{0179E04D-B3A6-DBC8-10C7-AFACA720033F}"/>
              </a:ext>
            </a:extLst>
          </p:cNvPr>
          <p:cNvCxnSpPr>
            <a:cxnSpLocks/>
          </p:cNvCxnSpPr>
          <p:nvPr/>
        </p:nvCxnSpPr>
        <p:spPr>
          <a:xfrm>
            <a:off x="3721894" y="3983648"/>
            <a:ext cx="1101695" cy="0"/>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14" name="Gerader Verbinder 513">
            <a:extLst>
              <a:ext uri="{FF2B5EF4-FFF2-40B4-BE49-F238E27FC236}">
                <a16:creationId xmlns:a16="http://schemas.microsoft.com/office/drawing/2014/main" id="{C73461C8-839A-67EB-5001-95A0CEF2A931}"/>
              </a:ext>
            </a:extLst>
          </p:cNvPr>
          <p:cNvCxnSpPr>
            <a:cxnSpLocks/>
          </p:cNvCxnSpPr>
          <p:nvPr/>
        </p:nvCxnSpPr>
        <p:spPr>
          <a:xfrm>
            <a:off x="3164683" y="3945547"/>
            <a:ext cx="576261" cy="0"/>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16" name="Gerader Verbinder 515">
            <a:extLst>
              <a:ext uri="{FF2B5EF4-FFF2-40B4-BE49-F238E27FC236}">
                <a16:creationId xmlns:a16="http://schemas.microsoft.com/office/drawing/2014/main" id="{22ACB66E-012E-7C1A-48E6-82EBDCFB95B1}"/>
              </a:ext>
            </a:extLst>
          </p:cNvPr>
          <p:cNvCxnSpPr>
            <a:cxnSpLocks/>
          </p:cNvCxnSpPr>
          <p:nvPr/>
        </p:nvCxnSpPr>
        <p:spPr>
          <a:xfrm>
            <a:off x="4079081" y="4059848"/>
            <a:ext cx="744508" cy="0"/>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18" name="Gerader Verbinder 517">
            <a:extLst>
              <a:ext uri="{FF2B5EF4-FFF2-40B4-BE49-F238E27FC236}">
                <a16:creationId xmlns:a16="http://schemas.microsoft.com/office/drawing/2014/main" id="{9655AC55-5176-4304-1505-2D4D7893902A}"/>
              </a:ext>
            </a:extLst>
          </p:cNvPr>
          <p:cNvCxnSpPr>
            <a:cxnSpLocks/>
          </p:cNvCxnSpPr>
          <p:nvPr/>
        </p:nvCxnSpPr>
        <p:spPr>
          <a:xfrm>
            <a:off x="4079081" y="4145572"/>
            <a:ext cx="744508" cy="0"/>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19" name="Gerader Verbinder 518">
            <a:extLst>
              <a:ext uri="{FF2B5EF4-FFF2-40B4-BE49-F238E27FC236}">
                <a16:creationId xmlns:a16="http://schemas.microsoft.com/office/drawing/2014/main" id="{94A8F33F-1533-422C-0FC4-80FCCB4CBB63}"/>
              </a:ext>
            </a:extLst>
          </p:cNvPr>
          <p:cNvCxnSpPr>
            <a:cxnSpLocks/>
          </p:cNvCxnSpPr>
          <p:nvPr/>
        </p:nvCxnSpPr>
        <p:spPr>
          <a:xfrm>
            <a:off x="2019302" y="4102710"/>
            <a:ext cx="2085973" cy="0"/>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23" name="Gerader Verbinder 522">
            <a:extLst>
              <a:ext uri="{FF2B5EF4-FFF2-40B4-BE49-F238E27FC236}">
                <a16:creationId xmlns:a16="http://schemas.microsoft.com/office/drawing/2014/main" id="{F905E3FB-B426-5547-1B5C-6073E4527115}"/>
              </a:ext>
            </a:extLst>
          </p:cNvPr>
          <p:cNvCxnSpPr>
            <a:cxnSpLocks/>
          </p:cNvCxnSpPr>
          <p:nvPr/>
        </p:nvCxnSpPr>
        <p:spPr>
          <a:xfrm>
            <a:off x="3879056" y="4216216"/>
            <a:ext cx="944533" cy="0"/>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25" name="Gerader Verbinder 524">
            <a:extLst>
              <a:ext uri="{FF2B5EF4-FFF2-40B4-BE49-F238E27FC236}">
                <a16:creationId xmlns:a16="http://schemas.microsoft.com/office/drawing/2014/main" id="{0274A62B-F714-BC71-75D4-D1AB21D757E8}"/>
              </a:ext>
            </a:extLst>
          </p:cNvPr>
          <p:cNvCxnSpPr>
            <a:cxnSpLocks/>
          </p:cNvCxnSpPr>
          <p:nvPr/>
        </p:nvCxnSpPr>
        <p:spPr>
          <a:xfrm>
            <a:off x="3879056" y="4303528"/>
            <a:ext cx="944533" cy="0"/>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26" name="Gerader Verbinder 525">
            <a:extLst>
              <a:ext uri="{FF2B5EF4-FFF2-40B4-BE49-F238E27FC236}">
                <a16:creationId xmlns:a16="http://schemas.microsoft.com/office/drawing/2014/main" id="{21E48E62-7BB8-8198-9240-344E1B18607D}"/>
              </a:ext>
            </a:extLst>
          </p:cNvPr>
          <p:cNvCxnSpPr>
            <a:cxnSpLocks/>
          </p:cNvCxnSpPr>
          <p:nvPr/>
        </p:nvCxnSpPr>
        <p:spPr>
          <a:xfrm>
            <a:off x="2021681" y="4259871"/>
            <a:ext cx="1870869" cy="0"/>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28" name="Gerader Verbinder 527">
            <a:extLst>
              <a:ext uri="{FF2B5EF4-FFF2-40B4-BE49-F238E27FC236}">
                <a16:creationId xmlns:a16="http://schemas.microsoft.com/office/drawing/2014/main" id="{1E202C4A-D192-C620-01C2-982FA4958451}"/>
              </a:ext>
            </a:extLst>
          </p:cNvPr>
          <p:cNvCxnSpPr>
            <a:cxnSpLocks/>
          </p:cNvCxnSpPr>
          <p:nvPr/>
        </p:nvCxnSpPr>
        <p:spPr>
          <a:xfrm>
            <a:off x="3879056" y="4376553"/>
            <a:ext cx="944533" cy="0"/>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29" name="Gerader Verbinder 528">
            <a:extLst>
              <a:ext uri="{FF2B5EF4-FFF2-40B4-BE49-F238E27FC236}">
                <a16:creationId xmlns:a16="http://schemas.microsoft.com/office/drawing/2014/main" id="{982FC8F3-0C7C-0987-4A60-E8F8F016ACAD}"/>
              </a:ext>
            </a:extLst>
          </p:cNvPr>
          <p:cNvCxnSpPr>
            <a:cxnSpLocks/>
          </p:cNvCxnSpPr>
          <p:nvPr/>
        </p:nvCxnSpPr>
        <p:spPr>
          <a:xfrm>
            <a:off x="3879056" y="4456721"/>
            <a:ext cx="944533" cy="0"/>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30" name="Gerader Verbinder 529">
            <a:extLst>
              <a:ext uri="{FF2B5EF4-FFF2-40B4-BE49-F238E27FC236}">
                <a16:creationId xmlns:a16="http://schemas.microsoft.com/office/drawing/2014/main" id="{DC875A9F-23F0-2F79-2DAE-72B470BC900A}"/>
              </a:ext>
            </a:extLst>
          </p:cNvPr>
          <p:cNvCxnSpPr>
            <a:cxnSpLocks/>
          </p:cNvCxnSpPr>
          <p:nvPr/>
        </p:nvCxnSpPr>
        <p:spPr>
          <a:xfrm>
            <a:off x="3681413" y="4414655"/>
            <a:ext cx="202405" cy="0"/>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33" name="Gerader Verbinder 532">
            <a:extLst>
              <a:ext uri="{FF2B5EF4-FFF2-40B4-BE49-F238E27FC236}">
                <a16:creationId xmlns:a16="http://schemas.microsoft.com/office/drawing/2014/main" id="{A0771204-D6D1-E09B-D296-CFFB876023A6}"/>
              </a:ext>
            </a:extLst>
          </p:cNvPr>
          <p:cNvCxnSpPr>
            <a:cxnSpLocks/>
          </p:cNvCxnSpPr>
          <p:nvPr/>
        </p:nvCxnSpPr>
        <p:spPr>
          <a:xfrm>
            <a:off x="3683795" y="4593248"/>
            <a:ext cx="154780" cy="0"/>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35" name="Gerader Verbinder 534">
            <a:extLst>
              <a:ext uri="{FF2B5EF4-FFF2-40B4-BE49-F238E27FC236}">
                <a16:creationId xmlns:a16="http://schemas.microsoft.com/office/drawing/2014/main" id="{A8549842-7752-ABAC-CC8C-31B5FE282A9E}"/>
              </a:ext>
            </a:extLst>
          </p:cNvPr>
          <p:cNvCxnSpPr>
            <a:cxnSpLocks/>
          </p:cNvCxnSpPr>
          <p:nvPr/>
        </p:nvCxnSpPr>
        <p:spPr>
          <a:xfrm>
            <a:off x="3812381" y="4533715"/>
            <a:ext cx="1011208" cy="0"/>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37" name="Gerader Verbinder 536">
            <a:extLst>
              <a:ext uri="{FF2B5EF4-FFF2-40B4-BE49-F238E27FC236}">
                <a16:creationId xmlns:a16="http://schemas.microsoft.com/office/drawing/2014/main" id="{5E934EA5-EF97-DC18-9E4B-9823613B3324}"/>
              </a:ext>
            </a:extLst>
          </p:cNvPr>
          <p:cNvCxnSpPr>
            <a:cxnSpLocks/>
          </p:cNvCxnSpPr>
          <p:nvPr/>
        </p:nvCxnSpPr>
        <p:spPr>
          <a:xfrm>
            <a:off x="3812381" y="4655159"/>
            <a:ext cx="343694" cy="0"/>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39" name="Gerader Verbinder 538">
            <a:extLst>
              <a:ext uri="{FF2B5EF4-FFF2-40B4-BE49-F238E27FC236}">
                <a16:creationId xmlns:a16="http://schemas.microsoft.com/office/drawing/2014/main" id="{48DBBE66-9A35-49D5-8103-C395465F8DB1}"/>
              </a:ext>
            </a:extLst>
          </p:cNvPr>
          <p:cNvCxnSpPr>
            <a:cxnSpLocks/>
          </p:cNvCxnSpPr>
          <p:nvPr/>
        </p:nvCxnSpPr>
        <p:spPr>
          <a:xfrm>
            <a:off x="4138613" y="4614862"/>
            <a:ext cx="684976" cy="0"/>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41" name="Gerader Verbinder 540">
            <a:extLst>
              <a:ext uri="{FF2B5EF4-FFF2-40B4-BE49-F238E27FC236}">
                <a16:creationId xmlns:a16="http://schemas.microsoft.com/office/drawing/2014/main" id="{F42FE9B6-6EA8-8F76-7322-63CE583F01D4}"/>
              </a:ext>
            </a:extLst>
          </p:cNvPr>
          <p:cNvCxnSpPr>
            <a:cxnSpLocks/>
          </p:cNvCxnSpPr>
          <p:nvPr/>
        </p:nvCxnSpPr>
        <p:spPr>
          <a:xfrm>
            <a:off x="4138613" y="4690880"/>
            <a:ext cx="684976" cy="0"/>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42" name="Gerader Verbinder 541">
            <a:extLst>
              <a:ext uri="{FF2B5EF4-FFF2-40B4-BE49-F238E27FC236}">
                <a16:creationId xmlns:a16="http://schemas.microsoft.com/office/drawing/2014/main" id="{204A200B-395F-2A9A-EC21-BCF09E4BA582}"/>
              </a:ext>
            </a:extLst>
          </p:cNvPr>
          <p:cNvCxnSpPr>
            <a:cxnSpLocks/>
          </p:cNvCxnSpPr>
          <p:nvPr/>
        </p:nvCxnSpPr>
        <p:spPr>
          <a:xfrm>
            <a:off x="1795463" y="4507521"/>
            <a:ext cx="1903412" cy="0"/>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44" name="Gerader Verbinder 543">
            <a:extLst>
              <a:ext uri="{FF2B5EF4-FFF2-40B4-BE49-F238E27FC236}">
                <a16:creationId xmlns:a16="http://schemas.microsoft.com/office/drawing/2014/main" id="{110200C7-6A8A-EBE0-43F4-0362268D58A2}"/>
              </a:ext>
            </a:extLst>
          </p:cNvPr>
          <p:cNvCxnSpPr>
            <a:cxnSpLocks/>
          </p:cNvCxnSpPr>
          <p:nvPr/>
        </p:nvCxnSpPr>
        <p:spPr>
          <a:xfrm>
            <a:off x="1793081" y="4176531"/>
            <a:ext cx="245269" cy="0"/>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47" name="Gerader Verbinder 546">
            <a:extLst>
              <a:ext uri="{FF2B5EF4-FFF2-40B4-BE49-F238E27FC236}">
                <a16:creationId xmlns:a16="http://schemas.microsoft.com/office/drawing/2014/main" id="{A4C08219-6775-F6F3-D2F8-80793B276069}"/>
              </a:ext>
            </a:extLst>
          </p:cNvPr>
          <p:cNvCxnSpPr>
            <a:cxnSpLocks/>
          </p:cNvCxnSpPr>
          <p:nvPr/>
        </p:nvCxnSpPr>
        <p:spPr>
          <a:xfrm>
            <a:off x="1600200" y="4345597"/>
            <a:ext cx="216694" cy="0"/>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49" name="Gerader Verbinder 548">
            <a:extLst>
              <a:ext uri="{FF2B5EF4-FFF2-40B4-BE49-F238E27FC236}">
                <a16:creationId xmlns:a16="http://schemas.microsoft.com/office/drawing/2014/main" id="{D144632F-07C4-93A1-9C3B-BC211E2B4BA9}"/>
              </a:ext>
            </a:extLst>
          </p:cNvPr>
          <p:cNvCxnSpPr>
            <a:cxnSpLocks/>
          </p:cNvCxnSpPr>
          <p:nvPr/>
        </p:nvCxnSpPr>
        <p:spPr>
          <a:xfrm>
            <a:off x="1404939" y="3993171"/>
            <a:ext cx="201611" cy="0"/>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52" name="Gerader Verbinder 551">
            <a:extLst>
              <a:ext uri="{FF2B5EF4-FFF2-40B4-BE49-F238E27FC236}">
                <a16:creationId xmlns:a16="http://schemas.microsoft.com/office/drawing/2014/main" id="{51E599BE-D504-97CF-EDA1-408FB82EFB7B}"/>
              </a:ext>
            </a:extLst>
          </p:cNvPr>
          <p:cNvCxnSpPr>
            <a:cxnSpLocks/>
          </p:cNvCxnSpPr>
          <p:nvPr/>
        </p:nvCxnSpPr>
        <p:spPr>
          <a:xfrm>
            <a:off x="3621881" y="4769461"/>
            <a:ext cx="1196182" cy="0"/>
          </a:xfrm>
          <a:prstGeom prst="line">
            <a:avLst/>
          </a:prstGeom>
          <a:ln w="254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54" name="Gerader Verbinder 553">
            <a:extLst>
              <a:ext uri="{FF2B5EF4-FFF2-40B4-BE49-F238E27FC236}">
                <a16:creationId xmlns:a16="http://schemas.microsoft.com/office/drawing/2014/main" id="{444800F2-A832-27E6-6022-1E82B978AA69}"/>
              </a:ext>
            </a:extLst>
          </p:cNvPr>
          <p:cNvCxnSpPr>
            <a:cxnSpLocks/>
          </p:cNvCxnSpPr>
          <p:nvPr/>
        </p:nvCxnSpPr>
        <p:spPr>
          <a:xfrm>
            <a:off x="3967163" y="4932360"/>
            <a:ext cx="850900" cy="0"/>
          </a:xfrm>
          <a:prstGeom prst="line">
            <a:avLst/>
          </a:prstGeom>
          <a:ln w="254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55" name="Gerader Verbinder 554">
            <a:extLst>
              <a:ext uri="{FF2B5EF4-FFF2-40B4-BE49-F238E27FC236}">
                <a16:creationId xmlns:a16="http://schemas.microsoft.com/office/drawing/2014/main" id="{D352A3ED-2175-92F8-C057-E0A87224DB62}"/>
              </a:ext>
            </a:extLst>
          </p:cNvPr>
          <p:cNvCxnSpPr>
            <a:cxnSpLocks/>
          </p:cNvCxnSpPr>
          <p:nvPr/>
        </p:nvCxnSpPr>
        <p:spPr>
          <a:xfrm>
            <a:off x="3631409" y="4761089"/>
            <a:ext cx="0" cy="103805"/>
          </a:xfrm>
          <a:prstGeom prst="line">
            <a:avLst/>
          </a:prstGeom>
          <a:ln w="254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57" name="Gerader Verbinder 556">
            <a:extLst>
              <a:ext uri="{FF2B5EF4-FFF2-40B4-BE49-F238E27FC236}">
                <a16:creationId xmlns:a16="http://schemas.microsoft.com/office/drawing/2014/main" id="{D28557B8-9411-87CF-24A4-92FEF82BD04C}"/>
              </a:ext>
            </a:extLst>
          </p:cNvPr>
          <p:cNvCxnSpPr>
            <a:cxnSpLocks/>
          </p:cNvCxnSpPr>
          <p:nvPr/>
        </p:nvCxnSpPr>
        <p:spPr>
          <a:xfrm>
            <a:off x="3269456" y="4812324"/>
            <a:ext cx="376238" cy="0"/>
          </a:xfrm>
          <a:prstGeom prst="line">
            <a:avLst/>
          </a:prstGeom>
          <a:ln w="254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63" name="Gerader Verbinder 562">
            <a:extLst>
              <a:ext uri="{FF2B5EF4-FFF2-40B4-BE49-F238E27FC236}">
                <a16:creationId xmlns:a16="http://schemas.microsoft.com/office/drawing/2014/main" id="{3AF59380-FE55-F0F1-CE89-00058C954CFB}"/>
              </a:ext>
            </a:extLst>
          </p:cNvPr>
          <p:cNvCxnSpPr>
            <a:cxnSpLocks/>
          </p:cNvCxnSpPr>
          <p:nvPr/>
        </p:nvCxnSpPr>
        <p:spPr>
          <a:xfrm>
            <a:off x="3621881" y="4852804"/>
            <a:ext cx="1196182" cy="0"/>
          </a:xfrm>
          <a:prstGeom prst="line">
            <a:avLst/>
          </a:prstGeom>
          <a:ln w="254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64" name="Gerader Verbinder 563">
            <a:extLst>
              <a:ext uri="{FF2B5EF4-FFF2-40B4-BE49-F238E27FC236}">
                <a16:creationId xmlns:a16="http://schemas.microsoft.com/office/drawing/2014/main" id="{043B77FA-DE70-AB2B-A660-549D5436DC09}"/>
              </a:ext>
            </a:extLst>
          </p:cNvPr>
          <p:cNvCxnSpPr>
            <a:cxnSpLocks/>
          </p:cNvCxnSpPr>
          <p:nvPr/>
        </p:nvCxnSpPr>
        <p:spPr>
          <a:xfrm>
            <a:off x="3269456" y="4986718"/>
            <a:ext cx="719138" cy="0"/>
          </a:xfrm>
          <a:prstGeom prst="line">
            <a:avLst/>
          </a:prstGeom>
          <a:ln w="254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66" name="Gerader Verbinder 565">
            <a:extLst>
              <a:ext uri="{FF2B5EF4-FFF2-40B4-BE49-F238E27FC236}">
                <a16:creationId xmlns:a16="http://schemas.microsoft.com/office/drawing/2014/main" id="{50C658D0-F237-5C43-12A4-082A49C3B2A4}"/>
              </a:ext>
            </a:extLst>
          </p:cNvPr>
          <p:cNvCxnSpPr>
            <a:cxnSpLocks/>
          </p:cNvCxnSpPr>
          <p:nvPr/>
        </p:nvCxnSpPr>
        <p:spPr>
          <a:xfrm>
            <a:off x="3283748" y="4801174"/>
            <a:ext cx="0" cy="197070"/>
          </a:xfrm>
          <a:prstGeom prst="line">
            <a:avLst/>
          </a:prstGeom>
          <a:ln w="254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69" name="Gerader Verbinder 568">
            <a:extLst>
              <a:ext uri="{FF2B5EF4-FFF2-40B4-BE49-F238E27FC236}">
                <a16:creationId xmlns:a16="http://schemas.microsoft.com/office/drawing/2014/main" id="{F7A2EDF1-0342-542C-7DDC-01AAAE71A1BE}"/>
              </a:ext>
            </a:extLst>
          </p:cNvPr>
          <p:cNvCxnSpPr>
            <a:cxnSpLocks/>
          </p:cNvCxnSpPr>
          <p:nvPr/>
        </p:nvCxnSpPr>
        <p:spPr>
          <a:xfrm>
            <a:off x="2755111" y="4885802"/>
            <a:ext cx="0" cy="362473"/>
          </a:xfrm>
          <a:prstGeom prst="line">
            <a:avLst/>
          </a:prstGeom>
          <a:ln w="254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71" name="Gerader Verbinder 570">
            <a:extLst>
              <a:ext uri="{FF2B5EF4-FFF2-40B4-BE49-F238E27FC236}">
                <a16:creationId xmlns:a16="http://schemas.microsoft.com/office/drawing/2014/main" id="{6282DEE8-695A-D779-BC19-884B01D04EB7}"/>
              </a:ext>
            </a:extLst>
          </p:cNvPr>
          <p:cNvCxnSpPr>
            <a:cxnSpLocks/>
          </p:cNvCxnSpPr>
          <p:nvPr/>
        </p:nvCxnSpPr>
        <p:spPr>
          <a:xfrm>
            <a:off x="2743200" y="4899997"/>
            <a:ext cx="550069" cy="0"/>
          </a:xfrm>
          <a:prstGeom prst="line">
            <a:avLst/>
          </a:prstGeom>
          <a:ln w="254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73" name="Gerader Verbinder 572">
            <a:extLst>
              <a:ext uri="{FF2B5EF4-FFF2-40B4-BE49-F238E27FC236}">
                <a16:creationId xmlns:a16="http://schemas.microsoft.com/office/drawing/2014/main" id="{E56D96C0-5663-D512-5690-BD9FD15C6FBB}"/>
              </a:ext>
            </a:extLst>
          </p:cNvPr>
          <p:cNvCxnSpPr>
            <a:cxnSpLocks/>
          </p:cNvCxnSpPr>
          <p:nvPr/>
        </p:nvCxnSpPr>
        <p:spPr>
          <a:xfrm>
            <a:off x="2743200" y="5238134"/>
            <a:ext cx="409575" cy="0"/>
          </a:xfrm>
          <a:prstGeom prst="line">
            <a:avLst/>
          </a:prstGeom>
          <a:ln w="254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76" name="Gerader Verbinder 575">
            <a:extLst>
              <a:ext uri="{FF2B5EF4-FFF2-40B4-BE49-F238E27FC236}">
                <a16:creationId xmlns:a16="http://schemas.microsoft.com/office/drawing/2014/main" id="{2DAA3459-C308-F4BE-D25F-1F6DF8D16F86}"/>
              </a:ext>
            </a:extLst>
          </p:cNvPr>
          <p:cNvCxnSpPr>
            <a:cxnSpLocks/>
          </p:cNvCxnSpPr>
          <p:nvPr/>
        </p:nvCxnSpPr>
        <p:spPr>
          <a:xfrm>
            <a:off x="3860006" y="5246685"/>
            <a:ext cx="958057" cy="0"/>
          </a:xfrm>
          <a:prstGeom prst="line">
            <a:avLst/>
          </a:prstGeom>
          <a:ln w="254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77" name="Gerader Verbinder 576">
            <a:extLst>
              <a:ext uri="{FF2B5EF4-FFF2-40B4-BE49-F238E27FC236}">
                <a16:creationId xmlns:a16="http://schemas.microsoft.com/office/drawing/2014/main" id="{14A3D0B7-EB04-6F8A-C5AD-3C3B7CABC095}"/>
              </a:ext>
            </a:extLst>
          </p:cNvPr>
          <p:cNvCxnSpPr>
            <a:cxnSpLocks/>
          </p:cNvCxnSpPr>
          <p:nvPr/>
        </p:nvCxnSpPr>
        <p:spPr>
          <a:xfrm>
            <a:off x="3133725" y="5305805"/>
            <a:ext cx="745331" cy="0"/>
          </a:xfrm>
          <a:prstGeom prst="line">
            <a:avLst/>
          </a:prstGeom>
          <a:ln w="254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80" name="Gerader Verbinder 579">
            <a:extLst>
              <a:ext uri="{FF2B5EF4-FFF2-40B4-BE49-F238E27FC236}">
                <a16:creationId xmlns:a16="http://schemas.microsoft.com/office/drawing/2014/main" id="{B5A11F3C-D48A-C4AF-C437-618D1441C59A}"/>
              </a:ext>
            </a:extLst>
          </p:cNvPr>
          <p:cNvCxnSpPr>
            <a:cxnSpLocks/>
          </p:cNvCxnSpPr>
          <p:nvPr/>
        </p:nvCxnSpPr>
        <p:spPr>
          <a:xfrm>
            <a:off x="3133725" y="5165311"/>
            <a:ext cx="1684338" cy="0"/>
          </a:xfrm>
          <a:prstGeom prst="line">
            <a:avLst/>
          </a:prstGeom>
          <a:ln w="254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84" name="Gerader Verbinder 583">
            <a:extLst>
              <a:ext uri="{FF2B5EF4-FFF2-40B4-BE49-F238E27FC236}">
                <a16:creationId xmlns:a16="http://schemas.microsoft.com/office/drawing/2014/main" id="{2F929B0A-04A8-3554-0C1F-79A340812F68}"/>
              </a:ext>
            </a:extLst>
          </p:cNvPr>
          <p:cNvCxnSpPr>
            <a:cxnSpLocks/>
          </p:cNvCxnSpPr>
          <p:nvPr/>
        </p:nvCxnSpPr>
        <p:spPr>
          <a:xfrm>
            <a:off x="4229100" y="5008559"/>
            <a:ext cx="594489" cy="0"/>
          </a:xfrm>
          <a:prstGeom prst="line">
            <a:avLst/>
          </a:prstGeom>
          <a:ln w="254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87" name="Gerader Verbinder 586">
            <a:extLst>
              <a:ext uri="{FF2B5EF4-FFF2-40B4-BE49-F238E27FC236}">
                <a16:creationId xmlns:a16="http://schemas.microsoft.com/office/drawing/2014/main" id="{19220AD2-26A7-DA2B-7EA5-22B71FFE8867}"/>
              </a:ext>
            </a:extLst>
          </p:cNvPr>
          <p:cNvCxnSpPr>
            <a:cxnSpLocks/>
          </p:cNvCxnSpPr>
          <p:nvPr/>
        </p:nvCxnSpPr>
        <p:spPr>
          <a:xfrm>
            <a:off x="4229100" y="5089521"/>
            <a:ext cx="594489" cy="0"/>
          </a:xfrm>
          <a:prstGeom prst="line">
            <a:avLst/>
          </a:prstGeom>
          <a:ln w="254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90" name="Gerader Verbinder 589">
            <a:extLst>
              <a:ext uri="{FF2B5EF4-FFF2-40B4-BE49-F238E27FC236}">
                <a16:creationId xmlns:a16="http://schemas.microsoft.com/office/drawing/2014/main" id="{048B1170-05B4-2C20-18B5-038EC09CDCA8}"/>
              </a:ext>
            </a:extLst>
          </p:cNvPr>
          <p:cNvCxnSpPr>
            <a:cxnSpLocks/>
          </p:cNvCxnSpPr>
          <p:nvPr/>
        </p:nvCxnSpPr>
        <p:spPr>
          <a:xfrm>
            <a:off x="4291013" y="5322883"/>
            <a:ext cx="532576" cy="0"/>
          </a:xfrm>
          <a:prstGeom prst="line">
            <a:avLst/>
          </a:prstGeom>
          <a:ln w="254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92" name="Gerader Verbinder 591">
            <a:extLst>
              <a:ext uri="{FF2B5EF4-FFF2-40B4-BE49-F238E27FC236}">
                <a16:creationId xmlns:a16="http://schemas.microsoft.com/office/drawing/2014/main" id="{E15E4C41-FE28-E2E8-3278-4663435FB4F8}"/>
              </a:ext>
            </a:extLst>
          </p:cNvPr>
          <p:cNvCxnSpPr>
            <a:cxnSpLocks/>
          </p:cNvCxnSpPr>
          <p:nvPr/>
        </p:nvCxnSpPr>
        <p:spPr>
          <a:xfrm>
            <a:off x="4291013" y="5403845"/>
            <a:ext cx="532576" cy="0"/>
          </a:xfrm>
          <a:prstGeom prst="line">
            <a:avLst/>
          </a:prstGeom>
          <a:ln w="254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93" name="Gerader Verbinder 592">
            <a:extLst>
              <a:ext uri="{FF2B5EF4-FFF2-40B4-BE49-F238E27FC236}">
                <a16:creationId xmlns:a16="http://schemas.microsoft.com/office/drawing/2014/main" id="{1518ADEC-00C5-1484-CDFB-40295878E024}"/>
              </a:ext>
            </a:extLst>
          </p:cNvPr>
          <p:cNvCxnSpPr>
            <a:cxnSpLocks/>
          </p:cNvCxnSpPr>
          <p:nvPr/>
        </p:nvCxnSpPr>
        <p:spPr>
          <a:xfrm>
            <a:off x="3857625" y="5365745"/>
            <a:ext cx="445294" cy="0"/>
          </a:xfrm>
          <a:prstGeom prst="line">
            <a:avLst/>
          </a:prstGeom>
          <a:ln w="254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96" name="Gerader Verbinder 595">
            <a:extLst>
              <a:ext uri="{FF2B5EF4-FFF2-40B4-BE49-F238E27FC236}">
                <a16:creationId xmlns:a16="http://schemas.microsoft.com/office/drawing/2014/main" id="{F9D2D59C-BBD6-90D9-4AAC-43BD3529FA85}"/>
              </a:ext>
            </a:extLst>
          </p:cNvPr>
          <p:cNvCxnSpPr>
            <a:cxnSpLocks/>
          </p:cNvCxnSpPr>
          <p:nvPr/>
        </p:nvCxnSpPr>
        <p:spPr>
          <a:xfrm>
            <a:off x="3974306" y="5050813"/>
            <a:ext cx="280988" cy="0"/>
          </a:xfrm>
          <a:prstGeom prst="line">
            <a:avLst/>
          </a:prstGeom>
          <a:ln w="254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99" name="Gerader Verbinder 598">
            <a:extLst>
              <a:ext uri="{FF2B5EF4-FFF2-40B4-BE49-F238E27FC236}">
                <a16:creationId xmlns:a16="http://schemas.microsoft.com/office/drawing/2014/main" id="{11252AE7-D084-988C-2D1D-58B96966A72F}"/>
              </a:ext>
            </a:extLst>
          </p:cNvPr>
          <p:cNvCxnSpPr>
            <a:cxnSpLocks/>
          </p:cNvCxnSpPr>
          <p:nvPr/>
        </p:nvCxnSpPr>
        <p:spPr>
          <a:xfrm>
            <a:off x="3979073" y="4935015"/>
            <a:ext cx="0" cy="120560"/>
          </a:xfrm>
          <a:prstGeom prst="line">
            <a:avLst/>
          </a:prstGeom>
          <a:ln w="254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01" name="Gerader Verbinder 600">
            <a:extLst>
              <a:ext uri="{FF2B5EF4-FFF2-40B4-BE49-F238E27FC236}">
                <a16:creationId xmlns:a16="http://schemas.microsoft.com/office/drawing/2014/main" id="{DC0C7C1A-1BDD-0B94-E01A-BA89A3B0A9E8}"/>
              </a:ext>
            </a:extLst>
          </p:cNvPr>
          <p:cNvCxnSpPr>
            <a:cxnSpLocks/>
          </p:cNvCxnSpPr>
          <p:nvPr/>
        </p:nvCxnSpPr>
        <p:spPr>
          <a:xfrm>
            <a:off x="4241011" y="4994511"/>
            <a:ext cx="0" cy="82314"/>
          </a:xfrm>
          <a:prstGeom prst="line">
            <a:avLst/>
          </a:prstGeom>
          <a:ln w="254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03" name="Gerader Verbinder 602">
            <a:extLst>
              <a:ext uri="{FF2B5EF4-FFF2-40B4-BE49-F238E27FC236}">
                <a16:creationId xmlns:a16="http://schemas.microsoft.com/office/drawing/2014/main" id="{7B31FCDA-41D0-59AC-617C-F1A1371CA272}"/>
              </a:ext>
            </a:extLst>
          </p:cNvPr>
          <p:cNvCxnSpPr>
            <a:cxnSpLocks/>
          </p:cNvCxnSpPr>
          <p:nvPr/>
        </p:nvCxnSpPr>
        <p:spPr>
          <a:xfrm>
            <a:off x="3148017" y="5155367"/>
            <a:ext cx="0" cy="159583"/>
          </a:xfrm>
          <a:prstGeom prst="line">
            <a:avLst/>
          </a:prstGeom>
          <a:ln w="254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06" name="Gerader Verbinder 605">
            <a:extLst>
              <a:ext uri="{FF2B5EF4-FFF2-40B4-BE49-F238E27FC236}">
                <a16:creationId xmlns:a16="http://schemas.microsoft.com/office/drawing/2014/main" id="{20EE15DE-685A-3621-155E-47F230E41156}"/>
              </a:ext>
            </a:extLst>
          </p:cNvPr>
          <p:cNvCxnSpPr>
            <a:cxnSpLocks/>
          </p:cNvCxnSpPr>
          <p:nvPr/>
        </p:nvCxnSpPr>
        <p:spPr>
          <a:xfrm>
            <a:off x="3869535" y="5236946"/>
            <a:ext cx="0" cy="144679"/>
          </a:xfrm>
          <a:prstGeom prst="line">
            <a:avLst/>
          </a:prstGeom>
          <a:ln w="254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09" name="Gerader Verbinder 608">
            <a:extLst>
              <a:ext uri="{FF2B5EF4-FFF2-40B4-BE49-F238E27FC236}">
                <a16:creationId xmlns:a16="http://schemas.microsoft.com/office/drawing/2014/main" id="{ABD577D2-A670-6161-DEC9-2430060C410F}"/>
              </a:ext>
            </a:extLst>
          </p:cNvPr>
          <p:cNvCxnSpPr>
            <a:cxnSpLocks/>
          </p:cNvCxnSpPr>
          <p:nvPr/>
        </p:nvCxnSpPr>
        <p:spPr>
          <a:xfrm>
            <a:off x="4298161" y="5317293"/>
            <a:ext cx="0" cy="97670"/>
          </a:xfrm>
          <a:prstGeom prst="line">
            <a:avLst/>
          </a:prstGeom>
          <a:ln w="254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12" name="Gerader Verbinder 611">
            <a:extLst>
              <a:ext uri="{FF2B5EF4-FFF2-40B4-BE49-F238E27FC236}">
                <a16:creationId xmlns:a16="http://schemas.microsoft.com/office/drawing/2014/main" id="{CA2260D9-72FC-A0B1-F9EF-5AC57B2FB891}"/>
              </a:ext>
            </a:extLst>
          </p:cNvPr>
          <p:cNvCxnSpPr>
            <a:cxnSpLocks/>
          </p:cNvCxnSpPr>
          <p:nvPr/>
        </p:nvCxnSpPr>
        <p:spPr>
          <a:xfrm>
            <a:off x="1450181" y="5069066"/>
            <a:ext cx="1319213" cy="0"/>
          </a:xfrm>
          <a:prstGeom prst="line">
            <a:avLst/>
          </a:prstGeom>
          <a:ln w="254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14" name="Gerader Verbinder 613">
            <a:extLst>
              <a:ext uri="{FF2B5EF4-FFF2-40B4-BE49-F238E27FC236}">
                <a16:creationId xmlns:a16="http://schemas.microsoft.com/office/drawing/2014/main" id="{C0AA85DB-F0C2-E7E7-6629-CA4AB8EB2221}"/>
              </a:ext>
            </a:extLst>
          </p:cNvPr>
          <p:cNvCxnSpPr>
            <a:cxnSpLocks/>
          </p:cNvCxnSpPr>
          <p:nvPr/>
        </p:nvCxnSpPr>
        <p:spPr>
          <a:xfrm>
            <a:off x="1457330" y="5055575"/>
            <a:ext cx="0" cy="1452381"/>
          </a:xfrm>
          <a:prstGeom prst="line">
            <a:avLst/>
          </a:prstGeom>
          <a:ln w="254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16" name="Gerader Verbinder 615">
            <a:extLst>
              <a:ext uri="{FF2B5EF4-FFF2-40B4-BE49-F238E27FC236}">
                <a16:creationId xmlns:a16="http://schemas.microsoft.com/office/drawing/2014/main" id="{14F93C78-E707-1B6D-BF7F-F1471B6008A4}"/>
              </a:ext>
            </a:extLst>
          </p:cNvPr>
          <p:cNvCxnSpPr>
            <a:cxnSpLocks/>
          </p:cNvCxnSpPr>
          <p:nvPr/>
        </p:nvCxnSpPr>
        <p:spPr>
          <a:xfrm>
            <a:off x="2855119" y="5475898"/>
            <a:ext cx="1967706" cy="0"/>
          </a:xfrm>
          <a:prstGeom prst="line">
            <a:avLst/>
          </a:prstGeom>
          <a:ln w="254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618" name="Gerader Verbinder 617">
            <a:extLst>
              <a:ext uri="{FF2B5EF4-FFF2-40B4-BE49-F238E27FC236}">
                <a16:creationId xmlns:a16="http://schemas.microsoft.com/office/drawing/2014/main" id="{73AF3E5A-078E-E66F-AC85-98F5D4B8C021}"/>
              </a:ext>
            </a:extLst>
          </p:cNvPr>
          <p:cNvCxnSpPr>
            <a:cxnSpLocks/>
          </p:cNvCxnSpPr>
          <p:nvPr/>
        </p:nvCxnSpPr>
        <p:spPr>
          <a:xfrm>
            <a:off x="2855119" y="5557654"/>
            <a:ext cx="1967706" cy="0"/>
          </a:xfrm>
          <a:prstGeom prst="line">
            <a:avLst/>
          </a:prstGeom>
          <a:ln w="254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619" name="Gerader Verbinder 618">
            <a:extLst>
              <a:ext uri="{FF2B5EF4-FFF2-40B4-BE49-F238E27FC236}">
                <a16:creationId xmlns:a16="http://schemas.microsoft.com/office/drawing/2014/main" id="{B4B65314-65E8-5B77-7365-9BE4B93473F1}"/>
              </a:ext>
            </a:extLst>
          </p:cNvPr>
          <p:cNvCxnSpPr>
            <a:cxnSpLocks/>
          </p:cNvCxnSpPr>
          <p:nvPr/>
        </p:nvCxnSpPr>
        <p:spPr>
          <a:xfrm>
            <a:off x="1662113" y="5517173"/>
            <a:ext cx="1211644" cy="0"/>
          </a:xfrm>
          <a:prstGeom prst="line">
            <a:avLst/>
          </a:prstGeom>
          <a:ln w="254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621" name="Gerader Verbinder 620">
            <a:extLst>
              <a:ext uri="{FF2B5EF4-FFF2-40B4-BE49-F238E27FC236}">
                <a16:creationId xmlns:a16="http://schemas.microsoft.com/office/drawing/2014/main" id="{76EAA0A6-03E9-B08F-080B-E3B54DC4CB76}"/>
              </a:ext>
            </a:extLst>
          </p:cNvPr>
          <p:cNvCxnSpPr>
            <a:cxnSpLocks/>
          </p:cNvCxnSpPr>
          <p:nvPr/>
        </p:nvCxnSpPr>
        <p:spPr>
          <a:xfrm>
            <a:off x="2865820" y="5465040"/>
            <a:ext cx="0" cy="104704"/>
          </a:xfrm>
          <a:prstGeom prst="line">
            <a:avLst/>
          </a:prstGeom>
          <a:ln w="254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623" name="Gerader Verbinder 622">
            <a:extLst>
              <a:ext uri="{FF2B5EF4-FFF2-40B4-BE49-F238E27FC236}">
                <a16:creationId xmlns:a16="http://schemas.microsoft.com/office/drawing/2014/main" id="{6D863DD9-187E-14D2-0085-3F039B0E625C}"/>
              </a:ext>
            </a:extLst>
          </p:cNvPr>
          <p:cNvCxnSpPr>
            <a:cxnSpLocks/>
          </p:cNvCxnSpPr>
          <p:nvPr/>
        </p:nvCxnSpPr>
        <p:spPr>
          <a:xfrm>
            <a:off x="1673608" y="5505521"/>
            <a:ext cx="0" cy="264247"/>
          </a:xfrm>
          <a:prstGeom prst="line">
            <a:avLst/>
          </a:prstGeom>
          <a:ln w="254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625" name="Gerader Verbinder 624">
            <a:extLst>
              <a:ext uri="{FF2B5EF4-FFF2-40B4-BE49-F238E27FC236}">
                <a16:creationId xmlns:a16="http://schemas.microsoft.com/office/drawing/2014/main" id="{A8D87377-BB3F-B36C-D47F-F75BE2903310}"/>
              </a:ext>
            </a:extLst>
          </p:cNvPr>
          <p:cNvCxnSpPr>
            <a:cxnSpLocks/>
          </p:cNvCxnSpPr>
          <p:nvPr/>
        </p:nvCxnSpPr>
        <p:spPr>
          <a:xfrm>
            <a:off x="2683669" y="5636236"/>
            <a:ext cx="2139156" cy="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27" name="Gerader Verbinder 626">
            <a:extLst>
              <a:ext uri="{FF2B5EF4-FFF2-40B4-BE49-F238E27FC236}">
                <a16:creationId xmlns:a16="http://schemas.microsoft.com/office/drawing/2014/main" id="{7029F4D4-72BC-D32F-B521-112943C51907}"/>
              </a:ext>
            </a:extLst>
          </p:cNvPr>
          <p:cNvCxnSpPr>
            <a:cxnSpLocks/>
          </p:cNvCxnSpPr>
          <p:nvPr/>
        </p:nvCxnSpPr>
        <p:spPr>
          <a:xfrm>
            <a:off x="2683669" y="5774348"/>
            <a:ext cx="971550" cy="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29" name="Gerader Verbinder 628">
            <a:extLst>
              <a:ext uri="{FF2B5EF4-FFF2-40B4-BE49-F238E27FC236}">
                <a16:creationId xmlns:a16="http://schemas.microsoft.com/office/drawing/2014/main" id="{1E17C52D-DAFD-3F46-93C9-C7C0AF64C14C}"/>
              </a:ext>
            </a:extLst>
          </p:cNvPr>
          <p:cNvCxnSpPr>
            <a:cxnSpLocks/>
          </p:cNvCxnSpPr>
          <p:nvPr/>
        </p:nvCxnSpPr>
        <p:spPr>
          <a:xfrm>
            <a:off x="3631406" y="5717198"/>
            <a:ext cx="1191419" cy="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31" name="Gerader Verbinder 630">
            <a:extLst>
              <a:ext uri="{FF2B5EF4-FFF2-40B4-BE49-F238E27FC236}">
                <a16:creationId xmlns:a16="http://schemas.microsoft.com/office/drawing/2014/main" id="{663D4620-82A6-3E97-316A-82AC102C4D6C}"/>
              </a:ext>
            </a:extLst>
          </p:cNvPr>
          <p:cNvCxnSpPr>
            <a:cxnSpLocks/>
          </p:cNvCxnSpPr>
          <p:nvPr/>
        </p:nvCxnSpPr>
        <p:spPr>
          <a:xfrm>
            <a:off x="3631406" y="5836261"/>
            <a:ext cx="588169" cy="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33" name="Gerader Verbinder 632">
            <a:extLst>
              <a:ext uri="{FF2B5EF4-FFF2-40B4-BE49-F238E27FC236}">
                <a16:creationId xmlns:a16="http://schemas.microsoft.com/office/drawing/2014/main" id="{8822D5AA-2E2F-DE1A-74C4-77996B21B553}"/>
              </a:ext>
            </a:extLst>
          </p:cNvPr>
          <p:cNvCxnSpPr>
            <a:cxnSpLocks/>
          </p:cNvCxnSpPr>
          <p:nvPr/>
        </p:nvCxnSpPr>
        <p:spPr>
          <a:xfrm>
            <a:off x="4205288" y="5793399"/>
            <a:ext cx="612775" cy="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35" name="Gerader Verbinder 634">
            <a:extLst>
              <a:ext uri="{FF2B5EF4-FFF2-40B4-BE49-F238E27FC236}">
                <a16:creationId xmlns:a16="http://schemas.microsoft.com/office/drawing/2014/main" id="{FDB97ABC-7860-03F5-D35E-174C228D7475}"/>
              </a:ext>
            </a:extLst>
          </p:cNvPr>
          <p:cNvCxnSpPr>
            <a:cxnSpLocks/>
          </p:cNvCxnSpPr>
          <p:nvPr/>
        </p:nvCxnSpPr>
        <p:spPr>
          <a:xfrm>
            <a:off x="4205288" y="5877536"/>
            <a:ext cx="612775" cy="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36" name="Gerader Verbinder 635">
            <a:extLst>
              <a:ext uri="{FF2B5EF4-FFF2-40B4-BE49-F238E27FC236}">
                <a16:creationId xmlns:a16="http://schemas.microsoft.com/office/drawing/2014/main" id="{F39A4F73-B78A-CEAF-FCAD-093583702C4D}"/>
              </a:ext>
            </a:extLst>
          </p:cNvPr>
          <p:cNvCxnSpPr>
            <a:cxnSpLocks/>
          </p:cNvCxnSpPr>
          <p:nvPr/>
        </p:nvCxnSpPr>
        <p:spPr>
          <a:xfrm>
            <a:off x="2311400" y="5714817"/>
            <a:ext cx="390525" cy="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38" name="Gerader Verbinder 637">
            <a:extLst>
              <a:ext uri="{FF2B5EF4-FFF2-40B4-BE49-F238E27FC236}">
                <a16:creationId xmlns:a16="http://schemas.microsoft.com/office/drawing/2014/main" id="{AB15F988-991A-8F36-199E-B17A8109479C}"/>
              </a:ext>
            </a:extLst>
          </p:cNvPr>
          <p:cNvCxnSpPr>
            <a:cxnSpLocks/>
          </p:cNvCxnSpPr>
          <p:nvPr/>
        </p:nvCxnSpPr>
        <p:spPr>
          <a:xfrm>
            <a:off x="2693198" y="5624474"/>
            <a:ext cx="0" cy="166726"/>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40" name="Gerader Verbinder 639">
            <a:extLst>
              <a:ext uri="{FF2B5EF4-FFF2-40B4-BE49-F238E27FC236}">
                <a16:creationId xmlns:a16="http://schemas.microsoft.com/office/drawing/2014/main" id="{A3609F21-643D-CAB0-99EB-D1F8564460BB}"/>
              </a:ext>
            </a:extLst>
          </p:cNvPr>
          <p:cNvCxnSpPr>
            <a:cxnSpLocks/>
          </p:cNvCxnSpPr>
          <p:nvPr/>
        </p:nvCxnSpPr>
        <p:spPr>
          <a:xfrm>
            <a:off x="2616995" y="6124392"/>
            <a:ext cx="602455" cy="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41" name="Gerader Verbinder 640">
            <a:extLst>
              <a:ext uri="{FF2B5EF4-FFF2-40B4-BE49-F238E27FC236}">
                <a16:creationId xmlns:a16="http://schemas.microsoft.com/office/drawing/2014/main" id="{B6787636-B650-69FE-0A34-775FE8880FE8}"/>
              </a:ext>
            </a:extLst>
          </p:cNvPr>
          <p:cNvCxnSpPr>
            <a:cxnSpLocks/>
          </p:cNvCxnSpPr>
          <p:nvPr/>
        </p:nvCxnSpPr>
        <p:spPr>
          <a:xfrm>
            <a:off x="2324105" y="5711825"/>
            <a:ext cx="0" cy="617538"/>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44" name="Gerader Verbinder 643">
            <a:extLst>
              <a:ext uri="{FF2B5EF4-FFF2-40B4-BE49-F238E27FC236}">
                <a16:creationId xmlns:a16="http://schemas.microsoft.com/office/drawing/2014/main" id="{51426711-8B94-0D94-7008-C5899E1E2F26}"/>
              </a:ext>
            </a:extLst>
          </p:cNvPr>
          <p:cNvCxnSpPr>
            <a:cxnSpLocks/>
          </p:cNvCxnSpPr>
          <p:nvPr/>
        </p:nvCxnSpPr>
        <p:spPr>
          <a:xfrm>
            <a:off x="4217198" y="5784850"/>
            <a:ext cx="0" cy="103981"/>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48" name="Gerader Verbinder 647">
            <a:extLst>
              <a:ext uri="{FF2B5EF4-FFF2-40B4-BE49-F238E27FC236}">
                <a16:creationId xmlns:a16="http://schemas.microsoft.com/office/drawing/2014/main" id="{524AD2A4-7D9F-C37D-C078-3C1DCBB510B6}"/>
              </a:ext>
            </a:extLst>
          </p:cNvPr>
          <p:cNvCxnSpPr>
            <a:cxnSpLocks/>
          </p:cNvCxnSpPr>
          <p:nvPr/>
        </p:nvCxnSpPr>
        <p:spPr>
          <a:xfrm>
            <a:off x="3643317" y="5708650"/>
            <a:ext cx="0" cy="13970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50" name="Gerader Verbinder 649">
            <a:extLst>
              <a:ext uri="{FF2B5EF4-FFF2-40B4-BE49-F238E27FC236}">
                <a16:creationId xmlns:a16="http://schemas.microsoft.com/office/drawing/2014/main" id="{5BA30B3C-D7F8-A249-A849-240E182EAC8E}"/>
              </a:ext>
            </a:extLst>
          </p:cNvPr>
          <p:cNvCxnSpPr>
            <a:cxnSpLocks/>
          </p:cNvCxnSpPr>
          <p:nvPr/>
        </p:nvCxnSpPr>
        <p:spPr>
          <a:xfrm>
            <a:off x="3588548" y="5937250"/>
            <a:ext cx="0" cy="141288"/>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52" name="Gerader Verbinder 651">
            <a:extLst>
              <a:ext uri="{FF2B5EF4-FFF2-40B4-BE49-F238E27FC236}">
                <a16:creationId xmlns:a16="http://schemas.microsoft.com/office/drawing/2014/main" id="{F202F37A-264E-AE57-0DD2-78F3011DE4DE}"/>
              </a:ext>
            </a:extLst>
          </p:cNvPr>
          <p:cNvCxnSpPr>
            <a:cxnSpLocks/>
          </p:cNvCxnSpPr>
          <p:nvPr/>
        </p:nvCxnSpPr>
        <p:spPr>
          <a:xfrm>
            <a:off x="3888586" y="6016625"/>
            <a:ext cx="0" cy="104775"/>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53" name="Gerader Verbinder 652">
            <a:extLst>
              <a:ext uri="{FF2B5EF4-FFF2-40B4-BE49-F238E27FC236}">
                <a16:creationId xmlns:a16="http://schemas.microsoft.com/office/drawing/2014/main" id="{A4AA23D8-3478-CF52-AA19-102F510FCCA3}"/>
              </a:ext>
            </a:extLst>
          </p:cNvPr>
          <p:cNvCxnSpPr>
            <a:cxnSpLocks/>
          </p:cNvCxnSpPr>
          <p:nvPr/>
        </p:nvCxnSpPr>
        <p:spPr>
          <a:xfrm>
            <a:off x="3855249" y="6174542"/>
            <a:ext cx="0" cy="137358"/>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55" name="Gerader Verbinder 654">
            <a:extLst>
              <a:ext uri="{FF2B5EF4-FFF2-40B4-BE49-F238E27FC236}">
                <a16:creationId xmlns:a16="http://schemas.microsoft.com/office/drawing/2014/main" id="{BC730237-6361-8A15-86BD-25623CCCB334}"/>
              </a:ext>
            </a:extLst>
          </p:cNvPr>
          <p:cNvCxnSpPr>
            <a:cxnSpLocks/>
          </p:cNvCxnSpPr>
          <p:nvPr/>
        </p:nvCxnSpPr>
        <p:spPr>
          <a:xfrm>
            <a:off x="4171954" y="6248512"/>
            <a:ext cx="0" cy="109425"/>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57" name="Gerader Verbinder 656">
            <a:extLst>
              <a:ext uri="{FF2B5EF4-FFF2-40B4-BE49-F238E27FC236}">
                <a16:creationId xmlns:a16="http://schemas.microsoft.com/office/drawing/2014/main" id="{2D72962E-0615-B956-A458-A19A781022F5}"/>
              </a:ext>
            </a:extLst>
          </p:cNvPr>
          <p:cNvCxnSpPr>
            <a:cxnSpLocks/>
          </p:cNvCxnSpPr>
          <p:nvPr/>
        </p:nvCxnSpPr>
        <p:spPr>
          <a:xfrm>
            <a:off x="3200404" y="5995949"/>
            <a:ext cx="0" cy="264357"/>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59" name="Gerader Verbinder 658">
            <a:extLst>
              <a:ext uri="{FF2B5EF4-FFF2-40B4-BE49-F238E27FC236}">
                <a16:creationId xmlns:a16="http://schemas.microsoft.com/office/drawing/2014/main" id="{3DFFF9B6-76F7-1E13-EFD4-B3D2B128A5C4}"/>
              </a:ext>
            </a:extLst>
          </p:cNvPr>
          <p:cNvCxnSpPr>
            <a:cxnSpLocks/>
          </p:cNvCxnSpPr>
          <p:nvPr/>
        </p:nvCxnSpPr>
        <p:spPr>
          <a:xfrm>
            <a:off x="2626523" y="6115011"/>
            <a:ext cx="0" cy="397708"/>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61" name="Gerader Verbinder 660">
            <a:extLst>
              <a:ext uri="{FF2B5EF4-FFF2-40B4-BE49-F238E27FC236}">
                <a16:creationId xmlns:a16="http://schemas.microsoft.com/office/drawing/2014/main" id="{AA6BDEB2-046B-A265-3FC0-DA5A80345153}"/>
              </a:ext>
            </a:extLst>
          </p:cNvPr>
          <p:cNvCxnSpPr>
            <a:cxnSpLocks/>
          </p:cNvCxnSpPr>
          <p:nvPr/>
        </p:nvCxnSpPr>
        <p:spPr>
          <a:xfrm>
            <a:off x="2971804" y="6413500"/>
            <a:ext cx="0" cy="175419"/>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64" name="Gerader Verbinder 663">
            <a:extLst>
              <a:ext uri="{FF2B5EF4-FFF2-40B4-BE49-F238E27FC236}">
                <a16:creationId xmlns:a16="http://schemas.microsoft.com/office/drawing/2014/main" id="{23515E17-DE95-0957-51C4-7A3089B6912C}"/>
              </a:ext>
            </a:extLst>
          </p:cNvPr>
          <p:cNvCxnSpPr>
            <a:cxnSpLocks/>
          </p:cNvCxnSpPr>
          <p:nvPr/>
        </p:nvCxnSpPr>
        <p:spPr>
          <a:xfrm>
            <a:off x="3517111" y="6489700"/>
            <a:ext cx="0" cy="17145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66" name="Gerader Verbinder 665">
            <a:extLst>
              <a:ext uri="{FF2B5EF4-FFF2-40B4-BE49-F238E27FC236}">
                <a16:creationId xmlns:a16="http://schemas.microsoft.com/office/drawing/2014/main" id="{B0A47367-FE04-9199-509F-EC810F2452B9}"/>
              </a:ext>
            </a:extLst>
          </p:cNvPr>
          <p:cNvCxnSpPr>
            <a:cxnSpLocks/>
          </p:cNvCxnSpPr>
          <p:nvPr/>
        </p:nvCxnSpPr>
        <p:spPr>
          <a:xfrm>
            <a:off x="3960024" y="6569869"/>
            <a:ext cx="0" cy="161925"/>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69" name="Gerader Verbinder 668">
            <a:extLst>
              <a:ext uri="{FF2B5EF4-FFF2-40B4-BE49-F238E27FC236}">
                <a16:creationId xmlns:a16="http://schemas.microsoft.com/office/drawing/2014/main" id="{37082C63-D00D-B669-3B89-FAD484FB4180}"/>
              </a:ext>
            </a:extLst>
          </p:cNvPr>
          <p:cNvCxnSpPr>
            <a:cxnSpLocks/>
          </p:cNvCxnSpPr>
          <p:nvPr/>
        </p:nvCxnSpPr>
        <p:spPr>
          <a:xfrm>
            <a:off x="4212437" y="6643688"/>
            <a:ext cx="0" cy="144462"/>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71" name="Gerader Verbinder 670">
            <a:extLst>
              <a:ext uri="{FF2B5EF4-FFF2-40B4-BE49-F238E27FC236}">
                <a16:creationId xmlns:a16="http://schemas.microsoft.com/office/drawing/2014/main" id="{238A05D9-36F2-33DB-5290-D4D60F7468FF}"/>
              </a:ext>
            </a:extLst>
          </p:cNvPr>
          <p:cNvCxnSpPr>
            <a:cxnSpLocks/>
          </p:cNvCxnSpPr>
          <p:nvPr/>
        </p:nvCxnSpPr>
        <p:spPr>
          <a:xfrm>
            <a:off x="4310066" y="6734175"/>
            <a:ext cx="0" cy="97631"/>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72" name="Gerader Verbinder 671">
            <a:extLst>
              <a:ext uri="{FF2B5EF4-FFF2-40B4-BE49-F238E27FC236}">
                <a16:creationId xmlns:a16="http://schemas.microsoft.com/office/drawing/2014/main" id="{9A0248DD-021E-AA63-9D8A-1A14A7DEA093}"/>
              </a:ext>
            </a:extLst>
          </p:cNvPr>
          <p:cNvCxnSpPr>
            <a:cxnSpLocks/>
          </p:cNvCxnSpPr>
          <p:nvPr/>
        </p:nvCxnSpPr>
        <p:spPr>
          <a:xfrm>
            <a:off x="3581400" y="5950561"/>
            <a:ext cx="1236663" cy="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74" name="Gerader Verbinder 673">
            <a:extLst>
              <a:ext uri="{FF2B5EF4-FFF2-40B4-BE49-F238E27FC236}">
                <a16:creationId xmlns:a16="http://schemas.microsoft.com/office/drawing/2014/main" id="{E1F1820F-8B68-1520-645B-C131E4EEFFAB}"/>
              </a:ext>
            </a:extLst>
          </p:cNvPr>
          <p:cNvCxnSpPr>
            <a:cxnSpLocks/>
          </p:cNvCxnSpPr>
          <p:nvPr/>
        </p:nvCxnSpPr>
        <p:spPr>
          <a:xfrm>
            <a:off x="3881438" y="6029143"/>
            <a:ext cx="936625" cy="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76" name="Gerader Verbinder 675">
            <a:extLst>
              <a:ext uri="{FF2B5EF4-FFF2-40B4-BE49-F238E27FC236}">
                <a16:creationId xmlns:a16="http://schemas.microsoft.com/office/drawing/2014/main" id="{F96629DB-3A0F-ED7C-1501-5D29B02A23DD}"/>
              </a:ext>
            </a:extLst>
          </p:cNvPr>
          <p:cNvCxnSpPr>
            <a:cxnSpLocks/>
          </p:cNvCxnSpPr>
          <p:nvPr/>
        </p:nvCxnSpPr>
        <p:spPr>
          <a:xfrm>
            <a:off x="3881438" y="6107724"/>
            <a:ext cx="936625" cy="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77" name="Gerader Verbinder 676">
            <a:extLst>
              <a:ext uri="{FF2B5EF4-FFF2-40B4-BE49-F238E27FC236}">
                <a16:creationId xmlns:a16="http://schemas.microsoft.com/office/drawing/2014/main" id="{A09F9F90-01EF-3DEC-1E63-1C7557E03537}"/>
              </a:ext>
            </a:extLst>
          </p:cNvPr>
          <p:cNvCxnSpPr>
            <a:cxnSpLocks/>
          </p:cNvCxnSpPr>
          <p:nvPr/>
        </p:nvCxnSpPr>
        <p:spPr>
          <a:xfrm>
            <a:off x="3579018" y="6067243"/>
            <a:ext cx="321470" cy="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79" name="Gerader Verbinder 678">
            <a:extLst>
              <a:ext uri="{FF2B5EF4-FFF2-40B4-BE49-F238E27FC236}">
                <a16:creationId xmlns:a16="http://schemas.microsoft.com/office/drawing/2014/main" id="{A963DE6C-52A8-5B86-73EA-47276D60DFCA}"/>
              </a:ext>
            </a:extLst>
          </p:cNvPr>
          <p:cNvCxnSpPr>
            <a:cxnSpLocks/>
          </p:cNvCxnSpPr>
          <p:nvPr/>
        </p:nvCxnSpPr>
        <p:spPr>
          <a:xfrm>
            <a:off x="3190874" y="6006918"/>
            <a:ext cx="406401" cy="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81" name="Gerader Verbinder 680">
            <a:extLst>
              <a:ext uri="{FF2B5EF4-FFF2-40B4-BE49-F238E27FC236}">
                <a16:creationId xmlns:a16="http://schemas.microsoft.com/office/drawing/2014/main" id="{A128086F-8677-195A-75A2-A66ACB3FA347}"/>
              </a:ext>
            </a:extLst>
          </p:cNvPr>
          <p:cNvCxnSpPr>
            <a:cxnSpLocks/>
          </p:cNvCxnSpPr>
          <p:nvPr/>
        </p:nvCxnSpPr>
        <p:spPr>
          <a:xfrm>
            <a:off x="3190874" y="6245836"/>
            <a:ext cx="676276" cy="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83" name="Gerader Verbinder 682">
            <a:extLst>
              <a:ext uri="{FF2B5EF4-FFF2-40B4-BE49-F238E27FC236}">
                <a16:creationId xmlns:a16="http://schemas.microsoft.com/office/drawing/2014/main" id="{7637C291-FFEA-5FCC-4B37-D5F452F4ECED}"/>
              </a:ext>
            </a:extLst>
          </p:cNvPr>
          <p:cNvCxnSpPr>
            <a:cxnSpLocks/>
          </p:cNvCxnSpPr>
          <p:nvPr/>
        </p:nvCxnSpPr>
        <p:spPr>
          <a:xfrm>
            <a:off x="3843337" y="6305367"/>
            <a:ext cx="338138" cy="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85" name="Gerader Verbinder 684">
            <a:extLst>
              <a:ext uri="{FF2B5EF4-FFF2-40B4-BE49-F238E27FC236}">
                <a16:creationId xmlns:a16="http://schemas.microsoft.com/office/drawing/2014/main" id="{CABA403C-F458-EC25-7E46-37A5C7413683}"/>
              </a:ext>
            </a:extLst>
          </p:cNvPr>
          <p:cNvCxnSpPr>
            <a:cxnSpLocks/>
          </p:cNvCxnSpPr>
          <p:nvPr/>
        </p:nvCxnSpPr>
        <p:spPr>
          <a:xfrm>
            <a:off x="2960686" y="6424430"/>
            <a:ext cx="1860552" cy="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87" name="Gerader Verbinder 686">
            <a:extLst>
              <a:ext uri="{FF2B5EF4-FFF2-40B4-BE49-F238E27FC236}">
                <a16:creationId xmlns:a16="http://schemas.microsoft.com/office/drawing/2014/main" id="{ED94A81D-64BE-66BE-D6C9-85B7EE554E01}"/>
              </a:ext>
            </a:extLst>
          </p:cNvPr>
          <p:cNvCxnSpPr>
            <a:cxnSpLocks/>
          </p:cNvCxnSpPr>
          <p:nvPr/>
        </p:nvCxnSpPr>
        <p:spPr>
          <a:xfrm>
            <a:off x="3509963" y="6503012"/>
            <a:ext cx="1308100" cy="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89" name="Gerader Verbinder 688">
            <a:extLst>
              <a:ext uri="{FF2B5EF4-FFF2-40B4-BE49-F238E27FC236}">
                <a16:creationId xmlns:a16="http://schemas.microsoft.com/office/drawing/2014/main" id="{3069332E-BC93-1E6D-8D76-DFD5655FEADF}"/>
              </a:ext>
            </a:extLst>
          </p:cNvPr>
          <p:cNvCxnSpPr>
            <a:cxnSpLocks/>
          </p:cNvCxnSpPr>
          <p:nvPr/>
        </p:nvCxnSpPr>
        <p:spPr>
          <a:xfrm>
            <a:off x="2962275" y="6576829"/>
            <a:ext cx="566738" cy="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96" name="Gerader Verbinder 695">
            <a:extLst>
              <a:ext uri="{FF2B5EF4-FFF2-40B4-BE49-F238E27FC236}">
                <a16:creationId xmlns:a16="http://schemas.microsoft.com/office/drawing/2014/main" id="{34248AAA-D35C-EFDB-5B5D-AF3A16AA5DA0}"/>
              </a:ext>
            </a:extLst>
          </p:cNvPr>
          <p:cNvCxnSpPr>
            <a:cxnSpLocks/>
          </p:cNvCxnSpPr>
          <p:nvPr/>
        </p:nvCxnSpPr>
        <p:spPr>
          <a:xfrm>
            <a:off x="3505851" y="6653029"/>
            <a:ext cx="466074" cy="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98" name="Gerader Verbinder 697">
            <a:extLst>
              <a:ext uri="{FF2B5EF4-FFF2-40B4-BE49-F238E27FC236}">
                <a16:creationId xmlns:a16="http://schemas.microsoft.com/office/drawing/2014/main" id="{CAF7D4B3-BFC6-85FF-F9DC-9B90C3EF217D}"/>
              </a:ext>
            </a:extLst>
          </p:cNvPr>
          <p:cNvCxnSpPr>
            <a:cxnSpLocks/>
          </p:cNvCxnSpPr>
          <p:nvPr/>
        </p:nvCxnSpPr>
        <p:spPr>
          <a:xfrm>
            <a:off x="2612882" y="6503011"/>
            <a:ext cx="368443" cy="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00" name="Gerader Verbinder 699">
            <a:extLst>
              <a:ext uri="{FF2B5EF4-FFF2-40B4-BE49-F238E27FC236}">
                <a16:creationId xmlns:a16="http://schemas.microsoft.com/office/drawing/2014/main" id="{FE9286F9-0943-6FC9-52C5-6313691F37E1}"/>
              </a:ext>
            </a:extLst>
          </p:cNvPr>
          <p:cNvCxnSpPr>
            <a:cxnSpLocks/>
          </p:cNvCxnSpPr>
          <p:nvPr/>
        </p:nvCxnSpPr>
        <p:spPr>
          <a:xfrm>
            <a:off x="3950494" y="6581593"/>
            <a:ext cx="867569" cy="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02" name="Gerader Verbinder 701">
            <a:extLst>
              <a:ext uri="{FF2B5EF4-FFF2-40B4-BE49-F238E27FC236}">
                <a16:creationId xmlns:a16="http://schemas.microsoft.com/office/drawing/2014/main" id="{DC381083-CF8F-CE1F-95B2-D25BC8428611}"/>
              </a:ext>
            </a:extLst>
          </p:cNvPr>
          <p:cNvCxnSpPr>
            <a:cxnSpLocks/>
          </p:cNvCxnSpPr>
          <p:nvPr/>
        </p:nvCxnSpPr>
        <p:spPr>
          <a:xfrm>
            <a:off x="4200525" y="6657793"/>
            <a:ext cx="617538" cy="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05" name="Gerader Verbinder 704">
            <a:extLst>
              <a:ext uri="{FF2B5EF4-FFF2-40B4-BE49-F238E27FC236}">
                <a16:creationId xmlns:a16="http://schemas.microsoft.com/office/drawing/2014/main" id="{8C1B7F90-E5CF-9895-392B-44D8BFAD187B}"/>
              </a:ext>
            </a:extLst>
          </p:cNvPr>
          <p:cNvCxnSpPr>
            <a:cxnSpLocks/>
          </p:cNvCxnSpPr>
          <p:nvPr/>
        </p:nvCxnSpPr>
        <p:spPr>
          <a:xfrm>
            <a:off x="3950494" y="6722085"/>
            <a:ext cx="269081" cy="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07" name="Gerader Verbinder 706">
            <a:extLst>
              <a:ext uri="{FF2B5EF4-FFF2-40B4-BE49-F238E27FC236}">
                <a16:creationId xmlns:a16="http://schemas.microsoft.com/office/drawing/2014/main" id="{03EAFB8C-2196-1996-2F95-7097AC398AF6}"/>
              </a:ext>
            </a:extLst>
          </p:cNvPr>
          <p:cNvCxnSpPr>
            <a:cxnSpLocks/>
          </p:cNvCxnSpPr>
          <p:nvPr/>
        </p:nvCxnSpPr>
        <p:spPr>
          <a:xfrm>
            <a:off x="4300537" y="6736373"/>
            <a:ext cx="517526" cy="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09" name="Gerader Verbinder 708">
            <a:extLst>
              <a:ext uri="{FF2B5EF4-FFF2-40B4-BE49-F238E27FC236}">
                <a16:creationId xmlns:a16="http://schemas.microsoft.com/office/drawing/2014/main" id="{CE86297C-944F-D036-D09B-F4589785EDB7}"/>
              </a:ext>
            </a:extLst>
          </p:cNvPr>
          <p:cNvCxnSpPr>
            <a:cxnSpLocks/>
          </p:cNvCxnSpPr>
          <p:nvPr/>
        </p:nvCxnSpPr>
        <p:spPr>
          <a:xfrm>
            <a:off x="4300537" y="6819716"/>
            <a:ext cx="517526" cy="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11" name="Gerader Verbinder 710">
            <a:extLst>
              <a:ext uri="{FF2B5EF4-FFF2-40B4-BE49-F238E27FC236}">
                <a16:creationId xmlns:a16="http://schemas.microsoft.com/office/drawing/2014/main" id="{CC38E8EF-BBEF-A246-D765-2B0F40967255}"/>
              </a:ext>
            </a:extLst>
          </p:cNvPr>
          <p:cNvCxnSpPr>
            <a:cxnSpLocks/>
          </p:cNvCxnSpPr>
          <p:nvPr/>
        </p:nvCxnSpPr>
        <p:spPr>
          <a:xfrm>
            <a:off x="1664494" y="6010092"/>
            <a:ext cx="662781" cy="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13" name="Gerader Verbinder 712">
            <a:extLst>
              <a:ext uri="{FF2B5EF4-FFF2-40B4-BE49-F238E27FC236}">
                <a16:creationId xmlns:a16="http://schemas.microsoft.com/office/drawing/2014/main" id="{D54B410C-8F83-DEC5-AB1D-4C1BFCBD355A}"/>
              </a:ext>
            </a:extLst>
          </p:cNvPr>
          <p:cNvCxnSpPr>
            <a:cxnSpLocks/>
          </p:cNvCxnSpPr>
          <p:nvPr/>
        </p:nvCxnSpPr>
        <p:spPr>
          <a:xfrm>
            <a:off x="1676402" y="5772112"/>
            <a:ext cx="0" cy="250069"/>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15" name="Gerader Verbinder 714">
            <a:extLst>
              <a:ext uri="{FF2B5EF4-FFF2-40B4-BE49-F238E27FC236}">
                <a16:creationId xmlns:a16="http://schemas.microsoft.com/office/drawing/2014/main" id="{64B4071F-1D88-F3DF-5648-EF37998A9063}"/>
              </a:ext>
            </a:extLst>
          </p:cNvPr>
          <p:cNvCxnSpPr>
            <a:cxnSpLocks/>
          </p:cNvCxnSpPr>
          <p:nvPr/>
        </p:nvCxnSpPr>
        <p:spPr>
          <a:xfrm>
            <a:off x="1862141" y="6886575"/>
            <a:ext cx="0" cy="102395"/>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6" name="Gerader Verbinder 715">
            <a:extLst>
              <a:ext uri="{FF2B5EF4-FFF2-40B4-BE49-F238E27FC236}">
                <a16:creationId xmlns:a16="http://schemas.microsoft.com/office/drawing/2014/main" id="{129B1B96-EA8E-FE0F-2EA4-22EA45716AEB}"/>
              </a:ext>
            </a:extLst>
          </p:cNvPr>
          <p:cNvCxnSpPr>
            <a:cxnSpLocks/>
          </p:cNvCxnSpPr>
          <p:nvPr/>
        </p:nvCxnSpPr>
        <p:spPr>
          <a:xfrm>
            <a:off x="1690691" y="7122281"/>
            <a:ext cx="0" cy="202444"/>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8" name="Gerader Verbinder 717">
            <a:extLst>
              <a:ext uri="{FF2B5EF4-FFF2-40B4-BE49-F238E27FC236}">
                <a16:creationId xmlns:a16="http://schemas.microsoft.com/office/drawing/2014/main" id="{242E302C-8CE4-C2FB-AB7E-37A9AABC7D43}"/>
              </a:ext>
            </a:extLst>
          </p:cNvPr>
          <p:cNvCxnSpPr>
            <a:cxnSpLocks/>
          </p:cNvCxnSpPr>
          <p:nvPr/>
        </p:nvCxnSpPr>
        <p:spPr>
          <a:xfrm>
            <a:off x="3036097" y="7200863"/>
            <a:ext cx="0" cy="235781"/>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0" name="Gerader Verbinder 719">
            <a:extLst>
              <a:ext uri="{FF2B5EF4-FFF2-40B4-BE49-F238E27FC236}">
                <a16:creationId xmlns:a16="http://schemas.microsoft.com/office/drawing/2014/main" id="{6CB91CFA-2123-43CC-1464-AF3D02AEC47A}"/>
              </a:ext>
            </a:extLst>
          </p:cNvPr>
          <p:cNvCxnSpPr>
            <a:cxnSpLocks/>
          </p:cNvCxnSpPr>
          <p:nvPr/>
        </p:nvCxnSpPr>
        <p:spPr>
          <a:xfrm>
            <a:off x="3300415" y="7317544"/>
            <a:ext cx="0" cy="213556"/>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1" name="Gerader Verbinder 720">
            <a:extLst>
              <a:ext uri="{FF2B5EF4-FFF2-40B4-BE49-F238E27FC236}">
                <a16:creationId xmlns:a16="http://schemas.microsoft.com/office/drawing/2014/main" id="{23F5FA5C-3F4E-B868-1C33-4D9A8CF7D8C9}"/>
              </a:ext>
            </a:extLst>
          </p:cNvPr>
          <p:cNvCxnSpPr>
            <a:cxnSpLocks/>
          </p:cNvCxnSpPr>
          <p:nvPr/>
        </p:nvCxnSpPr>
        <p:spPr>
          <a:xfrm>
            <a:off x="4329115" y="7667739"/>
            <a:ext cx="0" cy="109425"/>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2" name="Gerader Verbinder 721">
            <a:extLst>
              <a:ext uri="{FF2B5EF4-FFF2-40B4-BE49-F238E27FC236}">
                <a16:creationId xmlns:a16="http://schemas.microsoft.com/office/drawing/2014/main" id="{E9CEBA15-9419-C092-2C95-93EF970D1CA3}"/>
              </a:ext>
            </a:extLst>
          </p:cNvPr>
          <p:cNvCxnSpPr>
            <a:cxnSpLocks/>
          </p:cNvCxnSpPr>
          <p:nvPr/>
        </p:nvCxnSpPr>
        <p:spPr>
          <a:xfrm>
            <a:off x="4359277" y="7824900"/>
            <a:ext cx="0" cy="109425"/>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3" name="Gerader Verbinder 722">
            <a:extLst>
              <a:ext uri="{FF2B5EF4-FFF2-40B4-BE49-F238E27FC236}">
                <a16:creationId xmlns:a16="http://schemas.microsoft.com/office/drawing/2014/main" id="{9791020C-F7E6-934C-BFDC-358A47C65142}"/>
              </a:ext>
            </a:extLst>
          </p:cNvPr>
          <p:cNvCxnSpPr>
            <a:cxnSpLocks/>
          </p:cNvCxnSpPr>
          <p:nvPr/>
        </p:nvCxnSpPr>
        <p:spPr>
          <a:xfrm>
            <a:off x="4248152" y="7593920"/>
            <a:ext cx="0" cy="14038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9" name="Gerader Verbinder 728">
            <a:extLst>
              <a:ext uri="{FF2B5EF4-FFF2-40B4-BE49-F238E27FC236}">
                <a16:creationId xmlns:a16="http://schemas.microsoft.com/office/drawing/2014/main" id="{F7F2642E-95C5-708E-174B-1501AAB33524}"/>
              </a:ext>
            </a:extLst>
          </p:cNvPr>
          <p:cNvCxnSpPr>
            <a:cxnSpLocks/>
          </p:cNvCxnSpPr>
          <p:nvPr/>
        </p:nvCxnSpPr>
        <p:spPr>
          <a:xfrm>
            <a:off x="4138615" y="7515339"/>
            <a:ext cx="0" cy="15943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732" name="Gerader Verbinder 731">
            <a:extLst>
              <a:ext uri="{FF2B5EF4-FFF2-40B4-BE49-F238E27FC236}">
                <a16:creationId xmlns:a16="http://schemas.microsoft.com/office/drawing/2014/main" id="{39488A84-6468-6D65-0D34-6ADC3F45495B}"/>
              </a:ext>
            </a:extLst>
          </p:cNvPr>
          <p:cNvCxnSpPr>
            <a:cxnSpLocks/>
          </p:cNvCxnSpPr>
          <p:nvPr/>
        </p:nvCxnSpPr>
        <p:spPr>
          <a:xfrm>
            <a:off x="4233865" y="7277214"/>
            <a:ext cx="0" cy="109425"/>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733" name="Gerader Verbinder 732">
            <a:extLst>
              <a:ext uri="{FF2B5EF4-FFF2-40B4-BE49-F238E27FC236}">
                <a16:creationId xmlns:a16="http://schemas.microsoft.com/office/drawing/2014/main" id="{C1F6919F-581B-E2CD-7047-34DFD476E6BC}"/>
              </a:ext>
            </a:extLst>
          </p:cNvPr>
          <p:cNvCxnSpPr>
            <a:cxnSpLocks/>
          </p:cNvCxnSpPr>
          <p:nvPr/>
        </p:nvCxnSpPr>
        <p:spPr>
          <a:xfrm>
            <a:off x="3526634" y="7442200"/>
            <a:ext cx="0" cy="165894"/>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735" name="Gerader Verbinder 734">
            <a:extLst>
              <a:ext uri="{FF2B5EF4-FFF2-40B4-BE49-F238E27FC236}">
                <a16:creationId xmlns:a16="http://schemas.microsoft.com/office/drawing/2014/main" id="{4EB4CC98-76B9-AFF1-14BB-558F5D78876C}"/>
              </a:ext>
            </a:extLst>
          </p:cNvPr>
          <p:cNvCxnSpPr>
            <a:cxnSpLocks/>
          </p:cNvCxnSpPr>
          <p:nvPr/>
        </p:nvCxnSpPr>
        <p:spPr>
          <a:xfrm>
            <a:off x="2314575" y="6314892"/>
            <a:ext cx="311150" cy="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37" name="Gerader Verbinder 736">
            <a:extLst>
              <a:ext uri="{FF2B5EF4-FFF2-40B4-BE49-F238E27FC236}">
                <a16:creationId xmlns:a16="http://schemas.microsoft.com/office/drawing/2014/main" id="{19BC3279-DE65-A1C5-C6D7-2D866AB5C722}"/>
              </a:ext>
            </a:extLst>
          </p:cNvPr>
          <p:cNvCxnSpPr>
            <a:cxnSpLocks/>
          </p:cNvCxnSpPr>
          <p:nvPr/>
        </p:nvCxnSpPr>
        <p:spPr>
          <a:xfrm>
            <a:off x="1852613" y="6895918"/>
            <a:ext cx="2965450"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741" name="Gerader Verbinder 740">
            <a:extLst>
              <a:ext uri="{FF2B5EF4-FFF2-40B4-BE49-F238E27FC236}">
                <a16:creationId xmlns:a16="http://schemas.microsoft.com/office/drawing/2014/main" id="{7214C2A3-ED70-C8EE-8A75-2F28E90B62BF}"/>
              </a:ext>
            </a:extLst>
          </p:cNvPr>
          <p:cNvCxnSpPr>
            <a:cxnSpLocks/>
          </p:cNvCxnSpPr>
          <p:nvPr/>
        </p:nvCxnSpPr>
        <p:spPr>
          <a:xfrm>
            <a:off x="1852613" y="6974499"/>
            <a:ext cx="2965450" cy="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44" name="Gerader Verbinder 743">
            <a:extLst>
              <a:ext uri="{FF2B5EF4-FFF2-40B4-BE49-F238E27FC236}">
                <a16:creationId xmlns:a16="http://schemas.microsoft.com/office/drawing/2014/main" id="{E7D166CC-4834-7050-73AC-875A321BA826}"/>
              </a:ext>
            </a:extLst>
          </p:cNvPr>
          <p:cNvCxnSpPr>
            <a:cxnSpLocks/>
          </p:cNvCxnSpPr>
          <p:nvPr/>
        </p:nvCxnSpPr>
        <p:spPr>
          <a:xfrm>
            <a:off x="1852613" y="6976880"/>
            <a:ext cx="2965450"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745" name="Gerader Verbinder 744">
            <a:extLst>
              <a:ext uri="{FF2B5EF4-FFF2-40B4-BE49-F238E27FC236}">
                <a16:creationId xmlns:a16="http://schemas.microsoft.com/office/drawing/2014/main" id="{8DF9DAD8-9783-5FF2-26B5-F4C7A91B9B2C}"/>
              </a:ext>
            </a:extLst>
          </p:cNvPr>
          <p:cNvCxnSpPr>
            <a:cxnSpLocks/>
          </p:cNvCxnSpPr>
          <p:nvPr/>
        </p:nvCxnSpPr>
        <p:spPr>
          <a:xfrm>
            <a:off x="1612106" y="7053079"/>
            <a:ext cx="3205957"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747" name="Gerader Verbinder 746">
            <a:extLst>
              <a:ext uri="{FF2B5EF4-FFF2-40B4-BE49-F238E27FC236}">
                <a16:creationId xmlns:a16="http://schemas.microsoft.com/office/drawing/2014/main" id="{405AC87F-15DF-F05B-6DA2-4AA5DDAE6D4D}"/>
              </a:ext>
            </a:extLst>
          </p:cNvPr>
          <p:cNvCxnSpPr>
            <a:cxnSpLocks/>
          </p:cNvCxnSpPr>
          <p:nvPr/>
        </p:nvCxnSpPr>
        <p:spPr>
          <a:xfrm>
            <a:off x="1678781" y="7134042"/>
            <a:ext cx="3139282"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749" name="Gerader Verbinder 748">
            <a:extLst>
              <a:ext uri="{FF2B5EF4-FFF2-40B4-BE49-F238E27FC236}">
                <a16:creationId xmlns:a16="http://schemas.microsoft.com/office/drawing/2014/main" id="{24AFA709-E046-EA3F-7CE6-935F0181C511}"/>
              </a:ext>
            </a:extLst>
          </p:cNvPr>
          <p:cNvCxnSpPr>
            <a:cxnSpLocks/>
          </p:cNvCxnSpPr>
          <p:nvPr/>
        </p:nvCxnSpPr>
        <p:spPr>
          <a:xfrm>
            <a:off x="3026569" y="7212623"/>
            <a:ext cx="1791494"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751" name="Gerader Verbinder 750">
            <a:extLst>
              <a:ext uri="{FF2B5EF4-FFF2-40B4-BE49-F238E27FC236}">
                <a16:creationId xmlns:a16="http://schemas.microsoft.com/office/drawing/2014/main" id="{BB7C1430-2AE5-B0D3-A00A-44A523E0CC68}"/>
              </a:ext>
            </a:extLst>
          </p:cNvPr>
          <p:cNvCxnSpPr>
            <a:cxnSpLocks/>
          </p:cNvCxnSpPr>
          <p:nvPr/>
        </p:nvCxnSpPr>
        <p:spPr>
          <a:xfrm>
            <a:off x="4224338" y="7288823"/>
            <a:ext cx="593725"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753" name="Gerader Verbinder 752">
            <a:extLst>
              <a:ext uri="{FF2B5EF4-FFF2-40B4-BE49-F238E27FC236}">
                <a16:creationId xmlns:a16="http://schemas.microsoft.com/office/drawing/2014/main" id="{60C8D227-0306-74E5-89EA-A65A220630BD}"/>
              </a:ext>
            </a:extLst>
          </p:cNvPr>
          <p:cNvCxnSpPr>
            <a:cxnSpLocks/>
          </p:cNvCxnSpPr>
          <p:nvPr/>
        </p:nvCxnSpPr>
        <p:spPr>
          <a:xfrm>
            <a:off x="4224338" y="7374865"/>
            <a:ext cx="593725"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754" name="Gerader Verbinder 753">
            <a:extLst>
              <a:ext uri="{FF2B5EF4-FFF2-40B4-BE49-F238E27FC236}">
                <a16:creationId xmlns:a16="http://schemas.microsoft.com/office/drawing/2014/main" id="{CCBD24BD-9BA7-A7A1-FA9B-378B03F296E5}"/>
              </a:ext>
            </a:extLst>
          </p:cNvPr>
          <p:cNvCxnSpPr>
            <a:cxnSpLocks/>
          </p:cNvCxnSpPr>
          <p:nvPr/>
        </p:nvCxnSpPr>
        <p:spPr>
          <a:xfrm>
            <a:off x="3293268" y="7331686"/>
            <a:ext cx="954882"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755" name="Gerader Verbinder 754">
            <a:extLst>
              <a:ext uri="{FF2B5EF4-FFF2-40B4-BE49-F238E27FC236}">
                <a16:creationId xmlns:a16="http://schemas.microsoft.com/office/drawing/2014/main" id="{088D427E-4099-D933-903E-E75CC150D4FF}"/>
              </a:ext>
            </a:extLst>
          </p:cNvPr>
          <p:cNvCxnSpPr>
            <a:cxnSpLocks/>
          </p:cNvCxnSpPr>
          <p:nvPr/>
        </p:nvCxnSpPr>
        <p:spPr>
          <a:xfrm>
            <a:off x="3514725" y="7450748"/>
            <a:ext cx="1303338"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758" name="Gerader Verbinder 757">
            <a:extLst>
              <a:ext uri="{FF2B5EF4-FFF2-40B4-BE49-F238E27FC236}">
                <a16:creationId xmlns:a16="http://schemas.microsoft.com/office/drawing/2014/main" id="{F05CD645-6C8C-9FF2-AE1B-8D7B3BC8063D}"/>
              </a:ext>
            </a:extLst>
          </p:cNvPr>
          <p:cNvCxnSpPr>
            <a:cxnSpLocks/>
          </p:cNvCxnSpPr>
          <p:nvPr/>
        </p:nvCxnSpPr>
        <p:spPr>
          <a:xfrm>
            <a:off x="4131469" y="7524567"/>
            <a:ext cx="686594"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760" name="Gerader Verbinder 759">
            <a:extLst>
              <a:ext uri="{FF2B5EF4-FFF2-40B4-BE49-F238E27FC236}">
                <a16:creationId xmlns:a16="http://schemas.microsoft.com/office/drawing/2014/main" id="{57B9E944-A40C-00AD-054C-DB40AEA60A85}"/>
              </a:ext>
            </a:extLst>
          </p:cNvPr>
          <p:cNvCxnSpPr>
            <a:cxnSpLocks/>
          </p:cNvCxnSpPr>
          <p:nvPr/>
        </p:nvCxnSpPr>
        <p:spPr>
          <a:xfrm>
            <a:off x="4241006" y="7605529"/>
            <a:ext cx="577057"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762" name="Gerader Verbinder 761">
            <a:extLst>
              <a:ext uri="{FF2B5EF4-FFF2-40B4-BE49-F238E27FC236}">
                <a16:creationId xmlns:a16="http://schemas.microsoft.com/office/drawing/2014/main" id="{78BC8963-8144-8650-3652-B168E2F59AA4}"/>
              </a:ext>
            </a:extLst>
          </p:cNvPr>
          <p:cNvCxnSpPr>
            <a:cxnSpLocks/>
          </p:cNvCxnSpPr>
          <p:nvPr/>
        </p:nvCxnSpPr>
        <p:spPr>
          <a:xfrm>
            <a:off x="3024188" y="7426935"/>
            <a:ext cx="284162"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764" name="Gerader Verbinder 763">
            <a:extLst>
              <a:ext uri="{FF2B5EF4-FFF2-40B4-BE49-F238E27FC236}">
                <a16:creationId xmlns:a16="http://schemas.microsoft.com/office/drawing/2014/main" id="{448238BC-F675-2C8B-AD70-9040129561CF}"/>
              </a:ext>
            </a:extLst>
          </p:cNvPr>
          <p:cNvCxnSpPr>
            <a:cxnSpLocks/>
          </p:cNvCxnSpPr>
          <p:nvPr/>
        </p:nvCxnSpPr>
        <p:spPr>
          <a:xfrm>
            <a:off x="3288507" y="7522185"/>
            <a:ext cx="250031"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767" name="Gerader Verbinder 766">
            <a:extLst>
              <a:ext uri="{FF2B5EF4-FFF2-40B4-BE49-F238E27FC236}">
                <a16:creationId xmlns:a16="http://schemas.microsoft.com/office/drawing/2014/main" id="{B6E97D12-B56D-8FA9-7F87-101132EAAB32}"/>
              </a:ext>
            </a:extLst>
          </p:cNvPr>
          <p:cNvCxnSpPr>
            <a:cxnSpLocks/>
          </p:cNvCxnSpPr>
          <p:nvPr/>
        </p:nvCxnSpPr>
        <p:spPr>
          <a:xfrm>
            <a:off x="4319588" y="7680936"/>
            <a:ext cx="498475"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769" name="Gerader Verbinder 768">
            <a:extLst>
              <a:ext uri="{FF2B5EF4-FFF2-40B4-BE49-F238E27FC236}">
                <a16:creationId xmlns:a16="http://schemas.microsoft.com/office/drawing/2014/main" id="{96FF101D-4A13-3684-1EAB-5413E5CC4713}"/>
              </a:ext>
            </a:extLst>
          </p:cNvPr>
          <p:cNvCxnSpPr>
            <a:cxnSpLocks/>
          </p:cNvCxnSpPr>
          <p:nvPr/>
        </p:nvCxnSpPr>
        <p:spPr>
          <a:xfrm>
            <a:off x="4319588" y="7765867"/>
            <a:ext cx="498475"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772" name="Gerader Verbinder 771">
            <a:extLst>
              <a:ext uri="{FF2B5EF4-FFF2-40B4-BE49-F238E27FC236}">
                <a16:creationId xmlns:a16="http://schemas.microsoft.com/office/drawing/2014/main" id="{5AF6406F-8B24-A6DD-0321-A74850B68103}"/>
              </a:ext>
            </a:extLst>
          </p:cNvPr>
          <p:cNvCxnSpPr>
            <a:cxnSpLocks/>
          </p:cNvCxnSpPr>
          <p:nvPr/>
        </p:nvCxnSpPr>
        <p:spPr>
          <a:xfrm>
            <a:off x="3514726" y="7596005"/>
            <a:ext cx="634999"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774" name="Gerader Verbinder 773">
            <a:extLst>
              <a:ext uri="{FF2B5EF4-FFF2-40B4-BE49-F238E27FC236}">
                <a16:creationId xmlns:a16="http://schemas.microsoft.com/office/drawing/2014/main" id="{BE501083-F3ED-48B2-62D1-D1861A44E94E}"/>
              </a:ext>
            </a:extLst>
          </p:cNvPr>
          <p:cNvCxnSpPr>
            <a:cxnSpLocks/>
          </p:cNvCxnSpPr>
          <p:nvPr/>
        </p:nvCxnSpPr>
        <p:spPr>
          <a:xfrm>
            <a:off x="4129088" y="7665060"/>
            <a:ext cx="130968"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776" name="Gerader Verbinder 775">
            <a:extLst>
              <a:ext uri="{FF2B5EF4-FFF2-40B4-BE49-F238E27FC236}">
                <a16:creationId xmlns:a16="http://schemas.microsoft.com/office/drawing/2014/main" id="{BAB5E6BF-2E45-AD09-7A34-4DAB0C0F8E10}"/>
              </a:ext>
            </a:extLst>
          </p:cNvPr>
          <p:cNvCxnSpPr>
            <a:cxnSpLocks/>
          </p:cNvCxnSpPr>
          <p:nvPr/>
        </p:nvCxnSpPr>
        <p:spPr>
          <a:xfrm>
            <a:off x="4241006" y="7724591"/>
            <a:ext cx="92869"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778" name="Gerader Verbinder 777">
            <a:extLst>
              <a:ext uri="{FF2B5EF4-FFF2-40B4-BE49-F238E27FC236}">
                <a16:creationId xmlns:a16="http://schemas.microsoft.com/office/drawing/2014/main" id="{FCA7E767-F06F-2307-88A3-5D233801C8D0}"/>
              </a:ext>
            </a:extLst>
          </p:cNvPr>
          <p:cNvCxnSpPr>
            <a:cxnSpLocks/>
          </p:cNvCxnSpPr>
          <p:nvPr/>
        </p:nvCxnSpPr>
        <p:spPr>
          <a:xfrm>
            <a:off x="1678782" y="7319780"/>
            <a:ext cx="1359693"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781" name="Gerader Verbinder 780">
            <a:extLst>
              <a:ext uri="{FF2B5EF4-FFF2-40B4-BE49-F238E27FC236}">
                <a16:creationId xmlns:a16="http://schemas.microsoft.com/office/drawing/2014/main" id="{42E6382F-5096-EF35-32D9-34BD394CFC76}"/>
              </a:ext>
            </a:extLst>
          </p:cNvPr>
          <p:cNvCxnSpPr>
            <a:cxnSpLocks/>
          </p:cNvCxnSpPr>
          <p:nvPr/>
        </p:nvCxnSpPr>
        <p:spPr>
          <a:xfrm>
            <a:off x="1566863" y="6936398"/>
            <a:ext cx="300037"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783" name="Gerader Verbinder 782">
            <a:extLst>
              <a:ext uri="{FF2B5EF4-FFF2-40B4-BE49-F238E27FC236}">
                <a16:creationId xmlns:a16="http://schemas.microsoft.com/office/drawing/2014/main" id="{44E81EBB-3218-4AA0-B197-2CFAAABC7E5B}"/>
              </a:ext>
            </a:extLst>
          </p:cNvPr>
          <p:cNvCxnSpPr>
            <a:cxnSpLocks/>
          </p:cNvCxnSpPr>
          <p:nvPr/>
        </p:nvCxnSpPr>
        <p:spPr>
          <a:xfrm>
            <a:off x="1473994" y="6455385"/>
            <a:ext cx="69056"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785" name="Gerader Verbinder 784">
            <a:extLst>
              <a:ext uri="{FF2B5EF4-FFF2-40B4-BE49-F238E27FC236}">
                <a16:creationId xmlns:a16="http://schemas.microsoft.com/office/drawing/2014/main" id="{D552006F-3D25-F36F-A102-4341EEB15B5A}"/>
              </a:ext>
            </a:extLst>
          </p:cNvPr>
          <p:cNvCxnSpPr>
            <a:cxnSpLocks/>
          </p:cNvCxnSpPr>
          <p:nvPr/>
        </p:nvCxnSpPr>
        <p:spPr>
          <a:xfrm>
            <a:off x="1574009" y="6924675"/>
            <a:ext cx="0" cy="440531"/>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787" name="Gerader Verbinder 786">
            <a:extLst>
              <a:ext uri="{FF2B5EF4-FFF2-40B4-BE49-F238E27FC236}">
                <a16:creationId xmlns:a16="http://schemas.microsoft.com/office/drawing/2014/main" id="{ACF21364-EB2A-B6D3-2FB0-AA0800ADDA68}"/>
              </a:ext>
            </a:extLst>
          </p:cNvPr>
          <p:cNvCxnSpPr>
            <a:cxnSpLocks/>
          </p:cNvCxnSpPr>
          <p:nvPr/>
        </p:nvCxnSpPr>
        <p:spPr>
          <a:xfrm>
            <a:off x="1564482" y="7353117"/>
            <a:ext cx="66674"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789" name="Gerader Verbinder 788">
            <a:extLst>
              <a:ext uri="{FF2B5EF4-FFF2-40B4-BE49-F238E27FC236}">
                <a16:creationId xmlns:a16="http://schemas.microsoft.com/office/drawing/2014/main" id="{B7998710-3FA8-D21B-EDA2-5E5C40E70A6E}"/>
              </a:ext>
            </a:extLst>
          </p:cNvPr>
          <p:cNvCxnSpPr>
            <a:cxnSpLocks/>
          </p:cNvCxnSpPr>
          <p:nvPr/>
        </p:nvCxnSpPr>
        <p:spPr>
          <a:xfrm>
            <a:off x="1535909" y="5755481"/>
            <a:ext cx="0" cy="1395413"/>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795" name="Gerader Verbinder 794">
            <a:extLst>
              <a:ext uri="{FF2B5EF4-FFF2-40B4-BE49-F238E27FC236}">
                <a16:creationId xmlns:a16="http://schemas.microsoft.com/office/drawing/2014/main" id="{512A6D73-DBE9-A92D-1654-12C246BA7A28}"/>
              </a:ext>
            </a:extLst>
          </p:cNvPr>
          <p:cNvCxnSpPr>
            <a:cxnSpLocks/>
          </p:cNvCxnSpPr>
          <p:nvPr/>
        </p:nvCxnSpPr>
        <p:spPr>
          <a:xfrm>
            <a:off x="1526381" y="5767205"/>
            <a:ext cx="159544"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799" name="Gerader Verbinder 798">
            <a:extLst>
              <a:ext uri="{FF2B5EF4-FFF2-40B4-BE49-F238E27FC236}">
                <a16:creationId xmlns:a16="http://schemas.microsoft.com/office/drawing/2014/main" id="{E837F5F7-D817-6EEB-7F34-9C6898620EFC}"/>
              </a:ext>
            </a:extLst>
          </p:cNvPr>
          <p:cNvCxnSpPr>
            <a:cxnSpLocks/>
          </p:cNvCxnSpPr>
          <p:nvPr/>
        </p:nvCxnSpPr>
        <p:spPr>
          <a:xfrm>
            <a:off x="1488284" y="6443662"/>
            <a:ext cx="0" cy="1509713"/>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801" name="Gerader Verbinder 800">
            <a:extLst>
              <a:ext uri="{FF2B5EF4-FFF2-40B4-BE49-F238E27FC236}">
                <a16:creationId xmlns:a16="http://schemas.microsoft.com/office/drawing/2014/main" id="{856E9F80-9102-67EE-36F9-5E49968B5E73}"/>
              </a:ext>
            </a:extLst>
          </p:cNvPr>
          <p:cNvCxnSpPr>
            <a:cxnSpLocks/>
          </p:cNvCxnSpPr>
          <p:nvPr/>
        </p:nvCxnSpPr>
        <p:spPr>
          <a:xfrm>
            <a:off x="1531145" y="7136424"/>
            <a:ext cx="46830"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803" name="Gerader Verbinder 802">
            <a:extLst>
              <a:ext uri="{FF2B5EF4-FFF2-40B4-BE49-F238E27FC236}">
                <a16:creationId xmlns:a16="http://schemas.microsoft.com/office/drawing/2014/main" id="{C11689BC-6153-E44C-30D7-DB36A8883525}"/>
              </a:ext>
            </a:extLst>
          </p:cNvPr>
          <p:cNvCxnSpPr>
            <a:cxnSpLocks/>
          </p:cNvCxnSpPr>
          <p:nvPr/>
        </p:nvCxnSpPr>
        <p:spPr>
          <a:xfrm>
            <a:off x="1664497" y="7222331"/>
            <a:ext cx="0" cy="85487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805" name="Gerader Verbinder 804">
            <a:extLst>
              <a:ext uri="{FF2B5EF4-FFF2-40B4-BE49-F238E27FC236}">
                <a16:creationId xmlns:a16="http://schemas.microsoft.com/office/drawing/2014/main" id="{74C8C4A1-0AA5-B85C-0FBC-53EADB47E9EE}"/>
              </a:ext>
            </a:extLst>
          </p:cNvPr>
          <p:cNvCxnSpPr>
            <a:cxnSpLocks/>
          </p:cNvCxnSpPr>
          <p:nvPr/>
        </p:nvCxnSpPr>
        <p:spPr>
          <a:xfrm>
            <a:off x="1612900" y="7648392"/>
            <a:ext cx="61118"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808" name="Gerader Verbinder 807">
            <a:extLst>
              <a:ext uri="{FF2B5EF4-FFF2-40B4-BE49-F238E27FC236}">
                <a16:creationId xmlns:a16="http://schemas.microsoft.com/office/drawing/2014/main" id="{E5C5487B-E2EE-73F8-2005-B0C63A69F382}"/>
              </a:ext>
            </a:extLst>
          </p:cNvPr>
          <p:cNvCxnSpPr>
            <a:cxnSpLocks/>
          </p:cNvCxnSpPr>
          <p:nvPr/>
        </p:nvCxnSpPr>
        <p:spPr>
          <a:xfrm>
            <a:off x="1738315" y="7867650"/>
            <a:ext cx="0" cy="400049"/>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811" name="Gerader Verbinder 810">
            <a:extLst>
              <a:ext uri="{FF2B5EF4-FFF2-40B4-BE49-F238E27FC236}">
                <a16:creationId xmlns:a16="http://schemas.microsoft.com/office/drawing/2014/main" id="{58DFB4F7-D29B-0AC1-150E-D384C3844356}"/>
              </a:ext>
            </a:extLst>
          </p:cNvPr>
          <p:cNvCxnSpPr>
            <a:cxnSpLocks/>
          </p:cNvCxnSpPr>
          <p:nvPr/>
        </p:nvCxnSpPr>
        <p:spPr>
          <a:xfrm>
            <a:off x="1871665" y="8064500"/>
            <a:ext cx="0" cy="388936"/>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812" name="Gerader Verbinder 811">
            <a:extLst>
              <a:ext uri="{FF2B5EF4-FFF2-40B4-BE49-F238E27FC236}">
                <a16:creationId xmlns:a16="http://schemas.microsoft.com/office/drawing/2014/main" id="{E9C93F2D-126D-2969-8FC5-73ADB9C0CC95}"/>
              </a:ext>
            </a:extLst>
          </p:cNvPr>
          <p:cNvCxnSpPr>
            <a:cxnSpLocks/>
          </p:cNvCxnSpPr>
          <p:nvPr/>
        </p:nvCxnSpPr>
        <p:spPr>
          <a:xfrm>
            <a:off x="1976440" y="8301038"/>
            <a:ext cx="0" cy="285748"/>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816" name="Gerader Verbinder 815">
            <a:extLst>
              <a:ext uri="{FF2B5EF4-FFF2-40B4-BE49-F238E27FC236}">
                <a16:creationId xmlns:a16="http://schemas.microsoft.com/office/drawing/2014/main" id="{ECBD5D39-91E9-9491-EEB1-D9C35F9D0938}"/>
              </a:ext>
            </a:extLst>
          </p:cNvPr>
          <p:cNvCxnSpPr>
            <a:cxnSpLocks/>
          </p:cNvCxnSpPr>
          <p:nvPr/>
        </p:nvCxnSpPr>
        <p:spPr>
          <a:xfrm>
            <a:off x="2112171" y="8436769"/>
            <a:ext cx="0" cy="259556"/>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818" name="Gerader Verbinder 817">
            <a:extLst>
              <a:ext uri="{FF2B5EF4-FFF2-40B4-BE49-F238E27FC236}">
                <a16:creationId xmlns:a16="http://schemas.microsoft.com/office/drawing/2014/main" id="{959270E8-8A9B-63C3-F6E6-7062B0389E4F}"/>
              </a:ext>
            </a:extLst>
          </p:cNvPr>
          <p:cNvCxnSpPr>
            <a:cxnSpLocks/>
          </p:cNvCxnSpPr>
          <p:nvPr/>
        </p:nvCxnSpPr>
        <p:spPr>
          <a:xfrm>
            <a:off x="2076452" y="7986713"/>
            <a:ext cx="0" cy="161925"/>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827" name="Gerader Verbinder 826">
            <a:extLst>
              <a:ext uri="{FF2B5EF4-FFF2-40B4-BE49-F238E27FC236}">
                <a16:creationId xmlns:a16="http://schemas.microsoft.com/office/drawing/2014/main" id="{AF5443E2-19D0-8EA6-96BE-A7A6C69FC901}"/>
              </a:ext>
            </a:extLst>
          </p:cNvPr>
          <p:cNvCxnSpPr>
            <a:cxnSpLocks/>
          </p:cNvCxnSpPr>
          <p:nvPr/>
        </p:nvCxnSpPr>
        <p:spPr>
          <a:xfrm>
            <a:off x="3364709" y="8143988"/>
            <a:ext cx="0" cy="9990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831" name="Gerader Verbinder 830">
            <a:extLst>
              <a:ext uri="{FF2B5EF4-FFF2-40B4-BE49-F238E27FC236}">
                <a16:creationId xmlns:a16="http://schemas.microsoft.com/office/drawing/2014/main" id="{58D925DF-3553-5BB8-6909-BCDF909F3F4D}"/>
              </a:ext>
            </a:extLst>
          </p:cNvPr>
          <p:cNvCxnSpPr>
            <a:cxnSpLocks/>
          </p:cNvCxnSpPr>
          <p:nvPr/>
        </p:nvCxnSpPr>
        <p:spPr>
          <a:xfrm>
            <a:off x="4177509" y="8460694"/>
            <a:ext cx="0" cy="9990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832" name="Gerader Verbinder 831">
            <a:extLst>
              <a:ext uri="{FF2B5EF4-FFF2-40B4-BE49-F238E27FC236}">
                <a16:creationId xmlns:a16="http://schemas.microsoft.com/office/drawing/2014/main" id="{E721AD0A-6FA7-2BF0-A2C7-D67C199B1327}"/>
              </a:ext>
            </a:extLst>
          </p:cNvPr>
          <p:cNvCxnSpPr>
            <a:cxnSpLocks/>
          </p:cNvCxnSpPr>
          <p:nvPr/>
        </p:nvCxnSpPr>
        <p:spPr>
          <a:xfrm>
            <a:off x="3421857" y="8694056"/>
            <a:ext cx="0" cy="9990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833" name="Gerader Verbinder 832">
            <a:extLst>
              <a:ext uri="{FF2B5EF4-FFF2-40B4-BE49-F238E27FC236}">
                <a16:creationId xmlns:a16="http://schemas.microsoft.com/office/drawing/2014/main" id="{22523F00-A1E6-79B4-FE27-DC804D7496C4}"/>
              </a:ext>
            </a:extLst>
          </p:cNvPr>
          <p:cNvCxnSpPr>
            <a:cxnSpLocks/>
          </p:cNvCxnSpPr>
          <p:nvPr/>
        </p:nvCxnSpPr>
        <p:spPr>
          <a:xfrm>
            <a:off x="3078959" y="8062913"/>
            <a:ext cx="0" cy="134937"/>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835" name="Gerader Verbinder 834">
            <a:extLst>
              <a:ext uri="{FF2B5EF4-FFF2-40B4-BE49-F238E27FC236}">
                <a16:creationId xmlns:a16="http://schemas.microsoft.com/office/drawing/2014/main" id="{C3C96C4E-2CA2-F932-43CE-36B93DD4001F}"/>
              </a:ext>
            </a:extLst>
          </p:cNvPr>
          <p:cNvCxnSpPr>
            <a:cxnSpLocks/>
          </p:cNvCxnSpPr>
          <p:nvPr/>
        </p:nvCxnSpPr>
        <p:spPr>
          <a:xfrm>
            <a:off x="3693322" y="8374857"/>
            <a:ext cx="0" cy="152399"/>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836" name="Gerader Verbinder 835">
            <a:extLst>
              <a:ext uri="{FF2B5EF4-FFF2-40B4-BE49-F238E27FC236}">
                <a16:creationId xmlns:a16="http://schemas.microsoft.com/office/drawing/2014/main" id="{DDEDC431-A271-E081-C071-369CB2F2DC0B}"/>
              </a:ext>
            </a:extLst>
          </p:cNvPr>
          <p:cNvCxnSpPr>
            <a:cxnSpLocks/>
          </p:cNvCxnSpPr>
          <p:nvPr/>
        </p:nvCxnSpPr>
        <p:spPr>
          <a:xfrm>
            <a:off x="3205166" y="8617745"/>
            <a:ext cx="0" cy="145255"/>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837" name="Gerader Verbinder 836">
            <a:extLst>
              <a:ext uri="{FF2B5EF4-FFF2-40B4-BE49-F238E27FC236}">
                <a16:creationId xmlns:a16="http://schemas.microsoft.com/office/drawing/2014/main" id="{A13EA182-5C71-B7B6-CAD3-5DF8D952C19A}"/>
              </a:ext>
            </a:extLst>
          </p:cNvPr>
          <p:cNvCxnSpPr>
            <a:cxnSpLocks/>
          </p:cNvCxnSpPr>
          <p:nvPr/>
        </p:nvCxnSpPr>
        <p:spPr>
          <a:xfrm>
            <a:off x="4345781" y="7838099"/>
            <a:ext cx="472282"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839" name="Gerader Verbinder 838">
            <a:extLst>
              <a:ext uri="{FF2B5EF4-FFF2-40B4-BE49-F238E27FC236}">
                <a16:creationId xmlns:a16="http://schemas.microsoft.com/office/drawing/2014/main" id="{D4251712-E6F3-42AD-0F06-474B885E0327}"/>
              </a:ext>
            </a:extLst>
          </p:cNvPr>
          <p:cNvCxnSpPr>
            <a:cxnSpLocks/>
          </p:cNvCxnSpPr>
          <p:nvPr/>
        </p:nvCxnSpPr>
        <p:spPr>
          <a:xfrm>
            <a:off x="4345781" y="7925411"/>
            <a:ext cx="472282"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840" name="Gerader Verbinder 839">
            <a:extLst>
              <a:ext uri="{FF2B5EF4-FFF2-40B4-BE49-F238E27FC236}">
                <a16:creationId xmlns:a16="http://schemas.microsoft.com/office/drawing/2014/main" id="{B58500B9-42E5-A23E-D079-27EEC7BDEC26}"/>
              </a:ext>
            </a:extLst>
          </p:cNvPr>
          <p:cNvCxnSpPr>
            <a:cxnSpLocks/>
          </p:cNvCxnSpPr>
          <p:nvPr/>
        </p:nvCxnSpPr>
        <p:spPr>
          <a:xfrm>
            <a:off x="1728788" y="7881755"/>
            <a:ext cx="2627312"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842" name="Gerader Verbinder 841">
            <a:extLst>
              <a:ext uri="{FF2B5EF4-FFF2-40B4-BE49-F238E27FC236}">
                <a16:creationId xmlns:a16="http://schemas.microsoft.com/office/drawing/2014/main" id="{7ADEAE3A-38C8-8661-AC5F-695DEA6D464B}"/>
              </a:ext>
            </a:extLst>
          </p:cNvPr>
          <p:cNvCxnSpPr>
            <a:cxnSpLocks/>
          </p:cNvCxnSpPr>
          <p:nvPr/>
        </p:nvCxnSpPr>
        <p:spPr>
          <a:xfrm>
            <a:off x="2069306" y="7998435"/>
            <a:ext cx="2748757"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844" name="Gerader Verbinder 843">
            <a:extLst>
              <a:ext uri="{FF2B5EF4-FFF2-40B4-BE49-F238E27FC236}">
                <a16:creationId xmlns:a16="http://schemas.microsoft.com/office/drawing/2014/main" id="{F199E098-049F-2A80-B358-EF72CD3DC7FB}"/>
              </a:ext>
            </a:extLst>
          </p:cNvPr>
          <p:cNvCxnSpPr>
            <a:cxnSpLocks/>
          </p:cNvCxnSpPr>
          <p:nvPr/>
        </p:nvCxnSpPr>
        <p:spPr>
          <a:xfrm>
            <a:off x="3069431" y="8077016"/>
            <a:ext cx="1748632"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848" name="Gerader Verbinder 847">
            <a:extLst>
              <a:ext uri="{FF2B5EF4-FFF2-40B4-BE49-F238E27FC236}">
                <a16:creationId xmlns:a16="http://schemas.microsoft.com/office/drawing/2014/main" id="{0C148A60-300C-0AB5-33C7-B9C83A91D7FF}"/>
              </a:ext>
            </a:extLst>
          </p:cNvPr>
          <p:cNvCxnSpPr>
            <a:cxnSpLocks/>
          </p:cNvCxnSpPr>
          <p:nvPr/>
        </p:nvCxnSpPr>
        <p:spPr>
          <a:xfrm>
            <a:off x="3069431" y="8196078"/>
            <a:ext cx="299244"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850" name="Gerader Verbinder 849">
            <a:extLst>
              <a:ext uri="{FF2B5EF4-FFF2-40B4-BE49-F238E27FC236}">
                <a16:creationId xmlns:a16="http://schemas.microsoft.com/office/drawing/2014/main" id="{19379330-BBAE-6D6E-35F5-A5486CEA10BD}"/>
              </a:ext>
            </a:extLst>
          </p:cNvPr>
          <p:cNvCxnSpPr>
            <a:cxnSpLocks/>
          </p:cNvCxnSpPr>
          <p:nvPr/>
        </p:nvCxnSpPr>
        <p:spPr>
          <a:xfrm>
            <a:off x="3357563" y="8153216"/>
            <a:ext cx="1460500"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852" name="Gerader Verbinder 851">
            <a:extLst>
              <a:ext uri="{FF2B5EF4-FFF2-40B4-BE49-F238E27FC236}">
                <a16:creationId xmlns:a16="http://schemas.microsoft.com/office/drawing/2014/main" id="{E3FA5F2A-6B55-61DF-C303-F46B6BB5849C}"/>
              </a:ext>
            </a:extLst>
          </p:cNvPr>
          <p:cNvCxnSpPr>
            <a:cxnSpLocks/>
          </p:cNvCxnSpPr>
          <p:nvPr/>
        </p:nvCxnSpPr>
        <p:spPr>
          <a:xfrm>
            <a:off x="3357563" y="8234179"/>
            <a:ext cx="1460500"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853" name="Gerader Verbinder 852">
            <a:extLst>
              <a:ext uri="{FF2B5EF4-FFF2-40B4-BE49-F238E27FC236}">
                <a16:creationId xmlns:a16="http://schemas.microsoft.com/office/drawing/2014/main" id="{F6378522-2007-39DA-EBAC-A3F20E11E642}"/>
              </a:ext>
            </a:extLst>
          </p:cNvPr>
          <p:cNvCxnSpPr>
            <a:cxnSpLocks/>
          </p:cNvCxnSpPr>
          <p:nvPr/>
        </p:nvCxnSpPr>
        <p:spPr>
          <a:xfrm>
            <a:off x="1966913" y="8312759"/>
            <a:ext cx="2851150"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855" name="Gerader Verbinder 854">
            <a:extLst>
              <a:ext uri="{FF2B5EF4-FFF2-40B4-BE49-F238E27FC236}">
                <a16:creationId xmlns:a16="http://schemas.microsoft.com/office/drawing/2014/main" id="{0B47B2E5-2081-FBA5-B08A-C22545E1B634}"/>
              </a:ext>
            </a:extLst>
          </p:cNvPr>
          <p:cNvCxnSpPr>
            <a:cxnSpLocks/>
          </p:cNvCxnSpPr>
          <p:nvPr/>
        </p:nvCxnSpPr>
        <p:spPr>
          <a:xfrm>
            <a:off x="3683794" y="8388961"/>
            <a:ext cx="1134269"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857" name="Gerader Verbinder 856">
            <a:extLst>
              <a:ext uri="{FF2B5EF4-FFF2-40B4-BE49-F238E27FC236}">
                <a16:creationId xmlns:a16="http://schemas.microsoft.com/office/drawing/2014/main" id="{145B8652-F34B-4348-1AE8-8E1CA03DDF13}"/>
              </a:ext>
            </a:extLst>
          </p:cNvPr>
          <p:cNvCxnSpPr>
            <a:cxnSpLocks/>
          </p:cNvCxnSpPr>
          <p:nvPr/>
        </p:nvCxnSpPr>
        <p:spPr>
          <a:xfrm>
            <a:off x="4169569" y="8469923"/>
            <a:ext cx="648494"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859" name="Gerader Verbinder 858">
            <a:extLst>
              <a:ext uri="{FF2B5EF4-FFF2-40B4-BE49-F238E27FC236}">
                <a16:creationId xmlns:a16="http://schemas.microsoft.com/office/drawing/2014/main" id="{00E55AAB-F6A3-DB93-9945-42ED06CCBA8F}"/>
              </a:ext>
            </a:extLst>
          </p:cNvPr>
          <p:cNvCxnSpPr>
            <a:cxnSpLocks/>
          </p:cNvCxnSpPr>
          <p:nvPr/>
        </p:nvCxnSpPr>
        <p:spPr>
          <a:xfrm>
            <a:off x="4169569" y="8550885"/>
            <a:ext cx="648494"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862" name="Gerader Verbinder 861">
            <a:extLst>
              <a:ext uri="{FF2B5EF4-FFF2-40B4-BE49-F238E27FC236}">
                <a16:creationId xmlns:a16="http://schemas.microsoft.com/office/drawing/2014/main" id="{431AE31A-7D2B-EE7B-6A33-18418D732709}"/>
              </a:ext>
            </a:extLst>
          </p:cNvPr>
          <p:cNvCxnSpPr>
            <a:cxnSpLocks/>
          </p:cNvCxnSpPr>
          <p:nvPr/>
        </p:nvCxnSpPr>
        <p:spPr>
          <a:xfrm>
            <a:off x="3681413" y="8515960"/>
            <a:ext cx="503237"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864" name="Gerader Verbinder 863">
            <a:extLst>
              <a:ext uri="{FF2B5EF4-FFF2-40B4-BE49-F238E27FC236}">
                <a16:creationId xmlns:a16="http://schemas.microsoft.com/office/drawing/2014/main" id="{E0231086-C66E-F2ED-447F-4352A2248969}"/>
              </a:ext>
            </a:extLst>
          </p:cNvPr>
          <p:cNvCxnSpPr>
            <a:cxnSpLocks/>
          </p:cNvCxnSpPr>
          <p:nvPr/>
        </p:nvCxnSpPr>
        <p:spPr>
          <a:xfrm>
            <a:off x="2100263" y="8448492"/>
            <a:ext cx="1595437"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866" name="Gerader Verbinder 865">
            <a:extLst>
              <a:ext uri="{FF2B5EF4-FFF2-40B4-BE49-F238E27FC236}">
                <a16:creationId xmlns:a16="http://schemas.microsoft.com/office/drawing/2014/main" id="{BA2204A2-B569-9354-7AB1-F7FA7F9FBC0B}"/>
              </a:ext>
            </a:extLst>
          </p:cNvPr>
          <p:cNvCxnSpPr>
            <a:cxnSpLocks/>
          </p:cNvCxnSpPr>
          <p:nvPr/>
        </p:nvCxnSpPr>
        <p:spPr>
          <a:xfrm>
            <a:off x="2100263" y="8688999"/>
            <a:ext cx="1116806"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868" name="Gerader Verbinder 867">
            <a:extLst>
              <a:ext uri="{FF2B5EF4-FFF2-40B4-BE49-F238E27FC236}">
                <a16:creationId xmlns:a16="http://schemas.microsoft.com/office/drawing/2014/main" id="{4882B814-5C41-51FE-6D8E-ED8C60C2D05D}"/>
              </a:ext>
            </a:extLst>
          </p:cNvPr>
          <p:cNvCxnSpPr>
            <a:cxnSpLocks/>
          </p:cNvCxnSpPr>
          <p:nvPr/>
        </p:nvCxnSpPr>
        <p:spPr>
          <a:xfrm>
            <a:off x="3198019" y="8627085"/>
            <a:ext cx="1620044"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870" name="Gerader Verbinder 869">
            <a:extLst>
              <a:ext uri="{FF2B5EF4-FFF2-40B4-BE49-F238E27FC236}">
                <a16:creationId xmlns:a16="http://schemas.microsoft.com/office/drawing/2014/main" id="{F5B098AF-C8C9-48E7-A3A6-293C7810341E}"/>
              </a:ext>
            </a:extLst>
          </p:cNvPr>
          <p:cNvCxnSpPr>
            <a:cxnSpLocks/>
          </p:cNvCxnSpPr>
          <p:nvPr/>
        </p:nvCxnSpPr>
        <p:spPr>
          <a:xfrm>
            <a:off x="3409950" y="8786629"/>
            <a:ext cx="1408113"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872" name="Gerader Verbinder 871">
            <a:extLst>
              <a:ext uri="{FF2B5EF4-FFF2-40B4-BE49-F238E27FC236}">
                <a16:creationId xmlns:a16="http://schemas.microsoft.com/office/drawing/2014/main" id="{6A4D0B66-3492-014E-F534-2D9A94526B58}"/>
              </a:ext>
            </a:extLst>
          </p:cNvPr>
          <p:cNvCxnSpPr>
            <a:cxnSpLocks/>
          </p:cNvCxnSpPr>
          <p:nvPr/>
        </p:nvCxnSpPr>
        <p:spPr>
          <a:xfrm>
            <a:off x="4202906" y="6781616"/>
            <a:ext cx="119063" cy="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874" name="Gerader Verbinder 873">
            <a:extLst>
              <a:ext uri="{FF2B5EF4-FFF2-40B4-BE49-F238E27FC236}">
                <a16:creationId xmlns:a16="http://schemas.microsoft.com/office/drawing/2014/main" id="{95BE7DF0-3B86-650B-864D-7281605E0F67}"/>
              </a:ext>
            </a:extLst>
          </p:cNvPr>
          <p:cNvCxnSpPr>
            <a:cxnSpLocks/>
          </p:cNvCxnSpPr>
          <p:nvPr/>
        </p:nvCxnSpPr>
        <p:spPr>
          <a:xfrm>
            <a:off x="4164806" y="6262505"/>
            <a:ext cx="653257" cy="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876" name="Gerader Verbinder 875">
            <a:extLst>
              <a:ext uri="{FF2B5EF4-FFF2-40B4-BE49-F238E27FC236}">
                <a16:creationId xmlns:a16="http://schemas.microsoft.com/office/drawing/2014/main" id="{78EBAD72-6F32-202B-2ECD-A626BCA2D955}"/>
              </a:ext>
            </a:extLst>
          </p:cNvPr>
          <p:cNvCxnSpPr>
            <a:cxnSpLocks/>
          </p:cNvCxnSpPr>
          <p:nvPr/>
        </p:nvCxnSpPr>
        <p:spPr>
          <a:xfrm>
            <a:off x="4164806" y="6348230"/>
            <a:ext cx="653257" cy="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877" name="Gerader Verbinder 876">
            <a:extLst>
              <a:ext uri="{FF2B5EF4-FFF2-40B4-BE49-F238E27FC236}">
                <a16:creationId xmlns:a16="http://schemas.microsoft.com/office/drawing/2014/main" id="{68B4147F-3347-5839-CF74-B23397690AAA}"/>
              </a:ext>
            </a:extLst>
          </p:cNvPr>
          <p:cNvCxnSpPr>
            <a:cxnSpLocks/>
          </p:cNvCxnSpPr>
          <p:nvPr/>
        </p:nvCxnSpPr>
        <p:spPr>
          <a:xfrm>
            <a:off x="3848100" y="6186305"/>
            <a:ext cx="975489" cy="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879" name="Gerader Verbinder 878">
            <a:extLst>
              <a:ext uri="{FF2B5EF4-FFF2-40B4-BE49-F238E27FC236}">
                <a16:creationId xmlns:a16="http://schemas.microsoft.com/office/drawing/2014/main" id="{550F9507-A826-DAC4-F838-0B1AFAD86AA0}"/>
              </a:ext>
            </a:extLst>
          </p:cNvPr>
          <p:cNvCxnSpPr>
            <a:cxnSpLocks/>
          </p:cNvCxnSpPr>
          <p:nvPr/>
        </p:nvCxnSpPr>
        <p:spPr>
          <a:xfrm>
            <a:off x="3409950" y="8705666"/>
            <a:ext cx="1408113"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881" name="Gerader Verbinder 880">
            <a:extLst>
              <a:ext uri="{FF2B5EF4-FFF2-40B4-BE49-F238E27FC236}">
                <a16:creationId xmlns:a16="http://schemas.microsoft.com/office/drawing/2014/main" id="{BF2D0071-AB61-3669-DD4B-59E6DA778DD0}"/>
              </a:ext>
            </a:extLst>
          </p:cNvPr>
          <p:cNvCxnSpPr>
            <a:cxnSpLocks/>
          </p:cNvCxnSpPr>
          <p:nvPr/>
        </p:nvCxnSpPr>
        <p:spPr>
          <a:xfrm>
            <a:off x="1864518" y="8069872"/>
            <a:ext cx="226220"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883" name="Gerader Verbinder 882">
            <a:extLst>
              <a:ext uri="{FF2B5EF4-FFF2-40B4-BE49-F238E27FC236}">
                <a16:creationId xmlns:a16="http://schemas.microsoft.com/office/drawing/2014/main" id="{570BA006-B0ED-0C31-629D-FFC76786A8E6}"/>
              </a:ext>
            </a:extLst>
          </p:cNvPr>
          <p:cNvCxnSpPr>
            <a:cxnSpLocks/>
          </p:cNvCxnSpPr>
          <p:nvPr/>
        </p:nvCxnSpPr>
        <p:spPr>
          <a:xfrm>
            <a:off x="1864518" y="8441347"/>
            <a:ext cx="126207"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885" name="Gerader Verbinder 884">
            <a:extLst>
              <a:ext uri="{FF2B5EF4-FFF2-40B4-BE49-F238E27FC236}">
                <a16:creationId xmlns:a16="http://schemas.microsoft.com/office/drawing/2014/main" id="{EBAC3DCB-B5F7-7356-534A-279878BDA190}"/>
              </a:ext>
            </a:extLst>
          </p:cNvPr>
          <p:cNvCxnSpPr>
            <a:cxnSpLocks/>
          </p:cNvCxnSpPr>
          <p:nvPr/>
        </p:nvCxnSpPr>
        <p:spPr>
          <a:xfrm>
            <a:off x="1726405" y="8255609"/>
            <a:ext cx="159545"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887" name="Gerader Verbinder 886">
            <a:extLst>
              <a:ext uri="{FF2B5EF4-FFF2-40B4-BE49-F238E27FC236}">
                <a16:creationId xmlns:a16="http://schemas.microsoft.com/office/drawing/2014/main" id="{B361BB3A-C643-8304-B4BD-D2843B95F393}"/>
              </a:ext>
            </a:extLst>
          </p:cNvPr>
          <p:cNvCxnSpPr>
            <a:cxnSpLocks/>
          </p:cNvCxnSpPr>
          <p:nvPr/>
        </p:nvCxnSpPr>
        <p:spPr>
          <a:xfrm>
            <a:off x="1652586" y="8069871"/>
            <a:ext cx="100014"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890" name="Gerader Verbinder 889">
            <a:extLst>
              <a:ext uri="{FF2B5EF4-FFF2-40B4-BE49-F238E27FC236}">
                <a16:creationId xmlns:a16="http://schemas.microsoft.com/office/drawing/2014/main" id="{02DF46CD-6472-EF2D-2E92-6CE9765E5D41}"/>
              </a:ext>
            </a:extLst>
          </p:cNvPr>
          <p:cNvCxnSpPr>
            <a:cxnSpLocks/>
          </p:cNvCxnSpPr>
          <p:nvPr/>
        </p:nvCxnSpPr>
        <p:spPr>
          <a:xfrm>
            <a:off x="1489872" y="7949406"/>
            <a:ext cx="0" cy="854870"/>
          </a:xfrm>
          <a:prstGeom prst="line">
            <a:avLst/>
          </a:prstGeom>
          <a:ln w="254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891" name="Gleichschenkliges Dreieck 890">
            <a:extLst>
              <a:ext uri="{FF2B5EF4-FFF2-40B4-BE49-F238E27FC236}">
                <a16:creationId xmlns:a16="http://schemas.microsoft.com/office/drawing/2014/main" id="{F4DE4CE7-AAE3-772B-EE86-9EC814438A73}"/>
              </a:ext>
            </a:extLst>
          </p:cNvPr>
          <p:cNvSpPr/>
          <p:nvPr/>
        </p:nvSpPr>
        <p:spPr>
          <a:xfrm flipV="1">
            <a:off x="1431925" y="8766175"/>
            <a:ext cx="120650" cy="95250"/>
          </a:xfrm>
          <a:prstGeom prst="triangle">
            <a:avLst/>
          </a:pr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892" name="Gerader Verbinder 891">
            <a:extLst>
              <a:ext uri="{FF2B5EF4-FFF2-40B4-BE49-F238E27FC236}">
                <a16:creationId xmlns:a16="http://schemas.microsoft.com/office/drawing/2014/main" id="{6C005A96-DCD3-5AD9-C148-854A80C97245}"/>
              </a:ext>
            </a:extLst>
          </p:cNvPr>
          <p:cNvCxnSpPr>
            <a:cxnSpLocks/>
          </p:cNvCxnSpPr>
          <p:nvPr/>
        </p:nvCxnSpPr>
        <p:spPr>
          <a:xfrm>
            <a:off x="1369017" y="5252950"/>
            <a:ext cx="53383" cy="0"/>
          </a:xfrm>
          <a:prstGeom prst="line">
            <a:avLst/>
          </a:prstGeom>
          <a:ln w="2540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cxnSp>
        <p:nvCxnSpPr>
          <p:cNvPr id="894" name="Gerader Verbinder 893">
            <a:extLst>
              <a:ext uri="{FF2B5EF4-FFF2-40B4-BE49-F238E27FC236}">
                <a16:creationId xmlns:a16="http://schemas.microsoft.com/office/drawing/2014/main" id="{B4CB367B-71B2-043F-C017-E50344845EC7}"/>
              </a:ext>
            </a:extLst>
          </p:cNvPr>
          <p:cNvCxnSpPr>
            <a:cxnSpLocks/>
          </p:cNvCxnSpPr>
          <p:nvPr/>
        </p:nvCxnSpPr>
        <p:spPr>
          <a:xfrm>
            <a:off x="1416051" y="5251379"/>
            <a:ext cx="0" cy="1266896"/>
          </a:xfrm>
          <a:prstGeom prst="line">
            <a:avLst/>
          </a:prstGeom>
          <a:ln w="2540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cxnSp>
        <p:nvCxnSpPr>
          <p:cNvPr id="900" name="Gerader Verbinder 899">
            <a:extLst>
              <a:ext uri="{FF2B5EF4-FFF2-40B4-BE49-F238E27FC236}">
                <a16:creationId xmlns:a16="http://schemas.microsoft.com/office/drawing/2014/main" id="{CF30CE2A-B219-76D2-C44E-D575BAB1D988}"/>
              </a:ext>
            </a:extLst>
          </p:cNvPr>
          <p:cNvCxnSpPr>
            <a:cxnSpLocks/>
          </p:cNvCxnSpPr>
          <p:nvPr/>
        </p:nvCxnSpPr>
        <p:spPr>
          <a:xfrm>
            <a:off x="1403350" y="6525236"/>
            <a:ext cx="74613" cy="0"/>
          </a:xfrm>
          <a:prstGeom prst="line">
            <a:avLst/>
          </a:prstGeom>
          <a:ln w="2540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cxnSp>
        <p:nvCxnSpPr>
          <p:cNvPr id="902" name="Gerader Verbinder 901">
            <a:extLst>
              <a:ext uri="{FF2B5EF4-FFF2-40B4-BE49-F238E27FC236}">
                <a16:creationId xmlns:a16="http://schemas.microsoft.com/office/drawing/2014/main" id="{DE2A85EA-18B7-3882-3659-1D923AE5A458}"/>
              </a:ext>
            </a:extLst>
          </p:cNvPr>
          <p:cNvCxnSpPr>
            <a:cxnSpLocks/>
          </p:cNvCxnSpPr>
          <p:nvPr/>
        </p:nvCxnSpPr>
        <p:spPr>
          <a:xfrm>
            <a:off x="1463676" y="6518204"/>
            <a:ext cx="0" cy="1428821"/>
          </a:xfrm>
          <a:prstGeom prst="line">
            <a:avLst/>
          </a:prstGeom>
          <a:ln w="2540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cxnSp>
        <p:nvCxnSpPr>
          <p:cNvPr id="904" name="Gerader Verbinder 903">
            <a:extLst>
              <a:ext uri="{FF2B5EF4-FFF2-40B4-BE49-F238E27FC236}">
                <a16:creationId xmlns:a16="http://schemas.microsoft.com/office/drawing/2014/main" id="{E732EC02-135F-8F54-4517-E367BD7B2D61}"/>
              </a:ext>
            </a:extLst>
          </p:cNvPr>
          <p:cNvCxnSpPr>
            <a:cxnSpLocks/>
          </p:cNvCxnSpPr>
          <p:nvPr/>
        </p:nvCxnSpPr>
        <p:spPr>
          <a:xfrm>
            <a:off x="1621634" y="7052431"/>
            <a:ext cx="0" cy="602494"/>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906" name="Gerader Verbinder 905">
            <a:extLst>
              <a:ext uri="{FF2B5EF4-FFF2-40B4-BE49-F238E27FC236}">
                <a16:creationId xmlns:a16="http://schemas.microsoft.com/office/drawing/2014/main" id="{E6DDC640-3A9C-2951-36D3-8C8EA033242E}"/>
              </a:ext>
            </a:extLst>
          </p:cNvPr>
          <p:cNvCxnSpPr>
            <a:cxnSpLocks/>
          </p:cNvCxnSpPr>
          <p:nvPr/>
        </p:nvCxnSpPr>
        <p:spPr>
          <a:xfrm>
            <a:off x="2069306" y="8138135"/>
            <a:ext cx="1019969"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908" name="Gerader Verbinder 907">
            <a:extLst>
              <a:ext uri="{FF2B5EF4-FFF2-40B4-BE49-F238E27FC236}">
                <a16:creationId xmlns:a16="http://schemas.microsoft.com/office/drawing/2014/main" id="{FA940832-F6E5-43A6-F4A7-6CA98C3312E7}"/>
              </a:ext>
            </a:extLst>
          </p:cNvPr>
          <p:cNvCxnSpPr>
            <a:cxnSpLocks/>
          </p:cNvCxnSpPr>
          <p:nvPr/>
        </p:nvCxnSpPr>
        <p:spPr>
          <a:xfrm>
            <a:off x="1972468" y="8574697"/>
            <a:ext cx="142082"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910" name="Gerader Verbinder 909">
            <a:extLst>
              <a:ext uri="{FF2B5EF4-FFF2-40B4-BE49-F238E27FC236}">
                <a16:creationId xmlns:a16="http://schemas.microsoft.com/office/drawing/2014/main" id="{9684D408-F80E-AD84-C00F-25FBB79336CF}"/>
              </a:ext>
            </a:extLst>
          </p:cNvPr>
          <p:cNvCxnSpPr>
            <a:cxnSpLocks/>
          </p:cNvCxnSpPr>
          <p:nvPr/>
        </p:nvCxnSpPr>
        <p:spPr>
          <a:xfrm>
            <a:off x="3198018" y="8749322"/>
            <a:ext cx="230982"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959" name="Gerader Verbinder 958">
            <a:extLst>
              <a:ext uri="{FF2B5EF4-FFF2-40B4-BE49-F238E27FC236}">
                <a16:creationId xmlns:a16="http://schemas.microsoft.com/office/drawing/2014/main" id="{64394D44-92FB-43D1-8ACD-0A2F9541A176}"/>
              </a:ext>
            </a:extLst>
          </p:cNvPr>
          <p:cNvCxnSpPr>
            <a:cxnSpLocks/>
          </p:cNvCxnSpPr>
          <p:nvPr/>
        </p:nvCxnSpPr>
        <p:spPr>
          <a:xfrm>
            <a:off x="1650207" y="7229292"/>
            <a:ext cx="51593" cy="0"/>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4" name="Ellipse 3">
            <a:extLst>
              <a:ext uri="{FF2B5EF4-FFF2-40B4-BE49-F238E27FC236}">
                <a16:creationId xmlns:a16="http://schemas.microsoft.com/office/drawing/2014/main" id="{B7F33000-B9A0-B4E3-4C9E-F965C63656C7}"/>
              </a:ext>
            </a:extLst>
          </p:cNvPr>
          <p:cNvSpPr/>
          <p:nvPr/>
        </p:nvSpPr>
        <p:spPr>
          <a:xfrm>
            <a:off x="4856603" y="5691159"/>
            <a:ext cx="53975" cy="53975"/>
          </a:xfrm>
          <a:prstGeom prst="ellipse">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Ellipse 14">
            <a:extLst>
              <a:ext uri="{FF2B5EF4-FFF2-40B4-BE49-F238E27FC236}">
                <a16:creationId xmlns:a16="http://schemas.microsoft.com/office/drawing/2014/main" id="{26F69DE1-955B-724A-283E-09332DD57A5B}"/>
              </a:ext>
            </a:extLst>
          </p:cNvPr>
          <p:cNvSpPr/>
          <p:nvPr/>
        </p:nvSpPr>
        <p:spPr>
          <a:xfrm>
            <a:off x="4856603" y="7652296"/>
            <a:ext cx="53975" cy="53975"/>
          </a:xfrm>
          <a:prstGeom prst="ellipse">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Ellipse 16">
            <a:extLst>
              <a:ext uri="{FF2B5EF4-FFF2-40B4-BE49-F238E27FC236}">
                <a16:creationId xmlns:a16="http://schemas.microsoft.com/office/drawing/2014/main" id="{492BCA26-F46B-2F25-0E79-1CBE56BC76D1}"/>
              </a:ext>
            </a:extLst>
          </p:cNvPr>
          <p:cNvSpPr/>
          <p:nvPr/>
        </p:nvSpPr>
        <p:spPr>
          <a:xfrm>
            <a:off x="4856603" y="5528599"/>
            <a:ext cx="53975" cy="53975"/>
          </a:xfrm>
          <a:prstGeom prst="ellipse">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Ellipse 17">
            <a:extLst>
              <a:ext uri="{FF2B5EF4-FFF2-40B4-BE49-F238E27FC236}">
                <a16:creationId xmlns:a16="http://schemas.microsoft.com/office/drawing/2014/main" id="{D648FBD3-2EF2-FB34-F9DC-D26960A4421D}"/>
              </a:ext>
            </a:extLst>
          </p:cNvPr>
          <p:cNvSpPr/>
          <p:nvPr/>
        </p:nvSpPr>
        <p:spPr>
          <a:xfrm>
            <a:off x="4856603" y="4583396"/>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Textfeld 39">
            <a:extLst>
              <a:ext uri="{FF2B5EF4-FFF2-40B4-BE49-F238E27FC236}">
                <a16:creationId xmlns:a16="http://schemas.microsoft.com/office/drawing/2014/main" id="{5D495B76-5C65-B7D5-D166-159BE1AC70CA}"/>
              </a:ext>
            </a:extLst>
          </p:cNvPr>
          <p:cNvSpPr txBox="1"/>
          <p:nvPr/>
        </p:nvSpPr>
        <p:spPr>
          <a:xfrm>
            <a:off x="4953049" y="356164"/>
            <a:ext cx="275717" cy="107722"/>
          </a:xfrm>
          <a:prstGeom prst="rect">
            <a:avLst/>
          </a:prstGeom>
          <a:noFill/>
        </p:spPr>
        <p:txBody>
          <a:bodyPr wrap="none" lIns="0" tIns="0" rIns="0" bIns="0" rtlCol="0">
            <a:spAutoFit/>
          </a:bodyPr>
          <a:lstStyle/>
          <a:p>
            <a:r>
              <a:rPr lang="de-DE" sz="700" b="1" dirty="0"/>
              <a:t>Genera</a:t>
            </a:r>
          </a:p>
        </p:txBody>
      </p:sp>
    </p:spTree>
    <p:extLst>
      <p:ext uri="{BB962C8B-B14F-4D97-AF65-F5344CB8AC3E}">
        <p14:creationId xmlns:p14="http://schemas.microsoft.com/office/powerpoint/2010/main" val="15478228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Ellipse 79">
            <a:extLst>
              <a:ext uri="{FF2B5EF4-FFF2-40B4-BE49-F238E27FC236}">
                <a16:creationId xmlns:a16="http://schemas.microsoft.com/office/drawing/2014/main" id="{F96433F9-D69B-40B5-A169-91DC57471054}"/>
              </a:ext>
            </a:extLst>
          </p:cNvPr>
          <p:cNvSpPr/>
          <p:nvPr/>
        </p:nvSpPr>
        <p:spPr>
          <a:xfrm>
            <a:off x="4878945" y="449262"/>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1" name="Ellipse 80">
            <a:extLst>
              <a:ext uri="{FF2B5EF4-FFF2-40B4-BE49-F238E27FC236}">
                <a16:creationId xmlns:a16="http://schemas.microsoft.com/office/drawing/2014/main" id="{66A1AB0B-F2A5-4A2D-88B0-D6F730130CA6}"/>
              </a:ext>
            </a:extLst>
          </p:cNvPr>
          <p:cNvSpPr/>
          <p:nvPr/>
        </p:nvSpPr>
        <p:spPr>
          <a:xfrm>
            <a:off x="4878945" y="641237"/>
            <a:ext cx="53975" cy="53975"/>
          </a:xfrm>
          <a:prstGeom prst="ellipse">
            <a:avLst/>
          </a:prstGeom>
          <a:solidFill>
            <a:srgbClr val="00B0F0"/>
          </a:solidFill>
          <a:ln w="63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2" name="Ellipse 81">
            <a:extLst>
              <a:ext uri="{FF2B5EF4-FFF2-40B4-BE49-F238E27FC236}">
                <a16:creationId xmlns:a16="http://schemas.microsoft.com/office/drawing/2014/main" id="{EB3C2F09-784D-4EFA-B6B4-0ADA25FFF039}"/>
              </a:ext>
            </a:extLst>
          </p:cNvPr>
          <p:cNvSpPr/>
          <p:nvPr/>
        </p:nvSpPr>
        <p:spPr>
          <a:xfrm>
            <a:off x="4878945" y="735525"/>
            <a:ext cx="53975" cy="53975"/>
          </a:xfrm>
          <a:prstGeom prst="ellipse">
            <a:avLst/>
          </a:prstGeom>
          <a:solidFill>
            <a:srgbClr val="7030A0"/>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4" name="Ellipse 83">
            <a:extLst>
              <a:ext uri="{FF2B5EF4-FFF2-40B4-BE49-F238E27FC236}">
                <a16:creationId xmlns:a16="http://schemas.microsoft.com/office/drawing/2014/main" id="{68F1A1F8-5FFD-431A-9D80-5D578D9C1F29}"/>
              </a:ext>
            </a:extLst>
          </p:cNvPr>
          <p:cNvSpPr/>
          <p:nvPr/>
        </p:nvSpPr>
        <p:spPr>
          <a:xfrm>
            <a:off x="4878945" y="913837"/>
            <a:ext cx="53975" cy="53975"/>
          </a:xfrm>
          <a:prstGeom prst="ellipse">
            <a:avLst/>
          </a:prstGeom>
          <a:solidFill>
            <a:srgbClr val="00B0F0"/>
          </a:solidFill>
          <a:ln w="63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5" name="Ellipse 84">
            <a:extLst>
              <a:ext uri="{FF2B5EF4-FFF2-40B4-BE49-F238E27FC236}">
                <a16:creationId xmlns:a16="http://schemas.microsoft.com/office/drawing/2014/main" id="{06474D82-5D64-4A63-AFDA-12F5364978CA}"/>
              </a:ext>
            </a:extLst>
          </p:cNvPr>
          <p:cNvSpPr/>
          <p:nvPr/>
        </p:nvSpPr>
        <p:spPr>
          <a:xfrm>
            <a:off x="4878945" y="1008125"/>
            <a:ext cx="53975" cy="53975"/>
          </a:xfrm>
          <a:prstGeom prst="ellipse">
            <a:avLst/>
          </a:prstGeom>
          <a:solidFill>
            <a:srgbClr val="00B0F0"/>
          </a:solidFill>
          <a:ln w="63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6" name="Ellipse 85">
            <a:extLst>
              <a:ext uri="{FF2B5EF4-FFF2-40B4-BE49-F238E27FC236}">
                <a16:creationId xmlns:a16="http://schemas.microsoft.com/office/drawing/2014/main" id="{89B10411-9684-48C3-8A35-295B7808BEE0}"/>
              </a:ext>
            </a:extLst>
          </p:cNvPr>
          <p:cNvSpPr/>
          <p:nvPr/>
        </p:nvSpPr>
        <p:spPr>
          <a:xfrm>
            <a:off x="4878945" y="823463"/>
            <a:ext cx="53975" cy="53975"/>
          </a:xfrm>
          <a:prstGeom prst="ellipse">
            <a:avLst/>
          </a:prstGeom>
          <a:solidFill>
            <a:srgbClr val="00B0F0"/>
          </a:solidFill>
          <a:ln w="63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7" name="Ellipse 86">
            <a:extLst>
              <a:ext uri="{FF2B5EF4-FFF2-40B4-BE49-F238E27FC236}">
                <a16:creationId xmlns:a16="http://schemas.microsoft.com/office/drawing/2014/main" id="{1E5DADCE-C81F-4F13-AD38-85861E7BD6D4}"/>
              </a:ext>
            </a:extLst>
          </p:cNvPr>
          <p:cNvSpPr/>
          <p:nvPr/>
        </p:nvSpPr>
        <p:spPr>
          <a:xfrm>
            <a:off x="4878945" y="1190351"/>
            <a:ext cx="53975" cy="53975"/>
          </a:xfrm>
          <a:prstGeom prst="ellipse">
            <a:avLst/>
          </a:prstGeom>
          <a:solidFill>
            <a:srgbClr val="00B0F0"/>
          </a:solidFill>
          <a:ln w="63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8" name="Ellipse 87">
            <a:extLst>
              <a:ext uri="{FF2B5EF4-FFF2-40B4-BE49-F238E27FC236}">
                <a16:creationId xmlns:a16="http://schemas.microsoft.com/office/drawing/2014/main" id="{AB3367F2-ACBC-4422-8979-3635B2552717}"/>
              </a:ext>
            </a:extLst>
          </p:cNvPr>
          <p:cNvSpPr/>
          <p:nvPr/>
        </p:nvSpPr>
        <p:spPr>
          <a:xfrm>
            <a:off x="4878945" y="1284639"/>
            <a:ext cx="53975" cy="53975"/>
          </a:xfrm>
          <a:prstGeom prst="ellipse">
            <a:avLst/>
          </a:prstGeom>
          <a:solidFill>
            <a:srgbClr val="00B0F0"/>
          </a:solidFill>
          <a:ln w="63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9" name="Ellipse 88">
            <a:extLst>
              <a:ext uri="{FF2B5EF4-FFF2-40B4-BE49-F238E27FC236}">
                <a16:creationId xmlns:a16="http://schemas.microsoft.com/office/drawing/2014/main" id="{6E9ED5C5-E412-45FC-B050-4920BEE0EAA4}"/>
              </a:ext>
            </a:extLst>
          </p:cNvPr>
          <p:cNvSpPr/>
          <p:nvPr/>
        </p:nvSpPr>
        <p:spPr>
          <a:xfrm>
            <a:off x="4878945" y="1372576"/>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0" name="Ellipse 89">
            <a:extLst>
              <a:ext uri="{FF2B5EF4-FFF2-40B4-BE49-F238E27FC236}">
                <a16:creationId xmlns:a16="http://schemas.microsoft.com/office/drawing/2014/main" id="{99F0C1D4-6EA9-422D-93F7-C48779BE12B4}"/>
              </a:ext>
            </a:extLst>
          </p:cNvPr>
          <p:cNvSpPr/>
          <p:nvPr/>
        </p:nvSpPr>
        <p:spPr>
          <a:xfrm>
            <a:off x="4878945" y="3646838"/>
            <a:ext cx="53975" cy="53975"/>
          </a:xfrm>
          <a:prstGeom prst="ellipse">
            <a:avLst/>
          </a:prstGeom>
          <a:solidFill>
            <a:srgbClr val="7030A0"/>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1" name="Ellipse 90">
            <a:extLst>
              <a:ext uri="{FF2B5EF4-FFF2-40B4-BE49-F238E27FC236}">
                <a16:creationId xmlns:a16="http://schemas.microsoft.com/office/drawing/2014/main" id="{780EA7A5-198B-4B03-BAF2-9890BDA2058E}"/>
              </a:ext>
            </a:extLst>
          </p:cNvPr>
          <p:cNvSpPr/>
          <p:nvPr/>
        </p:nvSpPr>
        <p:spPr>
          <a:xfrm>
            <a:off x="4878945" y="3285593"/>
            <a:ext cx="53975" cy="53975"/>
          </a:xfrm>
          <a:prstGeom prst="ellipse">
            <a:avLst/>
          </a:prstGeom>
          <a:solidFill>
            <a:srgbClr val="FFC000"/>
          </a:solidFill>
          <a:ln w="63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2" name="Ellipse 91">
            <a:extLst>
              <a:ext uri="{FF2B5EF4-FFF2-40B4-BE49-F238E27FC236}">
                <a16:creationId xmlns:a16="http://schemas.microsoft.com/office/drawing/2014/main" id="{4D3D3ACF-E11E-45C9-A5E9-D7BFA828EEF8}"/>
              </a:ext>
            </a:extLst>
          </p:cNvPr>
          <p:cNvSpPr/>
          <p:nvPr/>
        </p:nvSpPr>
        <p:spPr>
          <a:xfrm>
            <a:off x="4878945" y="3104970"/>
            <a:ext cx="53975" cy="53975"/>
          </a:xfrm>
          <a:prstGeom prst="ellipse">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3" name="Ellipse 92">
            <a:extLst>
              <a:ext uri="{FF2B5EF4-FFF2-40B4-BE49-F238E27FC236}">
                <a16:creationId xmlns:a16="http://schemas.microsoft.com/office/drawing/2014/main" id="{39104EB2-A6A4-47B4-A555-C180EB4E3395}"/>
              </a:ext>
            </a:extLst>
          </p:cNvPr>
          <p:cNvSpPr/>
          <p:nvPr/>
        </p:nvSpPr>
        <p:spPr>
          <a:xfrm>
            <a:off x="4878945" y="2920628"/>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4" name="Ellipse 93">
            <a:extLst>
              <a:ext uri="{FF2B5EF4-FFF2-40B4-BE49-F238E27FC236}">
                <a16:creationId xmlns:a16="http://schemas.microsoft.com/office/drawing/2014/main" id="{C5EF887A-8CCD-4940-B203-0313B812F775}"/>
              </a:ext>
            </a:extLst>
          </p:cNvPr>
          <p:cNvSpPr/>
          <p:nvPr/>
        </p:nvSpPr>
        <p:spPr>
          <a:xfrm>
            <a:off x="4878945" y="2556177"/>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5" name="Ellipse 94">
            <a:extLst>
              <a:ext uri="{FF2B5EF4-FFF2-40B4-BE49-F238E27FC236}">
                <a16:creationId xmlns:a16="http://schemas.microsoft.com/office/drawing/2014/main" id="{5B3DD4F7-BA9C-442E-A2BE-279593AE624B}"/>
              </a:ext>
            </a:extLst>
          </p:cNvPr>
          <p:cNvSpPr/>
          <p:nvPr/>
        </p:nvSpPr>
        <p:spPr>
          <a:xfrm>
            <a:off x="4878945" y="2645201"/>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6" name="Ellipse 95">
            <a:extLst>
              <a:ext uri="{FF2B5EF4-FFF2-40B4-BE49-F238E27FC236}">
                <a16:creationId xmlns:a16="http://schemas.microsoft.com/office/drawing/2014/main" id="{149067C7-014D-48CD-8D35-27EFD7D0B0DB}"/>
              </a:ext>
            </a:extLst>
          </p:cNvPr>
          <p:cNvSpPr/>
          <p:nvPr/>
        </p:nvSpPr>
        <p:spPr>
          <a:xfrm>
            <a:off x="4878945" y="2733394"/>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7" name="Ellipse 96">
            <a:extLst>
              <a:ext uri="{FF2B5EF4-FFF2-40B4-BE49-F238E27FC236}">
                <a16:creationId xmlns:a16="http://schemas.microsoft.com/office/drawing/2014/main" id="{C16A0320-9487-439C-8851-C37F5716C0D2}"/>
              </a:ext>
            </a:extLst>
          </p:cNvPr>
          <p:cNvSpPr/>
          <p:nvPr/>
        </p:nvSpPr>
        <p:spPr>
          <a:xfrm>
            <a:off x="4878945" y="2832857"/>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8" name="Ellipse 97">
            <a:extLst>
              <a:ext uri="{FF2B5EF4-FFF2-40B4-BE49-F238E27FC236}">
                <a16:creationId xmlns:a16="http://schemas.microsoft.com/office/drawing/2014/main" id="{3E416DF6-D663-4EF0-B1EC-3F39F42D9197}"/>
              </a:ext>
            </a:extLst>
          </p:cNvPr>
          <p:cNvSpPr/>
          <p:nvPr/>
        </p:nvSpPr>
        <p:spPr>
          <a:xfrm>
            <a:off x="4878945" y="1553107"/>
            <a:ext cx="53975" cy="53975"/>
          </a:xfrm>
          <a:prstGeom prst="ellipse">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9" name="Ellipse 98">
            <a:extLst>
              <a:ext uri="{FF2B5EF4-FFF2-40B4-BE49-F238E27FC236}">
                <a16:creationId xmlns:a16="http://schemas.microsoft.com/office/drawing/2014/main" id="{EF286726-69E1-44E7-AD6B-E152374C445D}"/>
              </a:ext>
            </a:extLst>
          </p:cNvPr>
          <p:cNvSpPr/>
          <p:nvPr/>
        </p:nvSpPr>
        <p:spPr>
          <a:xfrm>
            <a:off x="4878945" y="1640878"/>
            <a:ext cx="53975" cy="53975"/>
          </a:xfrm>
          <a:prstGeom prst="ellipse">
            <a:avLst/>
          </a:prstGeom>
          <a:solidFill>
            <a:srgbClr val="FFC000"/>
          </a:solidFill>
          <a:ln w="63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0" name="Ellipse 99">
            <a:extLst>
              <a:ext uri="{FF2B5EF4-FFF2-40B4-BE49-F238E27FC236}">
                <a16:creationId xmlns:a16="http://schemas.microsoft.com/office/drawing/2014/main" id="{90EE73D9-FCDA-4BDB-BA46-235DB51F4334}"/>
              </a:ext>
            </a:extLst>
          </p:cNvPr>
          <p:cNvSpPr/>
          <p:nvPr/>
        </p:nvSpPr>
        <p:spPr>
          <a:xfrm>
            <a:off x="4878945" y="1822189"/>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1" name="Ellipse 100">
            <a:extLst>
              <a:ext uri="{FF2B5EF4-FFF2-40B4-BE49-F238E27FC236}">
                <a16:creationId xmlns:a16="http://schemas.microsoft.com/office/drawing/2014/main" id="{5E591B58-3C2F-4E13-83DE-DCFF889627FA}"/>
              </a:ext>
            </a:extLst>
          </p:cNvPr>
          <p:cNvSpPr/>
          <p:nvPr/>
        </p:nvSpPr>
        <p:spPr>
          <a:xfrm>
            <a:off x="4878945" y="1915867"/>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2" name="Ellipse 101">
            <a:extLst>
              <a:ext uri="{FF2B5EF4-FFF2-40B4-BE49-F238E27FC236}">
                <a16:creationId xmlns:a16="http://schemas.microsoft.com/office/drawing/2014/main" id="{F9441EB4-2EB9-490A-A349-F692EF062955}"/>
              </a:ext>
            </a:extLst>
          </p:cNvPr>
          <p:cNvSpPr/>
          <p:nvPr/>
        </p:nvSpPr>
        <p:spPr>
          <a:xfrm>
            <a:off x="4878945" y="2009545"/>
            <a:ext cx="53975" cy="53975"/>
          </a:xfrm>
          <a:prstGeom prst="ellipse">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3" name="Ellipse 102">
            <a:extLst>
              <a:ext uri="{FF2B5EF4-FFF2-40B4-BE49-F238E27FC236}">
                <a16:creationId xmlns:a16="http://schemas.microsoft.com/office/drawing/2014/main" id="{8B344D0A-0227-46E5-83AF-07BBA66FC947}"/>
              </a:ext>
            </a:extLst>
          </p:cNvPr>
          <p:cNvSpPr/>
          <p:nvPr/>
        </p:nvSpPr>
        <p:spPr>
          <a:xfrm>
            <a:off x="4878945" y="2098989"/>
            <a:ext cx="53975" cy="53975"/>
          </a:xfrm>
          <a:prstGeom prst="ellipse">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4" name="Ellipse 103">
            <a:extLst>
              <a:ext uri="{FF2B5EF4-FFF2-40B4-BE49-F238E27FC236}">
                <a16:creationId xmlns:a16="http://schemas.microsoft.com/office/drawing/2014/main" id="{43C894C8-0969-4E55-8C47-B94802FC507C}"/>
              </a:ext>
            </a:extLst>
          </p:cNvPr>
          <p:cNvSpPr/>
          <p:nvPr/>
        </p:nvSpPr>
        <p:spPr>
          <a:xfrm>
            <a:off x="4878945" y="2186760"/>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5" name="Ellipse 104">
            <a:extLst>
              <a:ext uri="{FF2B5EF4-FFF2-40B4-BE49-F238E27FC236}">
                <a16:creationId xmlns:a16="http://schemas.microsoft.com/office/drawing/2014/main" id="{21AF7135-3889-4BEE-ADBD-3AE9E87E9A3F}"/>
              </a:ext>
            </a:extLst>
          </p:cNvPr>
          <p:cNvSpPr/>
          <p:nvPr/>
        </p:nvSpPr>
        <p:spPr>
          <a:xfrm>
            <a:off x="4878945" y="2280438"/>
            <a:ext cx="53975" cy="53975"/>
          </a:xfrm>
          <a:prstGeom prst="ellipse">
            <a:avLst/>
          </a:prstGeom>
          <a:solidFill>
            <a:srgbClr val="7030A0"/>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6" name="Ellipse 105">
            <a:extLst>
              <a:ext uri="{FF2B5EF4-FFF2-40B4-BE49-F238E27FC236}">
                <a16:creationId xmlns:a16="http://schemas.microsoft.com/office/drawing/2014/main" id="{25B16530-52BC-4AB5-9683-10CA29E0B33A}"/>
              </a:ext>
            </a:extLst>
          </p:cNvPr>
          <p:cNvSpPr/>
          <p:nvPr/>
        </p:nvSpPr>
        <p:spPr>
          <a:xfrm>
            <a:off x="4878945" y="2467984"/>
            <a:ext cx="53975" cy="53975"/>
          </a:xfrm>
          <a:prstGeom prst="ellipse">
            <a:avLst/>
          </a:prstGeom>
          <a:solidFill>
            <a:srgbClr val="7030A0"/>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7" name="Ellipse 106">
            <a:extLst>
              <a:ext uri="{FF2B5EF4-FFF2-40B4-BE49-F238E27FC236}">
                <a16:creationId xmlns:a16="http://schemas.microsoft.com/office/drawing/2014/main" id="{4318EA55-9E09-4A32-9894-2323202619B3}"/>
              </a:ext>
            </a:extLst>
          </p:cNvPr>
          <p:cNvSpPr/>
          <p:nvPr/>
        </p:nvSpPr>
        <p:spPr>
          <a:xfrm>
            <a:off x="4878945" y="4286070"/>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8" name="Ellipse 107">
            <a:extLst>
              <a:ext uri="{FF2B5EF4-FFF2-40B4-BE49-F238E27FC236}">
                <a16:creationId xmlns:a16="http://schemas.microsoft.com/office/drawing/2014/main" id="{3B98AC22-C825-48BF-9CCF-0F58D5219D04}"/>
              </a:ext>
            </a:extLst>
          </p:cNvPr>
          <p:cNvSpPr/>
          <p:nvPr/>
        </p:nvSpPr>
        <p:spPr>
          <a:xfrm>
            <a:off x="4878945" y="4375498"/>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9" name="Ellipse 108">
            <a:extLst>
              <a:ext uri="{FF2B5EF4-FFF2-40B4-BE49-F238E27FC236}">
                <a16:creationId xmlns:a16="http://schemas.microsoft.com/office/drawing/2014/main" id="{A9C253CE-5913-4568-92AC-D19DDE9EF71F}"/>
              </a:ext>
            </a:extLst>
          </p:cNvPr>
          <p:cNvSpPr/>
          <p:nvPr/>
        </p:nvSpPr>
        <p:spPr>
          <a:xfrm>
            <a:off x="4878945" y="4469160"/>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0" name="Ellipse 109">
            <a:extLst>
              <a:ext uri="{FF2B5EF4-FFF2-40B4-BE49-F238E27FC236}">
                <a16:creationId xmlns:a16="http://schemas.microsoft.com/office/drawing/2014/main" id="{C0325ACC-11BE-4C1B-8852-7B14F0648D60}"/>
              </a:ext>
            </a:extLst>
          </p:cNvPr>
          <p:cNvSpPr/>
          <p:nvPr/>
        </p:nvSpPr>
        <p:spPr>
          <a:xfrm>
            <a:off x="4878945" y="4558590"/>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1" name="Ellipse 110">
            <a:extLst>
              <a:ext uri="{FF2B5EF4-FFF2-40B4-BE49-F238E27FC236}">
                <a16:creationId xmlns:a16="http://schemas.microsoft.com/office/drawing/2014/main" id="{925CDD2E-34BB-4A94-8097-7010444CA6E0}"/>
              </a:ext>
            </a:extLst>
          </p:cNvPr>
          <p:cNvSpPr/>
          <p:nvPr/>
        </p:nvSpPr>
        <p:spPr>
          <a:xfrm>
            <a:off x="4878945" y="4012490"/>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3" name="Ellipse 112">
            <a:extLst>
              <a:ext uri="{FF2B5EF4-FFF2-40B4-BE49-F238E27FC236}">
                <a16:creationId xmlns:a16="http://schemas.microsoft.com/office/drawing/2014/main" id="{876015F3-6D69-49E0-B9D2-E4CCB406E4F6}"/>
              </a:ext>
            </a:extLst>
          </p:cNvPr>
          <p:cNvSpPr/>
          <p:nvPr/>
        </p:nvSpPr>
        <p:spPr>
          <a:xfrm>
            <a:off x="4878945" y="4742378"/>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4" name="Ellipse 113">
            <a:extLst>
              <a:ext uri="{FF2B5EF4-FFF2-40B4-BE49-F238E27FC236}">
                <a16:creationId xmlns:a16="http://schemas.microsoft.com/office/drawing/2014/main" id="{6B348FDB-B09A-4059-AA89-FEDEC80D95F4}"/>
              </a:ext>
            </a:extLst>
          </p:cNvPr>
          <p:cNvSpPr/>
          <p:nvPr/>
        </p:nvSpPr>
        <p:spPr>
          <a:xfrm>
            <a:off x="4878945" y="4834272"/>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5" name="Ellipse 114">
            <a:extLst>
              <a:ext uri="{FF2B5EF4-FFF2-40B4-BE49-F238E27FC236}">
                <a16:creationId xmlns:a16="http://schemas.microsoft.com/office/drawing/2014/main" id="{5C0722DA-45E2-4CBA-9C0A-3258E113E415}"/>
              </a:ext>
            </a:extLst>
          </p:cNvPr>
          <p:cNvSpPr/>
          <p:nvPr/>
        </p:nvSpPr>
        <p:spPr>
          <a:xfrm>
            <a:off x="4878945" y="4924913"/>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6" name="Ellipse 115">
            <a:extLst>
              <a:ext uri="{FF2B5EF4-FFF2-40B4-BE49-F238E27FC236}">
                <a16:creationId xmlns:a16="http://schemas.microsoft.com/office/drawing/2014/main" id="{E00EAD2D-EAC1-45FE-9375-45DBCA31B0F7}"/>
              </a:ext>
            </a:extLst>
          </p:cNvPr>
          <p:cNvSpPr/>
          <p:nvPr/>
        </p:nvSpPr>
        <p:spPr>
          <a:xfrm>
            <a:off x="4878945" y="5015554"/>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7" name="Ellipse 116">
            <a:extLst>
              <a:ext uri="{FF2B5EF4-FFF2-40B4-BE49-F238E27FC236}">
                <a16:creationId xmlns:a16="http://schemas.microsoft.com/office/drawing/2014/main" id="{0635B514-59B3-4514-835C-BB0364DA99F7}"/>
              </a:ext>
            </a:extLst>
          </p:cNvPr>
          <p:cNvSpPr/>
          <p:nvPr/>
        </p:nvSpPr>
        <p:spPr>
          <a:xfrm>
            <a:off x="4878945" y="5100486"/>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8" name="Ellipse 117">
            <a:extLst>
              <a:ext uri="{FF2B5EF4-FFF2-40B4-BE49-F238E27FC236}">
                <a16:creationId xmlns:a16="http://schemas.microsoft.com/office/drawing/2014/main" id="{06DB6BFA-AD50-4B0C-9AA0-EBCE70E78932}"/>
              </a:ext>
            </a:extLst>
          </p:cNvPr>
          <p:cNvSpPr/>
          <p:nvPr/>
        </p:nvSpPr>
        <p:spPr>
          <a:xfrm>
            <a:off x="4878945" y="5194263"/>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9" name="Ellipse 118">
            <a:extLst>
              <a:ext uri="{FF2B5EF4-FFF2-40B4-BE49-F238E27FC236}">
                <a16:creationId xmlns:a16="http://schemas.microsoft.com/office/drawing/2014/main" id="{3BED6775-9E09-4B29-BF95-FD4FB76D5DE8}"/>
              </a:ext>
            </a:extLst>
          </p:cNvPr>
          <p:cNvSpPr/>
          <p:nvPr/>
        </p:nvSpPr>
        <p:spPr>
          <a:xfrm>
            <a:off x="4878945" y="5288040"/>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0" name="Ellipse 119">
            <a:extLst>
              <a:ext uri="{FF2B5EF4-FFF2-40B4-BE49-F238E27FC236}">
                <a16:creationId xmlns:a16="http://schemas.microsoft.com/office/drawing/2014/main" id="{6537C37B-2131-45D9-BE8A-B8F054A0EC1C}"/>
              </a:ext>
            </a:extLst>
          </p:cNvPr>
          <p:cNvSpPr/>
          <p:nvPr/>
        </p:nvSpPr>
        <p:spPr>
          <a:xfrm>
            <a:off x="4878945" y="5561090"/>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1" name="Ellipse 120">
            <a:extLst>
              <a:ext uri="{FF2B5EF4-FFF2-40B4-BE49-F238E27FC236}">
                <a16:creationId xmlns:a16="http://schemas.microsoft.com/office/drawing/2014/main" id="{418D637B-2296-4334-A0A0-6C1D78DA63F8}"/>
              </a:ext>
            </a:extLst>
          </p:cNvPr>
          <p:cNvSpPr/>
          <p:nvPr/>
        </p:nvSpPr>
        <p:spPr>
          <a:xfrm>
            <a:off x="4878945" y="5834140"/>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2" name="Ellipse 121">
            <a:extLst>
              <a:ext uri="{FF2B5EF4-FFF2-40B4-BE49-F238E27FC236}">
                <a16:creationId xmlns:a16="http://schemas.microsoft.com/office/drawing/2014/main" id="{7961AF97-A26D-4DD2-B89D-1C48F797BB43}"/>
              </a:ext>
            </a:extLst>
          </p:cNvPr>
          <p:cNvSpPr/>
          <p:nvPr/>
        </p:nvSpPr>
        <p:spPr>
          <a:xfrm>
            <a:off x="4878945" y="5923040"/>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3" name="Ellipse 122">
            <a:extLst>
              <a:ext uri="{FF2B5EF4-FFF2-40B4-BE49-F238E27FC236}">
                <a16:creationId xmlns:a16="http://schemas.microsoft.com/office/drawing/2014/main" id="{B3BCCC92-782D-4971-BB81-54552C05FE96}"/>
              </a:ext>
            </a:extLst>
          </p:cNvPr>
          <p:cNvSpPr/>
          <p:nvPr/>
        </p:nvSpPr>
        <p:spPr>
          <a:xfrm>
            <a:off x="4878945" y="6107190"/>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4" name="Ellipse 123">
            <a:extLst>
              <a:ext uri="{FF2B5EF4-FFF2-40B4-BE49-F238E27FC236}">
                <a16:creationId xmlns:a16="http://schemas.microsoft.com/office/drawing/2014/main" id="{E4931813-F21A-48A1-A702-5E2443741F4C}"/>
              </a:ext>
            </a:extLst>
          </p:cNvPr>
          <p:cNvSpPr/>
          <p:nvPr/>
        </p:nvSpPr>
        <p:spPr>
          <a:xfrm>
            <a:off x="4878945" y="6473373"/>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5" name="Ellipse 124">
            <a:extLst>
              <a:ext uri="{FF2B5EF4-FFF2-40B4-BE49-F238E27FC236}">
                <a16:creationId xmlns:a16="http://schemas.microsoft.com/office/drawing/2014/main" id="{56FB19B3-0A42-4A23-9E14-A55494DC17E5}"/>
              </a:ext>
            </a:extLst>
          </p:cNvPr>
          <p:cNvSpPr/>
          <p:nvPr/>
        </p:nvSpPr>
        <p:spPr>
          <a:xfrm>
            <a:off x="4878945" y="6562273"/>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6" name="Ellipse 125">
            <a:extLst>
              <a:ext uri="{FF2B5EF4-FFF2-40B4-BE49-F238E27FC236}">
                <a16:creationId xmlns:a16="http://schemas.microsoft.com/office/drawing/2014/main" id="{8D5AD961-93BA-4EA9-9996-32ADAFAF0A20}"/>
              </a:ext>
            </a:extLst>
          </p:cNvPr>
          <p:cNvSpPr/>
          <p:nvPr/>
        </p:nvSpPr>
        <p:spPr>
          <a:xfrm>
            <a:off x="4878945" y="6926339"/>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7" name="Ellipse 126">
            <a:extLst>
              <a:ext uri="{FF2B5EF4-FFF2-40B4-BE49-F238E27FC236}">
                <a16:creationId xmlns:a16="http://schemas.microsoft.com/office/drawing/2014/main" id="{750BEAB4-FE08-48AB-962B-EE794AD2BFE9}"/>
              </a:ext>
            </a:extLst>
          </p:cNvPr>
          <p:cNvSpPr/>
          <p:nvPr/>
        </p:nvSpPr>
        <p:spPr>
          <a:xfrm>
            <a:off x="4878945" y="7110489"/>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8" name="Ellipse 127">
            <a:extLst>
              <a:ext uri="{FF2B5EF4-FFF2-40B4-BE49-F238E27FC236}">
                <a16:creationId xmlns:a16="http://schemas.microsoft.com/office/drawing/2014/main" id="{172CFB1F-8800-40E5-948C-A61C5314857B}"/>
              </a:ext>
            </a:extLst>
          </p:cNvPr>
          <p:cNvSpPr/>
          <p:nvPr/>
        </p:nvSpPr>
        <p:spPr>
          <a:xfrm>
            <a:off x="4878945" y="7470321"/>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9" name="Ellipse 128">
            <a:extLst>
              <a:ext uri="{FF2B5EF4-FFF2-40B4-BE49-F238E27FC236}">
                <a16:creationId xmlns:a16="http://schemas.microsoft.com/office/drawing/2014/main" id="{EF3D5B53-76CD-4CFC-B953-F78AAFDBE026}"/>
              </a:ext>
            </a:extLst>
          </p:cNvPr>
          <p:cNvSpPr/>
          <p:nvPr/>
        </p:nvSpPr>
        <p:spPr>
          <a:xfrm>
            <a:off x="4878945" y="7290405"/>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0" name="Ellipse 129">
            <a:extLst>
              <a:ext uri="{FF2B5EF4-FFF2-40B4-BE49-F238E27FC236}">
                <a16:creationId xmlns:a16="http://schemas.microsoft.com/office/drawing/2014/main" id="{9ABCAF96-C047-421D-9DFC-8F78629503E7}"/>
              </a:ext>
            </a:extLst>
          </p:cNvPr>
          <p:cNvSpPr/>
          <p:nvPr/>
        </p:nvSpPr>
        <p:spPr>
          <a:xfrm>
            <a:off x="4878945" y="7563455"/>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1" name="Ellipse 130">
            <a:extLst>
              <a:ext uri="{FF2B5EF4-FFF2-40B4-BE49-F238E27FC236}">
                <a16:creationId xmlns:a16="http://schemas.microsoft.com/office/drawing/2014/main" id="{C43D836D-B82C-42F8-97A1-F4989415ABFA}"/>
              </a:ext>
            </a:extLst>
          </p:cNvPr>
          <p:cNvSpPr/>
          <p:nvPr/>
        </p:nvSpPr>
        <p:spPr>
          <a:xfrm>
            <a:off x="4878945" y="7749722"/>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2" name="Ellipse 131">
            <a:extLst>
              <a:ext uri="{FF2B5EF4-FFF2-40B4-BE49-F238E27FC236}">
                <a16:creationId xmlns:a16="http://schemas.microsoft.com/office/drawing/2014/main" id="{594E36D7-4FCD-466F-A4CE-EFDC947DEFC0}"/>
              </a:ext>
            </a:extLst>
          </p:cNvPr>
          <p:cNvSpPr/>
          <p:nvPr/>
        </p:nvSpPr>
        <p:spPr>
          <a:xfrm>
            <a:off x="4878945" y="7838622"/>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3" name="Ellipse 132">
            <a:extLst>
              <a:ext uri="{FF2B5EF4-FFF2-40B4-BE49-F238E27FC236}">
                <a16:creationId xmlns:a16="http://schemas.microsoft.com/office/drawing/2014/main" id="{A00582CB-8625-49E8-BD90-8FCB15A03191}"/>
              </a:ext>
            </a:extLst>
          </p:cNvPr>
          <p:cNvSpPr/>
          <p:nvPr/>
        </p:nvSpPr>
        <p:spPr>
          <a:xfrm>
            <a:off x="4878945" y="7929186"/>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4" name="Ellipse 133">
            <a:extLst>
              <a:ext uri="{FF2B5EF4-FFF2-40B4-BE49-F238E27FC236}">
                <a16:creationId xmlns:a16="http://schemas.microsoft.com/office/drawing/2014/main" id="{F11767A6-515C-4B9B-80F9-B606CFA1D1D4}"/>
              </a:ext>
            </a:extLst>
          </p:cNvPr>
          <p:cNvSpPr/>
          <p:nvPr/>
        </p:nvSpPr>
        <p:spPr>
          <a:xfrm>
            <a:off x="4878945" y="8019750"/>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5" name="Ellipse 134">
            <a:extLst>
              <a:ext uri="{FF2B5EF4-FFF2-40B4-BE49-F238E27FC236}">
                <a16:creationId xmlns:a16="http://schemas.microsoft.com/office/drawing/2014/main" id="{0600E38D-BD35-4B2C-AD50-BC5B06FFAC43}"/>
              </a:ext>
            </a:extLst>
          </p:cNvPr>
          <p:cNvSpPr/>
          <p:nvPr/>
        </p:nvSpPr>
        <p:spPr>
          <a:xfrm>
            <a:off x="4878945" y="8292350"/>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6" name="Ellipse 135">
            <a:extLst>
              <a:ext uri="{FF2B5EF4-FFF2-40B4-BE49-F238E27FC236}">
                <a16:creationId xmlns:a16="http://schemas.microsoft.com/office/drawing/2014/main" id="{5F5545F3-3F0F-4224-A287-C72246B5B23D}"/>
              </a:ext>
            </a:extLst>
          </p:cNvPr>
          <p:cNvSpPr/>
          <p:nvPr/>
        </p:nvSpPr>
        <p:spPr>
          <a:xfrm>
            <a:off x="4878945" y="8201786"/>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7" name="Ellipse 136">
            <a:extLst>
              <a:ext uri="{FF2B5EF4-FFF2-40B4-BE49-F238E27FC236}">
                <a16:creationId xmlns:a16="http://schemas.microsoft.com/office/drawing/2014/main" id="{852200B4-E426-4481-8CAD-1A84155CB96D}"/>
              </a:ext>
            </a:extLst>
          </p:cNvPr>
          <p:cNvSpPr/>
          <p:nvPr/>
        </p:nvSpPr>
        <p:spPr>
          <a:xfrm>
            <a:off x="4878945" y="8388437"/>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8" name="Ellipse 137">
            <a:extLst>
              <a:ext uri="{FF2B5EF4-FFF2-40B4-BE49-F238E27FC236}">
                <a16:creationId xmlns:a16="http://schemas.microsoft.com/office/drawing/2014/main" id="{7CBFB042-BA46-49BE-8347-78FEA6D8214B}"/>
              </a:ext>
            </a:extLst>
          </p:cNvPr>
          <p:cNvSpPr/>
          <p:nvPr/>
        </p:nvSpPr>
        <p:spPr>
          <a:xfrm>
            <a:off x="4878945" y="8476056"/>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9" name="Ellipse 138">
            <a:extLst>
              <a:ext uri="{FF2B5EF4-FFF2-40B4-BE49-F238E27FC236}">
                <a16:creationId xmlns:a16="http://schemas.microsoft.com/office/drawing/2014/main" id="{30BA8C71-7A3E-4ACC-8F9B-598583BCC5C4}"/>
              </a:ext>
            </a:extLst>
          </p:cNvPr>
          <p:cNvSpPr/>
          <p:nvPr/>
        </p:nvSpPr>
        <p:spPr>
          <a:xfrm>
            <a:off x="4878945" y="8563675"/>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0" name="Ellipse 139">
            <a:extLst>
              <a:ext uri="{FF2B5EF4-FFF2-40B4-BE49-F238E27FC236}">
                <a16:creationId xmlns:a16="http://schemas.microsoft.com/office/drawing/2014/main" id="{74E25E8C-A08F-4A73-941A-3B625DC60EAD}"/>
              </a:ext>
            </a:extLst>
          </p:cNvPr>
          <p:cNvSpPr/>
          <p:nvPr/>
        </p:nvSpPr>
        <p:spPr>
          <a:xfrm>
            <a:off x="4878945" y="8656227"/>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1" name="Ellipse 140">
            <a:extLst>
              <a:ext uri="{FF2B5EF4-FFF2-40B4-BE49-F238E27FC236}">
                <a16:creationId xmlns:a16="http://schemas.microsoft.com/office/drawing/2014/main" id="{3FE13B89-41FD-4B0B-927C-E9359F0BEE08}"/>
              </a:ext>
            </a:extLst>
          </p:cNvPr>
          <p:cNvSpPr/>
          <p:nvPr/>
        </p:nvSpPr>
        <p:spPr>
          <a:xfrm>
            <a:off x="4878945" y="8748779"/>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2" name="Ellipse 141">
            <a:extLst>
              <a:ext uri="{FF2B5EF4-FFF2-40B4-BE49-F238E27FC236}">
                <a16:creationId xmlns:a16="http://schemas.microsoft.com/office/drawing/2014/main" id="{9DA92ECB-0ABD-4A9E-9BAA-897ADAC62942}"/>
              </a:ext>
            </a:extLst>
          </p:cNvPr>
          <p:cNvSpPr/>
          <p:nvPr/>
        </p:nvSpPr>
        <p:spPr>
          <a:xfrm>
            <a:off x="4878945" y="1097025"/>
            <a:ext cx="53975" cy="53975"/>
          </a:xfrm>
          <a:prstGeom prst="ellipse">
            <a:avLst/>
          </a:prstGeom>
          <a:solidFill>
            <a:srgbClr val="00B0F0"/>
          </a:solidFill>
          <a:ln w="63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3" name="Ellipse 142">
            <a:extLst>
              <a:ext uri="{FF2B5EF4-FFF2-40B4-BE49-F238E27FC236}">
                <a16:creationId xmlns:a16="http://schemas.microsoft.com/office/drawing/2014/main" id="{458FEE79-F74F-438E-9A92-A1CD23DE7607}"/>
              </a:ext>
            </a:extLst>
          </p:cNvPr>
          <p:cNvSpPr/>
          <p:nvPr/>
        </p:nvSpPr>
        <p:spPr>
          <a:xfrm>
            <a:off x="4878945" y="3828340"/>
            <a:ext cx="53975" cy="53975"/>
          </a:xfrm>
          <a:prstGeom prst="ellipse">
            <a:avLst/>
          </a:prstGeom>
          <a:solidFill>
            <a:srgbClr val="00B0F0"/>
          </a:solidFill>
          <a:ln w="63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4" name="Ellipse 143">
            <a:extLst>
              <a:ext uri="{FF2B5EF4-FFF2-40B4-BE49-F238E27FC236}">
                <a16:creationId xmlns:a16="http://schemas.microsoft.com/office/drawing/2014/main" id="{5E14DAA1-F885-4783-BFA8-F74608C92886}"/>
              </a:ext>
            </a:extLst>
          </p:cNvPr>
          <p:cNvSpPr/>
          <p:nvPr/>
        </p:nvSpPr>
        <p:spPr>
          <a:xfrm>
            <a:off x="4878945" y="3743408"/>
            <a:ext cx="53975" cy="53975"/>
          </a:xfrm>
          <a:prstGeom prst="ellipse">
            <a:avLst/>
          </a:prstGeom>
          <a:solidFill>
            <a:srgbClr val="00B0F0"/>
          </a:solidFill>
          <a:ln w="63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5" name="Ellipse 144">
            <a:extLst>
              <a:ext uri="{FF2B5EF4-FFF2-40B4-BE49-F238E27FC236}">
                <a16:creationId xmlns:a16="http://schemas.microsoft.com/office/drawing/2014/main" id="{F28D1A6D-9E47-413D-AF4D-401608FFA65B}"/>
              </a:ext>
            </a:extLst>
          </p:cNvPr>
          <p:cNvSpPr/>
          <p:nvPr/>
        </p:nvSpPr>
        <p:spPr>
          <a:xfrm>
            <a:off x="4878945" y="1462466"/>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6" name="Ellipse 145">
            <a:extLst>
              <a:ext uri="{FF2B5EF4-FFF2-40B4-BE49-F238E27FC236}">
                <a16:creationId xmlns:a16="http://schemas.microsoft.com/office/drawing/2014/main" id="{F0316F70-00AD-4793-BFDA-01881D154B35}"/>
              </a:ext>
            </a:extLst>
          </p:cNvPr>
          <p:cNvSpPr/>
          <p:nvPr/>
        </p:nvSpPr>
        <p:spPr>
          <a:xfrm>
            <a:off x="4878945" y="1732481"/>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7" name="Ellipse 146">
            <a:extLst>
              <a:ext uri="{FF2B5EF4-FFF2-40B4-BE49-F238E27FC236}">
                <a16:creationId xmlns:a16="http://schemas.microsoft.com/office/drawing/2014/main" id="{718F5E8D-5C07-4A70-A670-48F8F09112F4}"/>
              </a:ext>
            </a:extLst>
          </p:cNvPr>
          <p:cNvSpPr/>
          <p:nvPr/>
        </p:nvSpPr>
        <p:spPr>
          <a:xfrm>
            <a:off x="4878945" y="2376090"/>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8" name="Ellipse 147">
            <a:extLst>
              <a:ext uri="{FF2B5EF4-FFF2-40B4-BE49-F238E27FC236}">
                <a16:creationId xmlns:a16="http://schemas.microsoft.com/office/drawing/2014/main" id="{13696F75-6387-45B3-AE1A-01E2F0E0CEC2}"/>
              </a:ext>
            </a:extLst>
          </p:cNvPr>
          <p:cNvSpPr/>
          <p:nvPr/>
        </p:nvSpPr>
        <p:spPr>
          <a:xfrm>
            <a:off x="4878945" y="3009478"/>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9" name="Ellipse 148">
            <a:extLst>
              <a:ext uri="{FF2B5EF4-FFF2-40B4-BE49-F238E27FC236}">
                <a16:creationId xmlns:a16="http://schemas.microsoft.com/office/drawing/2014/main" id="{1FF6266B-CF63-4614-A682-58FF651FF6A2}"/>
              </a:ext>
            </a:extLst>
          </p:cNvPr>
          <p:cNvSpPr/>
          <p:nvPr/>
        </p:nvSpPr>
        <p:spPr>
          <a:xfrm>
            <a:off x="4878945" y="3189394"/>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0" name="Ellipse 149">
            <a:extLst>
              <a:ext uri="{FF2B5EF4-FFF2-40B4-BE49-F238E27FC236}">
                <a16:creationId xmlns:a16="http://schemas.microsoft.com/office/drawing/2014/main" id="{DC3E4876-1D5B-43B8-A7BB-AD103A88525D}"/>
              </a:ext>
            </a:extLst>
          </p:cNvPr>
          <p:cNvSpPr/>
          <p:nvPr/>
        </p:nvSpPr>
        <p:spPr>
          <a:xfrm>
            <a:off x="4878945" y="3926499"/>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1" name="Ellipse 150">
            <a:extLst>
              <a:ext uri="{FF2B5EF4-FFF2-40B4-BE49-F238E27FC236}">
                <a16:creationId xmlns:a16="http://schemas.microsoft.com/office/drawing/2014/main" id="{E945A18A-28A4-463B-BC39-19C8856CCF2C}"/>
              </a:ext>
            </a:extLst>
          </p:cNvPr>
          <p:cNvSpPr/>
          <p:nvPr/>
        </p:nvSpPr>
        <p:spPr>
          <a:xfrm>
            <a:off x="4878945" y="3557141"/>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2" name="Ellipse 151">
            <a:extLst>
              <a:ext uri="{FF2B5EF4-FFF2-40B4-BE49-F238E27FC236}">
                <a16:creationId xmlns:a16="http://schemas.microsoft.com/office/drawing/2014/main" id="{15BA2D4B-FD3B-4DAD-A02A-2498687E3C6D}"/>
              </a:ext>
            </a:extLst>
          </p:cNvPr>
          <p:cNvSpPr/>
          <p:nvPr/>
        </p:nvSpPr>
        <p:spPr>
          <a:xfrm>
            <a:off x="4878945" y="4101920"/>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3" name="Ellipse 152">
            <a:extLst>
              <a:ext uri="{FF2B5EF4-FFF2-40B4-BE49-F238E27FC236}">
                <a16:creationId xmlns:a16="http://schemas.microsoft.com/office/drawing/2014/main" id="{92E2CFF0-194C-4EBE-A7CC-533C263268F6}"/>
              </a:ext>
            </a:extLst>
          </p:cNvPr>
          <p:cNvSpPr/>
          <p:nvPr/>
        </p:nvSpPr>
        <p:spPr>
          <a:xfrm>
            <a:off x="4878945" y="3372003"/>
            <a:ext cx="53975" cy="53975"/>
          </a:xfrm>
          <a:prstGeom prst="ellipse">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4" name="Ellipse 153">
            <a:extLst>
              <a:ext uri="{FF2B5EF4-FFF2-40B4-BE49-F238E27FC236}">
                <a16:creationId xmlns:a16="http://schemas.microsoft.com/office/drawing/2014/main" id="{FC501491-7C98-40AD-AFB5-8A64D650F60A}"/>
              </a:ext>
            </a:extLst>
          </p:cNvPr>
          <p:cNvSpPr/>
          <p:nvPr/>
        </p:nvSpPr>
        <p:spPr>
          <a:xfrm>
            <a:off x="4878945" y="3467073"/>
            <a:ext cx="53975" cy="53975"/>
          </a:xfrm>
          <a:prstGeom prst="ellipse">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5" name="Ellipse 154">
            <a:extLst>
              <a:ext uri="{FF2B5EF4-FFF2-40B4-BE49-F238E27FC236}">
                <a16:creationId xmlns:a16="http://schemas.microsoft.com/office/drawing/2014/main" id="{F55EBF01-1CFA-4044-B283-44A06D661397}"/>
              </a:ext>
            </a:extLst>
          </p:cNvPr>
          <p:cNvSpPr/>
          <p:nvPr/>
        </p:nvSpPr>
        <p:spPr>
          <a:xfrm>
            <a:off x="4878945" y="5379797"/>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6" name="Ellipse 155">
            <a:extLst>
              <a:ext uri="{FF2B5EF4-FFF2-40B4-BE49-F238E27FC236}">
                <a16:creationId xmlns:a16="http://schemas.microsoft.com/office/drawing/2014/main" id="{37DB93F2-0B49-4178-B6A5-51EBE859CC70}"/>
              </a:ext>
            </a:extLst>
          </p:cNvPr>
          <p:cNvSpPr/>
          <p:nvPr/>
        </p:nvSpPr>
        <p:spPr>
          <a:xfrm>
            <a:off x="4878945" y="6010659"/>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7" name="Ellipse 156">
            <a:extLst>
              <a:ext uri="{FF2B5EF4-FFF2-40B4-BE49-F238E27FC236}">
                <a16:creationId xmlns:a16="http://schemas.microsoft.com/office/drawing/2014/main" id="{49C9C4CA-2EB2-4605-9E66-A161A84B89E4}"/>
              </a:ext>
            </a:extLst>
          </p:cNvPr>
          <p:cNvSpPr/>
          <p:nvPr/>
        </p:nvSpPr>
        <p:spPr>
          <a:xfrm>
            <a:off x="4878945" y="7377188"/>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8" name="Ellipse 157">
            <a:extLst>
              <a:ext uri="{FF2B5EF4-FFF2-40B4-BE49-F238E27FC236}">
                <a16:creationId xmlns:a16="http://schemas.microsoft.com/office/drawing/2014/main" id="{124F4695-0C2E-4936-8682-9F838AC68F1F}"/>
              </a:ext>
            </a:extLst>
          </p:cNvPr>
          <p:cNvSpPr/>
          <p:nvPr/>
        </p:nvSpPr>
        <p:spPr>
          <a:xfrm>
            <a:off x="4878945" y="8115837"/>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9" name="Textfeld 158">
            <a:extLst>
              <a:ext uri="{FF2B5EF4-FFF2-40B4-BE49-F238E27FC236}">
                <a16:creationId xmlns:a16="http://schemas.microsoft.com/office/drawing/2014/main" id="{7ADD5447-8684-4D45-AD11-6215E2F6C207}"/>
              </a:ext>
            </a:extLst>
          </p:cNvPr>
          <p:cNvSpPr txBox="1"/>
          <p:nvPr/>
        </p:nvSpPr>
        <p:spPr>
          <a:xfrm>
            <a:off x="4976026" y="423104"/>
            <a:ext cx="520976" cy="107722"/>
          </a:xfrm>
          <a:prstGeom prst="rect">
            <a:avLst/>
          </a:prstGeom>
          <a:noFill/>
        </p:spPr>
        <p:txBody>
          <a:bodyPr wrap="none" lIns="0" tIns="0" rIns="0" bIns="0" rtlCol="0">
            <a:spAutoFit/>
          </a:bodyPr>
          <a:lstStyle/>
          <a:p>
            <a:r>
              <a:rPr lang="de-DE" sz="700" i="1" dirty="0"/>
              <a:t>Opisthocomus</a:t>
            </a:r>
          </a:p>
        </p:txBody>
      </p:sp>
      <p:sp>
        <p:nvSpPr>
          <p:cNvPr id="160" name="Textfeld 159">
            <a:extLst>
              <a:ext uri="{FF2B5EF4-FFF2-40B4-BE49-F238E27FC236}">
                <a16:creationId xmlns:a16="http://schemas.microsoft.com/office/drawing/2014/main" id="{71A9F59A-8056-4A2D-B9F5-0124A3819352}"/>
              </a:ext>
            </a:extLst>
          </p:cNvPr>
          <p:cNvSpPr txBox="1"/>
          <p:nvPr/>
        </p:nvSpPr>
        <p:spPr>
          <a:xfrm>
            <a:off x="4976026" y="521176"/>
            <a:ext cx="355867" cy="107722"/>
          </a:xfrm>
          <a:prstGeom prst="rect">
            <a:avLst/>
          </a:prstGeom>
          <a:noFill/>
        </p:spPr>
        <p:txBody>
          <a:bodyPr wrap="none" lIns="0" tIns="0" rIns="0" bIns="0" rtlCol="0">
            <a:spAutoFit/>
          </a:bodyPr>
          <a:lstStyle/>
          <a:p>
            <a:r>
              <a:rPr lang="de-DE" sz="700" i="1" dirty="0"/>
              <a:t>Cathartes</a:t>
            </a:r>
          </a:p>
        </p:txBody>
      </p:sp>
      <p:sp>
        <p:nvSpPr>
          <p:cNvPr id="161" name="Textfeld 160">
            <a:extLst>
              <a:ext uri="{FF2B5EF4-FFF2-40B4-BE49-F238E27FC236}">
                <a16:creationId xmlns:a16="http://schemas.microsoft.com/office/drawing/2014/main" id="{4541C810-4DCC-41FF-9EF0-3941DCE509A0}"/>
              </a:ext>
            </a:extLst>
          </p:cNvPr>
          <p:cNvSpPr txBox="1"/>
          <p:nvPr/>
        </p:nvSpPr>
        <p:spPr>
          <a:xfrm>
            <a:off x="4976026" y="610985"/>
            <a:ext cx="226024" cy="107722"/>
          </a:xfrm>
          <a:prstGeom prst="rect">
            <a:avLst/>
          </a:prstGeom>
          <a:noFill/>
        </p:spPr>
        <p:txBody>
          <a:bodyPr wrap="none" lIns="0" tIns="0" rIns="0" bIns="0" rtlCol="0">
            <a:spAutoFit/>
          </a:bodyPr>
          <a:lstStyle/>
          <a:p>
            <a:r>
              <a:rPr lang="de-DE" sz="700" i="1" dirty="0"/>
              <a:t>Vultur</a:t>
            </a:r>
          </a:p>
        </p:txBody>
      </p:sp>
      <p:sp>
        <p:nvSpPr>
          <p:cNvPr id="162" name="Textfeld 161">
            <a:extLst>
              <a:ext uri="{FF2B5EF4-FFF2-40B4-BE49-F238E27FC236}">
                <a16:creationId xmlns:a16="http://schemas.microsoft.com/office/drawing/2014/main" id="{4AEF93D6-9C4C-4311-83B5-D87FA1B8C5E4}"/>
              </a:ext>
            </a:extLst>
          </p:cNvPr>
          <p:cNvSpPr txBox="1"/>
          <p:nvPr/>
        </p:nvSpPr>
        <p:spPr>
          <a:xfrm>
            <a:off x="4976026" y="702106"/>
            <a:ext cx="394339" cy="89026"/>
          </a:xfrm>
          <a:prstGeom prst="rect">
            <a:avLst/>
          </a:prstGeom>
          <a:noFill/>
        </p:spPr>
        <p:txBody>
          <a:bodyPr wrap="none" lIns="0" tIns="0" rIns="0" bIns="0" rtlCol="0">
            <a:spAutoFit/>
          </a:bodyPr>
          <a:lstStyle/>
          <a:p>
            <a:r>
              <a:rPr lang="de-DE" sz="700" i="1" dirty="0"/>
              <a:t>Sagittarius</a:t>
            </a:r>
          </a:p>
        </p:txBody>
      </p:sp>
      <p:sp>
        <p:nvSpPr>
          <p:cNvPr id="163" name="Textfeld 162">
            <a:extLst>
              <a:ext uri="{FF2B5EF4-FFF2-40B4-BE49-F238E27FC236}">
                <a16:creationId xmlns:a16="http://schemas.microsoft.com/office/drawing/2014/main" id="{45BD31C7-3C1C-44FA-AC61-0B6E36D7B72F}"/>
              </a:ext>
            </a:extLst>
          </p:cNvPr>
          <p:cNvSpPr txBox="1"/>
          <p:nvPr/>
        </p:nvSpPr>
        <p:spPr>
          <a:xfrm>
            <a:off x="4976026" y="790531"/>
            <a:ext cx="299762" cy="107722"/>
          </a:xfrm>
          <a:prstGeom prst="rect">
            <a:avLst/>
          </a:prstGeom>
          <a:noFill/>
        </p:spPr>
        <p:txBody>
          <a:bodyPr wrap="none" lIns="0" tIns="0" rIns="0" bIns="0" rtlCol="0">
            <a:spAutoFit/>
          </a:bodyPr>
          <a:lstStyle/>
          <a:p>
            <a:r>
              <a:rPr lang="de-DE" sz="700" i="1" dirty="0"/>
              <a:t>Pandion</a:t>
            </a:r>
          </a:p>
        </p:txBody>
      </p:sp>
      <p:sp>
        <p:nvSpPr>
          <p:cNvPr id="164" name="Textfeld 163">
            <a:extLst>
              <a:ext uri="{FF2B5EF4-FFF2-40B4-BE49-F238E27FC236}">
                <a16:creationId xmlns:a16="http://schemas.microsoft.com/office/drawing/2014/main" id="{07FB44F4-C290-4737-91AC-46EB65F3BD9B}"/>
              </a:ext>
            </a:extLst>
          </p:cNvPr>
          <p:cNvSpPr txBox="1"/>
          <p:nvPr/>
        </p:nvSpPr>
        <p:spPr>
          <a:xfrm>
            <a:off x="4976026" y="878767"/>
            <a:ext cx="238848" cy="107722"/>
          </a:xfrm>
          <a:prstGeom prst="rect">
            <a:avLst/>
          </a:prstGeom>
          <a:noFill/>
        </p:spPr>
        <p:txBody>
          <a:bodyPr wrap="none" lIns="0" tIns="0" rIns="0" bIns="0" rtlCol="0">
            <a:spAutoFit/>
          </a:bodyPr>
          <a:lstStyle/>
          <a:p>
            <a:r>
              <a:rPr lang="de-DE" sz="700" i="1" dirty="0"/>
              <a:t>Elanus</a:t>
            </a:r>
          </a:p>
        </p:txBody>
      </p:sp>
      <p:sp>
        <p:nvSpPr>
          <p:cNvPr id="165" name="Textfeld 164">
            <a:extLst>
              <a:ext uri="{FF2B5EF4-FFF2-40B4-BE49-F238E27FC236}">
                <a16:creationId xmlns:a16="http://schemas.microsoft.com/office/drawing/2014/main" id="{88677231-EC54-48C5-BBBA-6428009A0975}"/>
              </a:ext>
            </a:extLst>
          </p:cNvPr>
          <p:cNvSpPr txBox="1"/>
          <p:nvPr/>
        </p:nvSpPr>
        <p:spPr>
          <a:xfrm>
            <a:off x="4976026" y="980503"/>
            <a:ext cx="214802" cy="107722"/>
          </a:xfrm>
          <a:prstGeom prst="rect">
            <a:avLst/>
          </a:prstGeom>
          <a:noFill/>
        </p:spPr>
        <p:txBody>
          <a:bodyPr wrap="none" lIns="0" tIns="0" rIns="0" bIns="0" rtlCol="0">
            <a:spAutoFit/>
          </a:bodyPr>
          <a:lstStyle/>
          <a:p>
            <a:r>
              <a:rPr lang="de-DE" sz="700" i="1" dirty="0"/>
              <a:t>Buteo</a:t>
            </a:r>
          </a:p>
        </p:txBody>
      </p:sp>
      <p:sp>
        <p:nvSpPr>
          <p:cNvPr id="167" name="Textfeld 166">
            <a:extLst>
              <a:ext uri="{FF2B5EF4-FFF2-40B4-BE49-F238E27FC236}">
                <a16:creationId xmlns:a16="http://schemas.microsoft.com/office/drawing/2014/main" id="{F889F0A5-94AA-48C1-A201-04C3CF250531}"/>
              </a:ext>
            </a:extLst>
          </p:cNvPr>
          <p:cNvSpPr txBox="1"/>
          <p:nvPr/>
        </p:nvSpPr>
        <p:spPr>
          <a:xfrm>
            <a:off x="4976026" y="1166209"/>
            <a:ext cx="160300" cy="107722"/>
          </a:xfrm>
          <a:prstGeom prst="rect">
            <a:avLst/>
          </a:prstGeom>
          <a:noFill/>
        </p:spPr>
        <p:txBody>
          <a:bodyPr wrap="none" lIns="0" tIns="0" rIns="0" bIns="0" rtlCol="0">
            <a:spAutoFit/>
          </a:bodyPr>
          <a:lstStyle/>
          <a:p>
            <a:r>
              <a:rPr lang="de-DE" sz="700" i="1" dirty="0"/>
              <a:t>Tyto</a:t>
            </a:r>
          </a:p>
        </p:txBody>
      </p:sp>
      <p:sp>
        <p:nvSpPr>
          <p:cNvPr id="168" name="Textfeld 167">
            <a:extLst>
              <a:ext uri="{FF2B5EF4-FFF2-40B4-BE49-F238E27FC236}">
                <a16:creationId xmlns:a16="http://schemas.microsoft.com/office/drawing/2014/main" id="{2F3B2DA6-FAF4-4116-ABA5-6BE3AEC1C7D8}"/>
              </a:ext>
            </a:extLst>
          </p:cNvPr>
          <p:cNvSpPr txBox="1"/>
          <p:nvPr/>
        </p:nvSpPr>
        <p:spPr>
          <a:xfrm>
            <a:off x="4976026" y="1261663"/>
            <a:ext cx="160300" cy="107722"/>
          </a:xfrm>
          <a:prstGeom prst="rect">
            <a:avLst/>
          </a:prstGeom>
          <a:noFill/>
        </p:spPr>
        <p:txBody>
          <a:bodyPr wrap="none" lIns="0" tIns="0" rIns="0" bIns="0" rtlCol="0">
            <a:spAutoFit/>
          </a:bodyPr>
          <a:lstStyle/>
          <a:p>
            <a:r>
              <a:rPr lang="de-DE" sz="700" i="1" dirty="0"/>
              <a:t>Strix</a:t>
            </a:r>
          </a:p>
        </p:txBody>
      </p:sp>
      <p:sp>
        <p:nvSpPr>
          <p:cNvPr id="169" name="Textfeld 168">
            <a:extLst>
              <a:ext uri="{FF2B5EF4-FFF2-40B4-BE49-F238E27FC236}">
                <a16:creationId xmlns:a16="http://schemas.microsoft.com/office/drawing/2014/main" id="{EEBFC9B5-BB43-4E09-A6A6-17EEB139256E}"/>
              </a:ext>
            </a:extLst>
          </p:cNvPr>
          <p:cNvSpPr txBox="1"/>
          <p:nvPr/>
        </p:nvSpPr>
        <p:spPr>
          <a:xfrm>
            <a:off x="4976026" y="1072260"/>
            <a:ext cx="296556" cy="107722"/>
          </a:xfrm>
          <a:prstGeom prst="rect">
            <a:avLst/>
          </a:prstGeom>
          <a:noFill/>
        </p:spPr>
        <p:txBody>
          <a:bodyPr wrap="none" lIns="0" tIns="0" rIns="0" bIns="0" rtlCol="0">
            <a:spAutoFit/>
          </a:bodyPr>
          <a:lstStyle/>
          <a:p>
            <a:r>
              <a:rPr lang="de-DE" sz="700" i="1" dirty="0"/>
              <a:t>Accipter</a:t>
            </a:r>
          </a:p>
        </p:txBody>
      </p:sp>
      <p:sp>
        <p:nvSpPr>
          <p:cNvPr id="170" name="Textfeld 169">
            <a:extLst>
              <a:ext uri="{FF2B5EF4-FFF2-40B4-BE49-F238E27FC236}">
                <a16:creationId xmlns:a16="http://schemas.microsoft.com/office/drawing/2014/main" id="{E67BDA44-6B2B-49E3-81CD-0C7702AFEFC1}"/>
              </a:ext>
            </a:extLst>
          </p:cNvPr>
          <p:cNvSpPr txBox="1"/>
          <p:nvPr/>
        </p:nvSpPr>
        <p:spPr>
          <a:xfrm>
            <a:off x="4976026" y="1347833"/>
            <a:ext cx="216406" cy="107722"/>
          </a:xfrm>
          <a:prstGeom prst="rect">
            <a:avLst/>
          </a:prstGeom>
          <a:noFill/>
        </p:spPr>
        <p:txBody>
          <a:bodyPr wrap="none" lIns="0" tIns="0" rIns="0" bIns="0" rtlCol="0">
            <a:spAutoFit/>
          </a:bodyPr>
          <a:lstStyle/>
          <a:p>
            <a:r>
              <a:rPr lang="de-DE" sz="700" i="1" dirty="0"/>
              <a:t>Colius</a:t>
            </a:r>
          </a:p>
        </p:txBody>
      </p:sp>
      <p:sp>
        <p:nvSpPr>
          <p:cNvPr id="171" name="Textfeld 170">
            <a:extLst>
              <a:ext uri="{FF2B5EF4-FFF2-40B4-BE49-F238E27FC236}">
                <a16:creationId xmlns:a16="http://schemas.microsoft.com/office/drawing/2014/main" id="{43B61DF5-A96E-438D-82B2-CD45F641E23E}"/>
              </a:ext>
            </a:extLst>
          </p:cNvPr>
          <p:cNvSpPr txBox="1"/>
          <p:nvPr/>
        </p:nvSpPr>
        <p:spPr>
          <a:xfrm>
            <a:off x="4976026" y="1435745"/>
            <a:ext cx="341440" cy="107722"/>
          </a:xfrm>
          <a:prstGeom prst="rect">
            <a:avLst/>
          </a:prstGeom>
          <a:noFill/>
        </p:spPr>
        <p:txBody>
          <a:bodyPr wrap="none" lIns="0" tIns="0" rIns="0" bIns="0" rtlCol="0">
            <a:spAutoFit/>
          </a:bodyPr>
          <a:lstStyle/>
          <a:p>
            <a:r>
              <a:rPr lang="de-DE" sz="700" i="1" dirty="0"/>
              <a:t>Urocolius</a:t>
            </a:r>
          </a:p>
        </p:txBody>
      </p:sp>
      <p:sp>
        <p:nvSpPr>
          <p:cNvPr id="172" name="Textfeld 171">
            <a:extLst>
              <a:ext uri="{FF2B5EF4-FFF2-40B4-BE49-F238E27FC236}">
                <a16:creationId xmlns:a16="http://schemas.microsoft.com/office/drawing/2014/main" id="{3A34D550-6756-4C3B-9F4F-DFBCA13B52C2}"/>
              </a:ext>
            </a:extLst>
          </p:cNvPr>
          <p:cNvSpPr txBox="1"/>
          <p:nvPr/>
        </p:nvSpPr>
        <p:spPr>
          <a:xfrm>
            <a:off x="4976026" y="1525554"/>
            <a:ext cx="439223" cy="107722"/>
          </a:xfrm>
          <a:prstGeom prst="rect">
            <a:avLst/>
          </a:prstGeom>
          <a:noFill/>
        </p:spPr>
        <p:txBody>
          <a:bodyPr wrap="none" lIns="0" tIns="0" rIns="0" bIns="0" rtlCol="0">
            <a:spAutoFit/>
          </a:bodyPr>
          <a:lstStyle/>
          <a:p>
            <a:r>
              <a:rPr lang="de-DE" sz="700" i="1" dirty="0"/>
              <a:t>Leptosomus</a:t>
            </a:r>
          </a:p>
        </p:txBody>
      </p:sp>
      <p:sp>
        <p:nvSpPr>
          <p:cNvPr id="173" name="Textfeld 172">
            <a:extLst>
              <a:ext uri="{FF2B5EF4-FFF2-40B4-BE49-F238E27FC236}">
                <a16:creationId xmlns:a16="http://schemas.microsoft.com/office/drawing/2014/main" id="{76B06944-F617-4FD1-9225-F93591BE5218}"/>
              </a:ext>
            </a:extLst>
          </p:cNvPr>
          <p:cNvSpPr txBox="1"/>
          <p:nvPr/>
        </p:nvSpPr>
        <p:spPr>
          <a:xfrm>
            <a:off x="4976026" y="1616675"/>
            <a:ext cx="259686" cy="107722"/>
          </a:xfrm>
          <a:prstGeom prst="rect">
            <a:avLst/>
          </a:prstGeom>
          <a:noFill/>
        </p:spPr>
        <p:txBody>
          <a:bodyPr wrap="none" lIns="0" tIns="0" rIns="0" bIns="0" rtlCol="0">
            <a:spAutoFit/>
          </a:bodyPr>
          <a:lstStyle/>
          <a:p>
            <a:r>
              <a:rPr lang="de-DE" sz="700" i="1" dirty="0"/>
              <a:t>Trogon</a:t>
            </a:r>
          </a:p>
        </p:txBody>
      </p:sp>
      <p:sp>
        <p:nvSpPr>
          <p:cNvPr id="174" name="Textfeld 173">
            <a:extLst>
              <a:ext uri="{FF2B5EF4-FFF2-40B4-BE49-F238E27FC236}">
                <a16:creationId xmlns:a16="http://schemas.microsoft.com/office/drawing/2014/main" id="{069FD3B7-891F-4FC8-828D-892988487D73}"/>
              </a:ext>
            </a:extLst>
          </p:cNvPr>
          <p:cNvSpPr txBox="1"/>
          <p:nvPr/>
        </p:nvSpPr>
        <p:spPr>
          <a:xfrm>
            <a:off x="4976026" y="1705100"/>
            <a:ext cx="448841" cy="107722"/>
          </a:xfrm>
          <a:prstGeom prst="rect">
            <a:avLst/>
          </a:prstGeom>
          <a:noFill/>
        </p:spPr>
        <p:txBody>
          <a:bodyPr wrap="none" lIns="0" tIns="0" rIns="0" bIns="0" rtlCol="0">
            <a:spAutoFit/>
          </a:bodyPr>
          <a:lstStyle/>
          <a:p>
            <a:r>
              <a:rPr lang="de-DE" sz="700" i="1" dirty="0"/>
              <a:t>Apaloderma</a:t>
            </a:r>
          </a:p>
        </p:txBody>
      </p:sp>
      <p:sp>
        <p:nvSpPr>
          <p:cNvPr id="175" name="Textfeld 174">
            <a:extLst>
              <a:ext uri="{FF2B5EF4-FFF2-40B4-BE49-F238E27FC236}">
                <a16:creationId xmlns:a16="http://schemas.microsoft.com/office/drawing/2014/main" id="{658EEF0B-5DBB-485F-A079-2AD0C2337B73}"/>
              </a:ext>
            </a:extLst>
          </p:cNvPr>
          <p:cNvSpPr txBox="1"/>
          <p:nvPr/>
        </p:nvSpPr>
        <p:spPr>
          <a:xfrm>
            <a:off x="4976026" y="1793336"/>
            <a:ext cx="243656" cy="107722"/>
          </a:xfrm>
          <a:prstGeom prst="rect">
            <a:avLst/>
          </a:prstGeom>
          <a:noFill/>
        </p:spPr>
        <p:txBody>
          <a:bodyPr wrap="none" lIns="0" tIns="0" rIns="0" bIns="0" rtlCol="0">
            <a:spAutoFit/>
          </a:bodyPr>
          <a:lstStyle/>
          <a:p>
            <a:r>
              <a:rPr lang="de-DE" sz="700" i="1" dirty="0"/>
              <a:t>Upupa</a:t>
            </a:r>
          </a:p>
        </p:txBody>
      </p:sp>
      <p:sp>
        <p:nvSpPr>
          <p:cNvPr id="176" name="Textfeld 175">
            <a:extLst>
              <a:ext uri="{FF2B5EF4-FFF2-40B4-BE49-F238E27FC236}">
                <a16:creationId xmlns:a16="http://schemas.microsoft.com/office/drawing/2014/main" id="{BEE625F9-0B04-458D-A328-CFFE2B952997}"/>
              </a:ext>
            </a:extLst>
          </p:cNvPr>
          <p:cNvSpPr txBox="1"/>
          <p:nvPr/>
        </p:nvSpPr>
        <p:spPr>
          <a:xfrm>
            <a:off x="4976026" y="1895072"/>
            <a:ext cx="436017" cy="107722"/>
          </a:xfrm>
          <a:prstGeom prst="rect">
            <a:avLst/>
          </a:prstGeom>
          <a:noFill/>
        </p:spPr>
        <p:txBody>
          <a:bodyPr wrap="none" lIns="0" tIns="0" rIns="0" bIns="0" rtlCol="0">
            <a:spAutoFit/>
          </a:bodyPr>
          <a:lstStyle/>
          <a:p>
            <a:r>
              <a:rPr lang="de-DE" sz="700" i="1" dirty="0"/>
              <a:t>Phoeniculus</a:t>
            </a:r>
          </a:p>
        </p:txBody>
      </p:sp>
      <p:sp>
        <p:nvSpPr>
          <p:cNvPr id="177" name="Textfeld 176">
            <a:extLst>
              <a:ext uri="{FF2B5EF4-FFF2-40B4-BE49-F238E27FC236}">
                <a16:creationId xmlns:a16="http://schemas.microsoft.com/office/drawing/2014/main" id="{25B15C9B-68CE-47A6-9373-CE17BE88329C}"/>
              </a:ext>
            </a:extLst>
          </p:cNvPr>
          <p:cNvSpPr txBox="1"/>
          <p:nvPr/>
        </p:nvSpPr>
        <p:spPr>
          <a:xfrm>
            <a:off x="4976026" y="2074428"/>
            <a:ext cx="248466" cy="107722"/>
          </a:xfrm>
          <a:prstGeom prst="rect">
            <a:avLst/>
          </a:prstGeom>
          <a:noFill/>
        </p:spPr>
        <p:txBody>
          <a:bodyPr wrap="none" lIns="0" tIns="0" rIns="0" bIns="0" rtlCol="0">
            <a:spAutoFit/>
          </a:bodyPr>
          <a:lstStyle/>
          <a:p>
            <a:r>
              <a:rPr lang="de-DE" sz="700" i="1" dirty="0"/>
              <a:t>Tockus</a:t>
            </a:r>
          </a:p>
        </p:txBody>
      </p:sp>
      <p:sp>
        <p:nvSpPr>
          <p:cNvPr id="178" name="Textfeld 177">
            <a:extLst>
              <a:ext uri="{FF2B5EF4-FFF2-40B4-BE49-F238E27FC236}">
                <a16:creationId xmlns:a16="http://schemas.microsoft.com/office/drawing/2014/main" id="{48449369-81FC-4C7C-983C-8C20BA20ACD6}"/>
              </a:ext>
            </a:extLst>
          </p:cNvPr>
          <p:cNvSpPr txBox="1"/>
          <p:nvPr/>
        </p:nvSpPr>
        <p:spPr>
          <a:xfrm>
            <a:off x="4976026" y="2164802"/>
            <a:ext cx="278923" cy="107722"/>
          </a:xfrm>
          <a:prstGeom prst="rect">
            <a:avLst/>
          </a:prstGeom>
          <a:noFill/>
        </p:spPr>
        <p:txBody>
          <a:bodyPr wrap="none" lIns="0" tIns="0" rIns="0" bIns="0" rtlCol="0">
            <a:spAutoFit/>
          </a:bodyPr>
          <a:lstStyle/>
          <a:p>
            <a:r>
              <a:rPr lang="de-DE" sz="700" i="1" dirty="0"/>
              <a:t>Merops</a:t>
            </a:r>
          </a:p>
        </p:txBody>
      </p:sp>
      <p:sp>
        <p:nvSpPr>
          <p:cNvPr id="179" name="Textfeld 178">
            <a:extLst>
              <a:ext uri="{FF2B5EF4-FFF2-40B4-BE49-F238E27FC236}">
                <a16:creationId xmlns:a16="http://schemas.microsoft.com/office/drawing/2014/main" id="{79A13BE3-1E29-4BE3-A147-DB2EB373AD13}"/>
              </a:ext>
            </a:extLst>
          </p:cNvPr>
          <p:cNvSpPr txBox="1"/>
          <p:nvPr/>
        </p:nvSpPr>
        <p:spPr>
          <a:xfrm>
            <a:off x="4976026" y="1972859"/>
            <a:ext cx="330219" cy="107722"/>
          </a:xfrm>
          <a:prstGeom prst="rect">
            <a:avLst/>
          </a:prstGeom>
          <a:noFill/>
        </p:spPr>
        <p:txBody>
          <a:bodyPr wrap="none" lIns="0" tIns="0" rIns="0" bIns="0" rtlCol="0">
            <a:spAutoFit/>
          </a:bodyPr>
          <a:lstStyle/>
          <a:p>
            <a:r>
              <a:rPr lang="de-DE" sz="700" i="1" dirty="0"/>
              <a:t>Bucorvus</a:t>
            </a:r>
          </a:p>
        </p:txBody>
      </p:sp>
      <p:sp>
        <p:nvSpPr>
          <p:cNvPr id="180" name="Textfeld 179">
            <a:extLst>
              <a:ext uri="{FF2B5EF4-FFF2-40B4-BE49-F238E27FC236}">
                <a16:creationId xmlns:a16="http://schemas.microsoft.com/office/drawing/2014/main" id="{19EAE185-C342-4A8B-BCA7-482C41B2BB21}"/>
              </a:ext>
            </a:extLst>
          </p:cNvPr>
          <p:cNvSpPr txBox="1"/>
          <p:nvPr/>
        </p:nvSpPr>
        <p:spPr>
          <a:xfrm>
            <a:off x="4976026" y="2254558"/>
            <a:ext cx="309380" cy="107722"/>
          </a:xfrm>
          <a:prstGeom prst="rect">
            <a:avLst/>
          </a:prstGeom>
          <a:noFill/>
        </p:spPr>
        <p:txBody>
          <a:bodyPr wrap="none" lIns="0" tIns="0" rIns="0" bIns="0" rtlCol="0">
            <a:spAutoFit/>
          </a:bodyPr>
          <a:lstStyle/>
          <a:p>
            <a:r>
              <a:rPr lang="de-DE" sz="700" i="1" dirty="0"/>
              <a:t>Coracias</a:t>
            </a:r>
          </a:p>
        </p:txBody>
      </p:sp>
      <p:sp>
        <p:nvSpPr>
          <p:cNvPr id="181" name="Textfeld 180">
            <a:extLst>
              <a:ext uri="{FF2B5EF4-FFF2-40B4-BE49-F238E27FC236}">
                <a16:creationId xmlns:a16="http://schemas.microsoft.com/office/drawing/2014/main" id="{CB372F70-EFB3-461F-9428-05A5E6E39AC7}"/>
              </a:ext>
            </a:extLst>
          </p:cNvPr>
          <p:cNvSpPr txBox="1"/>
          <p:nvPr/>
        </p:nvSpPr>
        <p:spPr>
          <a:xfrm>
            <a:off x="4976026" y="2352630"/>
            <a:ext cx="325410" cy="107722"/>
          </a:xfrm>
          <a:prstGeom prst="rect">
            <a:avLst/>
          </a:prstGeom>
          <a:noFill/>
        </p:spPr>
        <p:txBody>
          <a:bodyPr wrap="none" lIns="0" tIns="0" rIns="0" bIns="0" rtlCol="0">
            <a:spAutoFit/>
          </a:bodyPr>
          <a:lstStyle/>
          <a:p>
            <a:r>
              <a:rPr lang="de-DE" sz="700" i="1" dirty="0"/>
              <a:t>Atelornis</a:t>
            </a:r>
          </a:p>
        </p:txBody>
      </p:sp>
      <p:sp>
        <p:nvSpPr>
          <p:cNvPr id="182" name="Textfeld 181">
            <a:extLst>
              <a:ext uri="{FF2B5EF4-FFF2-40B4-BE49-F238E27FC236}">
                <a16:creationId xmlns:a16="http://schemas.microsoft.com/office/drawing/2014/main" id="{45CF6C5C-2A95-448F-9E28-5D8AC5FD9592}"/>
              </a:ext>
            </a:extLst>
          </p:cNvPr>
          <p:cNvSpPr txBox="1"/>
          <p:nvPr/>
        </p:nvSpPr>
        <p:spPr>
          <a:xfrm>
            <a:off x="4976026" y="2442439"/>
            <a:ext cx="218008" cy="107722"/>
          </a:xfrm>
          <a:prstGeom prst="rect">
            <a:avLst/>
          </a:prstGeom>
          <a:noFill/>
        </p:spPr>
        <p:txBody>
          <a:bodyPr wrap="none" lIns="0" tIns="0" rIns="0" bIns="0" rtlCol="0">
            <a:spAutoFit/>
          </a:bodyPr>
          <a:lstStyle/>
          <a:p>
            <a:r>
              <a:rPr lang="de-DE" sz="700" i="1" dirty="0"/>
              <a:t>Todus</a:t>
            </a:r>
          </a:p>
        </p:txBody>
      </p:sp>
      <p:sp>
        <p:nvSpPr>
          <p:cNvPr id="183" name="Textfeld 182">
            <a:extLst>
              <a:ext uri="{FF2B5EF4-FFF2-40B4-BE49-F238E27FC236}">
                <a16:creationId xmlns:a16="http://schemas.microsoft.com/office/drawing/2014/main" id="{A984914B-359B-48EB-801A-7235E1D96A07}"/>
              </a:ext>
            </a:extLst>
          </p:cNvPr>
          <p:cNvSpPr txBox="1"/>
          <p:nvPr/>
        </p:nvSpPr>
        <p:spPr>
          <a:xfrm>
            <a:off x="4976026" y="2529750"/>
            <a:ext cx="352661" cy="107722"/>
          </a:xfrm>
          <a:prstGeom prst="rect">
            <a:avLst/>
          </a:prstGeom>
          <a:noFill/>
        </p:spPr>
        <p:txBody>
          <a:bodyPr wrap="none" lIns="0" tIns="0" rIns="0" bIns="0" rtlCol="0">
            <a:spAutoFit/>
          </a:bodyPr>
          <a:lstStyle/>
          <a:p>
            <a:r>
              <a:rPr lang="de-DE" sz="700" i="1" dirty="0"/>
              <a:t>Momotus</a:t>
            </a:r>
          </a:p>
        </p:txBody>
      </p:sp>
      <p:sp>
        <p:nvSpPr>
          <p:cNvPr id="184" name="Textfeld 183">
            <a:extLst>
              <a:ext uri="{FF2B5EF4-FFF2-40B4-BE49-F238E27FC236}">
                <a16:creationId xmlns:a16="http://schemas.microsoft.com/office/drawing/2014/main" id="{600A7443-D409-44CE-AB9A-4CC26824AB5D}"/>
              </a:ext>
            </a:extLst>
          </p:cNvPr>
          <p:cNvSpPr txBox="1"/>
          <p:nvPr/>
        </p:nvSpPr>
        <p:spPr>
          <a:xfrm>
            <a:off x="4976026" y="2618175"/>
            <a:ext cx="245260" cy="107722"/>
          </a:xfrm>
          <a:prstGeom prst="rect">
            <a:avLst/>
          </a:prstGeom>
          <a:noFill/>
        </p:spPr>
        <p:txBody>
          <a:bodyPr wrap="none" lIns="0" tIns="0" rIns="0" bIns="0" rtlCol="0">
            <a:spAutoFit/>
          </a:bodyPr>
          <a:lstStyle/>
          <a:p>
            <a:r>
              <a:rPr lang="de-DE" sz="700" i="1" dirty="0"/>
              <a:t>Alcedo</a:t>
            </a:r>
          </a:p>
        </p:txBody>
      </p:sp>
      <p:sp>
        <p:nvSpPr>
          <p:cNvPr id="185" name="Textfeld 184">
            <a:extLst>
              <a:ext uri="{FF2B5EF4-FFF2-40B4-BE49-F238E27FC236}">
                <a16:creationId xmlns:a16="http://schemas.microsoft.com/office/drawing/2014/main" id="{675BF1AE-18B5-4361-B84D-9BE962085B9B}"/>
              </a:ext>
            </a:extLst>
          </p:cNvPr>
          <p:cNvSpPr txBox="1"/>
          <p:nvPr/>
        </p:nvSpPr>
        <p:spPr>
          <a:xfrm>
            <a:off x="4976026" y="2706411"/>
            <a:ext cx="452047" cy="107722"/>
          </a:xfrm>
          <a:prstGeom prst="rect">
            <a:avLst/>
          </a:prstGeom>
          <a:noFill/>
        </p:spPr>
        <p:txBody>
          <a:bodyPr wrap="none" lIns="0" tIns="0" rIns="0" bIns="0" rtlCol="0">
            <a:spAutoFit/>
          </a:bodyPr>
          <a:lstStyle/>
          <a:p>
            <a:r>
              <a:rPr lang="de-DE" sz="700" i="1" dirty="0"/>
              <a:t>Chloroceryle</a:t>
            </a:r>
          </a:p>
        </p:txBody>
      </p:sp>
      <p:sp>
        <p:nvSpPr>
          <p:cNvPr id="186" name="Textfeld 185">
            <a:extLst>
              <a:ext uri="{FF2B5EF4-FFF2-40B4-BE49-F238E27FC236}">
                <a16:creationId xmlns:a16="http://schemas.microsoft.com/office/drawing/2014/main" id="{9D514887-7D28-431D-9953-A36CE5DDF301}"/>
              </a:ext>
            </a:extLst>
          </p:cNvPr>
          <p:cNvSpPr txBox="1"/>
          <p:nvPr/>
        </p:nvSpPr>
        <p:spPr>
          <a:xfrm>
            <a:off x="4976026" y="2808147"/>
            <a:ext cx="283732" cy="107722"/>
          </a:xfrm>
          <a:prstGeom prst="rect">
            <a:avLst/>
          </a:prstGeom>
          <a:noFill/>
        </p:spPr>
        <p:txBody>
          <a:bodyPr wrap="none" lIns="0" tIns="0" rIns="0" bIns="0" rtlCol="0">
            <a:spAutoFit/>
          </a:bodyPr>
          <a:lstStyle/>
          <a:p>
            <a:r>
              <a:rPr lang="de-DE" sz="700" i="1" dirty="0"/>
              <a:t>Galbula</a:t>
            </a:r>
          </a:p>
        </p:txBody>
      </p:sp>
      <p:sp>
        <p:nvSpPr>
          <p:cNvPr id="187" name="Textfeld 186">
            <a:extLst>
              <a:ext uri="{FF2B5EF4-FFF2-40B4-BE49-F238E27FC236}">
                <a16:creationId xmlns:a16="http://schemas.microsoft.com/office/drawing/2014/main" id="{77B50A33-CC57-4CC1-944A-2AE8F2EE1838}"/>
              </a:ext>
            </a:extLst>
          </p:cNvPr>
          <p:cNvSpPr txBox="1"/>
          <p:nvPr/>
        </p:nvSpPr>
        <p:spPr>
          <a:xfrm>
            <a:off x="4976026" y="2988893"/>
            <a:ext cx="468077" cy="130343"/>
          </a:xfrm>
          <a:prstGeom prst="rect">
            <a:avLst/>
          </a:prstGeom>
          <a:noFill/>
        </p:spPr>
        <p:txBody>
          <a:bodyPr wrap="none" lIns="0" tIns="0" rIns="0" bIns="0" rtlCol="0">
            <a:spAutoFit/>
          </a:bodyPr>
          <a:lstStyle/>
          <a:p>
            <a:r>
              <a:rPr lang="de-DE" sz="700" i="1" dirty="0"/>
              <a:t>Chelidoptera</a:t>
            </a:r>
          </a:p>
        </p:txBody>
      </p:sp>
      <p:sp>
        <p:nvSpPr>
          <p:cNvPr id="188" name="Textfeld 187">
            <a:extLst>
              <a:ext uri="{FF2B5EF4-FFF2-40B4-BE49-F238E27FC236}">
                <a16:creationId xmlns:a16="http://schemas.microsoft.com/office/drawing/2014/main" id="{1CE8829E-EDB6-43A6-9DE4-0C2B13677128}"/>
              </a:ext>
            </a:extLst>
          </p:cNvPr>
          <p:cNvSpPr txBox="1"/>
          <p:nvPr/>
        </p:nvSpPr>
        <p:spPr>
          <a:xfrm>
            <a:off x="4976026" y="3088037"/>
            <a:ext cx="327013" cy="107722"/>
          </a:xfrm>
          <a:prstGeom prst="rect">
            <a:avLst/>
          </a:prstGeom>
          <a:noFill/>
        </p:spPr>
        <p:txBody>
          <a:bodyPr wrap="none" lIns="0" tIns="0" rIns="0" bIns="0" rtlCol="0">
            <a:spAutoFit/>
          </a:bodyPr>
          <a:lstStyle/>
          <a:p>
            <a:r>
              <a:rPr lang="de-DE" sz="700" i="1" dirty="0"/>
              <a:t>Indicator</a:t>
            </a:r>
          </a:p>
        </p:txBody>
      </p:sp>
      <p:sp>
        <p:nvSpPr>
          <p:cNvPr id="189" name="Textfeld 188">
            <a:extLst>
              <a:ext uri="{FF2B5EF4-FFF2-40B4-BE49-F238E27FC236}">
                <a16:creationId xmlns:a16="http://schemas.microsoft.com/office/drawing/2014/main" id="{D164EA97-FE68-49B1-B6BD-883CC8F73394}"/>
              </a:ext>
            </a:extLst>
          </p:cNvPr>
          <p:cNvSpPr txBox="1"/>
          <p:nvPr/>
        </p:nvSpPr>
        <p:spPr>
          <a:xfrm>
            <a:off x="4976026" y="2894641"/>
            <a:ext cx="214802" cy="97929"/>
          </a:xfrm>
          <a:prstGeom prst="rect">
            <a:avLst/>
          </a:prstGeom>
          <a:noFill/>
        </p:spPr>
        <p:txBody>
          <a:bodyPr wrap="none" lIns="0" tIns="0" rIns="0" bIns="0" rtlCol="0">
            <a:spAutoFit/>
          </a:bodyPr>
          <a:lstStyle/>
          <a:p>
            <a:r>
              <a:rPr lang="de-DE" sz="700" i="1" dirty="0"/>
              <a:t>Bucco</a:t>
            </a:r>
          </a:p>
        </p:txBody>
      </p:sp>
      <p:sp>
        <p:nvSpPr>
          <p:cNvPr id="190" name="Textfeld 189">
            <a:extLst>
              <a:ext uri="{FF2B5EF4-FFF2-40B4-BE49-F238E27FC236}">
                <a16:creationId xmlns:a16="http://schemas.microsoft.com/office/drawing/2014/main" id="{9D4E31AF-26BB-4153-8DCE-0F779D1841BA}"/>
              </a:ext>
            </a:extLst>
          </p:cNvPr>
          <p:cNvSpPr txBox="1"/>
          <p:nvPr/>
        </p:nvSpPr>
        <p:spPr>
          <a:xfrm>
            <a:off x="4976026" y="3164047"/>
            <a:ext cx="153888" cy="107722"/>
          </a:xfrm>
          <a:prstGeom prst="rect">
            <a:avLst/>
          </a:prstGeom>
          <a:noFill/>
        </p:spPr>
        <p:txBody>
          <a:bodyPr wrap="none" lIns="0" tIns="0" rIns="0" bIns="0" rtlCol="0">
            <a:spAutoFit/>
          </a:bodyPr>
          <a:lstStyle/>
          <a:p>
            <a:r>
              <a:rPr lang="de-DE" sz="700" i="1" dirty="0"/>
              <a:t>Jynx</a:t>
            </a:r>
          </a:p>
        </p:txBody>
      </p:sp>
      <p:sp>
        <p:nvSpPr>
          <p:cNvPr id="191" name="Textfeld 190">
            <a:extLst>
              <a:ext uri="{FF2B5EF4-FFF2-40B4-BE49-F238E27FC236}">
                <a16:creationId xmlns:a16="http://schemas.microsoft.com/office/drawing/2014/main" id="{DE9B5024-6403-4A21-BFB8-8693314C46F4}"/>
              </a:ext>
            </a:extLst>
          </p:cNvPr>
          <p:cNvSpPr txBox="1"/>
          <p:nvPr/>
        </p:nvSpPr>
        <p:spPr>
          <a:xfrm>
            <a:off x="4976026" y="3253182"/>
            <a:ext cx="185948" cy="143377"/>
          </a:xfrm>
          <a:prstGeom prst="rect">
            <a:avLst/>
          </a:prstGeom>
          <a:noFill/>
        </p:spPr>
        <p:txBody>
          <a:bodyPr wrap="none" lIns="0" tIns="0" rIns="0" bIns="0" rtlCol="0">
            <a:spAutoFit/>
          </a:bodyPr>
          <a:lstStyle/>
          <a:p>
            <a:r>
              <a:rPr lang="de-DE" sz="700" i="1" dirty="0"/>
              <a:t>Picus</a:t>
            </a:r>
          </a:p>
        </p:txBody>
      </p:sp>
      <p:sp>
        <p:nvSpPr>
          <p:cNvPr id="192" name="Textfeld 191">
            <a:extLst>
              <a:ext uri="{FF2B5EF4-FFF2-40B4-BE49-F238E27FC236}">
                <a16:creationId xmlns:a16="http://schemas.microsoft.com/office/drawing/2014/main" id="{3C0F0BBF-9D5E-4EA8-8E8C-417AE7F23A1C}"/>
              </a:ext>
            </a:extLst>
          </p:cNvPr>
          <p:cNvSpPr txBox="1"/>
          <p:nvPr/>
        </p:nvSpPr>
        <p:spPr>
          <a:xfrm>
            <a:off x="4976026" y="3342991"/>
            <a:ext cx="402354" cy="107722"/>
          </a:xfrm>
          <a:prstGeom prst="rect">
            <a:avLst/>
          </a:prstGeom>
          <a:noFill/>
        </p:spPr>
        <p:txBody>
          <a:bodyPr wrap="none" lIns="0" tIns="0" rIns="0" bIns="0" rtlCol="0">
            <a:spAutoFit/>
          </a:bodyPr>
          <a:lstStyle/>
          <a:p>
            <a:r>
              <a:rPr lang="de-DE" sz="700" i="1" dirty="0"/>
              <a:t>Psilopogon</a:t>
            </a:r>
          </a:p>
        </p:txBody>
      </p:sp>
      <p:sp>
        <p:nvSpPr>
          <p:cNvPr id="193" name="Textfeld 192">
            <a:extLst>
              <a:ext uri="{FF2B5EF4-FFF2-40B4-BE49-F238E27FC236}">
                <a16:creationId xmlns:a16="http://schemas.microsoft.com/office/drawing/2014/main" id="{CB50DE0B-1ED9-498A-BA7D-B5BAC9CF95C3}"/>
              </a:ext>
            </a:extLst>
          </p:cNvPr>
          <p:cNvSpPr txBox="1"/>
          <p:nvPr/>
        </p:nvSpPr>
        <p:spPr>
          <a:xfrm>
            <a:off x="4976026" y="3434112"/>
            <a:ext cx="447238" cy="143377"/>
          </a:xfrm>
          <a:prstGeom prst="rect">
            <a:avLst/>
          </a:prstGeom>
          <a:noFill/>
        </p:spPr>
        <p:txBody>
          <a:bodyPr wrap="none" lIns="0" tIns="0" rIns="0" bIns="0" rtlCol="0">
            <a:spAutoFit/>
          </a:bodyPr>
          <a:lstStyle/>
          <a:p>
            <a:r>
              <a:rPr lang="de-DE" sz="700" i="1" dirty="0"/>
              <a:t>Buccanodon</a:t>
            </a:r>
          </a:p>
        </p:txBody>
      </p:sp>
      <p:sp>
        <p:nvSpPr>
          <p:cNvPr id="194" name="Textfeld 193">
            <a:extLst>
              <a:ext uri="{FF2B5EF4-FFF2-40B4-BE49-F238E27FC236}">
                <a16:creationId xmlns:a16="http://schemas.microsoft.com/office/drawing/2014/main" id="{B1599472-1642-47AC-A00B-6D731B941235}"/>
              </a:ext>
            </a:extLst>
          </p:cNvPr>
          <p:cNvSpPr txBox="1"/>
          <p:nvPr/>
        </p:nvSpPr>
        <p:spPr>
          <a:xfrm>
            <a:off x="4976026" y="3532744"/>
            <a:ext cx="237244" cy="107722"/>
          </a:xfrm>
          <a:prstGeom prst="rect">
            <a:avLst/>
          </a:prstGeom>
          <a:noFill/>
        </p:spPr>
        <p:txBody>
          <a:bodyPr wrap="none" lIns="0" tIns="0" rIns="0" bIns="0" rtlCol="0">
            <a:spAutoFit/>
          </a:bodyPr>
          <a:lstStyle/>
          <a:p>
            <a:r>
              <a:rPr lang="de-DE" sz="700" i="1" dirty="0"/>
              <a:t>Capito</a:t>
            </a:r>
          </a:p>
        </p:txBody>
      </p:sp>
      <p:sp>
        <p:nvSpPr>
          <p:cNvPr id="195" name="Textfeld 194">
            <a:extLst>
              <a:ext uri="{FF2B5EF4-FFF2-40B4-BE49-F238E27FC236}">
                <a16:creationId xmlns:a16="http://schemas.microsoft.com/office/drawing/2014/main" id="{4BE436EC-0E9D-4C2B-8313-6BC8AC7CA675}"/>
              </a:ext>
            </a:extLst>
          </p:cNvPr>
          <p:cNvSpPr txBox="1"/>
          <p:nvPr/>
        </p:nvSpPr>
        <p:spPr>
          <a:xfrm>
            <a:off x="4976026" y="3613480"/>
            <a:ext cx="452047" cy="130343"/>
          </a:xfrm>
          <a:prstGeom prst="rect">
            <a:avLst/>
          </a:prstGeom>
          <a:noFill/>
        </p:spPr>
        <p:txBody>
          <a:bodyPr wrap="none" lIns="0" tIns="0" rIns="0" bIns="0" rtlCol="0">
            <a:spAutoFit/>
          </a:bodyPr>
          <a:lstStyle/>
          <a:p>
            <a:r>
              <a:rPr lang="de-DE" sz="700" i="1" dirty="0"/>
              <a:t>Ramphastos</a:t>
            </a:r>
          </a:p>
        </p:txBody>
      </p:sp>
      <p:sp>
        <p:nvSpPr>
          <p:cNvPr id="196" name="Textfeld 195">
            <a:extLst>
              <a:ext uri="{FF2B5EF4-FFF2-40B4-BE49-F238E27FC236}">
                <a16:creationId xmlns:a16="http://schemas.microsoft.com/office/drawing/2014/main" id="{9295A1CE-A4F0-4A5C-926E-7408502AD1F6}"/>
              </a:ext>
            </a:extLst>
          </p:cNvPr>
          <p:cNvSpPr txBox="1"/>
          <p:nvPr/>
        </p:nvSpPr>
        <p:spPr>
          <a:xfrm>
            <a:off x="4976026" y="3715216"/>
            <a:ext cx="307777" cy="130343"/>
          </a:xfrm>
          <a:prstGeom prst="rect">
            <a:avLst/>
          </a:prstGeom>
          <a:noFill/>
        </p:spPr>
        <p:txBody>
          <a:bodyPr wrap="none" lIns="0" tIns="0" rIns="0" bIns="0" rtlCol="0">
            <a:spAutoFit/>
          </a:bodyPr>
          <a:lstStyle/>
          <a:p>
            <a:r>
              <a:rPr lang="de-DE" sz="700" i="1" dirty="0"/>
              <a:t>Cariama</a:t>
            </a:r>
          </a:p>
        </p:txBody>
      </p:sp>
      <p:sp>
        <p:nvSpPr>
          <p:cNvPr id="197" name="Textfeld 196">
            <a:extLst>
              <a:ext uri="{FF2B5EF4-FFF2-40B4-BE49-F238E27FC236}">
                <a16:creationId xmlns:a16="http://schemas.microsoft.com/office/drawing/2014/main" id="{732F10DE-12FC-46B0-A703-1D7B10E978E5}"/>
              </a:ext>
            </a:extLst>
          </p:cNvPr>
          <p:cNvSpPr txBox="1"/>
          <p:nvPr/>
        </p:nvSpPr>
        <p:spPr>
          <a:xfrm>
            <a:off x="4976026" y="3893182"/>
            <a:ext cx="354264" cy="107722"/>
          </a:xfrm>
          <a:prstGeom prst="rect">
            <a:avLst/>
          </a:prstGeom>
          <a:noFill/>
        </p:spPr>
        <p:txBody>
          <a:bodyPr wrap="none" lIns="0" tIns="0" rIns="0" bIns="0" rtlCol="0">
            <a:spAutoFit/>
          </a:bodyPr>
          <a:lstStyle/>
          <a:p>
            <a:r>
              <a:rPr lang="de-DE" sz="700" i="1" dirty="0"/>
              <a:t>Micrastur</a:t>
            </a:r>
          </a:p>
        </p:txBody>
      </p:sp>
      <p:sp>
        <p:nvSpPr>
          <p:cNvPr id="198" name="Textfeld 197">
            <a:extLst>
              <a:ext uri="{FF2B5EF4-FFF2-40B4-BE49-F238E27FC236}">
                <a16:creationId xmlns:a16="http://schemas.microsoft.com/office/drawing/2014/main" id="{637553F7-BA6D-4B14-B92C-51BF1EDF9FF4}"/>
              </a:ext>
            </a:extLst>
          </p:cNvPr>
          <p:cNvSpPr txBox="1"/>
          <p:nvPr/>
        </p:nvSpPr>
        <p:spPr>
          <a:xfrm>
            <a:off x="4976026" y="3981016"/>
            <a:ext cx="192360" cy="107722"/>
          </a:xfrm>
          <a:prstGeom prst="rect">
            <a:avLst/>
          </a:prstGeom>
          <a:noFill/>
        </p:spPr>
        <p:txBody>
          <a:bodyPr wrap="none" lIns="0" tIns="0" rIns="0" bIns="0" rtlCol="0">
            <a:spAutoFit/>
          </a:bodyPr>
          <a:lstStyle/>
          <a:p>
            <a:r>
              <a:rPr lang="de-DE" sz="700" i="1" dirty="0"/>
              <a:t>Falco</a:t>
            </a:r>
          </a:p>
        </p:txBody>
      </p:sp>
      <p:sp>
        <p:nvSpPr>
          <p:cNvPr id="199" name="Textfeld 198">
            <a:extLst>
              <a:ext uri="{FF2B5EF4-FFF2-40B4-BE49-F238E27FC236}">
                <a16:creationId xmlns:a16="http://schemas.microsoft.com/office/drawing/2014/main" id="{936B0DCD-984B-4C39-8257-5620A26B37F8}"/>
              </a:ext>
            </a:extLst>
          </p:cNvPr>
          <p:cNvSpPr txBox="1"/>
          <p:nvPr/>
        </p:nvSpPr>
        <p:spPr>
          <a:xfrm>
            <a:off x="4976026" y="3789073"/>
            <a:ext cx="278923" cy="107722"/>
          </a:xfrm>
          <a:prstGeom prst="rect">
            <a:avLst/>
          </a:prstGeom>
          <a:noFill/>
        </p:spPr>
        <p:txBody>
          <a:bodyPr wrap="none" lIns="0" tIns="0" rIns="0" bIns="0" rtlCol="0">
            <a:spAutoFit/>
          </a:bodyPr>
          <a:lstStyle/>
          <a:p>
            <a:r>
              <a:rPr lang="de-DE" sz="700" i="1" dirty="0"/>
              <a:t>Chunga</a:t>
            </a:r>
          </a:p>
        </p:txBody>
      </p:sp>
      <p:sp>
        <p:nvSpPr>
          <p:cNvPr id="166" name="Textfeld 165">
            <a:extLst>
              <a:ext uri="{FF2B5EF4-FFF2-40B4-BE49-F238E27FC236}">
                <a16:creationId xmlns:a16="http://schemas.microsoft.com/office/drawing/2014/main" id="{E60FC673-7396-46AE-AAB4-1A7CCD2327AD}"/>
              </a:ext>
            </a:extLst>
          </p:cNvPr>
          <p:cNvSpPr txBox="1"/>
          <p:nvPr/>
        </p:nvSpPr>
        <p:spPr>
          <a:xfrm>
            <a:off x="4976026" y="4071383"/>
            <a:ext cx="250068" cy="107722"/>
          </a:xfrm>
          <a:prstGeom prst="rect">
            <a:avLst/>
          </a:prstGeom>
          <a:noFill/>
        </p:spPr>
        <p:txBody>
          <a:bodyPr wrap="none" lIns="0" tIns="0" rIns="0" bIns="0" rtlCol="0">
            <a:spAutoFit/>
          </a:bodyPr>
          <a:lstStyle/>
          <a:p>
            <a:r>
              <a:rPr lang="de-DE" sz="700" i="1" dirty="0"/>
              <a:t>Ibycter</a:t>
            </a:r>
          </a:p>
        </p:txBody>
      </p:sp>
      <p:sp>
        <p:nvSpPr>
          <p:cNvPr id="200" name="Textfeld 199">
            <a:extLst>
              <a:ext uri="{FF2B5EF4-FFF2-40B4-BE49-F238E27FC236}">
                <a16:creationId xmlns:a16="http://schemas.microsoft.com/office/drawing/2014/main" id="{09BF5152-576A-41B9-8A5F-4975853602A3}"/>
              </a:ext>
            </a:extLst>
          </p:cNvPr>
          <p:cNvSpPr txBox="1"/>
          <p:nvPr/>
        </p:nvSpPr>
        <p:spPr>
          <a:xfrm>
            <a:off x="4976026" y="4159808"/>
            <a:ext cx="330219" cy="107722"/>
          </a:xfrm>
          <a:prstGeom prst="rect">
            <a:avLst/>
          </a:prstGeom>
          <a:noFill/>
        </p:spPr>
        <p:txBody>
          <a:bodyPr wrap="none" lIns="0" tIns="0" rIns="0" bIns="0" rtlCol="0">
            <a:spAutoFit/>
          </a:bodyPr>
          <a:lstStyle/>
          <a:p>
            <a:r>
              <a:rPr lang="de-DE" sz="700" i="1" dirty="0"/>
              <a:t>Caracara</a:t>
            </a:r>
          </a:p>
        </p:txBody>
      </p:sp>
      <p:sp>
        <p:nvSpPr>
          <p:cNvPr id="201" name="Textfeld 200">
            <a:extLst>
              <a:ext uri="{FF2B5EF4-FFF2-40B4-BE49-F238E27FC236}">
                <a16:creationId xmlns:a16="http://schemas.microsoft.com/office/drawing/2014/main" id="{490AD69F-2A89-4D18-8F01-93D2D95C1492}"/>
              </a:ext>
            </a:extLst>
          </p:cNvPr>
          <p:cNvSpPr txBox="1"/>
          <p:nvPr/>
        </p:nvSpPr>
        <p:spPr>
          <a:xfrm>
            <a:off x="4976026" y="4255664"/>
            <a:ext cx="243656" cy="107722"/>
          </a:xfrm>
          <a:prstGeom prst="rect">
            <a:avLst/>
          </a:prstGeom>
          <a:noFill/>
        </p:spPr>
        <p:txBody>
          <a:bodyPr wrap="none" lIns="0" tIns="0" rIns="0" bIns="0" rtlCol="0">
            <a:spAutoFit/>
          </a:bodyPr>
          <a:lstStyle/>
          <a:p>
            <a:r>
              <a:rPr lang="de-DE" sz="700" i="1" dirty="0"/>
              <a:t>Nestor</a:t>
            </a:r>
          </a:p>
        </p:txBody>
      </p:sp>
      <p:sp>
        <p:nvSpPr>
          <p:cNvPr id="202" name="Textfeld 201">
            <a:extLst>
              <a:ext uri="{FF2B5EF4-FFF2-40B4-BE49-F238E27FC236}">
                <a16:creationId xmlns:a16="http://schemas.microsoft.com/office/drawing/2014/main" id="{BC4E1507-2EC8-443E-A1E7-AB51E5D23C00}"/>
              </a:ext>
            </a:extLst>
          </p:cNvPr>
          <p:cNvSpPr txBox="1"/>
          <p:nvPr/>
        </p:nvSpPr>
        <p:spPr>
          <a:xfrm>
            <a:off x="4976026" y="4342160"/>
            <a:ext cx="429605" cy="107722"/>
          </a:xfrm>
          <a:prstGeom prst="rect">
            <a:avLst/>
          </a:prstGeom>
          <a:noFill/>
        </p:spPr>
        <p:txBody>
          <a:bodyPr wrap="none" lIns="0" tIns="0" rIns="0" bIns="0" rtlCol="0">
            <a:spAutoFit/>
          </a:bodyPr>
          <a:lstStyle/>
          <a:p>
            <a:r>
              <a:rPr lang="de-DE" sz="700" i="1" dirty="0"/>
              <a:t>Probosciger</a:t>
            </a:r>
          </a:p>
        </p:txBody>
      </p:sp>
      <p:sp>
        <p:nvSpPr>
          <p:cNvPr id="203" name="Textfeld 202">
            <a:extLst>
              <a:ext uri="{FF2B5EF4-FFF2-40B4-BE49-F238E27FC236}">
                <a16:creationId xmlns:a16="http://schemas.microsoft.com/office/drawing/2014/main" id="{7A3319B7-B0C4-41CD-BD52-CB5789F39240}"/>
              </a:ext>
            </a:extLst>
          </p:cNvPr>
          <p:cNvSpPr txBox="1"/>
          <p:nvPr/>
        </p:nvSpPr>
        <p:spPr>
          <a:xfrm>
            <a:off x="4976026" y="4527986"/>
            <a:ext cx="379912" cy="107722"/>
          </a:xfrm>
          <a:prstGeom prst="rect">
            <a:avLst/>
          </a:prstGeom>
          <a:noFill/>
        </p:spPr>
        <p:txBody>
          <a:bodyPr wrap="none" lIns="0" tIns="0" rIns="0" bIns="0" rtlCol="0">
            <a:spAutoFit/>
          </a:bodyPr>
          <a:lstStyle/>
          <a:p>
            <a:r>
              <a:rPr lang="de-DE" sz="700" i="1" dirty="0"/>
              <a:t>Psittrichas</a:t>
            </a:r>
          </a:p>
        </p:txBody>
      </p:sp>
      <p:sp>
        <p:nvSpPr>
          <p:cNvPr id="204" name="Textfeld 203">
            <a:extLst>
              <a:ext uri="{FF2B5EF4-FFF2-40B4-BE49-F238E27FC236}">
                <a16:creationId xmlns:a16="http://schemas.microsoft.com/office/drawing/2014/main" id="{DFFEDF48-91C4-40F6-A6B9-9DF7E943C155}"/>
              </a:ext>
            </a:extLst>
          </p:cNvPr>
          <p:cNvSpPr txBox="1"/>
          <p:nvPr/>
        </p:nvSpPr>
        <p:spPr>
          <a:xfrm>
            <a:off x="4976026" y="4623320"/>
            <a:ext cx="328616" cy="107722"/>
          </a:xfrm>
          <a:prstGeom prst="rect">
            <a:avLst/>
          </a:prstGeom>
          <a:noFill/>
        </p:spPr>
        <p:txBody>
          <a:bodyPr wrap="none" lIns="0" tIns="0" rIns="0" bIns="0" rtlCol="0">
            <a:spAutoFit/>
          </a:bodyPr>
          <a:lstStyle/>
          <a:p>
            <a:r>
              <a:rPr lang="de-DE" sz="700" i="1" dirty="0"/>
              <a:t>Psittacus</a:t>
            </a:r>
          </a:p>
        </p:txBody>
      </p:sp>
      <p:sp>
        <p:nvSpPr>
          <p:cNvPr id="205" name="Textfeld 204">
            <a:extLst>
              <a:ext uri="{FF2B5EF4-FFF2-40B4-BE49-F238E27FC236}">
                <a16:creationId xmlns:a16="http://schemas.microsoft.com/office/drawing/2014/main" id="{004CE5DA-52D2-4AE7-888E-E08A2BD3EED7}"/>
              </a:ext>
            </a:extLst>
          </p:cNvPr>
          <p:cNvSpPr txBox="1"/>
          <p:nvPr/>
        </p:nvSpPr>
        <p:spPr>
          <a:xfrm>
            <a:off x="4976026" y="4436274"/>
            <a:ext cx="391133" cy="107722"/>
          </a:xfrm>
          <a:prstGeom prst="rect">
            <a:avLst/>
          </a:prstGeom>
          <a:noFill/>
        </p:spPr>
        <p:txBody>
          <a:bodyPr wrap="none" lIns="0" tIns="0" rIns="0" bIns="0" rtlCol="0">
            <a:spAutoFit/>
          </a:bodyPr>
          <a:lstStyle/>
          <a:p>
            <a:r>
              <a:rPr lang="de-DE" sz="700" i="1" dirty="0"/>
              <a:t>Bamardius</a:t>
            </a:r>
          </a:p>
        </p:txBody>
      </p:sp>
      <p:sp>
        <p:nvSpPr>
          <p:cNvPr id="206" name="Textfeld 205">
            <a:extLst>
              <a:ext uri="{FF2B5EF4-FFF2-40B4-BE49-F238E27FC236}">
                <a16:creationId xmlns:a16="http://schemas.microsoft.com/office/drawing/2014/main" id="{D00BB667-CDC1-41EC-8ADD-2AE3CDABD2A4}"/>
              </a:ext>
            </a:extLst>
          </p:cNvPr>
          <p:cNvSpPr txBox="1"/>
          <p:nvPr/>
        </p:nvSpPr>
        <p:spPr>
          <a:xfrm>
            <a:off x="4976026" y="4708678"/>
            <a:ext cx="373500" cy="107722"/>
          </a:xfrm>
          <a:prstGeom prst="rect">
            <a:avLst/>
          </a:prstGeom>
          <a:noFill/>
        </p:spPr>
        <p:txBody>
          <a:bodyPr wrap="none" lIns="0" tIns="0" rIns="0" bIns="0" rtlCol="0">
            <a:spAutoFit/>
          </a:bodyPr>
          <a:lstStyle/>
          <a:p>
            <a:r>
              <a:rPr lang="de-DE" sz="700" i="1" dirty="0"/>
              <a:t>Deroptyus</a:t>
            </a:r>
          </a:p>
        </p:txBody>
      </p:sp>
      <p:sp>
        <p:nvSpPr>
          <p:cNvPr id="207" name="Textfeld 206">
            <a:extLst>
              <a:ext uri="{FF2B5EF4-FFF2-40B4-BE49-F238E27FC236}">
                <a16:creationId xmlns:a16="http://schemas.microsoft.com/office/drawing/2014/main" id="{42716D33-C60D-4ADB-871A-33C610EBC928}"/>
              </a:ext>
            </a:extLst>
          </p:cNvPr>
          <p:cNvSpPr txBox="1"/>
          <p:nvPr/>
        </p:nvSpPr>
        <p:spPr>
          <a:xfrm>
            <a:off x="4976026" y="4802435"/>
            <a:ext cx="395942" cy="107722"/>
          </a:xfrm>
          <a:prstGeom prst="rect">
            <a:avLst/>
          </a:prstGeom>
          <a:noFill/>
        </p:spPr>
        <p:txBody>
          <a:bodyPr wrap="none" lIns="0" tIns="0" rIns="0" bIns="0" rtlCol="0">
            <a:spAutoFit/>
          </a:bodyPr>
          <a:lstStyle/>
          <a:p>
            <a:r>
              <a:rPr lang="de-DE" sz="700" i="1" dirty="0"/>
              <a:t>Acathisitta</a:t>
            </a:r>
          </a:p>
        </p:txBody>
      </p:sp>
      <p:sp>
        <p:nvSpPr>
          <p:cNvPr id="208" name="Textfeld 207">
            <a:extLst>
              <a:ext uri="{FF2B5EF4-FFF2-40B4-BE49-F238E27FC236}">
                <a16:creationId xmlns:a16="http://schemas.microsoft.com/office/drawing/2014/main" id="{A5DA8979-9B0F-4869-B7FD-993E29E6105E}"/>
              </a:ext>
            </a:extLst>
          </p:cNvPr>
          <p:cNvSpPr txBox="1"/>
          <p:nvPr/>
        </p:nvSpPr>
        <p:spPr>
          <a:xfrm>
            <a:off x="4976026" y="4896054"/>
            <a:ext cx="174728" cy="107722"/>
          </a:xfrm>
          <a:prstGeom prst="rect">
            <a:avLst/>
          </a:prstGeom>
          <a:noFill/>
        </p:spPr>
        <p:txBody>
          <a:bodyPr wrap="none" lIns="0" tIns="0" rIns="0" bIns="0" rtlCol="0">
            <a:spAutoFit/>
          </a:bodyPr>
          <a:lstStyle/>
          <a:p>
            <a:r>
              <a:rPr lang="de-DE" sz="700" i="1" dirty="0"/>
              <a:t>Pitta</a:t>
            </a:r>
          </a:p>
        </p:txBody>
      </p:sp>
      <p:sp>
        <p:nvSpPr>
          <p:cNvPr id="209" name="Textfeld 208">
            <a:extLst>
              <a:ext uri="{FF2B5EF4-FFF2-40B4-BE49-F238E27FC236}">
                <a16:creationId xmlns:a16="http://schemas.microsoft.com/office/drawing/2014/main" id="{E0F3A9E3-1A56-4835-B1F9-0B265DEADDAE}"/>
              </a:ext>
            </a:extLst>
          </p:cNvPr>
          <p:cNvSpPr txBox="1"/>
          <p:nvPr/>
        </p:nvSpPr>
        <p:spPr>
          <a:xfrm>
            <a:off x="4976026" y="4987175"/>
            <a:ext cx="381515" cy="107722"/>
          </a:xfrm>
          <a:prstGeom prst="rect">
            <a:avLst/>
          </a:prstGeom>
          <a:noFill/>
        </p:spPr>
        <p:txBody>
          <a:bodyPr wrap="none" lIns="0" tIns="0" rIns="0" bIns="0" rtlCol="0">
            <a:spAutoFit/>
          </a:bodyPr>
          <a:lstStyle/>
          <a:p>
            <a:r>
              <a:rPr lang="de-DE" sz="700" i="1" dirty="0"/>
              <a:t>Smithomis</a:t>
            </a:r>
          </a:p>
        </p:txBody>
      </p:sp>
      <p:sp>
        <p:nvSpPr>
          <p:cNvPr id="210" name="Textfeld 209">
            <a:extLst>
              <a:ext uri="{FF2B5EF4-FFF2-40B4-BE49-F238E27FC236}">
                <a16:creationId xmlns:a16="http://schemas.microsoft.com/office/drawing/2014/main" id="{7B0B778B-0603-443A-98BE-048AA7402069}"/>
              </a:ext>
            </a:extLst>
          </p:cNvPr>
          <p:cNvSpPr txBox="1"/>
          <p:nvPr/>
        </p:nvSpPr>
        <p:spPr>
          <a:xfrm>
            <a:off x="4976026" y="5070567"/>
            <a:ext cx="484107" cy="107722"/>
          </a:xfrm>
          <a:prstGeom prst="rect">
            <a:avLst/>
          </a:prstGeom>
          <a:noFill/>
        </p:spPr>
        <p:txBody>
          <a:bodyPr wrap="none" lIns="0" tIns="0" rIns="0" bIns="0" rtlCol="0">
            <a:spAutoFit/>
          </a:bodyPr>
          <a:lstStyle/>
          <a:p>
            <a:r>
              <a:rPr lang="de-DE" sz="700" i="1" dirty="0"/>
              <a:t>Calyptomena</a:t>
            </a:r>
          </a:p>
        </p:txBody>
      </p:sp>
      <p:sp>
        <p:nvSpPr>
          <p:cNvPr id="211" name="Textfeld 210">
            <a:extLst>
              <a:ext uri="{FF2B5EF4-FFF2-40B4-BE49-F238E27FC236}">
                <a16:creationId xmlns:a16="http://schemas.microsoft.com/office/drawing/2014/main" id="{84ADDED4-1D52-4CB9-ADE9-F0007501F872}"/>
              </a:ext>
            </a:extLst>
          </p:cNvPr>
          <p:cNvSpPr txBox="1"/>
          <p:nvPr/>
        </p:nvSpPr>
        <p:spPr>
          <a:xfrm>
            <a:off x="4976026" y="5162733"/>
            <a:ext cx="400751" cy="107722"/>
          </a:xfrm>
          <a:prstGeom prst="rect">
            <a:avLst/>
          </a:prstGeom>
          <a:noFill/>
        </p:spPr>
        <p:txBody>
          <a:bodyPr wrap="none" lIns="0" tIns="0" rIns="0" bIns="0" rtlCol="0">
            <a:spAutoFit/>
          </a:bodyPr>
          <a:lstStyle/>
          <a:p>
            <a:r>
              <a:rPr lang="de-DE" sz="700" i="1" dirty="0"/>
              <a:t>Eurylaimus</a:t>
            </a:r>
          </a:p>
        </p:txBody>
      </p:sp>
      <p:sp>
        <p:nvSpPr>
          <p:cNvPr id="212" name="Textfeld 211">
            <a:extLst>
              <a:ext uri="{FF2B5EF4-FFF2-40B4-BE49-F238E27FC236}">
                <a16:creationId xmlns:a16="http://schemas.microsoft.com/office/drawing/2014/main" id="{A9D1791A-2A74-475D-B23E-15658077BCD0}"/>
              </a:ext>
            </a:extLst>
          </p:cNvPr>
          <p:cNvSpPr txBox="1"/>
          <p:nvPr/>
        </p:nvSpPr>
        <p:spPr>
          <a:xfrm>
            <a:off x="4976026" y="5249229"/>
            <a:ext cx="416781" cy="107722"/>
          </a:xfrm>
          <a:prstGeom prst="rect">
            <a:avLst/>
          </a:prstGeom>
          <a:noFill/>
        </p:spPr>
        <p:txBody>
          <a:bodyPr wrap="none" lIns="0" tIns="0" rIns="0" bIns="0" rtlCol="0">
            <a:spAutoFit/>
          </a:bodyPr>
          <a:lstStyle/>
          <a:p>
            <a:r>
              <a:rPr lang="de-DE" sz="700" i="1" dirty="0"/>
              <a:t>Neodrepnis</a:t>
            </a:r>
          </a:p>
        </p:txBody>
      </p:sp>
      <p:sp>
        <p:nvSpPr>
          <p:cNvPr id="213" name="Textfeld 212">
            <a:extLst>
              <a:ext uri="{FF2B5EF4-FFF2-40B4-BE49-F238E27FC236}">
                <a16:creationId xmlns:a16="http://schemas.microsoft.com/office/drawing/2014/main" id="{5D4F938F-DC3E-4A79-8A87-96CDAFD95646}"/>
              </a:ext>
            </a:extLst>
          </p:cNvPr>
          <p:cNvSpPr txBox="1"/>
          <p:nvPr/>
        </p:nvSpPr>
        <p:spPr>
          <a:xfrm>
            <a:off x="4976026" y="5442435"/>
            <a:ext cx="397545" cy="107722"/>
          </a:xfrm>
          <a:prstGeom prst="rect">
            <a:avLst/>
          </a:prstGeom>
          <a:noFill/>
        </p:spPr>
        <p:txBody>
          <a:bodyPr wrap="none" lIns="0" tIns="0" rIns="0" bIns="0" rtlCol="0">
            <a:spAutoFit/>
          </a:bodyPr>
          <a:lstStyle/>
          <a:p>
            <a:r>
              <a:rPr lang="de-DE" sz="700" i="1" dirty="0"/>
              <a:t>Myrmornis</a:t>
            </a:r>
          </a:p>
        </p:txBody>
      </p:sp>
      <p:sp>
        <p:nvSpPr>
          <p:cNvPr id="214" name="Textfeld 213">
            <a:extLst>
              <a:ext uri="{FF2B5EF4-FFF2-40B4-BE49-F238E27FC236}">
                <a16:creationId xmlns:a16="http://schemas.microsoft.com/office/drawing/2014/main" id="{6E1360E2-D7E9-4ABC-8DC9-9AC4D9309DBE}"/>
              </a:ext>
            </a:extLst>
          </p:cNvPr>
          <p:cNvSpPr txBox="1"/>
          <p:nvPr/>
        </p:nvSpPr>
        <p:spPr>
          <a:xfrm>
            <a:off x="4976026" y="5530269"/>
            <a:ext cx="516167" cy="107722"/>
          </a:xfrm>
          <a:prstGeom prst="rect">
            <a:avLst/>
          </a:prstGeom>
          <a:noFill/>
        </p:spPr>
        <p:txBody>
          <a:bodyPr wrap="none" lIns="0" tIns="0" rIns="0" bIns="0" rtlCol="0">
            <a:spAutoFit/>
          </a:bodyPr>
          <a:lstStyle/>
          <a:p>
            <a:r>
              <a:rPr lang="de-DE" sz="700" i="1" dirty="0"/>
              <a:t>Thamnophilus</a:t>
            </a:r>
          </a:p>
        </p:txBody>
      </p:sp>
      <p:sp>
        <p:nvSpPr>
          <p:cNvPr id="215" name="Textfeld 214">
            <a:extLst>
              <a:ext uri="{FF2B5EF4-FFF2-40B4-BE49-F238E27FC236}">
                <a16:creationId xmlns:a16="http://schemas.microsoft.com/office/drawing/2014/main" id="{2E9079B8-28B9-4F9E-AD41-767E1B0E86CD}"/>
              </a:ext>
            </a:extLst>
          </p:cNvPr>
          <p:cNvSpPr txBox="1"/>
          <p:nvPr/>
        </p:nvSpPr>
        <p:spPr>
          <a:xfrm>
            <a:off x="4976026" y="5345946"/>
            <a:ext cx="514564" cy="107722"/>
          </a:xfrm>
          <a:prstGeom prst="rect">
            <a:avLst/>
          </a:prstGeom>
          <a:noFill/>
        </p:spPr>
        <p:txBody>
          <a:bodyPr wrap="none" lIns="0" tIns="0" rIns="0" bIns="0" rtlCol="0">
            <a:spAutoFit/>
          </a:bodyPr>
          <a:lstStyle/>
          <a:p>
            <a:r>
              <a:rPr lang="de-DE" sz="700" i="1" dirty="0"/>
              <a:t>Melanopareia</a:t>
            </a:r>
          </a:p>
        </p:txBody>
      </p:sp>
      <p:sp>
        <p:nvSpPr>
          <p:cNvPr id="216" name="Textfeld 215">
            <a:extLst>
              <a:ext uri="{FF2B5EF4-FFF2-40B4-BE49-F238E27FC236}">
                <a16:creationId xmlns:a16="http://schemas.microsoft.com/office/drawing/2014/main" id="{56B9C887-5962-448F-9141-1582DFD71799}"/>
              </a:ext>
            </a:extLst>
          </p:cNvPr>
          <p:cNvSpPr txBox="1"/>
          <p:nvPr/>
        </p:nvSpPr>
        <p:spPr>
          <a:xfrm>
            <a:off x="4976026" y="5620432"/>
            <a:ext cx="330219" cy="143377"/>
          </a:xfrm>
          <a:prstGeom prst="rect">
            <a:avLst/>
          </a:prstGeom>
          <a:noFill/>
        </p:spPr>
        <p:txBody>
          <a:bodyPr wrap="none" lIns="0" tIns="0" rIns="0" bIns="0" rtlCol="0">
            <a:spAutoFit/>
          </a:bodyPr>
          <a:lstStyle/>
          <a:p>
            <a:r>
              <a:rPr lang="de-DE" sz="700" i="1" dirty="0"/>
              <a:t>Terenura</a:t>
            </a:r>
          </a:p>
        </p:txBody>
      </p:sp>
      <p:sp>
        <p:nvSpPr>
          <p:cNvPr id="217" name="Textfeld 216">
            <a:extLst>
              <a:ext uri="{FF2B5EF4-FFF2-40B4-BE49-F238E27FC236}">
                <a16:creationId xmlns:a16="http://schemas.microsoft.com/office/drawing/2014/main" id="{EE708A5B-B8D5-48C1-9CAB-7F376D526BAA}"/>
              </a:ext>
            </a:extLst>
          </p:cNvPr>
          <p:cNvSpPr txBox="1"/>
          <p:nvPr/>
        </p:nvSpPr>
        <p:spPr>
          <a:xfrm>
            <a:off x="4976026" y="5797175"/>
            <a:ext cx="330219" cy="107722"/>
          </a:xfrm>
          <a:prstGeom prst="rect">
            <a:avLst/>
          </a:prstGeom>
          <a:noFill/>
        </p:spPr>
        <p:txBody>
          <a:bodyPr wrap="none" lIns="0" tIns="0" rIns="0" bIns="0" rtlCol="0">
            <a:spAutoFit/>
          </a:bodyPr>
          <a:lstStyle/>
          <a:p>
            <a:r>
              <a:rPr lang="de-DE" sz="700" i="1" dirty="0"/>
              <a:t>Sclerurus</a:t>
            </a:r>
          </a:p>
        </p:txBody>
      </p:sp>
      <p:sp>
        <p:nvSpPr>
          <p:cNvPr id="218" name="Textfeld 217">
            <a:extLst>
              <a:ext uri="{FF2B5EF4-FFF2-40B4-BE49-F238E27FC236}">
                <a16:creationId xmlns:a16="http://schemas.microsoft.com/office/drawing/2014/main" id="{967F3221-5ED8-4E63-94A2-F6E5636EF187}"/>
              </a:ext>
            </a:extLst>
          </p:cNvPr>
          <p:cNvSpPr txBox="1"/>
          <p:nvPr/>
        </p:nvSpPr>
        <p:spPr>
          <a:xfrm>
            <a:off x="4976026" y="5892629"/>
            <a:ext cx="344646" cy="107722"/>
          </a:xfrm>
          <a:prstGeom prst="rect">
            <a:avLst/>
          </a:prstGeom>
          <a:noFill/>
        </p:spPr>
        <p:txBody>
          <a:bodyPr wrap="none" lIns="0" tIns="0" rIns="0" bIns="0" rtlCol="0">
            <a:spAutoFit/>
          </a:bodyPr>
          <a:lstStyle/>
          <a:p>
            <a:r>
              <a:rPr lang="de-DE" sz="700" i="1" dirty="0"/>
              <a:t>Furnarius</a:t>
            </a:r>
          </a:p>
        </p:txBody>
      </p:sp>
      <p:sp>
        <p:nvSpPr>
          <p:cNvPr id="219" name="Textfeld 218">
            <a:extLst>
              <a:ext uri="{FF2B5EF4-FFF2-40B4-BE49-F238E27FC236}">
                <a16:creationId xmlns:a16="http://schemas.microsoft.com/office/drawing/2014/main" id="{75D7A6D0-DA41-4E60-BEBB-8121138185FC}"/>
              </a:ext>
            </a:extLst>
          </p:cNvPr>
          <p:cNvSpPr txBox="1"/>
          <p:nvPr/>
        </p:nvSpPr>
        <p:spPr>
          <a:xfrm>
            <a:off x="4976026" y="5713203"/>
            <a:ext cx="461665" cy="97929"/>
          </a:xfrm>
          <a:prstGeom prst="rect">
            <a:avLst/>
          </a:prstGeom>
          <a:noFill/>
        </p:spPr>
        <p:txBody>
          <a:bodyPr wrap="none" lIns="0" tIns="0" rIns="0" bIns="0" rtlCol="0">
            <a:spAutoFit/>
          </a:bodyPr>
          <a:lstStyle/>
          <a:p>
            <a:r>
              <a:rPr lang="de-DE" sz="700" i="1" dirty="0"/>
              <a:t>Myrmothera</a:t>
            </a:r>
          </a:p>
        </p:txBody>
      </p:sp>
      <p:sp>
        <p:nvSpPr>
          <p:cNvPr id="220" name="Textfeld 219">
            <a:extLst>
              <a:ext uri="{FF2B5EF4-FFF2-40B4-BE49-F238E27FC236}">
                <a16:creationId xmlns:a16="http://schemas.microsoft.com/office/drawing/2014/main" id="{940F53FD-9BD3-45E1-9CF8-4B0A53F992CF}"/>
              </a:ext>
            </a:extLst>
          </p:cNvPr>
          <p:cNvSpPr txBox="1"/>
          <p:nvPr/>
        </p:nvSpPr>
        <p:spPr>
          <a:xfrm>
            <a:off x="4976026" y="5982996"/>
            <a:ext cx="548227" cy="107722"/>
          </a:xfrm>
          <a:prstGeom prst="rect">
            <a:avLst/>
          </a:prstGeom>
          <a:noFill/>
        </p:spPr>
        <p:txBody>
          <a:bodyPr wrap="none" lIns="0" tIns="0" rIns="0" bIns="0" rtlCol="0">
            <a:spAutoFit/>
          </a:bodyPr>
          <a:lstStyle/>
          <a:p>
            <a:r>
              <a:rPr lang="de-DE" sz="700" i="1" dirty="0"/>
              <a:t>Lepidocolaptes</a:t>
            </a:r>
          </a:p>
        </p:txBody>
      </p:sp>
      <p:sp>
        <p:nvSpPr>
          <p:cNvPr id="221" name="Textfeld 220">
            <a:extLst>
              <a:ext uri="{FF2B5EF4-FFF2-40B4-BE49-F238E27FC236}">
                <a16:creationId xmlns:a16="http://schemas.microsoft.com/office/drawing/2014/main" id="{436AE2AF-BBFD-42F0-91AE-588084D8FF58}"/>
              </a:ext>
            </a:extLst>
          </p:cNvPr>
          <p:cNvSpPr txBox="1"/>
          <p:nvPr/>
        </p:nvSpPr>
        <p:spPr>
          <a:xfrm>
            <a:off x="4976026" y="6071421"/>
            <a:ext cx="375103" cy="107722"/>
          </a:xfrm>
          <a:prstGeom prst="rect">
            <a:avLst/>
          </a:prstGeom>
          <a:noFill/>
        </p:spPr>
        <p:txBody>
          <a:bodyPr wrap="none" lIns="0" tIns="0" rIns="0" bIns="0" rtlCol="0">
            <a:spAutoFit/>
          </a:bodyPr>
          <a:lstStyle/>
          <a:p>
            <a:r>
              <a:rPr lang="de-DE" sz="700" i="1" dirty="0"/>
              <a:t>Neopelma</a:t>
            </a:r>
          </a:p>
        </p:txBody>
      </p:sp>
      <p:sp>
        <p:nvSpPr>
          <p:cNvPr id="222" name="Textfeld 221">
            <a:extLst>
              <a:ext uri="{FF2B5EF4-FFF2-40B4-BE49-F238E27FC236}">
                <a16:creationId xmlns:a16="http://schemas.microsoft.com/office/drawing/2014/main" id="{345D7AAE-11F6-41EB-95C8-269D0B9BF703}"/>
              </a:ext>
            </a:extLst>
          </p:cNvPr>
          <p:cNvSpPr txBox="1"/>
          <p:nvPr/>
        </p:nvSpPr>
        <p:spPr>
          <a:xfrm>
            <a:off x="4976026" y="6159657"/>
            <a:ext cx="400751" cy="107722"/>
          </a:xfrm>
          <a:prstGeom prst="rect">
            <a:avLst/>
          </a:prstGeom>
          <a:noFill/>
        </p:spPr>
        <p:txBody>
          <a:bodyPr wrap="none" lIns="0" tIns="0" rIns="0" bIns="0" rtlCol="0">
            <a:spAutoFit/>
          </a:bodyPr>
          <a:lstStyle/>
          <a:p>
            <a:r>
              <a:rPr lang="de-DE" sz="700" i="1" dirty="0"/>
              <a:t>Cryptopipo</a:t>
            </a:r>
          </a:p>
        </p:txBody>
      </p:sp>
      <p:sp>
        <p:nvSpPr>
          <p:cNvPr id="223" name="Textfeld 222">
            <a:extLst>
              <a:ext uri="{FF2B5EF4-FFF2-40B4-BE49-F238E27FC236}">
                <a16:creationId xmlns:a16="http://schemas.microsoft.com/office/drawing/2014/main" id="{65ADCE13-7583-48D2-AD1E-393363CA8CBC}"/>
              </a:ext>
            </a:extLst>
          </p:cNvPr>
          <p:cNvSpPr txBox="1"/>
          <p:nvPr/>
        </p:nvSpPr>
        <p:spPr>
          <a:xfrm>
            <a:off x="4976026" y="6253773"/>
            <a:ext cx="434414" cy="107722"/>
          </a:xfrm>
          <a:prstGeom prst="rect">
            <a:avLst/>
          </a:prstGeom>
          <a:noFill/>
        </p:spPr>
        <p:txBody>
          <a:bodyPr wrap="none" lIns="0" tIns="0" rIns="0" bIns="0" rtlCol="0">
            <a:spAutoFit/>
          </a:bodyPr>
          <a:lstStyle/>
          <a:p>
            <a:r>
              <a:rPr lang="de-DE" sz="700" i="1" dirty="0"/>
              <a:t>Ceratopipra</a:t>
            </a:r>
          </a:p>
        </p:txBody>
      </p:sp>
      <p:sp>
        <p:nvSpPr>
          <p:cNvPr id="224" name="Textfeld 223">
            <a:extLst>
              <a:ext uri="{FF2B5EF4-FFF2-40B4-BE49-F238E27FC236}">
                <a16:creationId xmlns:a16="http://schemas.microsoft.com/office/drawing/2014/main" id="{96827EC6-0F37-4FDD-A803-83B80D72AC09}"/>
              </a:ext>
            </a:extLst>
          </p:cNvPr>
          <p:cNvSpPr txBox="1"/>
          <p:nvPr/>
        </p:nvSpPr>
        <p:spPr>
          <a:xfrm>
            <a:off x="4976026" y="6439599"/>
            <a:ext cx="283732" cy="107722"/>
          </a:xfrm>
          <a:prstGeom prst="rect">
            <a:avLst/>
          </a:prstGeom>
          <a:noFill/>
        </p:spPr>
        <p:txBody>
          <a:bodyPr wrap="none" lIns="0" tIns="0" rIns="0" bIns="0" rtlCol="0">
            <a:spAutoFit/>
          </a:bodyPr>
          <a:lstStyle/>
          <a:p>
            <a:r>
              <a:rPr lang="de-DE" sz="700" i="1" dirty="0"/>
              <a:t>Cotinga</a:t>
            </a:r>
          </a:p>
        </p:txBody>
      </p:sp>
      <p:sp>
        <p:nvSpPr>
          <p:cNvPr id="225" name="Textfeld 224">
            <a:extLst>
              <a:ext uri="{FF2B5EF4-FFF2-40B4-BE49-F238E27FC236}">
                <a16:creationId xmlns:a16="http://schemas.microsoft.com/office/drawing/2014/main" id="{9342A7DD-4128-477C-8683-6B81B05DB07C}"/>
              </a:ext>
            </a:extLst>
          </p:cNvPr>
          <p:cNvSpPr txBox="1"/>
          <p:nvPr/>
        </p:nvSpPr>
        <p:spPr>
          <a:xfrm>
            <a:off x="4976026" y="6534933"/>
            <a:ext cx="379912" cy="107722"/>
          </a:xfrm>
          <a:prstGeom prst="rect">
            <a:avLst/>
          </a:prstGeom>
          <a:noFill/>
        </p:spPr>
        <p:txBody>
          <a:bodyPr wrap="none" lIns="0" tIns="0" rIns="0" bIns="0" rtlCol="0">
            <a:spAutoFit/>
          </a:bodyPr>
          <a:lstStyle/>
          <a:p>
            <a:r>
              <a:rPr lang="de-DE" sz="700" i="1" dirty="0"/>
              <a:t>Oxyruncus</a:t>
            </a:r>
          </a:p>
        </p:txBody>
      </p:sp>
      <p:sp>
        <p:nvSpPr>
          <p:cNvPr id="226" name="Textfeld 225">
            <a:extLst>
              <a:ext uri="{FF2B5EF4-FFF2-40B4-BE49-F238E27FC236}">
                <a16:creationId xmlns:a16="http://schemas.microsoft.com/office/drawing/2014/main" id="{5FC98CB8-1E5A-4142-9E8E-FB720004CC93}"/>
              </a:ext>
            </a:extLst>
          </p:cNvPr>
          <p:cNvSpPr txBox="1"/>
          <p:nvPr/>
        </p:nvSpPr>
        <p:spPr>
          <a:xfrm>
            <a:off x="4976026" y="6347887"/>
            <a:ext cx="312586" cy="107722"/>
          </a:xfrm>
          <a:prstGeom prst="rect">
            <a:avLst/>
          </a:prstGeom>
          <a:noFill/>
        </p:spPr>
        <p:txBody>
          <a:bodyPr wrap="none" lIns="0" tIns="0" rIns="0" bIns="0" rtlCol="0">
            <a:spAutoFit/>
          </a:bodyPr>
          <a:lstStyle/>
          <a:p>
            <a:r>
              <a:rPr lang="de-DE" sz="700" i="1" dirty="0"/>
              <a:t>Rupicola</a:t>
            </a:r>
          </a:p>
        </p:txBody>
      </p:sp>
      <p:sp>
        <p:nvSpPr>
          <p:cNvPr id="227" name="Textfeld 226">
            <a:extLst>
              <a:ext uri="{FF2B5EF4-FFF2-40B4-BE49-F238E27FC236}">
                <a16:creationId xmlns:a16="http://schemas.microsoft.com/office/drawing/2014/main" id="{C9D95985-2B6D-4EC2-A31B-616CECA8DE90}"/>
              </a:ext>
            </a:extLst>
          </p:cNvPr>
          <p:cNvSpPr txBox="1"/>
          <p:nvPr/>
        </p:nvSpPr>
        <p:spPr>
          <a:xfrm>
            <a:off x="4976026" y="6620291"/>
            <a:ext cx="333425" cy="107722"/>
          </a:xfrm>
          <a:prstGeom prst="rect">
            <a:avLst/>
          </a:prstGeom>
          <a:noFill/>
        </p:spPr>
        <p:txBody>
          <a:bodyPr wrap="none" lIns="0" tIns="0" rIns="0" bIns="0" rtlCol="0">
            <a:spAutoFit/>
          </a:bodyPr>
          <a:lstStyle/>
          <a:p>
            <a:r>
              <a:rPr lang="de-DE" sz="700" i="1" dirty="0"/>
              <a:t>Myiopius</a:t>
            </a:r>
          </a:p>
        </p:txBody>
      </p:sp>
      <p:sp>
        <p:nvSpPr>
          <p:cNvPr id="228" name="Textfeld 227">
            <a:extLst>
              <a:ext uri="{FF2B5EF4-FFF2-40B4-BE49-F238E27FC236}">
                <a16:creationId xmlns:a16="http://schemas.microsoft.com/office/drawing/2014/main" id="{1BB51F74-199E-407F-B4D4-BF7ECE6042AE}"/>
              </a:ext>
            </a:extLst>
          </p:cNvPr>
          <p:cNvSpPr txBox="1"/>
          <p:nvPr/>
        </p:nvSpPr>
        <p:spPr>
          <a:xfrm>
            <a:off x="4976026" y="6714048"/>
            <a:ext cx="378309" cy="107722"/>
          </a:xfrm>
          <a:prstGeom prst="rect">
            <a:avLst/>
          </a:prstGeom>
          <a:noFill/>
        </p:spPr>
        <p:txBody>
          <a:bodyPr wrap="none" lIns="0" tIns="0" rIns="0" bIns="0" rtlCol="0">
            <a:spAutoFit/>
          </a:bodyPr>
          <a:lstStyle/>
          <a:p>
            <a:r>
              <a:rPr lang="de-DE" sz="700" i="1" dirty="0"/>
              <a:t>Schiffornis</a:t>
            </a:r>
          </a:p>
        </p:txBody>
      </p:sp>
      <p:sp>
        <p:nvSpPr>
          <p:cNvPr id="229" name="Textfeld 228">
            <a:extLst>
              <a:ext uri="{FF2B5EF4-FFF2-40B4-BE49-F238E27FC236}">
                <a16:creationId xmlns:a16="http://schemas.microsoft.com/office/drawing/2014/main" id="{982C4B9C-F643-42AC-8B3F-0D96CC2B1176}"/>
              </a:ext>
            </a:extLst>
          </p:cNvPr>
          <p:cNvSpPr txBox="1"/>
          <p:nvPr/>
        </p:nvSpPr>
        <p:spPr>
          <a:xfrm>
            <a:off x="4976026" y="6800047"/>
            <a:ext cx="211596" cy="107722"/>
          </a:xfrm>
          <a:prstGeom prst="rect">
            <a:avLst/>
          </a:prstGeom>
          <a:noFill/>
        </p:spPr>
        <p:txBody>
          <a:bodyPr wrap="none" lIns="0" tIns="0" rIns="0" bIns="0" rtlCol="0">
            <a:spAutoFit/>
          </a:bodyPr>
          <a:lstStyle/>
          <a:p>
            <a:r>
              <a:rPr lang="de-DE" sz="700" i="1" dirty="0"/>
              <a:t>Tityra</a:t>
            </a:r>
          </a:p>
        </p:txBody>
      </p:sp>
      <p:sp>
        <p:nvSpPr>
          <p:cNvPr id="230" name="Textfeld 229">
            <a:extLst>
              <a:ext uri="{FF2B5EF4-FFF2-40B4-BE49-F238E27FC236}">
                <a16:creationId xmlns:a16="http://schemas.microsoft.com/office/drawing/2014/main" id="{E7A8C4A5-7FE3-4871-988B-FD0B3D388580}"/>
              </a:ext>
            </a:extLst>
          </p:cNvPr>
          <p:cNvSpPr txBox="1"/>
          <p:nvPr/>
        </p:nvSpPr>
        <p:spPr>
          <a:xfrm>
            <a:off x="4976026" y="6891168"/>
            <a:ext cx="274114" cy="107722"/>
          </a:xfrm>
          <a:prstGeom prst="rect">
            <a:avLst/>
          </a:prstGeom>
          <a:noFill/>
        </p:spPr>
        <p:txBody>
          <a:bodyPr wrap="none" lIns="0" tIns="0" rIns="0" bIns="0" rtlCol="0">
            <a:spAutoFit/>
          </a:bodyPr>
          <a:lstStyle/>
          <a:p>
            <a:r>
              <a:rPr lang="de-DE" sz="700" i="1" dirty="0"/>
              <a:t>Piprites</a:t>
            </a:r>
          </a:p>
        </p:txBody>
      </p:sp>
      <p:sp>
        <p:nvSpPr>
          <p:cNvPr id="231" name="Textfeld 230">
            <a:extLst>
              <a:ext uri="{FF2B5EF4-FFF2-40B4-BE49-F238E27FC236}">
                <a16:creationId xmlns:a16="http://schemas.microsoft.com/office/drawing/2014/main" id="{2BE5BCE8-102D-404F-8DBE-8B6DD51E6402}"/>
              </a:ext>
            </a:extLst>
          </p:cNvPr>
          <p:cNvSpPr txBox="1"/>
          <p:nvPr/>
        </p:nvSpPr>
        <p:spPr>
          <a:xfrm>
            <a:off x="4976026" y="6982180"/>
            <a:ext cx="527388" cy="107722"/>
          </a:xfrm>
          <a:prstGeom prst="rect">
            <a:avLst/>
          </a:prstGeom>
          <a:noFill/>
        </p:spPr>
        <p:txBody>
          <a:bodyPr wrap="none" lIns="0" tIns="0" rIns="0" bIns="0" rtlCol="0">
            <a:spAutoFit/>
          </a:bodyPr>
          <a:lstStyle/>
          <a:p>
            <a:r>
              <a:rPr lang="de-DE" sz="700" i="1" dirty="0"/>
              <a:t>Rhynchocyclus</a:t>
            </a:r>
          </a:p>
        </p:txBody>
      </p:sp>
      <p:sp>
        <p:nvSpPr>
          <p:cNvPr id="232" name="Textfeld 231">
            <a:extLst>
              <a:ext uri="{FF2B5EF4-FFF2-40B4-BE49-F238E27FC236}">
                <a16:creationId xmlns:a16="http://schemas.microsoft.com/office/drawing/2014/main" id="{AC36244E-CC7D-4077-BE23-6FE6284231EF}"/>
              </a:ext>
            </a:extLst>
          </p:cNvPr>
          <p:cNvSpPr txBox="1"/>
          <p:nvPr/>
        </p:nvSpPr>
        <p:spPr>
          <a:xfrm>
            <a:off x="4976026" y="7074346"/>
            <a:ext cx="403957" cy="107722"/>
          </a:xfrm>
          <a:prstGeom prst="rect">
            <a:avLst/>
          </a:prstGeom>
          <a:noFill/>
        </p:spPr>
        <p:txBody>
          <a:bodyPr wrap="none" lIns="0" tIns="0" rIns="0" bIns="0" rtlCol="0">
            <a:spAutoFit/>
          </a:bodyPr>
          <a:lstStyle/>
          <a:p>
            <a:r>
              <a:rPr lang="de-DE" sz="700" i="1" dirty="0"/>
              <a:t>Hirundinae</a:t>
            </a:r>
          </a:p>
        </p:txBody>
      </p:sp>
      <p:sp>
        <p:nvSpPr>
          <p:cNvPr id="233" name="Textfeld 232">
            <a:extLst>
              <a:ext uri="{FF2B5EF4-FFF2-40B4-BE49-F238E27FC236}">
                <a16:creationId xmlns:a16="http://schemas.microsoft.com/office/drawing/2014/main" id="{C6D3DB7D-1AEC-4FD9-B54F-5C471BCFC4F3}"/>
              </a:ext>
            </a:extLst>
          </p:cNvPr>
          <p:cNvSpPr txBox="1"/>
          <p:nvPr/>
        </p:nvSpPr>
        <p:spPr>
          <a:xfrm>
            <a:off x="4976026" y="7172272"/>
            <a:ext cx="267702" cy="107722"/>
          </a:xfrm>
          <a:prstGeom prst="rect">
            <a:avLst/>
          </a:prstGeom>
          <a:noFill/>
        </p:spPr>
        <p:txBody>
          <a:bodyPr wrap="none" lIns="0" tIns="0" rIns="0" bIns="0" rtlCol="0">
            <a:spAutoFit/>
          </a:bodyPr>
          <a:lstStyle/>
          <a:p>
            <a:r>
              <a:rPr lang="de-DE" sz="700" i="1" dirty="0"/>
              <a:t>Elaenia</a:t>
            </a:r>
          </a:p>
        </p:txBody>
      </p:sp>
      <p:sp>
        <p:nvSpPr>
          <p:cNvPr id="234" name="Textfeld 233">
            <a:extLst>
              <a:ext uri="{FF2B5EF4-FFF2-40B4-BE49-F238E27FC236}">
                <a16:creationId xmlns:a16="http://schemas.microsoft.com/office/drawing/2014/main" id="{DFB478D6-E366-484E-9413-DB933B83F0DE}"/>
              </a:ext>
            </a:extLst>
          </p:cNvPr>
          <p:cNvSpPr txBox="1"/>
          <p:nvPr/>
        </p:nvSpPr>
        <p:spPr>
          <a:xfrm>
            <a:off x="4976026" y="7354048"/>
            <a:ext cx="335028" cy="107722"/>
          </a:xfrm>
          <a:prstGeom prst="rect">
            <a:avLst/>
          </a:prstGeom>
          <a:noFill/>
        </p:spPr>
        <p:txBody>
          <a:bodyPr wrap="none" lIns="0" tIns="0" rIns="0" bIns="0" rtlCol="0">
            <a:spAutoFit/>
          </a:bodyPr>
          <a:lstStyle/>
          <a:p>
            <a:r>
              <a:rPr lang="de-DE" sz="700" i="1" dirty="0"/>
              <a:t>Tyrannus</a:t>
            </a:r>
          </a:p>
        </p:txBody>
      </p:sp>
      <p:sp>
        <p:nvSpPr>
          <p:cNvPr id="235" name="Textfeld 234">
            <a:extLst>
              <a:ext uri="{FF2B5EF4-FFF2-40B4-BE49-F238E27FC236}">
                <a16:creationId xmlns:a16="http://schemas.microsoft.com/office/drawing/2014/main" id="{196334B1-9005-4F19-B125-3F6B3C9B0003}"/>
              </a:ext>
            </a:extLst>
          </p:cNvPr>
          <p:cNvSpPr txBox="1"/>
          <p:nvPr/>
        </p:nvSpPr>
        <p:spPr>
          <a:xfrm>
            <a:off x="4976026" y="7441882"/>
            <a:ext cx="290144" cy="107722"/>
          </a:xfrm>
          <a:prstGeom prst="rect">
            <a:avLst/>
          </a:prstGeom>
          <a:noFill/>
        </p:spPr>
        <p:txBody>
          <a:bodyPr wrap="none" lIns="0" tIns="0" rIns="0" bIns="0" rtlCol="0">
            <a:spAutoFit/>
          </a:bodyPr>
          <a:lstStyle/>
          <a:p>
            <a:r>
              <a:rPr lang="de-DE" sz="700" i="1" dirty="0"/>
              <a:t>Menura</a:t>
            </a:r>
          </a:p>
        </p:txBody>
      </p:sp>
      <p:sp>
        <p:nvSpPr>
          <p:cNvPr id="236" name="Textfeld 235">
            <a:extLst>
              <a:ext uri="{FF2B5EF4-FFF2-40B4-BE49-F238E27FC236}">
                <a16:creationId xmlns:a16="http://schemas.microsoft.com/office/drawing/2014/main" id="{33332297-C825-43B0-A3F1-33B86643A17F}"/>
              </a:ext>
            </a:extLst>
          </p:cNvPr>
          <p:cNvSpPr txBox="1"/>
          <p:nvPr/>
        </p:nvSpPr>
        <p:spPr>
          <a:xfrm>
            <a:off x="4976026" y="7257559"/>
            <a:ext cx="384721" cy="107722"/>
          </a:xfrm>
          <a:prstGeom prst="rect">
            <a:avLst/>
          </a:prstGeom>
          <a:noFill/>
        </p:spPr>
        <p:txBody>
          <a:bodyPr wrap="none" lIns="0" tIns="0" rIns="0" bIns="0" rtlCol="0">
            <a:spAutoFit/>
          </a:bodyPr>
          <a:lstStyle/>
          <a:p>
            <a:r>
              <a:rPr lang="de-DE" sz="700" i="1" dirty="0"/>
              <a:t>Hymenops</a:t>
            </a:r>
          </a:p>
        </p:txBody>
      </p:sp>
      <p:sp>
        <p:nvSpPr>
          <p:cNvPr id="237" name="Textfeld 236">
            <a:extLst>
              <a:ext uri="{FF2B5EF4-FFF2-40B4-BE49-F238E27FC236}">
                <a16:creationId xmlns:a16="http://schemas.microsoft.com/office/drawing/2014/main" id="{D35388C0-99D0-4BA4-8D2B-C2AFAA73187C}"/>
              </a:ext>
            </a:extLst>
          </p:cNvPr>
          <p:cNvSpPr txBox="1"/>
          <p:nvPr/>
        </p:nvSpPr>
        <p:spPr>
          <a:xfrm>
            <a:off x="4976026" y="7529541"/>
            <a:ext cx="402354" cy="107722"/>
          </a:xfrm>
          <a:prstGeom prst="rect">
            <a:avLst/>
          </a:prstGeom>
          <a:noFill/>
        </p:spPr>
        <p:txBody>
          <a:bodyPr wrap="none" lIns="0" tIns="0" rIns="0" bIns="0" rtlCol="0">
            <a:spAutoFit/>
          </a:bodyPr>
          <a:lstStyle/>
          <a:p>
            <a:r>
              <a:rPr lang="de-DE" sz="700" i="1" dirty="0"/>
              <a:t>Climacteris</a:t>
            </a:r>
          </a:p>
        </p:txBody>
      </p:sp>
      <p:sp>
        <p:nvSpPr>
          <p:cNvPr id="238" name="Textfeld 237">
            <a:extLst>
              <a:ext uri="{FF2B5EF4-FFF2-40B4-BE49-F238E27FC236}">
                <a16:creationId xmlns:a16="http://schemas.microsoft.com/office/drawing/2014/main" id="{472EC56A-1E25-484A-9499-23AFC05580C1}"/>
              </a:ext>
            </a:extLst>
          </p:cNvPr>
          <p:cNvSpPr txBox="1"/>
          <p:nvPr/>
        </p:nvSpPr>
        <p:spPr>
          <a:xfrm>
            <a:off x="4976026" y="7623657"/>
            <a:ext cx="320601" cy="107722"/>
          </a:xfrm>
          <a:prstGeom prst="rect">
            <a:avLst/>
          </a:prstGeom>
          <a:noFill/>
        </p:spPr>
        <p:txBody>
          <a:bodyPr wrap="none" lIns="0" tIns="0" rIns="0" bIns="0" rtlCol="0">
            <a:spAutoFit/>
          </a:bodyPr>
          <a:lstStyle/>
          <a:p>
            <a:r>
              <a:rPr lang="de-DE" sz="700" i="1" dirty="0"/>
              <a:t>Sericulus</a:t>
            </a:r>
          </a:p>
        </p:txBody>
      </p:sp>
      <p:sp>
        <p:nvSpPr>
          <p:cNvPr id="239" name="Textfeld 238">
            <a:extLst>
              <a:ext uri="{FF2B5EF4-FFF2-40B4-BE49-F238E27FC236}">
                <a16:creationId xmlns:a16="http://schemas.microsoft.com/office/drawing/2014/main" id="{64EEB5AA-70D2-4999-AB82-B1A127578E07}"/>
              </a:ext>
            </a:extLst>
          </p:cNvPr>
          <p:cNvSpPr txBox="1"/>
          <p:nvPr/>
        </p:nvSpPr>
        <p:spPr>
          <a:xfrm>
            <a:off x="4976026" y="7801863"/>
            <a:ext cx="302968" cy="107722"/>
          </a:xfrm>
          <a:prstGeom prst="rect">
            <a:avLst/>
          </a:prstGeom>
          <a:noFill/>
        </p:spPr>
        <p:txBody>
          <a:bodyPr wrap="none" lIns="0" tIns="0" rIns="0" bIns="0" rtlCol="0">
            <a:spAutoFit/>
          </a:bodyPr>
          <a:lstStyle/>
          <a:p>
            <a:r>
              <a:rPr lang="de-DE" sz="700" i="1" dirty="0"/>
              <a:t>Malurus</a:t>
            </a:r>
          </a:p>
        </p:txBody>
      </p:sp>
      <p:sp>
        <p:nvSpPr>
          <p:cNvPr id="240" name="Textfeld 239">
            <a:extLst>
              <a:ext uri="{FF2B5EF4-FFF2-40B4-BE49-F238E27FC236}">
                <a16:creationId xmlns:a16="http://schemas.microsoft.com/office/drawing/2014/main" id="{658A22E2-C8E6-4B13-8B32-B7553D9F1766}"/>
              </a:ext>
            </a:extLst>
          </p:cNvPr>
          <p:cNvSpPr txBox="1"/>
          <p:nvPr/>
        </p:nvSpPr>
        <p:spPr>
          <a:xfrm>
            <a:off x="4976026" y="7897197"/>
            <a:ext cx="368691" cy="107722"/>
          </a:xfrm>
          <a:prstGeom prst="rect">
            <a:avLst/>
          </a:prstGeom>
          <a:noFill/>
        </p:spPr>
        <p:txBody>
          <a:bodyPr wrap="none" lIns="0" tIns="0" rIns="0" bIns="0" rtlCol="0">
            <a:spAutoFit/>
          </a:bodyPr>
          <a:lstStyle/>
          <a:p>
            <a:r>
              <a:rPr lang="de-DE" sz="700" i="1" dirty="0"/>
              <a:t>Lophorina</a:t>
            </a:r>
          </a:p>
        </p:txBody>
      </p:sp>
      <p:sp>
        <p:nvSpPr>
          <p:cNvPr id="241" name="Textfeld 240">
            <a:extLst>
              <a:ext uri="{FF2B5EF4-FFF2-40B4-BE49-F238E27FC236}">
                <a16:creationId xmlns:a16="http://schemas.microsoft.com/office/drawing/2014/main" id="{F474B1A8-C2E8-4A68-8907-3CC08BA318A8}"/>
              </a:ext>
            </a:extLst>
          </p:cNvPr>
          <p:cNvSpPr txBox="1"/>
          <p:nvPr/>
        </p:nvSpPr>
        <p:spPr>
          <a:xfrm>
            <a:off x="4976026" y="7717771"/>
            <a:ext cx="586699" cy="107722"/>
          </a:xfrm>
          <a:prstGeom prst="rect">
            <a:avLst/>
          </a:prstGeom>
          <a:noFill/>
        </p:spPr>
        <p:txBody>
          <a:bodyPr wrap="none" lIns="0" tIns="0" rIns="0" bIns="0" rtlCol="0">
            <a:spAutoFit/>
          </a:bodyPr>
          <a:lstStyle/>
          <a:p>
            <a:r>
              <a:rPr lang="de-DE" sz="700" i="1" dirty="0"/>
              <a:t>Ptilonorhynchus</a:t>
            </a:r>
          </a:p>
        </p:txBody>
      </p:sp>
      <p:sp>
        <p:nvSpPr>
          <p:cNvPr id="242" name="Textfeld 241">
            <a:extLst>
              <a:ext uri="{FF2B5EF4-FFF2-40B4-BE49-F238E27FC236}">
                <a16:creationId xmlns:a16="http://schemas.microsoft.com/office/drawing/2014/main" id="{64BC4F9C-498E-4FF1-B0F8-F3A0947440D6}"/>
              </a:ext>
            </a:extLst>
          </p:cNvPr>
          <p:cNvSpPr txBox="1"/>
          <p:nvPr/>
        </p:nvSpPr>
        <p:spPr>
          <a:xfrm>
            <a:off x="4976026" y="7990175"/>
            <a:ext cx="245260" cy="107722"/>
          </a:xfrm>
          <a:prstGeom prst="rect">
            <a:avLst/>
          </a:prstGeom>
          <a:noFill/>
        </p:spPr>
        <p:txBody>
          <a:bodyPr wrap="none" lIns="0" tIns="0" rIns="0" bIns="0" rtlCol="0">
            <a:spAutoFit/>
          </a:bodyPr>
          <a:lstStyle/>
          <a:p>
            <a:r>
              <a:rPr lang="de-DE" sz="700" i="1" dirty="0"/>
              <a:t>Corvus</a:t>
            </a:r>
          </a:p>
        </p:txBody>
      </p:sp>
      <p:sp>
        <p:nvSpPr>
          <p:cNvPr id="243" name="Textfeld 242">
            <a:extLst>
              <a:ext uri="{FF2B5EF4-FFF2-40B4-BE49-F238E27FC236}">
                <a16:creationId xmlns:a16="http://schemas.microsoft.com/office/drawing/2014/main" id="{D0BD2871-736F-42D5-AD08-DC9C9635EE74}"/>
              </a:ext>
            </a:extLst>
          </p:cNvPr>
          <p:cNvSpPr txBox="1"/>
          <p:nvPr/>
        </p:nvSpPr>
        <p:spPr>
          <a:xfrm>
            <a:off x="4976026" y="8080242"/>
            <a:ext cx="258084" cy="130343"/>
          </a:xfrm>
          <a:prstGeom prst="rect">
            <a:avLst/>
          </a:prstGeom>
          <a:noFill/>
        </p:spPr>
        <p:txBody>
          <a:bodyPr wrap="none" lIns="0" tIns="0" rIns="0" bIns="0" rtlCol="0">
            <a:spAutoFit/>
          </a:bodyPr>
          <a:lstStyle/>
          <a:p>
            <a:r>
              <a:rPr lang="de-DE" sz="700" i="1" dirty="0"/>
              <a:t>Poecile</a:t>
            </a:r>
          </a:p>
        </p:txBody>
      </p:sp>
      <p:sp>
        <p:nvSpPr>
          <p:cNvPr id="244" name="Textfeld 243">
            <a:extLst>
              <a:ext uri="{FF2B5EF4-FFF2-40B4-BE49-F238E27FC236}">
                <a16:creationId xmlns:a16="http://schemas.microsoft.com/office/drawing/2014/main" id="{A5BBE56A-BE39-4E7C-9C0D-A74881822E31}"/>
              </a:ext>
            </a:extLst>
          </p:cNvPr>
          <p:cNvSpPr txBox="1"/>
          <p:nvPr/>
        </p:nvSpPr>
        <p:spPr>
          <a:xfrm>
            <a:off x="4976026" y="8169931"/>
            <a:ext cx="415178" cy="107722"/>
          </a:xfrm>
          <a:prstGeom prst="rect">
            <a:avLst/>
          </a:prstGeom>
          <a:noFill/>
        </p:spPr>
        <p:txBody>
          <a:bodyPr wrap="none" lIns="0" tIns="0" rIns="0" bIns="0" rtlCol="0">
            <a:spAutoFit/>
          </a:bodyPr>
          <a:lstStyle/>
          <a:p>
            <a:r>
              <a:rPr lang="de-DE" sz="700" i="1" dirty="0"/>
              <a:t>Calandrella</a:t>
            </a:r>
          </a:p>
        </p:txBody>
      </p:sp>
      <p:sp>
        <p:nvSpPr>
          <p:cNvPr id="245" name="Textfeld 244">
            <a:extLst>
              <a:ext uri="{FF2B5EF4-FFF2-40B4-BE49-F238E27FC236}">
                <a16:creationId xmlns:a16="http://schemas.microsoft.com/office/drawing/2014/main" id="{506DF284-6011-4F90-A943-9E82628910BF}"/>
              </a:ext>
            </a:extLst>
          </p:cNvPr>
          <p:cNvSpPr txBox="1"/>
          <p:nvPr/>
        </p:nvSpPr>
        <p:spPr>
          <a:xfrm>
            <a:off x="4976026" y="8261052"/>
            <a:ext cx="421590" cy="107722"/>
          </a:xfrm>
          <a:prstGeom prst="rect">
            <a:avLst/>
          </a:prstGeom>
          <a:noFill/>
        </p:spPr>
        <p:txBody>
          <a:bodyPr wrap="none" lIns="0" tIns="0" rIns="0" bIns="0" rtlCol="0">
            <a:spAutoFit/>
          </a:bodyPr>
          <a:lstStyle/>
          <a:p>
            <a:r>
              <a:rPr lang="de-DE" sz="700" i="1" dirty="0"/>
              <a:t>Pycnonotus</a:t>
            </a:r>
          </a:p>
        </p:txBody>
      </p:sp>
      <p:sp>
        <p:nvSpPr>
          <p:cNvPr id="246" name="Textfeld 245">
            <a:extLst>
              <a:ext uri="{FF2B5EF4-FFF2-40B4-BE49-F238E27FC236}">
                <a16:creationId xmlns:a16="http://schemas.microsoft.com/office/drawing/2014/main" id="{5E421BD1-08C4-497F-AA3F-F89C99AC03DF}"/>
              </a:ext>
            </a:extLst>
          </p:cNvPr>
          <p:cNvSpPr txBox="1"/>
          <p:nvPr/>
        </p:nvSpPr>
        <p:spPr>
          <a:xfrm>
            <a:off x="4976026" y="8352064"/>
            <a:ext cx="208390" cy="107722"/>
          </a:xfrm>
          <a:prstGeom prst="rect">
            <a:avLst/>
          </a:prstGeom>
          <a:noFill/>
        </p:spPr>
        <p:txBody>
          <a:bodyPr wrap="none" lIns="0" tIns="0" rIns="0" bIns="0" rtlCol="0">
            <a:spAutoFit/>
          </a:bodyPr>
          <a:lstStyle/>
          <a:p>
            <a:r>
              <a:rPr lang="de-DE" sz="700" i="1" dirty="0"/>
              <a:t>Sylvia</a:t>
            </a:r>
          </a:p>
        </p:txBody>
      </p:sp>
      <p:sp>
        <p:nvSpPr>
          <p:cNvPr id="247" name="Textfeld 246">
            <a:extLst>
              <a:ext uri="{FF2B5EF4-FFF2-40B4-BE49-F238E27FC236}">
                <a16:creationId xmlns:a16="http://schemas.microsoft.com/office/drawing/2014/main" id="{656EE7C0-C524-4058-9480-74DE3B31C0B2}"/>
              </a:ext>
            </a:extLst>
          </p:cNvPr>
          <p:cNvSpPr txBox="1"/>
          <p:nvPr/>
        </p:nvSpPr>
        <p:spPr>
          <a:xfrm>
            <a:off x="4976026" y="8444230"/>
            <a:ext cx="286938" cy="107722"/>
          </a:xfrm>
          <a:prstGeom prst="rect">
            <a:avLst/>
          </a:prstGeom>
          <a:noFill/>
        </p:spPr>
        <p:txBody>
          <a:bodyPr wrap="none" lIns="0" tIns="0" rIns="0" bIns="0" rtlCol="0">
            <a:spAutoFit/>
          </a:bodyPr>
          <a:lstStyle/>
          <a:p>
            <a:r>
              <a:rPr lang="de-DE" sz="700" i="1" dirty="0"/>
              <a:t>Regulus</a:t>
            </a:r>
          </a:p>
        </p:txBody>
      </p:sp>
      <p:sp>
        <p:nvSpPr>
          <p:cNvPr id="248" name="Textfeld 247">
            <a:extLst>
              <a:ext uri="{FF2B5EF4-FFF2-40B4-BE49-F238E27FC236}">
                <a16:creationId xmlns:a16="http://schemas.microsoft.com/office/drawing/2014/main" id="{710056F2-E4C7-4A41-96AD-C11A67F3960F}"/>
              </a:ext>
            </a:extLst>
          </p:cNvPr>
          <p:cNvSpPr txBox="1"/>
          <p:nvPr/>
        </p:nvSpPr>
        <p:spPr>
          <a:xfrm>
            <a:off x="4976026" y="8530846"/>
            <a:ext cx="248466" cy="130343"/>
          </a:xfrm>
          <a:prstGeom prst="rect">
            <a:avLst/>
          </a:prstGeom>
          <a:noFill/>
        </p:spPr>
        <p:txBody>
          <a:bodyPr wrap="none" lIns="0" tIns="0" rIns="0" bIns="0" rtlCol="0">
            <a:spAutoFit/>
          </a:bodyPr>
          <a:lstStyle/>
          <a:p>
            <a:r>
              <a:rPr lang="de-DE" sz="700" i="1" dirty="0"/>
              <a:t>Turdus</a:t>
            </a:r>
          </a:p>
        </p:txBody>
      </p:sp>
      <p:sp>
        <p:nvSpPr>
          <p:cNvPr id="249" name="Textfeld 248">
            <a:extLst>
              <a:ext uri="{FF2B5EF4-FFF2-40B4-BE49-F238E27FC236}">
                <a16:creationId xmlns:a16="http://schemas.microsoft.com/office/drawing/2014/main" id="{24EA8402-F43E-4247-992B-D7D81C28B774}"/>
              </a:ext>
            </a:extLst>
          </p:cNvPr>
          <p:cNvSpPr txBox="1"/>
          <p:nvPr/>
        </p:nvSpPr>
        <p:spPr>
          <a:xfrm>
            <a:off x="4976026" y="8716432"/>
            <a:ext cx="274114" cy="130343"/>
          </a:xfrm>
          <a:prstGeom prst="rect">
            <a:avLst/>
          </a:prstGeom>
          <a:noFill/>
        </p:spPr>
        <p:txBody>
          <a:bodyPr wrap="none" lIns="0" tIns="0" rIns="0" bIns="0" rtlCol="0">
            <a:spAutoFit/>
          </a:bodyPr>
          <a:lstStyle/>
          <a:p>
            <a:r>
              <a:rPr lang="de-DE" sz="700" i="1" dirty="0"/>
              <a:t>Spizella</a:t>
            </a:r>
          </a:p>
        </p:txBody>
      </p:sp>
      <p:sp>
        <p:nvSpPr>
          <p:cNvPr id="251" name="Textfeld 250">
            <a:extLst>
              <a:ext uri="{FF2B5EF4-FFF2-40B4-BE49-F238E27FC236}">
                <a16:creationId xmlns:a16="http://schemas.microsoft.com/office/drawing/2014/main" id="{B03673C6-44CA-4429-9938-7B3BB16DDAC5}"/>
              </a:ext>
            </a:extLst>
          </p:cNvPr>
          <p:cNvSpPr txBox="1"/>
          <p:nvPr/>
        </p:nvSpPr>
        <p:spPr>
          <a:xfrm>
            <a:off x="4976026" y="8625867"/>
            <a:ext cx="294953" cy="118494"/>
          </a:xfrm>
          <a:prstGeom prst="rect">
            <a:avLst/>
          </a:prstGeom>
          <a:noFill/>
        </p:spPr>
        <p:txBody>
          <a:bodyPr wrap="none" lIns="0" tIns="0" rIns="0" bIns="0" rtlCol="0">
            <a:spAutoFit/>
          </a:bodyPr>
          <a:lstStyle/>
          <a:p>
            <a:r>
              <a:rPr lang="de-DE" sz="700" i="1" dirty="0"/>
              <a:t>Fringilla</a:t>
            </a:r>
          </a:p>
        </p:txBody>
      </p:sp>
      <p:sp>
        <p:nvSpPr>
          <p:cNvPr id="255" name="Ellipse 254">
            <a:extLst>
              <a:ext uri="{FF2B5EF4-FFF2-40B4-BE49-F238E27FC236}">
                <a16:creationId xmlns:a16="http://schemas.microsoft.com/office/drawing/2014/main" id="{DAD3E8EE-4520-45FF-B787-81DF5304DC1A}"/>
              </a:ext>
            </a:extLst>
          </p:cNvPr>
          <p:cNvSpPr/>
          <p:nvPr/>
        </p:nvSpPr>
        <p:spPr>
          <a:xfrm>
            <a:off x="4878945" y="545246"/>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0" name="Textfeld 249">
            <a:extLst>
              <a:ext uri="{FF2B5EF4-FFF2-40B4-BE49-F238E27FC236}">
                <a16:creationId xmlns:a16="http://schemas.microsoft.com/office/drawing/2014/main" id="{C9C64890-801A-4995-8EA8-5A7DD033F5CF}"/>
              </a:ext>
            </a:extLst>
          </p:cNvPr>
          <p:cNvSpPr txBox="1"/>
          <p:nvPr/>
        </p:nvSpPr>
        <p:spPr>
          <a:xfrm rot="5400000">
            <a:off x="5706632" y="4626435"/>
            <a:ext cx="411972" cy="138499"/>
          </a:xfrm>
          <a:prstGeom prst="rect">
            <a:avLst/>
          </a:prstGeom>
          <a:noFill/>
        </p:spPr>
        <p:txBody>
          <a:bodyPr wrap="none" lIns="0" tIns="0" rIns="0" bIns="0" rtlCol="0">
            <a:spAutoFit/>
          </a:bodyPr>
          <a:lstStyle/>
          <a:p>
            <a:r>
              <a:rPr lang="de-DE" sz="900" b="1" dirty="0"/>
              <a:t>Neoaves</a:t>
            </a:r>
          </a:p>
        </p:txBody>
      </p:sp>
      <p:cxnSp>
        <p:nvCxnSpPr>
          <p:cNvPr id="252" name="Gerader Verbinder 251">
            <a:extLst>
              <a:ext uri="{FF2B5EF4-FFF2-40B4-BE49-F238E27FC236}">
                <a16:creationId xmlns:a16="http://schemas.microsoft.com/office/drawing/2014/main" id="{FD7D5C71-90D7-4529-979E-EEF086A28220}"/>
              </a:ext>
            </a:extLst>
          </p:cNvPr>
          <p:cNvCxnSpPr>
            <a:cxnSpLocks/>
          </p:cNvCxnSpPr>
          <p:nvPr/>
        </p:nvCxnSpPr>
        <p:spPr>
          <a:xfrm>
            <a:off x="5903093" y="449262"/>
            <a:ext cx="0" cy="8391657"/>
          </a:xfrm>
          <a:prstGeom prst="line">
            <a:avLst/>
          </a:prstGeom>
          <a:ln w="127000">
            <a:solidFill>
              <a:schemeClr val="bg2">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253" name="Gerader Verbinder 252">
            <a:extLst>
              <a:ext uri="{FF2B5EF4-FFF2-40B4-BE49-F238E27FC236}">
                <a16:creationId xmlns:a16="http://schemas.microsoft.com/office/drawing/2014/main" id="{9E6C8A19-9A4C-4721-9E9B-14BE248F15CF}"/>
              </a:ext>
            </a:extLst>
          </p:cNvPr>
          <p:cNvCxnSpPr>
            <a:cxnSpLocks/>
          </p:cNvCxnSpPr>
          <p:nvPr/>
        </p:nvCxnSpPr>
        <p:spPr>
          <a:xfrm>
            <a:off x="5650230" y="4834272"/>
            <a:ext cx="0" cy="4006647"/>
          </a:xfrm>
          <a:prstGeom prst="line">
            <a:avLst/>
          </a:prstGeom>
          <a:ln w="127000">
            <a:solidFill>
              <a:schemeClr val="accent6">
                <a:lumMod val="75000"/>
                <a:alpha val="67000"/>
              </a:schemeClr>
            </a:solidFill>
          </a:ln>
        </p:spPr>
        <p:style>
          <a:lnRef idx="1">
            <a:schemeClr val="accent1"/>
          </a:lnRef>
          <a:fillRef idx="0">
            <a:schemeClr val="accent1"/>
          </a:fillRef>
          <a:effectRef idx="0">
            <a:schemeClr val="accent1"/>
          </a:effectRef>
          <a:fontRef idx="minor">
            <a:schemeClr val="tx1"/>
          </a:fontRef>
        </p:style>
      </p:cxnSp>
      <p:sp>
        <p:nvSpPr>
          <p:cNvPr id="254" name="Textfeld 253">
            <a:extLst>
              <a:ext uri="{FF2B5EF4-FFF2-40B4-BE49-F238E27FC236}">
                <a16:creationId xmlns:a16="http://schemas.microsoft.com/office/drawing/2014/main" id="{C7B27B61-014C-447A-A438-FC07BCE63007}"/>
              </a:ext>
            </a:extLst>
          </p:cNvPr>
          <p:cNvSpPr txBox="1"/>
          <p:nvPr/>
        </p:nvSpPr>
        <p:spPr>
          <a:xfrm rot="5400000">
            <a:off x="5325841" y="6573753"/>
            <a:ext cx="679673" cy="138499"/>
          </a:xfrm>
          <a:prstGeom prst="rect">
            <a:avLst/>
          </a:prstGeom>
          <a:noFill/>
        </p:spPr>
        <p:txBody>
          <a:bodyPr wrap="none" lIns="0" tIns="0" rIns="0" bIns="0" rtlCol="0">
            <a:spAutoFit/>
          </a:bodyPr>
          <a:lstStyle/>
          <a:p>
            <a:r>
              <a:rPr lang="de-DE" sz="900" b="1" dirty="0">
                <a:solidFill>
                  <a:schemeClr val="bg1"/>
                </a:solidFill>
              </a:rPr>
              <a:t>Passeriformes</a:t>
            </a:r>
          </a:p>
        </p:txBody>
      </p:sp>
      <p:grpSp>
        <p:nvGrpSpPr>
          <p:cNvPr id="4" name="Gruppieren 3">
            <a:extLst>
              <a:ext uri="{FF2B5EF4-FFF2-40B4-BE49-F238E27FC236}">
                <a16:creationId xmlns:a16="http://schemas.microsoft.com/office/drawing/2014/main" id="{F5E4DD79-0F8D-48FA-BC41-DD29439702E1}"/>
              </a:ext>
            </a:extLst>
          </p:cNvPr>
          <p:cNvGrpSpPr/>
          <p:nvPr/>
        </p:nvGrpSpPr>
        <p:grpSpPr>
          <a:xfrm>
            <a:off x="1137419" y="7985627"/>
            <a:ext cx="1614528" cy="712941"/>
            <a:chOff x="604019" y="7402861"/>
            <a:chExt cx="1614528" cy="712941"/>
          </a:xfrm>
        </p:grpSpPr>
        <p:sp>
          <p:nvSpPr>
            <p:cNvPr id="270" name="Rechteck 269">
              <a:extLst>
                <a:ext uri="{FF2B5EF4-FFF2-40B4-BE49-F238E27FC236}">
                  <a16:creationId xmlns:a16="http://schemas.microsoft.com/office/drawing/2014/main" id="{899C37DD-F34F-401B-B492-9799B4AE0A7D}"/>
                </a:ext>
              </a:extLst>
            </p:cNvPr>
            <p:cNvSpPr/>
            <p:nvPr/>
          </p:nvSpPr>
          <p:spPr>
            <a:xfrm>
              <a:off x="604019" y="7402861"/>
              <a:ext cx="1614528" cy="712941"/>
            </a:xfrm>
            <a:prstGeom prst="rect">
              <a:avLst/>
            </a:prstGeom>
            <a:solidFill>
              <a:srgbClr val="FEF6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uppieren 5">
              <a:extLst>
                <a:ext uri="{FF2B5EF4-FFF2-40B4-BE49-F238E27FC236}">
                  <a16:creationId xmlns:a16="http://schemas.microsoft.com/office/drawing/2014/main" id="{FB0F860F-DC74-479B-BE0A-237D99B9A088}"/>
                </a:ext>
              </a:extLst>
            </p:cNvPr>
            <p:cNvGrpSpPr/>
            <p:nvPr/>
          </p:nvGrpSpPr>
          <p:grpSpPr>
            <a:xfrm>
              <a:off x="683052" y="7476263"/>
              <a:ext cx="1456461" cy="575058"/>
              <a:chOff x="1006260" y="7552568"/>
              <a:chExt cx="1456461" cy="577595"/>
            </a:xfrm>
          </p:grpSpPr>
          <p:sp>
            <p:nvSpPr>
              <p:cNvPr id="256" name="Ellipse 255">
                <a:extLst>
                  <a:ext uri="{FF2B5EF4-FFF2-40B4-BE49-F238E27FC236}">
                    <a16:creationId xmlns:a16="http://schemas.microsoft.com/office/drawing/2014/main" id="{1D9471E3-1804-49E0-8BEF-1B03F331501B}"/>
                  </a:ext>
                </a:extLst>
              </p:cNvPr>
              <p:cNvSpPr/>
              <p:nvPr/>
            </p:nvSpPr>
            <p:spPr>
              <a:xfrm>
                <a:off x="1008239" y="7704422"/>
                <a:ext cx="53975" cy="53975"/>
              </a:xfrm>
              <a:prstGeom prst="ellipse">
                <a:avLst/>
              </a:prstGeom>
              <a:solidFill>
                <a:srgbClr val="FF0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7" name="Ellipse 256">
                <a:extLst>
                  <a:ext uri="{FF2B5EF4-FFF2-40B4-BE49-F238E27FC236}">
                    <a16:creationId xmlns:a16="http://schemas.microsoft.com/office/drawing/2014/main" id="{1EFC21C0-922D-415E-98A8-B991352AF360}"/>
                  </a:ext>
                </a:extLst>
              </p:cNvPr>
              <p:cNvSpPr/>
              <p:nvPr/>
            </p:nvSpPr>
            <p:spPr>
              <a:xfrm>
                <a:off x="1008239" y="7803341"/>
                <a:ext cx="53975" cy="53975"/>
              </a:xfrm>
              <a:prstGeom prst="ellipse">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8" name="Textfeld 257">
                <a:extLst>
                  <a:ext uri="{FF2B5EF4-FFF2-40B4-BE49-F238E27FC236}">
                    <a16:creationId xmlns:a16="http://schemas.microsoft.com/office/drawing/2014/main" id="{EE65397F-26B1-41DD-8910-B3FEAB536333}"/>
                  </a:ext>
                </a:extLst>
              </p:cNvPr>
              <p:cNvSpPr txBox="1"/>
              <p:nvPr/>
            </p:nvSpPr>
            <p:spPr>
              <a:xfrm>
                <a:off x="1114595" y="7675968"/>
                <a:ext cx="942566" cy="107722"/>
              </a:xfrm>
              <a:prstGeom prst="rect">
                <a:avLst/>
              </a:prstGeom>
              <a:noFill/>
              <a:ln>
                <a:noFill/>
              </a:ln>
            </p:spPr>
            <p:txBody>
              <a:bodyPr wrap="none" lIns="0" tIns="0" rIns="0" bIns="0" rtlCol="0">
                <a:spAutoFit/>
              </a:bodyPr>
              <a:lstStyle/>
              <a:p>
                <a:r>
                  <a:rPr lang="de-DE" sz="700" dirty="0"/>
                  <a:t>CEACAM1 N exon present</a:t>
                </a:r>
              </a:p>
            </p:txBody>
          </p:sp>
          <p:sp>
            <p:nvSpPr>
              <p:cNvPr id="259" name="Textfeld 258">
                <a:extLst>
                  <a:ext uri="{FF2B5EF4-FFF2-40B4-BE49-F238E27FC236}">
                    <a16:creationId xmlns:a16="http://schemas.microsoft.com/office/drawing/2014/main" id="{11E542A0-5E21-4F22-B053-4ADB207F5DEA}"/>
                  </a:ext>
                </a:extLst>
              </p:cNvPr>
              <p:cNvSpPr txBox="1"/>
              <p:nvPr/>
            </p:nvSpPr>
            <p:spPr>
              <a:xfrm>
                <a:off x="1114595" y="7783424"/>
                <a:ext cx="1022716" cy="108196"/>
              </a:xfrm>
              <a:prstGeom prst="rect">
                <a:avLst/>
              </a:prstGeom>
              <a:noFill/>
              <a:ln>
                <a:noFill/>
              </a:ln>
            </p:spPr>
            <p:txBody>
              <a:bodyPr wrap="none" lIns="0" tIns="0" rIns="0" bIns="0" rtlCol="0">
                <a:spAutoFit/>
              </a:bodyPr>
              <a:lstStyle/>
              <a:p>
                <a:r>
                  <a:rPr lang="de-DE" sz="700" dirty="0"/>
                  <a:t>CEACAM1 N exon not found</a:t>
                </a:r>
              </a:p>
            </p:txBody>
          </p:sp>
          <p:sp>
            <p:nvSpPr>
              <p:cNvPr id="260" name="Ellipse 259">
                <a:extLst>
                  <a:ext uri="{FF2B5EF4-FFF2-40B4-BE49-F238E27FC236}">
                    <a16:creationId xmlns:a16="http://schemas.microsoft.com/office/drawing/2014/main" id="{A229C8E4-EC9A-417E-948A-7DA17C8D45BA}"/>
                  </a:ext>
                </a:extLst>
              </p:cNvPr>
              <p:cNvSpPr/>
              <p:nvPr/>
            </p:nvSpPr>
            <p:spPr>
              <a:xfrm>
                <a:off x="1006260" y="7934302"/>
                <a:ext cx="53975" cy="53975"/>
              </a:xfrm>
              <a:prstGeom prst="ellipse">
                <a:avLst/>
              </a:prstGeom>
              <a:solidFill>
                <a:srgbClr val="7030A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3" name="Ellipse 262">
                <a:extLst>
                  <a:ext uri="{FF2B5EF4-FFF2-40B4-BE49-F238E27FC236}">
                    <a16:creationId xmlns:a16="http://schemas.microsoft.com/office/drawing/2014/main" id="{19996B3D-D72C-47C8-BC36-8C4AD184CFD1}"/>
                  </a:ext>
                </a:extLst>
              </p:cNvPr>
              <p:cNvSpPr/>
              <p:nvPr/>
            </p:nvSpPr>
            <p:spPr>
              <a:xfrm>
                <a:off x="1006260" y="7588420"/>
                <a:ext cx="53975" cy="53975"/>
              </a:xfrm>
              <a:prstGeom prst="ellipse">
                <a:avLst/>
              </a:prstGeom>
              <a:solidFill>
                <a:srgbClr val="00B0F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1"/>
                  </a:solidFill>
                </a:endParaRPr>
              </a:p>
            </p:txBody>
          </p:sp>
          <p:sp>
            <p:nvSpPr>
              <p:cNvPr id="264" name="Textfeld 263">
                <a:extLst>
                  <a:ext uri="{FF2B5EF4-FFF2-40B4-BE49-F238E27FC236}">
                    <a16:creationId xmlns:a16="http://schemas.microsoft.com/office/drawing/2014/main" id="{ECF52FE5-0A08-4700-BDD9-F3AE1B2DE105}"/>
                  </a:ext>
                </a:extLst>
              </p:cNvPr>
              <p:cNvSpPr txBox="1"/>
              <p:nvPr/>
            </p:nvSpPr>
            <p:spPr>
              <a:xfrm>
                <a:off x="1116741" y="7552568"/>
                <a:ext cx="751809" cy="108196"/>
              </a:xfrm>
              <a:prstGeom prst="rect">
                <a:avLst/>
              </a:prstGeom>
              <a:noFill/>
              <a:ln>
                <a:noFill/>
              </a:ln>
            </p:spPr>
            <p:txBody>
              <a:bodyPr wrap="none" lIns="0" tIns="0" rIns="0" bIns="0" rtlCol="0">
                <a:spAutoFit/>
              </a:bodyPr>
              <a:lstStyle/>
              <a:p>
                <a:r>
                  <a:rPr lang="en-US" sz="700" dirty="0"/>
                  <a:t>CEACAM1 full length</a:t>
                </a:r>
              </a:p>
            </p:txBody>
          </p:sp>
          <p:sp>
            <p:nvSpPr>
              <p:cNvPr id="266" name="Textfeld 265">
                <a:extLst>
                  <a:ext uri="{FF2B5EF4-FFF2-40B4-BE49-F238E27FC236}">
                    <a16:creationId xmlns:a16="http://schemas.microsoft.com/office/drawing/2014/main" id="{5A65C962-A7EE-43F9-8899-5C8B34A216AF}"/>
                  </a:ext>
                </a:extLst>
              </p:cNvPr>
              <p:cNvSpPr txBox="1"/>
              <p:nvPr/>
            </p:nvSpPr>
            <p:spPr>
              <a:xfrm>
                <a:off x="1114595" y="8021967"/>
                <a:ext cx="830356" cy="108196"/>
              </a:xfrm>
              <a:prstGeom prst="rect">
                <a:avLst/>
              </a:prstGeom>
              <a:noFill/>
              <a:ln>
                <a:noFill/>
              </a:ln>
            </p:spPr>
            <p:txBody>
              <a:bodyPr wrap="none" lIns="0" tIns="0" rIns="0" bIns="0" rtlCol="0">
                <a:spAutoFit/>
              </a:bodyPr>
              <a:lstStyle/>
              <a:p>
                <a:r>
                  <a:rPr lang="de-DE" sz="700" dirty="0"/>
                  <a:t>CEACAM1 pseudogene</a:t>
                </a:r>
              </a:p>
            </p:txBody>
          </p:sp>
          <p:sp>
            <p:nvSpPr>
              <p:cNvPr id="268" name="Ellipse 267">
                <a:extLst>
                  <a:ext uri="{FF2B5EF4-FFF2-40B4-BE49-F238E27FC236}">
                    <a16:creationId xmlns:a16="http://schemas.microsoft.com/office/drawing/2014/main" id="{E99B433A-68C0-4814-8129-7A75E0131A7F}"/>
                  </a:ext>
                </a:extLst>
              </p:cNvPr>
              <p:cNvSpPr/>
              <p:nvPr/>
            </p:nvSpPr>
            <p:spPr>
              <a:xfrm>
                <a:off x="1008239" y="8049827"/>
                <a:ext cx="53975" cy="53975"/>
              </a:xfrm>
              <a:prstGeom prst="ellipse">
                <a:avLst/>
              </a:prstGeom>
              <a:solidFill>
                <a:srgbClr val="FFC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6" name="Textfeld 275">
                <a:extLst>
                  <a:ext uri="{FF2B5EF4-FFF2-40B4-BE49-F238E27FC236}">
                    <a16:creationId xmlns:a16="http://schemas.microsoft.com/office/drawing/2014/main" id="{516F994F-DB99-4571-90B7-C15D65AF04F6}"/>
                  </a:ext>
                </a:extLst>
              </p:cNvPr>
              <p:cNvSpPr txBox="1"/>
              <p:nvPr/>
            </p:nvSpPr>
            <p:spPr>
              <a:xfrm>
                <a:off x="1114595" y="7902157"/>
                <a:ext cx="1348126" cy="108196"/>
              </a:xfrm>
              <a:prstGeom prst="rect">
                <a:avLst/>
              </a:prstGeom>
              <a:noFill/>
              <a:ln>
                <a:noFill/>
              </a:ln>
            </p:spPr>
            <p:txBody>
              <a:bodyPr wrap="none" lIns="0" tIns="0" rIns="0" bIns="0" rtlCol="0">
                <a:spAutoFit/>
              </a:bodyPr>
              <a:lstStyle/>
              <a:p>
                <a:r>
                  <a:rPr lang="de-DE" sz="700" dirty="0"/>
                  <a:t>CEACAM1 </a:t>
                </a:r>
                <a:r>
                  <a:rPr lang="en-US" sz="700" dirty="0"/>
                  <a:t>incomplete, exons missing</a:t>
                </a:r>
              </a:p>
            </p:txBody>
          </p:sp>
          <p:sp>
            <p:nvSpPr>
              <p:cNvPr id="2" name="Ellipse 1">
                <a:extLst>
                  <a:ext uri="{FF2B5EF4-FFF2-40B4-BE49-F238E27FC236}">
                    <a16:creationId xmlns:a16="http://schemas.microsoft.com/office/drawing/2014/main" id="{F614CBAF-F519-A31F-995D-0BA4A15D1393}"/>
                  </a:ext>
                </a:extLst>
              </p:cNvPr>
              <p:cNvSpPr/>
              <p:nvPr/>
            </p:nvSpPr>
            <p:spPr>
              <a:xfrm>
                <a:off x="1008239" y="7814144"/>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cxnSp>
        <p:nvCxnSpPr>
          <p:cNvPr id="273" name="Gerader Verbinder 272">
            <a:extLst>
              <a:ext uri="{FF2B5EF4-FFF2-40B4-BE49-F238E27FC236}">
                <a16:creationId xmlns:a16="http://schemas.microsoft.com/office/drawing/2014/main" id="{0E84EE7A-4299-4238-BB69-1E92D7B31DA8}"/>
              </a:ext>
            </a:extLst>
          </p:cNvPr>
          <p:cNvCxnSpPr>
            <a:cxnSpLocks/>
          </p:cNvCxnSpPr>
          <p:nvPr/>
        </p:nvCxnSpPr>
        <p:spPr>
          <a:xfrm>
            <a:off x="5775960" y="3726180"/>
            <a:ext cx="0" cy="5114739"/>
          </a:xfrm>
          <a:prstGeom prst="line">
            <a:avLst/>
          </a:prstGeom>
          <a:ln w="127000">
            <a:solidFill>
              <a:schemeClr val="accent6">
                <a:alpha val="74000"/>
              </a:schemeClr>
            </a:solidFill>
          </a:ln>
        </p:spPr>
        <p:style>
          <a:lnRef idx="1">
            <a:schemeClr val="accent1"/>
          </a:lnRef>
          <a:fillRef idx="0">
            <a:schemeClr val="accent1"/>
          </a:fillRef>
          <a:effectRef idx="0">
            <a:schemeClr val="accent1"/>
          </a:effectRef>
          <a:fontRef idx="minor">
            <a:schemeClr val="tx1"/>
          </a:fontRef>
        </p:style>
      </p:cxnSp>
      <p:sp>
        <p:nvSpPr>
          <p:cNvPr id="274" name="Textfeld 273">
            <a:extLst>
              <a:ext uri="{FF2B5EF4-FFF2-40B4-BE49-F238E27FC236}">
                <a16:creationId xmlns:a16="http://schemas.microsoft.com/office/drawing/2014/main" id="{414DD569-C4AE-4B3C-99F3-E69634324D32}"/>
              </a:ext>
            </a:extLst>
          </p:cNvPr>
          <p:cNvSpPr txBox="1"/>
          <p:nvPr/>
        </p:nvSpPr>
        <p:spPr>
          <a:xfrm rot="5400000">
            <a:off x="5500950" y="5735424"/>
            <a:ext cx="564257" cy="138499"/>
          </a:xfrm>
          <a:prstGeom prst="rect">
            <a:avLst/>
          </a:prstGeom>
          <a:noFill/>
        </p:spPr>
        <p:txBody>
          <a:bodyPr wrap="none" lIns="0" tIns="0" rIns="0" bIns="0" rtlCol="0">
            <a:spAutoFit/>
          </a:bodyPr>
          <a:lstStyle/>
          <a:p>
            <a:r>
              <a:rPr lang="de-DE" sz="900" b="1" dirty="0"/>
              <a:t>Australaves</a:t>
            </a:r>
          </a:p>
        </p:txBody>
      </p:sp>
      <p:cxnSp>
        <p:nvCxnSpPr>
          <p:cNvPr id="275" name="Gerader Verbinder 274">
            <a:extLst>
              <a:ext uri="{FF2B5EF4-FFF2-40B4-BE49-F238E27FC236}">
                <a16:creationId xmlns:a16="http://schemas.microsoft.com/office/drawing/2014/main" id="{67461167-7063-4163-9827-1CDDAE6A09D0}"/>
              </a:ext>
            </a:extLst>
          </p:cNvPr>
          <p:cNvCxnSpPr>
            <a:cxnSpLocks/>
          </p:cNvCxnSpPr>
          <p:nvPr/>
        </p:nvCxnSpPr>
        <p:spPr>
          <a:xfrm>
            <a:off x="5775960" y="1337673"/>
            <a:ext cx="0" cy="2380887"/>
          </a:xfrm>
          <a:prstGeom prst="line">
            <a:avLst/>
          </a:prstGeom>
          <a:ln w="127000">
            <a:solidFill>
              <a:schemeClr val="accent6">
                <a:lumMod val="50000"/>
                <a:alpha val="81000"/>
              </a:schemeClr>
            </a:solidFill>
          </a:ln>
        </p:spPr>
        <p:style>
          <a:lnRef idx="1">
            <a:schemeClr val="accent1"/>
          </a:lnRef>
          <a:fillRef idx="0">
            <a:schemeClr val="accent1"/>
          </a:fillRef>
          <a:effectRef idx="0">
            <a:schemeClr val="accent1"/>
          </a:effectRef>
          <a:fontRef idx="minor">
            <a:schemeClr val="tx1"/>
          </a:fontRef>
        </p:style>
      </p:cxnSp>
      <p:sp>
        <p:nvSpPr>
          <p:cNvPr id="277" name="Textfeld 276">
            <a:extLst>
              <a:ext uri="{FF2B5EF4-FFF2-40B4-BE49-F238E27FC236}">
                <a16:creationId xmlns:a16="http://schemas.microsoft.com/office/drawing/2014/main" id="{1FF11040-073E-4E4E-BB73-400FB4E015DB}"/>
              </a:ext>
            </a:extLst>
          </p:cNvPr>
          <p:cNvSpPr txBox="1"/>
          <p:nvPr/>
        </p:nvSpPr>
        <p:spPr>
          <a:xfrm rot="5400000">
            <a:off x="5399160" y="2455595"/>
            <a:ext cx="767839" cy="138499"/>
          </a:xfrm>
          <a:prstGeom prst="rect">
            <a:avLst/>
          </a:prstGeom>
          <a:noFill/>
        </p:spPr>
        <p:txBody>
          <a:bodyPr wrap="none" lIns="0" tIns="0" rIns="0" bIns="0" rtlCol="0">
            <a:spAutoFit/>
          </a:bodyPr>
          <a:lstStyle/>
          <a:p>
            <a:r>
              <a:rPr lang="de-DE" sz="900" b="1" dirty="0">
                <a:solidFill>
                  <a:schemeClr val="bg1"/>
                </a:solidFill>
              </a:rPr>
              <a:t>Coraciimorphae</a:t>
            </a:r>
          </a:p>
        </p:txBody>
      </p:sp>
      <p:cxnSp>
        <p:nvCxnSpPr>
          <p:cNvPr id="278" name="Gerader Verbinder 277">
            <a:extLst>
              <a:ext uri="{FF2B5EF4-FFF2-40B4-BE49-F238E27FC236}">
                <a16:creationId xmlns:a16="http://schemas.microsoft.com/office/drawing/2014/main" id="{8E9A2A4B-A524-4DBD-A384-9920272E8713}"/>
              </a:ext>
            </a:extLst>
          </p:cNvPr>
          <p:cNvCxnSpPr>
            <a:cxnSpLocks/>
          </p:cNvCxnSpPr>
          <p:nvPr/>
        </p:nvCxnSpPr>
        <p:spPr>
          <a:xfrm>
            <a:off x="5779770" y="537210"/>
            <a:ext cx="0" cy="631190"/>
          </a:xfrm>
          <a:prstGeom prst="line">
            <a:avLst/>
          </a:prstGeom>
          <a:ln w="127000">
            <a:solidFill>
              <a:srgbClr val="006600">
                <a:alpha val="98000"/>
              </a:srgbClr>
            </a:solidFill>
          </a:ln>
        </p:spPr>
        <p:style>
          <a:lnRef idx="1">
            <a:schemeClr val="accent1"/>
          </a:lnRef>
          <a:fillRef idx="0">
            <a:schemeClr val="accent1"/>
          </a:fillRef>
          <a:effectRef idx="0">
            <a:schemeClr val="accent1"/>
          </a:effectRef>
          <a:fontRef idx="minor">
            <a:schemeClr val="tx1"/>
          </a:fontRef>
        </p:style>
      </p:cxnSp>
      <p:sp>
        <p:nvSpPr>
          <p:cNvPr id="279" name="Textfeld 278">
            <a:extLst>
              <a:ext uri="{FF2B5EF4-FFF2-40B4-BE49-F238E27FC236}">
                <a16:creationId xmlns:a16="http://schemas.microsoft.com/office/drawing/2014/main" id="{B3A51EA3-5F4F-4550-8BDA-375BE11E71E1}"/>
              </a:ext>
            </a:extLst>
          </p:cNvPr>
          <p:cNvSpPr txBox="1"/>
          <p:nvPr/>
        </p:nvSpPr>
        <p:spPr>
          <a:xfrm rot="5400000">
            <a:off x="5475302" y="796558"/>
            <a:ext cx="615553" cy="123111"/>
          </a:xfrm>
          <a:prstGeom prst="rect">
            <a:avLst/>
          </a:prstGeom>
          <a:noFill/>
        </p:spPr>
        <p:txBody>
          <a:bodyPr wrap="none" lIns="0" tIns="0" rIns="0" bIns="0" rtlCol="0">
            <a:spAutoFit/>
          </a:bodyPr>
          <a:lstStyle/>
          <a:p>
            <a:r>
              <a:rPr lang="de-DE" sz="800" b="1" dirty="0">
                <a:solidFill>
                  <a:schemeClr val="bg1"/>
                </a:solidFill>
              </a:rPr>
              <a:t>Accipitiformes</a:t>
            </a:r>
          </a:p>
        </p:txBody>
      </p:sp>
      <p:cxnSp>
        <p:nvCxnSpPr>
          <p:cNvPr id="5" name="Gerader Verbinder 4">
            <a:extLst>
              <a:ext uri="{FF2B5EF4-FFF2-40B4-BE49-F238E27FC236}">
                <a16:creationId xmlns:a16="http://schemas.microsoft.com/office/drawing/2014/main" id="{75858821-00BB-3A44-9518-68C3EF16D721}"/>
              </a:ext>
            </a:extLst>
          </p:cNvPr>
          <p:cNvCxnSpPr>
            <a:cxnSpLocks/>
          </p:cNvCxnSpPr>
          <p:nvPr/>
        </p:nvCxnSpPr>
        <p:spPr>
          <a:xfrm flipH="1">
            <a:off x="1858572" y="842964"/>
            <a:ext cx="873522" cy="0"/>
          </a:xfrm>
          <a:prstGeom prst="line">
            <a:avLst/>
          </a:prstGeom>
          <a:ln w="254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8" name="Gleichschenkliges Dreieck 7">
            <a:extLst>
              <a:ext uri="{FF2B5EF4-FFF2-40B4-BE49-F238E27FC236}">
                <a16:creationId xmlns:a16="http://schemas.microsoft.com/office/drawing/2014/main" id="{57026B1D-F135-E980-0E43-A113D7FCC442}"/>
              </a:ext>
            </a:extLst>
          </p:cNvPr>
          <p:cNvSpPr/>
          <p:nvPr/>
        </p:nvSpPr>
        <p:spPr>
          <a:xfrm flipV="1">
            <a:off x="1426372" y="203994"/>
            <a:ext cx="120650" cy="95250"/>
          </a:xfrm>
          <a:prstGeom prst="triangle">
            <a:avLst/>
          </a:pr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9" name="Gerader Verbinder 8">
            <a:extLst>
              <a:ext uri="{FF2B5EF4-FFF2-40B4-BE49-F238E27FC236}">
                <a16:creationId xmlns:a16="http://schemas.microsoft.com/office/drawing/2014/main" id="{40562842-7B95-D935-FB0D-D8AB4393EB01}"/>
              </a:ext>
            </a:extLst>
          </p:cNvPr>
          <p:cNvCxnSpPr>
            <a:cxnSpLocks/>
          </p:cNvCxnSpPr>
          <p:nvPr/>
        </p:nvCxnSpPr>
        <p:spPr>
          <a:xfrm>
            <a:off x="2718602" y="749300"/>
            <a:ext cx="0" cy="185738"/>
          </a:xfrm>
          <a:prstGeom prst="line">
            <a:avLst/>
          </a:prstGeom>
          <a:ln w="254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Gerader Verbinder 12">
            <a:extLst>
              <a:ext uri="{FF2B5EF4-FFF2-40B4-BE49-F238E27FC236}">
                <a16:creationId xmlns:a16="http://schemas.microsoft.com/office/drawing/2014/main" id="{EC6DF5D9-9945-D0A1-2087-A7BA4ABDE37A}"/>
              </a:ext>
            </a:extLst>
          </p:cNvPr>
          <p:cNvCxnSpPr>
            <a:cxnSpLocks/>
          </p:cNvCxnSpPr>
          <p:nvPr/>
        </p:nvCxnSpPr>
        <p:spPr>
          <a:xfrm>
            <a:off x="1848651" y="611188"/>
            <a:ext cx="0" cy="244792"/>
          </a:xfrm>
          <a:prstGeom prst="line">
            <a:avLst/>
          </a:prstGeom>
          <a:ln w="254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Gerader Verbinder 17">
            <a:extLst>
              <a:ext uri="{FF2B5EF4-FFF2-40B4-BE49-F238E27FC236}">
                <a16:creationId xmlns:a16="http://schemas.microsoft.com/office/drawing/2014/main" id="{45B077EF-F8EF-3CE3-343E-A5BEE479A673}"/>
              </a:ext>
            </a:extLst>
          </p:cNvPr>
          <p:cNvCxnSpPr>
            <a:cxnSpLocks/>
          </p:cNvCxnSpPr>
          <p:nvPr/>
        </p:nvCxnSpPr>
        <p:spPr>
          <a:xfrm>
            <a:off x="3405983" y="842169"/>
            <a:ext cx="0" cy="185738"/>
          </a:xfrm>
          <a:prstGeom prst="line">
            <a:avLst/>
          </a:prstGeom>
          <a:ln w="254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 name="Gerader Verbinder 18">
            <a:extLst>
              <a:ext uri="{FF2B5EF4-FFF2-40B4-BE49-F238E27FC236}">
                <a16:creationId xmlns:a16="http://schemas.microsoft.com/office/drawing/2014/main" id="{18629FB0-890D-76BF-1219-AC6C3FC3BF79}"/>
              </a:ext>
            </a:extLst>
          </p:cNvPr>
          <p:cNvCxnSpPr>
            <a:cxnSpLocks/>
          </p:cNvCxnSpPr>
          <p:nvPr/>
        </p:nvCxnSpPr>
        <p:spPr>
          <a:xfrm>
            <a:off x="3758408" y="931863"/>
            <a:ext cx="0" cy="157162"/>
          </a:xfrm>
          <a:prstGeom prst="line">
            <a:avLst/>
          </a:prstGeom>
          <a:ln w="254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 name="Gerader Verbinder 20">
            <a:extLst>
              <a:ext uri="{FF2B5EF4-FFF2-40B4-BE49-F238E27FC236}">
                <a16:creationId xmlns:a16="http://schemas.microsoft.com/office/drawing/2014/main" id="{979D2112-ADBE-7B39-EA54-EE2682F03AD3}"/>
              </a:ext>
            </a:extLst>
          </p:cNvPr>
          <p:cNvCxnSpPr>
            <a:cxnSpLocks/>
          </p:cNvCxnSpPr>
          <p:nvPr/>
        </p:nvCxnSpPr>
        <p:spPr>
          <a:xfrm>
            <a:off x="4470401" y="568484"/>
            <a:ext cx="0" cy="107791"/>
          </a:xfrm>
          <a:prstGeom prst="line">
            <a:avLst/>
          </a:prstGeom>
          <a:ln w="254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25" name="Gerader Verbinder 24">
            <a:extLst>
              <a:ext uri="{FF2B5EF4-FFF2-40B4-BE49-F238E27FC236}">
                <a16:creationId xmlns:a16="http://schemas.microsoft.com/office/drawing/2014/main" id="{7A595995-7288-3158-98B0-EEDA6013F3EE}"/>
              </a:ext>
            </a:extLst>
          </p:cNvPr>
          <p:cNvCxnSpPr>
            <a:cxnSpLocks/>
          </p:cNvCxnSpPr>
          <p:nvPr/>
        </p:nvCxnSpPr>
        <p:spPr>
          <a:xfrm>
            <a:off x="4337051" y="1022517"/>
            <a:ext cx="0" cy="118570"/>
          </a:xfrm>
          <a:prstGeom prst="line">
            <a:avLst/>
          </a:prstGeom>
          <a:ln w="254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26" name="Gerader Verbinder 25">
            <a:extLst>
              <a:ext uri="{FF2B5EF4-FFF2-40B4-BE49-F238E27FC236}">
                <a16:creationId xmlns:a16="http://schemas.microsoft.com/office/drawing/2014/main" id="{9A149775-6423-A3ED-32F4-2B8D53DC8EF1}"/>
              </a:ext>
            </a:extLst>
          </p:cNvPr>
          <p:cNvCxnSpPr>
            <a:cxnSpLocks/>
          </p:cNvCxnSpPr>
          <p:nvPr/>
        </p:nvCxnSpPr>
        <p:spPr>
          <a:xfrm>
            <a:off x="2454275" y="1203492"/>
            <a:ext cx="0" cy="118570"/>
          </a:xfrm>
          <a:prstGeom prst="line">
            <a:avLst/>
          </a:prstGeom>
          <a:ln w="254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28" name="Gerader Verbinder 27">
            <a:extLst>
              <a:ext uri="{FF2B5EF4-FFF2-40B4-BE49-F238E27FC236}">
                <a16:creationId xmlns:a16="http://schemas.microsoft.com/office/drawing/2014/main" id="{4FE02F33-EBFC-0C17-40D0-FEA8A28BABFA}"/>
              </a:ext>
            </a:extLst>
          </p:cNvPr>
          <p:cNvCxnSpPr>
            <a:cxnSpLocks/>
          </p:cNvCxnSpPr>
          <p:nvPr/>
        </p:nvCxnSpPr>
        <p:spPr>
          <a:xfrm flipH="1">
            <a:off x="1858572" y="625554"/>
            <a:ext cx="2621353" cy="0"/>
          </a:xfrm>
          <a:prstGeom prst="line">
            <a:avLst/>
          </a:prstGeom>
          <a:ln w="254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38" name="Gerader Verbinder 37">
            <a:extLst>
              <a:ext uri="{FF2B5EF4-FFF2-40B4-BE49-F238E27FC236}">
                <a16:creationId xmlns:a16="http://schemas.microsoft.com/office/drawing/2014/main" id="{058436C7-9CF4-C9C1-577A-A55F901661DB}"/>
              </a:ext>
            </a:extLst>
          </p:cNvPr>
          <p:cNvCxnSpPr>
            <a:cxnSpLocks/>
          </p:cNvCxnSpPr>
          <p:nvPr/>
        </p:nvCxnSpPr>
        <p:spPr>
          <a:xfrm flipH="1">
            <a:off x="2719394" y="760413"/>
            <a:ext cx="2098669" cy="0"/>
          </a:xfrm>
          <a:prstGeom prst="line">
            <a:avLst/>
          </a:prstGeom>
          <a:ln w="254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42" name="Gerader Verbinder 41">
            <a:extLst>
              <a:ext uri="{FF2B5EF4-FFF2-40B4-BE49-F238E27FC236}">
                <a16:creationId xmlns:a16="http://schemas.microsoft.com/office/drawing/2014/main" id="{F56F4BBE-2656-284C-E061-2D7DA55669B6}"/>
              </a:ext>
            </a:extLst>
          </p:cNvPr>
          <p:cNvCxnSpPr>
            <a:cxnSpLocks/>
          </p:cNvCxnSpPr>
          <p:nvPr/>
        </p:nvCxnSpPr>
        <p:spPr>
          <a:xfrm flipH="1">
            <a:off x="4479925" y="579597"/>
            <a:ext cx="338138" cy="0"/>
          </a:xfrm>
          <a:prstGeom prst="line">
            <a:avLst/>
          </a:prstGeom>
          <a:ln w="254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44" name="Gerader Verbinder 43">
            <a:extLst>
              <a:ext uri="{FF2B5EF4-FFF2-40B4-BE49-F238E27FC236}">
                <a16:creationId xmlns:a16="http://schemas.microsoft.com/office/drawing/2014/main" id="{9E611A5D-FC6B-811B-827E-9569795EE63E}"/>
              </a:ext>
            </a:extLst>
          </p:cNvPr>
          <p:cNvCxnSpPr>
            <a:cxnSpLocks/>
          </p:cNvCxnSpPr>
          <p:nvPr/>
        </p:nvCxnSpPr>
        <p:spPr>
          <a:xfrm flipH="1">
            <a:off x="4464050" y="669925"/>
            <a:ext cx="354013" cy="0"/>
          </a:xfrm>
          <a:prstGeom prst="line">
            <a:avLst/>
          </a:prstGeom>
          <a:ln w="254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45" name="Gerader Verbinder 44">
            <a:extLst>
              <a:ext uri="{FF2B5EF4-FFF2-40B4-BE49-F238E27FC236}">
                <a16:creationId xmlns:a16="http://schemas.microsoft.com/office/drawing/2014/main" id="{19F33E9F-B29A-F8E4-240E-41C4E1B0665B}"/>
              </a:ext>
            </a:extLst>
          </p:cNvPr>
          <p:cNvCxnSpPr>
            <a:cxnSpLocks/>
          </p:cNvCxnSpPr>
          <p:nvPr/>
        </p:nvCxnSpPr>
        <p:spPr>
          <a:xfrm flipH="1">
            <a:off x="2703519" y="928688"/>
            <a:ext cx="709606" cy="0"/>
          </a:xfrm>
          <a:prstGeom prst="line">
            <a:avLst/>
          </a:prstGeom>
          <a:ln w="254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47" name="Gerader Verbinder 46">
            <a:extLst>
              <a:ext uri="{FF2B5EF4-FFF2-40B4-BE49-F238E27FC236}">
                <a16:creationId xmlns:a16="http://schemas.microsoft.com/office/drawing/2014/main" id="{0DFC971B-3ECE-6508-7892-53F06C6B111B}"/>
              </a:ext>
            </a:extLst>
          </p:cNvPr>
          <p:cNvCxnSpPr>
            <a:cxnSpLocks/>
          </p:cNvCxnSpPr>
          <p:nvPr/>
        </p:nvCxnSpPr>
        <p:spPr>
          <a:xfrm flipH="1">
            <a:off x="3413922" y="854393"/>
            <a:ext cx="1404141" cy="0"/>
          </a:xfrm>
          <a:prstGeom prst="line">
            <a:avLst/>
          </a:prstGeom>
          <a:ln w="254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49" name="Gerader Verbinder 48">
            <a:extLst>
              <a:ext uri="{FF2B5EF4-FFF2-40B4-BE49-F238E27FC236}">
                <a16:creationId xmlns:a16="http://schemas.microsoft.com/office/drawing/2014/main" id="{590A179B-FAF6-FDCD-D4EE-3B817C5E8162}"/>
              </a:ext>
            </a:extLst>
          </p:cNvPr>
          <p:cNvCxnSpPr>
            <a:cxnSpLocks/>
          </p:cNvCxnSpPr>
          <p:nvPr/>
        </p:nvCxnSpPr>
        <p:spPr>
          <a:xfrm flipH="1">
            <a:off x="3768725" y="944881"/>
            <a:ext cx="1049338" cy="0"/>
          </a:xfrm>
          <a:prstGeom prst="line">
            <a:avLst/>
          </a:prstGeom>
          <a:ln w="254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 name="Gerader Verbinder 51">
            <a:extLst>
              <a:ext uri="{FF2B5EF4-FFF2-40B4-BE49-F238E27FC236}">
                <a16:creationId xmlns:a16="http://schemas.microsoft.com/office/drawing/2014/main" id="{AAFB3B5D-A372-C4FA-89DA-50DF0FE76BAF}"/>
              </a:ext>
            </a:extLst>
          </p:cNvPr>
          <p:cNvCxnSpPr>
            <a:cxnSpLocks/>
          </p:cNvCxnSpPr>
          <p:nvPr/>
        </p:nvCxnSpPr>
        <p:spPr>
          <a:xfrm flipH="1">
            <a:off x="3768725" y="1079500"/>
            <a:ext cx="577850" cy="0"/>
          </a:xfrm>
          <a:prstGeom prst="line">
            <a:avLst/>
          </a:prstGeom>
          <a:ln w="254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54" name="Gerader Verbinder 53">
            <a:extLst>
              <a:ext uri="{FF2B5EF4-FFF2-40B4-BE49-F238E27FC236}">
                <a16:creationId xmlns:a16="http://schemas.microsoft.com/office/drawing/2014/main" id="{863397A9-8C3E-128C-9C50-76FBB7F1C895}"/>
              </a:ext>
            </a:extLst>
          </p:cNvPr>
          <p:cNvCxnSpPr>
            <a:cxnSpLocks/>
          </p:cNvCxnSpPr>
          <p:nvPr/>
        </p:nvCxnSpPr>
        <p:spPr>
          <a:xfrm flipH="1">
            <a:off x="4346575" y="1131730"/>
            <a:ext cx="471488" cy="0"/>
          </a:xfrm>
          <a:prstGeom prst="line">
            <a:avLst/>
          </a:prstGeom>
          <a:ln w="254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56" name="Gerader Verbinder 55">
            <a:extLst>
              <a:ext uri="{FF2B5EF4-FFF2-40B4-BE49-F238E27FC236}">
                <a16:creationId xmlns:a16="http://schemas.microsoft.com/office/drawing/2014/main" id="{7B830B3A-8D5F-928D-6BB8-AB31A113A6DE}"/>
              </a:ext>
            </a:extLst>
          </p:cNvPr>
          <p:cNvCxnSpPr>
            <a:cxnSpLocks/>
          </p:cNvCxnSpPr>
          <p:nvPr/>
        </p:nvCxnSpPr>
        <p:spPr>
          <a:xfrm flipH="1">
            <a:off x="4346575" y="1034257"/>
            <a:ext cx="471488" cy="0"/>
          </a:xfrm>
          <a:prstGeom prst="line">
            <a:avLst/>
          </a:prstGeom>
          <a:ln w="254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57" name="Gerader Verbinder 56">
            <a:extLst>
              <a:ext uri="{FF2B5EF4-FFF2-40B4-BE49-F238E27FC236}">
                <a16:creationId xmlns:a16="http://schemas.microsoft.com/office/drawing/2014/main" id="{F9C9AA61-925C-5714-DCEF-336E7E7CD040}"/>
              </a:ext>
            </a:extLst>
          </p:cNvPr>
          <p:cNvCxnSpPr>
            <a:cxnSpLocks/>
          </p:cNvCxnSpPr>
          <p:nvPr/>
        </p:nvCxnSpPr>
        <p:spPr>
          <a:xfrm flipH="1">
            <a:off x="3413922" y="1013462"/>
            <a:ext cx="354803" cy="0"/>
          </a:xfrm>
          <a:prstGeom prst="line">
            <a:avLst/>
          </a:prstGeom>
          <a:ln w="254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61" name="Gerader Verbinder 60">
            <a:extLst>
              <a:ext uri="{FF2B5EF4-FFF2-40B4-BE49-F238E27FC236}">
                <a16:creationId xmlns:a16="http://schemas.microsoft.com/office/drawing/2014/main" id="{1C5A2F26-4414-B7FC-18A3-CF7E400E3DC0}"/>
              </a:ext>
            </a:extLst>
          </p:cNvPr>
          <p:cNvCxnSpPr>
            <a:cxnSpLocks/>
          </p:cNvCxnSpPr>
          <p:nvPr/>
        </p:nvCxnSpPr>
        <p:spPr>
          <a:xfrm flipH="1">
            <a:off x="1579618" y="734062"/>
            <a:ext cx="277757" cy="0"/>
          </a:xfrm>
          <a:prstGeom prst="line">
            <a:avLst/>
          </a:prstGeom>
          <a:ln w="254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63" name="Gerader Verbinder 62">
            <a:extLst>
              <a:ext uri="{FF2B5EF4-FFF2-40B4-BE49-F238E27FC236}">
                <a16:creationId xmlns:a16="http://schemas.microsoft.com/office/drawing/2014/main" id="{2CC26C01-4687-30FB-A42D-F952827FA62F}"/>
              </a:ext>
            </a:extLst>
          </p:cNvPr>
          <p:cNvCxnSpPr>
            <a:cxnSpLocks/>
          </p:cNvCxnSpPr>
          <p:nvPr/>
        </p:nvCxnSpPr>
        <p:spPr>
          <a:xfrm flipH="1">
            <a:off x="1685925" y="1258888"/>
            <a:ext cx="776740" cy="0"/>
          </a:xfrm>
          <a:prstGeom prst="line">
            <a:avLst/>
          </a:prstGeom>
          <a:ln w="254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65" name="Gerader Verbinder 64">
            <a:extLst>
              <a:ext uri="{FF2B5EF4-FFF2-40B4-BE49-F238E27FC236}">
                <a16:creationId xmlns:a16="http://schemas.microsoft.com/office/drawing/2014/main" id="{76488571-995E-3543-D97C-09CD282DDFD2}"/>
              </a:ext>
            </a:extLst>
          </p:cNvPr>
          <p:cNvCxnSpPr>
            <a:cxnSpLocks/>
          </p:cNvCxnSpPr>
          <p:nvPr/>
        </p:nvCxnSpPr>
        <p:spPr>
          <a:xfrm>
            <a:off x="1685925" y="1247199"/>
            <a:ext cx="0" cy="203776"/>
          </a:xfrm>
          <a:prstGeom prst="line">
            <a:avLst/>
          </a:prstGeom>
          <a:ln w="254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67" name="Gerader Verbinder 66">
            <a:extLst>
              <a:ext uri="{FF2B5EF4-FFF2-40B4-BE49-F238E27FC236}">
                <a16:creationId xmlns:a16="http://schemas.microsoft.com/office/drawing/2014/main" id="{D02FB734-3021-DAEC-6854-A5E5213ECA64}"/>
              </a:ext>
            </a:extLst>
          </p:cNvPr>
          <p:cNvCxnSpPr>
            <a:cxnSpLocks/>
          </p:cNvCxnSpPr>
          <p:nvPr/>
        </p:nvCxnSpPr>
        <p:spPr>
          <a:xfrm flipH="1">
            <a:off x="2454275" y="1215232"/>
            <a:ext cx="2363788" cy="0"/>
          </a:xfrm>
          <a:prstGeom prst="line">
            <a:avLst/>
          </a:prstGeom>
          <a:ln w="254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436" name="Gerader Verbinder 435">
            <a:extLst>
              <a:ext uri="{FF2B5EF4-FFF2-40B4-BE49-F238E27FC236}">
                <a16:creationId xmlns:a16="http://schemas.microsoft.com/office/drawing/2014/main" id="{3DAA4BAD-9B94-D638-12CE-1CC41EF018E9}"/>
              </a:ext>
            </a:extLst>
          </p:cNvPr>
          <p:cNvCxnSpPr>
            <a:cxnSpLocks/>
          </p:cNvCxnSpPr>
          <p:nvPr/>
        </p:nvCxnSpPr>
        <p:spPr>
          <a:xfrm flipH="1">
            <a:off x="2454275" y="1309530"/>
            <a:ext cx="2363788" cy="0"/>
          </a:xfrm>
          <a:prstGeom prst="line">
            <a:avLst/>
          </a:prstGeom>
          <a:ln w="254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438" name="Gerader Verbinder 437">
            <a:extLst>
              <a:ext uri="{FF2B5EF4-FFF2-40B4-BE49-F238E27FC236}">
                <a16:creationId xmlns:a16="http://schemas.microsoft.com/office/drawing/2014/main" id="{A70B6AD5-F77C-84A6-2BEB-065496DA7F96}"/>
              </a:ext>
            </a:extLst>
          </p:cNvPr>
          <p:cNvCxnSpPr>
            <a:cxnSpLocks/>
          </p:cNvCxnSpPr>
          <p:nvPr/>
        </p:nvCxnSpPr>
        <p:spPr>
          <a:xfrm flipH="1">
            <a:off x="1527175" y="476408"/>
            <a:ext cx="3290888" cy="0"/>
          </a:xfrm>
          <a:prstGeom prst="line">
            <a:avLst/>
          </a:prstGeom>
          <a:ln w="254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444" name="Gerader Verbinder 443">
            <a:extLst>
              <a:ext uri="{FF2B5EF4-FFF2-40B4-BE49-F238E27FC236}">
                <a16:creationId xmlns:a16="http://schemas.microsoft.com/office/drawing/2014/main" id="{4E2E8EE3-FF70-8323-8B2C-B031B65F22EA}"/>
              </a:ext>
            </a:extLst>
          </p:cNvPr>
          <p:cNvCxnSpPr>
            <a:cxnSpLocks/>
          </p:cNvCxnSpPr>
          <p:nvPr/>
        </p:nvCxnSpPr>
        <p:spPr>
          <a:xfrm flipH="1">
            <a:off x="1473997" y="1132367"/>
            <a:ext cx="115146" cy="0"/>
          </a:xfrm>
          <a:prstGeom prst="line">
            <a:avLst/>
          </a:prstGeom>
          <a:ln w="254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446" name="Gerader Verbinder 445">
            <a:extLst>
              <a:ext uri="{FF2B5EF4-FFF2-40B4-BE49-F238E27FC236}">
                <a16:creationId xmlns:a16="http://schemas.microsoft.com/office/drawing/2014/main" id="{CEBAB251-612F-97FE-51F6-A16858CE1E84}"/>
              </a:ext>
            </a:extLst>
          </p:cNvPr>
          <p:cNvCxnSpPr>
            <a:cxnSpLocks/>
          </p:cNvCxnSpPr>
          <p:nvPr/>
        </p:nvCxnSpPr>
        <p:spPr>
          <a:xfrm flipH="1">
            <a:off x="1730375" y="1441450"/>
            <a:ext cx="200025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48" name="Gerader Verbinder 447">
            <a:extLst>
              <a:ext uri="{FF2B5EF4-FFF2-40B4-BE49-F238E27FC236}">
                <a16:creationId xmlns:a16="http://schemas.microsoft.com/office/drawing/2014/main" id="{032D3BB3-75C2-537D-4C42-EF3CC93EEC59}"/>
              </a:ext>
            </a:extLst>
          </p:cNvPr>
          <p:cNvCxnSpPr>
            <a:cxnSpLocks/>
          </p:cNvCxnSpPr>
          <p:nvPr/>
        </p:nvCxnSpPr>
        <p:spPr>
          <a:xfrm flipH="1">
            <a:off x="1771650" y="1581150"/>
            <a:ext cx="3046413"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0" name="Gerader Verbinder 449">
            <a:extLst>
              <a:ext uri="{FF2B5EF4-FFF2-40B4-BE49-F238E27FC236}">
                <a16:creationId xmlns:a16="http://schemas.microsoft.com/office/drawing/2014/main" id="{883CE8F3-CF95-BA84-2225-6BDDB5B2D9B8}"/>
              </a:ext>
            </a:extLst>
          </p:cNvPr>
          <p:cNvCxnSpPr>
            <a:cxnSpLocks/>
          </p:cNvCxnSpPr>
          <p:nvPr/>
        </p:nvCxnSpPr>
        <p:spPr>
          <a:xfrm flipH="1">
            <a:off x="3730625" y="1397000"/>
            <a:ext cx="1087438"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2" name="Gerader Verbinder 451">
            <a:extLst>
              <a:ext uri="{FF2B5EF4-FFF2-40B4-BE49-F238E27FC236}">
                <a16:creationId xmlns:a16="http://schemas.microsoft.com/office/drawing/2014/main" id="{EE4482C1-B049-8AE0-286C-1CDDAB2A6EBD}"/>
              </a:ext>
            </a:extLst>
          </p:cNvPr>
          <p:cNvCxnSpPr>
            <a:cxnSpLocks/>
          </p:cNvCxnSpPr>
          <p:nvPr/>
        </p:nvCxnSpPr>
        <p:spPr>
          <a:xfrm flipH="1">
            <a:off x="3730625" y="1492250"/>
            <a:ext cx="1087438"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3" name="Gerader Verbinder 452">
            <a:extLst>
              <a:ext uri="{FF2B5EF4-FFF2-40B4-BE49-F238E27FC236}">
                <a16:creationId xmlns:a16="http://schemas.microsoft.com/office/drawing/2014/main" id="{3987C956-9ADE-2CB6-471F-175798BCFBBF}"/>
              </a:ext>
            </a:extLst>
          </p:cNvPr>
          <p:cNvCxnSpPr>
            <a:cxnSpLocks/>
          </p:cNvCxnSpPr>
          <p:nvPr/>
        </p:nvCxnSpPr>
        <p:spPr>
          <a:xfrm>
            <a:off x="3730625" y="1386999"/>
            <a:ext cx="0" cy="115253"/>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7" name="Gerader Verbinder 456">
            <a:extLst>
              <a:ext uri="{FF2B5EF4-FFF2-40B4-BE49-F238E27FC236}">
                <a16:creationId xmlns:a16="http://schemas.microsoft.com/office/drawing/2014/main" id="{18C83583-F95B-E675-C921-6AB0895E68E6}"/>
              </a:ext>
            </a:extLst>
          </p:cNvPr>
          <p:cNvCxnSpPr>
            <a:cxnSpLocks/>
          </p:cNvCxnSpPr>
          <p:nvPr/>
        </p:nvCxnSpPr>
        <p:spPr>
          <a:xfrm>
            <a:off x="3816350" y="1660049"/>
            <a:ext cx="0" cy="115253"/>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8" name="Gerader Verbinder 457">
            <a:extLst>
              <a:ext uri="{FF2B5EF4-FFF2-40B4-BE49-F238E27FC236}">
                <a16:creationId xmlns:a16="http://schemas.microsoft.com/office/drawing/2014/main" id="{89BBF9C3-B9DD-BC35-8E8D-322B05DC9AA6}"/>
              </a:ext>
            </a:extLst>
          </p:cNvPr>
          <p:cNvCxnSpPr>
            <a:cxnSpLocks/>
          </p:cNvCxnSpPr>
          <p:nvPr/>
        </p:nvCxnSpPr>
        <p:spPr>
          <a:xfrm flipH="1">
            <a:off x="3813175" y="1669574"/>
            <a:ext cx="1004888"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60" name="Gerader Verbinder 459">
            <a:extLst>
              <a:ext uri="{FF2B5EF4-FFF2-40B4-BE49-F238E27FC236}">
                <a16:creationId xmlns:a16="http://schemas.microsoft.com/office/drawing/2014/main" id="{7DA1DFB5-9399-6702-FA13-81F1F728828F}"/>
              </a:ext>
            </a:extLst>
          </p:cNvPr>
          <p:cNvCxnSpPr>
            <a:cxnSpLocks/>
          </p:cNvCxnSpPr>
          <p:nvPr/>
        </p:nvCxnSpPr>
        <p:spPr>
          <a:xfrm flipH="1">
            <a:off x="3813175" y="1762126"/>
            <a:ext cx="1004888"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61" name="Gerader Verbinder 460">
            <a:extLst>
              <a:ext uri="{FF2B5EF4-FFF2-40B4-BE49-F238E27FC236}">
                <a16:creationId xmlns:a16="http://schemas.microsoft.com/office/drawing/2014/main" id="{616CE9D2-C0D3-B732-66E0-F61D424A7B9D}"/>
              </a:ext>
            </a:extLst>
          </p:cNvPr>
          <p:cNvCxnSpPr>
            <a:cxnSpLocks/>
          </p:cNvCxnSpPr>
          <p:nvPr/>
        </p:nvCxnSpPr>
        <p:spPr>
          <a:xfrm flipH="1">
            <a:off x="1822450" y="1717675"/>
            <a:ext cx="200025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62" name="Gerader Verbinder 461">
            <a:extLst>
              <a:ext uri="{FF2B5EF4-FFF2-40B4-BE49-F238E27FC236}">
                <a16:creationId xmlns:a16="http://schemas.microsoft.com/office/drawing/2014/main" id="{C89DFC8C-B425-54E9-6815-990850FF5914}"/>
              </a:ext>
            </a:extLst>
          </p:cNvPr>
          <p:cNvCxnSpPr>
            <a:cxnSpLocks/>
          </p:cNvCxnSpPr>
          <p:nvPr/>
        </p:nvCxnSpPr>
        <p:spPr>
          <a:xfrm flipH="1">
            <a:off x="3413922" y="1857376"/>
            <a:ext cx="1404141"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64" name="Gerader Verbinder 463">
            <a:extLst>
              <a:ext uri="{FF2B5EF4-FFF2-40B4-BE49-F238E27FC236}">
                <a16:creationId xmlns:a16="http://schemas.microsoft.com/office/drawing/2014/main" id="{C2CB5812-1DFC-DD1C-8758-843AF048A734}"/>
              </a:ext>
            </a:extLst>
          </p:cNvPr>
          <p:cNvCxnSpPr>
            <a:cxnSpLocks/>
          </p:cNvCxnSpPr>
          <p:nvPr/>
        </p:nvCxnSpPr>
        <p:spPr>
          <a:xfrm flipH="1">
            <a:off x="3413922" y="1949451"/>
            <a:ext cx="1404141"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67" name="Gerader Verbinder 466">
            <a:extLst>
              <a:ext uri="{FF2B5EF4-FFF2-40B4-BE49-F238E27FC236}">
                <a16:creationId xmlns:a16="http://schemas.microsoft.com/office/drawing/2014/main" id="{614A821D-9C69-0F5A-C673-8D5F7E41D42D}"/>
              </a:ext>
            </a:extLst>
          </p:cNvPr>
          <p:cNvCxnSpPr>
            <a:cxnSpLocks/>
          </p:cNvCxnSpPr>
          <p:nvPr/>
        </p:nvCxnSpPr>
        <p:spPr>
          <a:xfrm>
            <a:off x="3413922" y="1843533"/>
            <a:ext cx="0" cy="112267"/>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69" name="Gerader Verbinder 468">
            <a:extLst>
              <a:ext uri="{FF2B5EF4-FFF2-40B4-BE49-F238E27FC236}">
                <a16:creationId xmlns:a16="http://schemas.microsoft.com/office/drawing/2014/main" id="{66DF0AD8-1AFD-948A-AE60-2FE4D8A59703}"/>
              </a:ext>
            </a:extLst>
          </p:cNvPr>
          <p:cNvCxnSpPr>
            <a:cxnSpLocks/>
          </p:cNvCxnSpPr>
          <p:nvPr/>
        </p:nvCxnSpPr>
        <p:spPr>
          <a:xfrm>
            <a:off x="3629822" y="2027238"/>
            <a:ext cx="0" cy="10160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70" name="Gerader Verbinder 469">
            <a:extLst>
              <a:ext uri="{FF2B5EF4-FFF2-40B4-BE49-F238E27FC236}">
                <a16:creationId xmlns:a16="http://schemas.microsoft.com/office/drawing/2014/main" id="{C8C53E02-BA45-89DD-790E-E6E1A461ADDD}"/>
              </a:ext>
            </a:extLst>
          </p:cNvPr>
          <p:cNvCxnSpPr>
            <a:cxnSpLocks/>
          </p:cNvCxnSpPr>
          <p:nvPr/>
        </p:nvCxnSpPr>
        <p:spPr>
          <a:xfrm>
            <a:off x="2248697" y="1895476"/>
            <a:ext cx="0" cy="200024"/>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72" name="Gerader Verbinder 471">
            <a:extLst>
              <a:ext uri="{FF2B5EF4-FFF2-40B4-BE49-F238E27FC236}">
                <a16:creationId xmlns:a16="http://schemas.microsoft.com/office/drawing/2014/main" id="{F20047C8-FAE3-8A6B-BE65-309173736CCC}"/>
              </a:ext>
            </a:extLst>
          </p:cNvPr>
          <p:cNvCxnSpPr>
            <a:cxnSpLocks/>
          </p:cNvCxnSpPr>
          <p:nvPr/>
        </p:nvCxnSpPr>
        <p:spPr>
          <a:xfrm flipH="1">
            <a:off x="2235997" y="1898651"/>
            <a:ext cx="1189828"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74" name="Gerader Verbinder 473">
            <a:extLst>
              <a:ext uri="{FF2B5EF4-FFF2-40B4-BE49-F238E27FC236}">
                <a16:creationId xmlns:a16="http://schemas.microsoft.com/office/drawing/2014/main" id="{0971C74D-7C03-C071-6804-4600904B3BBF}"/>
              </a:ext>
            </a:extLst>
          </p:cNvPr>
          <p:cNvCxnSpPr>
            <a:cxnSpLocks/>
          </p:cNvCxnSpPr>
          <p:nvPr/>
        </p:nvCxnSpPr>
        <p:spPr>
          <a:xfrm flipH="1">
            <a:off x="2235997" y="2082800"/>
            <a:ext cx="1393825"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76" name="Gerader Verbinder 475">
            <a:extLst>
              <a:ext uri="{FF2B5EF4-FFF2-40B4-BE49-F238E27FC236}">
                <a16:creationId xmlns:a16="http://schemas.microsoft.com/office/drawing/2014/main" id="{AF783B51-57CB-714D-1351-9D5DFF5DC81D}"/>
              </a:ext>
            </a:extLst>
          </p:cNvPr>
          <p:cNvCxnSpPr>
            <a:cxnSpLocks/>
          </p:cNvCxnSpPr>
          <p:nvPr/>
        </p:nvCxnSpPr>
        <p:spPr>
          <a:xfrm flipH="1">
            <a:off x="3626647" y="2036763"/>
            <a:ext cx="1191416"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79" name="Gerader Verbinder 478">
            <a:extLst>
              <a:ext uri="{FF2B5EF4-FFF2-40B4-BE49-F238E27FC236}">
                <a16:creationId xmlns:a16="http://schemas.microsoft.com/office/drawing/2014/main" id="{620C0EE7-3A50-1151-0255-400F33424256}"/>
              </a:ext>
            </a:extLst>
          </p:cNvPr>
          <p:cNvCxnSpPr>
            <a:cxnSpLocks/>
          </p:cNvCxnSpPr>
          <p:nvPr/>
        </p:nvCxnSpPr>
        <p:spPr>
          <a:xfrm flipH="1">
            <a:off x="3626647" y="2127251"/>
            <a:ext cx="1191416"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81" name="Gerader Verbinder 480">
            <a:extLst>
              <a:ext uri="{FF2B5EF4-FFF2-40B4-BE49-F238E27FC236}">
                <a16:creationId xmlns:a16="http://schemas.microsoft.com/office/drawing/2014/main" id="{FECD4E52-E2C6-040B-8212-C10EF7C743E9}"/>
              </a:ext>
            </a:extLst>
          </p:cNvPr>
          <p:cNvCxnSpPr>
            <a:cxnSpLocks/>
          </p:cNvCxnSpPr>
          <p:nvPr/>
        </p:nvCxnSpPr>
        <p:spPr>
          <a:xfrm flipH="1">
            <a:off x="2108200" y="2219326"/>
            <a:ext cx="2709863"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83" name="Gerader Verbinder 482">
            <a:extLst>
              <a:ext uri="{FF2B5EF4-FFF2-40B4-BE49-F238E27FC236}">
                <a16:creationId xmlns:a16="http://schemas.microsoft.com/office/drawing/2014/main" id="{8A751F20-7EE2-478D-690E-6F5589794896}"/>
              </a:ext>
            </a:extLst>
          </p:cNvPr>
          <p:cNvCxnSpPr>
            <a:cxnSpLocks/>
          </p:cNvCxnSpPr>
          <p:nvPr/>
        </p:nvCxnSpPr>
        <p:spPr>
          <a:xfrm flipH="1">
            <a:off x="3076575" y="2308226"/>
            <a:ext cx="1741488"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834" name="Gerader Verbinder 833">
            <a:extLst>
              <a:ext uri="{FF2B5EF4-FFF2-40B4-BE49-F238E27FC236}">
                <a16:creationId xmlns:a16="http://schemas.microsoft.com/office/drawing/2014/main" id="{0A974698-13D6-8277-0056-BCD0B87CF2B6}"/>
              </a:ext>
            </a:extLst>
          </p:cNvPr>
          <p:cNvCxnSpPr>
            <a:cxnSpLocks/>
          </p:cNvCxnSpPr>
          <p:nvPr/>
        </p:nvCxnSpPr>
        <p:spPr>
          <a:xfrm flipH="1">
            <a:off x="3076575" y="2403476"/>
            <a:ext cx="1741488"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835" name="Gerader Verbinder 834">
            <a:extLst>
              <a:ext uri="{FF2B5EF4-FFF2-40B4-BE49-F238E27FC236}">
                <a16:creationId xmlns:a16="http://schemas.microsoft.com/office/drawing/2014/main" id="{6379931E-78BF-29B5-7F9D-FFC702F3C01B}"/>
              </a:ext>
            </a:extLst>
          </p:cNvPr>
          <p:cNvCxnSpPr>
            <a:cxnSpLocks/>
          </p:cNvCxnSpPr>
          <p:nvPr/>
        </p:nvCxnSpPr>
        <p:spPr>
          <a:xfrm flipH="1">
            <a:off x="2676525" y="2492376"/>
            <a:ext cx="2141538"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837" name="Gerader Verbinder 836">
            <a:extLst>
              <a:ext uri="{FF2B5EF4-FFF2-40B4-BE49-F238E27FC236}">
                <a16:creationId xmlns:a16="http://schemas.microsoft.com/office/drawing/2014/main" id="{59C51070-7466-A3AC-27C2-C1698C38D2C3}"/>
              </a:ext>
            </a:extLst>
          </p:cNvPr>
          <p:cNvCxnSpPr>
            <a:cxnSpLocks/>
          </p:cNvCxnSpPr>
          <p:nvPr/>
        </p:nvCxnSpPr>
        <p:spPr>
          <a:xfrm flipH="1">
            <a:off x="2108200" y="2355851"/>
            <a:ext cx="96520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840" name="Gerader Verbinder 839">
            <a:extLst>
              <a:ext uri="{FF2B5EF4-FFF2-40B4-BE49-F238E27FC236}">
                <a16:creationId xmlns:a16="http://schemas.microsoft.com/office/drawing/2014/main" id="{F4256CBB-429F-BB0B-C712-7595A35EFE64}"/>
              </a:ext>
            </a:extLst>
          </p:cNvPr>
          <p:cNvCxnSpPr>
            <a:cxnSpLocks/>
          </p:cNvCxnSpPr>
          <p:nvPr/>
        </p:nvCxnSpPr>
        <p:spPr>
          <a:xfrm>
            <a:off x="3077372" y="2294384"/>
            <a:ext cx="0" cy="122935"/>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844" name="Gerader Verbinder 843">
            <a:extLst>
              <a:ext uri="{FF2B5EF4-FFF2-40B4-BE49-F238E27FC236}">
                <a16:creationId xmlns:a16="http://schemas.microsoft.com/office/drawing/2014/main" id="{F7037D17-0626-7134-D0D1-76C8935FA1F3}"/>
              </a:ext>
            </a:extLst>
          </p:cNvPr>
          <p:cNvCxnSpPr>
            <a:cxnSpLocks/>
          </p:cNvCxnSpPr>
          <p:nvPr/>
        </p:nvCxnSpPr>
        <p:spPr>
          <a:xfrm>
            <a:off x="2972597" y="2572894"/>
            <a:ext cx="0" cy="157606"/>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846" name="Gerader Verbinder 845">
            <a:extLst>
              <a:ext uri="{FF2B5EF4-FFF2-40B4-BE49-F238E27FC236}">
                <a16:creationId xmlns:a16="http://schemas.microsoft.com/office/drawing/2014/main" id="{88C202F9-4DA8-0D77-FDE8-8A3DA8DFB560}"/>
              </a:ext>
            </a:extLst>
          </p:cNvPr>
          <p:cNvCxnSpPr>
            <a:cxnSpLocks/>
          </p:cNvCxnSpPr>
          <p:nvPr/>
        </p:nvCxnSpPr>
        <p:spPr>
          <a:xfrm>
            <a:off x="2117725" y="2207770"/>
            <a:ext cx="0" cy="157606"/>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847" name="Gerader Verbinder 846">
            <a:extLst>
              <a:ext uri="{FF2B5EF4-FFF2-40B4-BE49-F238E27FC236}">
                <a16:creationId xmlns:a16="http://schemas.microsoft.com/office/drawing/2014/main" id="{559330CC-6DF9-F5A4-431B-8D29062DE69D}"/>
              </a:ext>
            </a:extLst>
          </p:cNvPr>
          <p:cNvCxnSpPr>
            <a:cxnSpLocks/>
          </p:cNvCxnSpPr>
          <p:nvPr/>
        </p:nvCxnSpPr>
        <p:spPr>
          <a:xfrm>
            <a:off x="2690022" y="2492376"/>
            <a:ext cx="0" cy="170092"/>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849" name="Gerader Verbinder 848">
            <a:extLst>
              <a:ext uri="{FF2B5EF4-FFF2-40B4-BE49-F238E27FC236}">
                <a16:creationId xmlns:a16="http://schemas.microsoft.com/office/drawing/2014/main" id="{1C2DE89B-7CBF-D808-C9FA-8B157337353F}"/>
              </a:ext>
            </a:extLst>
          </p:cNvPr>
          <p:cNvCxnSpPr>
            <a:cxnSpLocks/>
          </p:cNvCxnSpPr>
          <p:nvPr/>
        </p:nvCxnSpPr>
        <p:spPr>
          <a:xfrm flipH="1">
            <a:off x="1934993" y="3132730"/>
            <a:ext cx="297829"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851" name="Gerader Verbinder 850">
            <a:extLst>
              <a:ext uri="{FF2B5EF4-FFF2-40B4-BE49-F238E27FC236}">
                <a16:creationId xmlns:a16="http://schemas.microsoft.com/office/drawing/2014/main" id="{4E0B4CC4-761C-CA30-850B-941093B9A5FC}"/>
              </a:ext>
            </a:extLst>
          </p:cNvPr>
          <p:cNvCxnSpPr>
            <a:cxnSpLocks/>
          </p:cNvCxnSpPr>
          <p:nvPr/>
        </p:nvCxnSpPr>
        <p:spPr>
          <a:xfrm flipH="1">
            <a:off x="1943100" y="2430019"/>
            <a:ext cx="13970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853" name="Gerader Verbinder 852">
            <a:extLst>
              <a:ext uri="{FF2B5EF4-FFF2-40B4-BE49-F238E27FC236}">
                <a16:creationId xmlns:a16="http://schemas.microsoft.com/office/drawing/2014/main" id="{91E99484-009D-9F30-047D-A8CB01CB36EC}"/>
              </a:ext>
            </a:extLst>
          </p:cNvPr>
          <p:cNvCxnSpPr>
            <a:cxnSpLocks/>
          </p:cNvCxnSpPr>
          <p:nvPr/>
        </p:nvCxnSpPr>
        <p:spPr>
          <a:xfrm flipH="1">
            <a:off x="2958701" y="2720762"/>
            <a:ext cx="600474"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855" name="Gerader Verbinder 854">
            <a:extLst>
              <a:ext uri="{FF2B5EF4-FFF2-40B4-BE49-F238E27FC236}">
                <a16:creationId xmlns:a16="http://schemas.microsoft.com/office/drawing/2014/main" id="{99334FB4-A874-94B6-AD1F-C55BA0432673}"/>
              </a:ext>
            </a:extLst>
          </p:cNvPr>
          <p:cNvCxnSpPr>
            <a:cxnSpLocks/>
          </p:cNvCxnSpPr>
          <p:nvPr/>
        </p:nvCxnSpPr>
        <p:spPr>
          <a:xfrm>
            <a:off x="2950372" y="2844800"/>
            <a:ext cx="0" cy="161817"/>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856" name="Gerader Verbinder 855">
            <a:extLst>
              <a:ext uri="{FF2B5EF4-FFF2-40B4-BE49-F238E27FC236}">
                <a16:creationId xmlns:a16="http://schemas.microsoft.com/office/drawing/2014/main" id="{BB321570-2A31-1E62-F4CC-A5343BD26459}"/>
              </a:ext>
            </a:extLst>
          </p:cNvPr>
          <p:cNvCxnSpPr>
            <a:cxnSpLocks/>
          </p:cNvCxnSpPr>
          <p:nvPr/>
        </p:nvCxnSpPr>
        <p:spPr>
          <a:xfrm flipH="1">
            <a:off x="2958701" y="2858536"/>
            <a:ext cx="1859362"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858" name="Gerader Verbinder 857">
            <a:extLst>
              <a:ext uri="{FF2B5EF4-FFF2-40B4-BE49-F238E27FC236}">
                <a16:creationId xmlns:a16="http://schemas.microsoft.com/office/drawing/2014/main" id="{F69055AA-DD20-A604-FBBA-B65D171243C2}"/>
              </a:ext>
            </a:extLst>
          </p:cNvPr>
          <p:cNvCxnSpPr>
            <a:cxnSpLocks/>
          </p:cNvCxnSpPr>
          <p:nvPr/>
        </p:nvCxnSpPr>
        <p:spPr>
          <a:xfrm flipH="1">
            <a:off x="2958701" y="2585594"/>
            <a:ext cx="1859362"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860" name="Gerader Verbinder 859">
            <a:extLst>
              <a:ext uri="{FF2B5EF4-FFF2-40B4-BE49-F238E27FC236}">
                <a16:creationId xmlns:a16="http://schemas.microsoft.com/office/drawing/2014/main" id="{B50742A0-1233-6FBF-D7B7-611C718AABC2}"/>
              </a:ext>
            </a:extLst>
          </p:cNvPr>
          <p:cNvCxnSpPr>
            <a:cxnSpLocks/>
          </p:cNvCxnSpPr>
          <p:nvPr/>
        </p:nvCxnSpPr>
        <p:spPr>
          <a:xfrm flipH="1">
            <a:off x="3553622" y="2674955"/>
            <a:ext cx="1264441"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862" name="Gerader Verbinder 861">
            <a:extLst>
              <a:ext uri="{FF2B5EF4-FFF2-40B4-BE49-F238E27FC236}">
                <a16:creationId xmlns:a16="http://schemas.microsoft.com/office/drawing/2014/main" id="{14DD22D4-65CF-6503-0B22-CE6D1FADC2F8}"/>
              </a:ext>
            </a:extLst>
          </p:cNvPr>
          <p:cNvCxnSpPr>
            <a:cxnSpLocks/>
          </p:cNvCxnSpPr>
          <p:nvPr/>
        </p:nvCxnSpPr>
        <p:spPr>
          <a:xfrm flipH="1">
            <a:off x="3553622" y="2766749"/>
            <a:ext cx="1264441"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863" name="Gerader Verbinder 862">
            <a:extLst>
              <a:ext uri="{FF2B5EF4-FFF2-40B4-BE49-F238E27FC236}">
                <a16:creationId xmlns:a16="http://schemas.microsoft.com/office/drawing/2014/main" id="{F357A045-BB11-C7B0-9A3E-BCD83E693284}"/>
              </a:ext>
            </a:extLst>
          </p:cNvPr>
          <p:cNvCxnSpPr>
            <a:cxnSpLocks/>
          </p:cNvCxnSpPr>
          <p:nvPr/>
        </p:nvCxnSpPr>
        <p:spPr>
          <a:xfrm>
            <a:off x="3566322" y="2662468"/>
            <a:ext cx="0" cy="104562"/>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865" name="Gerader Verbinder 864">
            <a:extLst>
              <a:ext uri="{FF2B5EF4-FFF2-40B4-BE49-F238E27FC236}">
                <a16:creationId xmlns:a16="http://schemas.microsoft.com/office/drawing/2014/main" id="{1C49A697-FBD9-B334-2C68-EA92B65400A6}"/>
              </a:ext>
            </a:extLst>
          </p:cNvPr>
          <p:cNvCxnSpPr>
            <a:cxnSpLocks/>
          </p:cNvCxnSpPr>
          <p:nvPr/>
        </p:nvCxnSpPr>
        <p:spPr>
          <a:xfrm>
            <a:off x="3921922" y="2937911"/>
            <a:ext cx="0" cy="110089"/>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867" name="Gerader Verbinder 866">
            <a:extLst>
              <a:ext uri="{FF2B5EF4-FFF2-40B4-BE49-F238E27FC236}">
                <a16:creationId xmlns:a16="http://schemas.microsoft.com/office/drawing/2014/main" id="{6C2E892A-9A0E-19FF-E206-17472B6A6FFC}"/>
              </a:ext>
            </a:extLst>
          </p:cNvPr>
          <p:cNvCxnSpPr>
            <a:cxnSpLocks/>
          </p:cNvCxnSpPr>
          <p:nvPr/>
        </p:nvCxnSpPr>
        <p:spPr>
          <a:xfrm>
            <a:off x="4010822" y="3206750"/>
            <a:ext cx="0" cy="12065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868" name="Gerader Verbinder 867">
            <a:extLst>
              <a:ext uri="{FF2B5EF4-FFF2-40B4-BE49-F238E27FC236}">
                <a16:creationId xmlns:a16="http://schemas.microsoft.com/office/drawing/2014/main" id="{3A55AB73-7933-C8AB-5372-4B17D13B23B2}"/>
              </a:ext>
            </a:extLst>
          </p:cNvPr>
          <p:cNvCxnSpPr>
            <a:cxnSpLocks/>
          </p:cNvCxnSpPr>
          <p:nvPr/>
        </p:nvCxnSpPr>
        <p:spPr>
          <a:xfrm>
            <a:off x="3556797" y="3122061"/>
            <a:ext cx="0" cy="157606"/>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43" name="Gerader Verbinder 1042">
            <a:extLst>
              <a:ext uri="{FF2B5EF4-FFF2-40B4-BE49-F238E27FC236}">
                <a16:creationId xmlns:a16="http://schemas.microsoft.com/office/drawing/2014/main" id="{452AF53A-73A8-9236-756B-F0C0FD0BCE60}"/>
              </a:ext>
            </a:extLst>
          </p:cNvPr>
          <p:cNvCxnSpPr>
            <a:cxnSpLocks/>
          </p:cNvCxnSpPr>
          <p:nvPr/>
        </p:nvCxnSpPr>
        <p:spPr>
          <a:xfrm>
            <a:off x="3531397" y="3394075"/>
            <a:ext cx="0" cy="18415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45" name="Gerader Verbinder 1044">
            <a:extLst>
              <a:ext uri="{FF2B5EF4-FFF2-40B4-BE49-F238E27FC236}">
                <a16:creationId xmlns:a16="http://schemas.microsoft.com/office/drawing/2014/main" id="{43C08ED6-9A39-8AC6-6566-03D06351F207}"/>
              </a:ext>
            </a:extLst>
          </p:cNvPr>
          <p:cNvCxnSpPr>
            <a:cxnSpLocks/>
          </p:cNvCxnSpPr>
          <p:nvPr/>
        </p:nvCxnSpPr>
        <p:spPr>
          <a:xfrm>
            <a:off x="3730625" y="3490400"/>
            <a:ext cx="0" cy="156438"/>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47" name="Gerader Verbinder 1046">
            <a:extLst>
              <a:ext uri="{FF2B5EF4-FFF2-40B4-BE49-F238E27FC236}">
                <a16:creationId xmlns:a16="http://schemas.microsoft.com/office/drawing/2014/main" id="{DA2ED049-9CBA-D24F-DF4E-F15681F60282}"/>
              </a:ext>
            </a:extLst>
          </p:cNvPr>
          <p:cNvCxnSpPr>
            <a:cxnSpLocks/>
          </p:cNvCxnSpPr>
          <p:nvPr/>
        </p:nvCxnSpPr>
        <p:spPr>
          <a:xfrm>
            <a:off x="4268632" y="3576086"/>
            <a:ext cx="0" cy="110089"/>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48" name="Gerader Verbinder 1047">
            <a:extLst>
              <a:ext uri="{FF2B5EF4-FFF2-40B4-BE49-F238E27FC236}">
                <a16:creationId xmlns:a16="http://schemas.microsoft.com/office/drawing/2014/main" id="{E9A4D88A-C03E-18BC-66A0-CB4763D52035}"/>
              </a:ext>
            </a:extLst>
          </p:cNvPr>
          <p:cNvCxnSpPr>
            <a:cxnSpLocks/>
          </p:cNvCxnSpPr>
          <p:nvPr/>
        </p:nvCxnSpPr>
        <p:spPr>
          <a:xfrm>
            <a:off x="3013872" y="3184525"/>
            <a:ext cx="0" cy="31115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50" name="Gerader Verbinder 1049">
            <a:extLst>
              <a:ext uri="{FF2B5EF4-FFF2-40B4-BE49-F238E27FC236}">
                <a16:creationId xmlns:a16="http://schemas.microsoft.com/office/drawing/2014/main" id="{E72DABFC-F67D-0384-07DF-83158C905CC0}"/>
              </a:ext>
            </a:extLst>
          </p:cNvPr>
          <p:cNvCxnSpPr>
            <a:cxnSpLocks/>
          </p:cNvCxnSpPr>
          <p:nvPr/>
        </p:nvCxnSpPr>
        <p:spPr>
          <a:xfrm flipH="1">
            <a:off x="2949575" y="2993917"/>
            <a:ext cx="965997"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52" name="Gerader Verbinder 1051">
            <a:extLst>
              <a:ext uri="{FF2B5EF4-FFF2-40B4-BE49-F238E27FC236}">
                <a16:creationId xmlns:a16="http://schemas.microsoft.com/office/drawing/2014/main" id="{20D62126-916F-09BD-56AE-87EFEF6A2C2A}"/>
              </a:ext>
            </a:extLst>
          </p:cNvPr>
          <p:cNvCxnSpPr>
            <a:cxnSpLocks/>
          </p:cNvCxnSpPr>
          <p:nvPr/>
        </p:nvCxnSpPr>
        <p:spPr>
          <a:xfrm flipH="1">
            <a:off x="3915572" y="2950611"/>
            <a:ext cx="902491"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32" name="Gerader Verbinder 1231">
            <a:extLst>
              <a:ext uri="{FF2B5EF4-FFF2-40B4-BE49-F238E27FC236}">
                <a16:creationId xmlns:a16="http://schemas.microsoft.com/office/drawing/2014/main" id="{5FA14B21-C881-7ECF-234B-8432D3CDFE19}"/>
              </a:ext>
            </a:extLst>
          </p:cNvPr>
          <p:cNvCxnSpPr>
            <a:cxnSpLocks/>
          </p:cNvCxnSpPr>
          <p:nvPr/>
        </p:nvCxnSpPr>
        <p:spPr>
          <a:xfrm flipH="1">
            <a:off x="3915572" y="3041650"/>
            <a:ext cx="902491"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33" name="Gerader Verbinder 1232">
            <a:extLst>
              <a:ext uri="{FF2B5EF4-FFF2-40B4-BE49-F238E27FC236}">
                <a16:creationId xmlns:a16="http://schemas.microsoft.com/office/drawing/2014/main" id="{7998023F-A62D-118C-D9A9-2C6ED73ADD8D}"/>
              </a:ext>
            </a:extLst>
          </p:cNvPr>
          <p:cNvCxnSpPr>
            <a:cxnSpLocks/>
          </p:cNvCxnSpPr>
          <p:nvPr/>
        </p:nvCxnSpPr>
        <p:spPr>
          <a:xfrm flipH="1">
            <a:off x="2216745" y="2924426"/>
            <a:ext cx="741956"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09" name="Gerader Verbinder 1408">
            <a:extLst>
              <a:ext uri="{FF2B5EF4-FFF2-40B4-BE49-F238E27FC236}">
                <a16:creationId xmlns:a16="http://schemas.microsoft.com/office/drawing/2014/main" id="{6C952B32-1CCD-3C71-70E7-2F0CAA2CAB74}"/>
              </a:ext>
            </a:extLst>
          </p:cNvPr>
          <p:cNvCxnSpPr>
            <a:cxnSpLocks/>
          </p:cNvCxnSpPr>
          <p:nvPr/>
        </p:nvCxnSpPr>
        <p:spPr>
          <a:xfrm flipH="1">
            <a:off x="2216745" y="3343275"/>
            <a:ext cx="793155"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11" name="Gerader Verbinder 1410">
            <a:extLst>
              <a:ext uri="{FF2B5EF4-FFF2-40B4-BE49-F238E27FC236}">
                <a16:creationId xmlns:a16="http://schemas.microsoft.com/office/drawing/2014/main" id="{73107642-3C66-FA9B-AC52-329CDAEA1528}"/>
              </a:ext>
            </a:extLst>
          </p:cNvPr>
          <p:cNvCxnSpPr>
            <a:cxnSpLocks/>
          </p:cNvCxnSpPr>
          <p:nvPr/>
        </p:nvCxnSpPr>
        <p:spPr>
          <a:xfrm flipH="1">
            <a:off x="3009900" y="3195086"/>
            <a:ext cx="543722"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14" name="Gerader Verbinder 1413">
            <a:extLst>
              <a:ext uri="{FF2B5EF4-FFF2-40B4-BE49-F238E27FC236}">
                <a16:creationId xmlns:a16="http://schemas.microsoft.com/office/drawing/2014/main" id="{21B55C71-F84E-386D-47BC-51465DF3010B}"/>
              </a:ext>
            </a:extLst>
          </p:cNvPr>
          <p:cNvCxnSpPr>
            <a:cxnSpLocks/>
          </p:cNvCxnSpPr>
          <p:nvPr/>
        </p:nvCxnSpPr>
        <p:spPr>
          <a:xfrm flipH="1">
            <a:off x="3006725" y="3490361"/>
            <a:ext cx="530225"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15" name="Gerader Verbinder 1414">
            <a:extLst>
              <a:ext uri="{FF2B5EF4-FFF2-40B4-BE49-F238E27FC236}">
                <a16:creationId xmlns:a16="http://schemas.microsoft.com/office/drawing/2014/main" id="{6E9C7517-A6B9-0AD0-133F-2727C2A2CC2E}"/>
              </a:ext>
            </a:extLst>
          </p:cNvPr>
          <p:cNvCxnSpPr>
            <a:cxnSpLocks/>
          </p:cNvCxnSpPr>
          <p:nvPr/>
        </p:nvCxnSpPr>
        <p:spPr>
          <a:xfrm>
            <a:off x="2226472" y="2920628"/>
            <a:ext cx="0" cy="435347"/>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17" name="Gerader Verbinder 1416">
            <a:extLst>
              <a:ext uri="{FF2B5EF4-FFF2-40B4-BE49-F238E27FC236}">
                <a16:creationId xmlns:a16="http://schemas.microsoft.com/office/drawing/2014/main" id="{6967FF87-B195-0F34-DE29-18D7FE28A054}"/>
              </a:ext>
            </a:extLst>
          </p:cNvPr>
          <p:cNvCxnSpPr>
            <a:cxnSpLocks/>
          </p:cNvCxnSpPr>
          <p:nvPr/>
        </p:nvCxnSpPr>
        <p:spPr>
          <a:xfrm>
            <a:off x="2069762" y="2281684"/>
            <a:ext cx="0" cy="299902"/>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20" name="Gerader Verbinder 1419">
            <a:extLst>
              <a:ext uri="{FF2B5EF4-FFF2-40B4-BE49-F238E27FC236}">
                <a16:creationId xmlns:a16="http://schemas.microsoft.com/office/drawing/2014/main" id="{FAE201C1-C54F-F1FB-342E-2C5C4F0684B5}"/>
              </a:ext>
            </a:extLst>
          </p:cNvPr>
          <p:cNvCxnSpPr>
            <a:cxnSpLocks/>
          </p:cNvCxnSpPr>
          <p:nvPr/>
        </p:nvCxnSpPr>
        <p:spPr>
          <a:xfrm flipH="1">
            <a:off x="2059440" y="2285895"/>
            <a:ext cx="58285"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99" name="Gerader Verbinder 1598">
            <a:extLst>
              <a:ext uri="{FF2B5EF4-FFF2-40B4-BE49-F238E27FC236}">
                <a16:creationId xmlns:a16="http://schemas.microsoft.com/office/drawing/2014/main" id="{D23FE978-F284-23BD-ABEB-9A9F0C025109}"/>
              </a:ext>
            </a:extLst>
          </p:cNvPr>
          <p:cNvCxnSpPr>
            <a:cxnSpLocks/>
          </p:cNvCxnSpPr>
          <p:nvPr/>
        </p:nvCxnSpPr>
        <p:spPr>
          <a:xfrm flipH="1">
            <a:off x="1874844" y="2782905"/>
            <a:ext cx="74606"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01" name="Gerader Verbinder 1600">
            <a:extLst>
              <a:ext uri="{FF2B5EF4-FFF2-40B4-BE49-F238E27FC236}">
                <a16:creationId xmlns:a16="http://schemas.microsoft.com/office/drawing/2014/main" id="{278E67CB-DD99-65DA-961E-FD29D24BD40F}"/>
              </a:ext>
            </a:extLst>
          </p:cNvPr>
          <p:cNvCxnSpPr>
            <a:cxnSpLocks/>
          </p:cNvCxnSpPr>
          <p:nvPr/>
        </p:nvCxnSpPr>
        <p:spPr>
          <a:xfrm flipH="1">
            <a:off x="1818491" y="2390776"/>
            <a:ext cx="74606"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02" name="Gerader Verbinder 1601">
            <a:extLst>
              <a:ext uri="{FF2B5EF4-FFF2-40B4-BE49-F238E27FC236}">
                <a16:creationId xmlns:a16="http://schemas.microsoft.com/office/drawing/2014/main" id="{8B5911C4-D298-739D-03CB-F5BDAE1FDBC0}"/>
              </a:ext>
            </a:extLst>
          </p:cNvPr>
          <p:cNvCxnSpPr>
            <a:cxnSpLocks/>
          </p:cNvCxnSpPr>
          <p:nvPr/>
        </p:nvCxnSpPr>
        <p:spPr>
          <a:xfrm flipH="1">
            <a:off x="1727429" y="1820864"/>
            <a:ext cx="47396"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04" name="Gerader Verbinder 1603">
            <a:extLst>
              <a:ext uri="{FF2B5EF4-FFF2-40B4-BE49-F238E27FC236}">
                <a16:creationId xmlns:a16="http://schemas.microsoft.com/office/drawing/2014/main" id="{F2ECE5E4-2C47-7624-E32A-A7EB499F189D}"/>
              </a:ext>
            </a:extLst>
          </p:cNvPr>
          <p:cNvCxnSpPr>
            <a:cxnSpLocks/>
          </p:cNvCxnSpPr>
          <p:nvPr/>
        </p:nvCxnSpPr>
        <p:spPr>
          <a:xfrm flipH="1">
            <a:off x="1675251" y="1630364"/>
            <a:ext cx="67824"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06" name="Gerader Verbinder 1605">
            <a:extLst>
              <a:ext uri="{FF2B5EF4-FFF2-40B4-BE49-F238E27FC236}">
                <a16:creationId xmlns:a16="http://schemas.microsoft.com/office/drawing/2014/main" id="{493C2446-E2D9-8C8A-1365-656E055A3EDE}"/>
              </a:ext>
            </a:extLst>
          </p:cNvPr>
          <p:cNvCxnSpPr>
            <a:cxnSpLocks/>
          </p:cNvCxnSpPr>
          <p:nvPr/>
        </p:nvCxnSpPr>
        <p:spPr>
          <a:xfrm>
            <a:off x="1945937" y="2416593"/>
            <a:ext cx="0" cy="716137"/>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11" name="Gerader Verbinder 1610">
            <a:extLst>
              <a:ext uri="{FF2B5EF4-FFF2-40B4-BE49-F238E27FC236}">
                <a16:creationId xmlns:a16="http://schemas.microsoft.com/office/drawing/2014/main" id="{32974C3F-64C9-20B6-48F9-86DB90CABF4D}"/>
              </a:ext>
            </a:extLst>
          </p:cNvPr>
          <p:cNvCxnSpPr>
            <a:cxnSpLocks/>
          </p:cNvCxnSpPr>
          <p:nvPr/>
        </p:nvCxnSpPr>
        <p:spPr>
          <a:xfrm>
            <a:off x="1882437" y="1974850"/>
            <a:ext cx="0" cy="822325"/>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13" name="Gerader Verbinder 1612">
            <a:extLst>
              <a:ext uri="{FF2B5EF4-FFF2-40B4-BE49-F238E27FC236}">
                <a16:creationId xmlns:a16="http://schemas.microsoft.com/office/drawing/2014/main" id="{01AB80CF-7F0A-D991-6E0E-840A65B4DF7A}"/>
              </a:ext>
            </a:extLst>
          </p:cNvPr>
          <p:cNvCxnSpPr>
            <a:cxnSpLocks/>
          </p:cNvCxnSpPr>
          <p:nvPr/>
        </p:nvCxnSpPr>
        <p:spPr>
          <a:xfrm flipH="1">
            <a:off x="1868494" y="1988818"/>
            <a:ext cx="380203"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17" name="Gerader Verbinder 1616">
            <a:extLst>
              <a:ext uri="{FF2B5EF4-FFF2-40B4-BE49-F238E27FC236}">
                <a16:creationId xmlns:a16="http://schemas.microsoft.com/office/drawing/2014/main" id="{1C92B1EC-ED2A-D25C-BBC1-1B29F40D2698}"/>
              </a:ext>
            </a:extLst>
          </p:cNvPr>
          <p:cNvCxnSpPr>
            <a:cxnSpLocks/>
          </p:cNvCxnSpPr>
          <p:nvPr/>
        </p:nvCxnSpPr>
        <p:spPr>
          <a:xfrm>
            <a:off x="1825287" y="1705080"/>
            <a:ext cx="0" cy="698396"/>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19" name="Gerader Verbinder 1618">
            <a:extLst>
              <a:ext uri="{FF2B5EF4-FFF2-40B4-BE49-F238E27FC236}">
                <a16:creationId xmlns:a16="http://schemas.microsoft.com/office/drawing/2014/main" id="{BC1628F8-3268-A0E6-C2D8-22CEADEB9579}"/>
              </a:ext>
            </a:extLst>
          </p:cNvPr>
          <p:cNvCxnSpPr>
            <a:cxnSpLocks/>
          </p:cNvCxnSpPr>
          <p:nvPr/>
        </p:nvCxnSpPr>
        <p:spPr>
          <a:xfrm>
            <a:off x="1777662" y="1565275"/>
            <a:ext cx="0" cy="512763"/>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22" name="Gerader Verbinder 1621">
            <a:extLst>
              <a:ext uri="{FF2B5EF4-FFF2-40B4-BE49-F238E27FC236}">
                <a16:creationId xmlns:a16="http://schemas.microsoft.com/office/drawing/2014/main" id="{FD20B866-2C53-A3BE-7AA5-1A958E67A22E}"/>
              </a:ext>
            </a:extLst>
          </p:cNvPr>
          <p:cNvCxnSpPr>
            <a:cxnSpLocks/>
          </p:cNvCxnSpPr>
          <p:nvPr/>
        </p:nvCxnSpPr>
        <p:spPr>
          <a:xfrm>
            <a:off x="1739562" y="1426551"/>
            <a:ext cx="0" cy="395638"/>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24" name="Gerader Verbinder 1623">
            <a:extLst>
              <a:ext uri="{FF2B5EF4-FFF2-40B4-BE49-F238E27FC236}">
                <a16:creationId xmlns:a16="http://schemas.microsoft.com/office/drawing/2014/main" id="{AC569F57-92E5-7275-1701-5836A0C1C07B}"/>
              </a:ext>
            </a:extLst>
          </p:cNvPr>
          <p:cNvCxnSpPr>
            <a:cxnSpLocks/>
          </p:cNvCxnSpPr>
          <p:nvPr/>
        </p:nvCxnSpPr>
        <p:spPr>
          <a:xfrm>
            <a:off x="1685587" y="1444892"/>
            <a:ext cx="0" cy="19584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27" name="Gerader Verbinder 1626">
            <a:extLst>
              <a:ext uri="{FF2B5EF4-FFF2-40B4-BE49-F238E27FC236}">
                <a16:creationId xmlns:a16="http://schemas.microsoft.com/office/drawing/2014/main" id="{C44520B4-E058-5046-2885-446E55734F0B}"/>
              </a:ext>
            </a:extLst>
          </p:cNvPr>
          <p:cNvCxnSpPr>
            <a:cxnSpLocks/>
          </p:cNvCxnSpPr>
          <p:nvPr/>
        </p:nvCxnSpPr>
        <p:spPr>
          <a:xfrm flipH="1">
            <a:off x="2074295" y="2572894"/>
            <a:ext cx="612552"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30" name="Gerader Verbinder 1629">
            <a:extLst>
              <a:ext uri="{FF2B5EF4-FFF2-40B4-BE49-F238E27FC236}">
                <a16:creationId xmlns:a16="http://schemas.microsoft.com/office/drawing/2014/main" id="{00C66589-60DE-D020-16A0-DC7C21574D4F}"/>
              </a:ext>
            </a:extLst>
          </p:cNvPr>
          <p:cNvCxnSpPr>
            <a:cxnSpLocks/>
          </p:cNvCxnSpPr>
          <p:nvPr/>
        </p:nvCxnSpPr>
        <p:spPr>
          <a:xfrm flipH="1">
            <a:off x="2676525" y="2654087"/>
            <a:ext cx="29210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32" name="Gerader Verbinder 1631">
            <a:extLst>
              <a:ext uri="{FF2B5EF4-FFF2-40B4-BE49-F238E27FC236}">
                <a16:creationId xmlns:a16="http://schemas.microsoft.com/office/drawing/2014/main" id="{8967F06A-AC8D-72AE-D110-F650EE0642F3}"/>
              </a:ext>
            </a:extLst>
          </p:cNvPr>
          <p:cNvCxnSpPr>
            <a:cxnSpLocks/>
          </p:cNvCxnSpPr>
          <p:nvPr/>
        </p:nvCxnSpPr>
        <p:spPr>
          <a:xfrm flipH="1">
            <a:off x="3553622" y="3132730"/>
            <a:ext cx="1264441"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34" name="Gerader Verbinder 1633">
            <a:extLst>
              <a:ext uri="{FF2B5EF4-FFF2-40B4-BE49-F238E27FC236}">
                <a16:creationId xmlns:a16="http://schemas.microsoft.com/office/drawing/2014/main" id="{820C1FCB-03AE-38FD-D210-77BEDC1588A6}"/>
              </a:ext>
            </a:extLst>
          </p:cNvPr>
          <p:cNvCxnSpPr>
            <a:cxnSpLocks/>
          </p:cNvCxnSpPr>
          <p:nvPr/>
        </p:nvCxnSpPr>
        <p:spPr>
          <a:xfrm flipH="1">
            <a:off x="3553622" y="3266005"/>
            <a:ext cx="45720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36" name="Gerader Verbinder 1635">
            <a:extLst>
              <a:ext uri="{FF2B5EF4-FFF2-40B4-BE49-F238E27FC236}">
                <a16:creationId xmlns:a16="http://schemas.microsoft.com/office/drawing/2014/main" id="{0193E301-999C-4DE2-46EA-54CFF4A34D24}"/>
              </a:ext>
            </a:extLst>
          </p:cNvPr>
          <p:cNvCxnSpPr>
            <a:cxnSpLocks/>
          </p:cNvCxnSpPr>
          <p:nvPr/>
        </p:nvCxnSpPr>
        <p:spPr>
          <a:xfrm flipH="1">
            <a:off x="4010822" y="3220486"/>
            <a:ext cx="807241"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39" name="Gerader Verbinder 1638">
            <a:extLst>
              <a:ext uri="{FF2B5EF4-FFF2-40B4-BE49-F238E27FC236}">
                <a16:creationId xmlns:a16="http://schemas.microsoft.com/office/drawing/2014/main" id="{35888C56-4F32-E17A-5AC8-E6187DD1A48B}"/>
              </a:ext>
            </a:extLst>
          </p:cNvPr>
          <p:cNvCxnSpPr>
            <a:cxnSpLocks/>
          </p:cNvCxnSpPr>
          <p:nvPr/>
        </p:nvCxnSpPr>
        <p:spPr>
          <a:xfrm flipH="1">
            <a:off x="4010822" y="3315736"/>
            <a:ext cx="807241"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40" name="Gerader Verbinder 1639">
            <a:extLst>
              <a:ext uri="{FF2B5EF4-FFF2-40B4-BE49-F238E27FC236}">
                <a16:creationId xmlns:a16="http://schemas.microsoft.com/office/drawing/2014/main" id="{CDDF514D-05D5-D56D-32A4-5859A67ADC31}"/>
              </a:ext>
            </a:extLst>
          </p:cNvPr>
          <p:cNvCxnSpPr>
            <a:cxnSpLocks/>
          </p:cNvCxnSpPr>
          <p:nvPr/>
        </p:nvCxnSpPr>
        <p:spPr>
          <a:xfrm flipH="1">
            <a:off x="3524250" y="3407811"/>
            <a:ext cx="1293813"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42" name="Gerader Verbinder 1641">
            <a:extLst>
              <a:ext uri="{FF2B5EF4-FFF2-40B4-BE49-F238E27FC236}">
                <a16:creationId xmlns:a16="http://schemas.microsoft.com/office/drawing/2014/main" id="{54180152-EA54-268D-1BDF-01AC7FA56491}"/>
              </a:ext>
            </a:extLst>
          </p:cNvPr>
          <p:cNvCxnSpPr>
            <a:cxnSpLocks/>
          </p:cNvCxnSpPr>
          <p:nvPr/>
        </p:nvCxnSpPr>
        <p:spPr>
          <a:xfrm flipH="1">
            <a:off x="3730625" y="3503061"/>
            <a:ext cx="1087438"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44" name="Gerader Verbinder 1643">
            <a:extLst>
              <a:ext uri="{FF2B5EF4-FFF2-40B4-BE49-F238E27FC236}">
                <a16:creationId xmlns:a16="http://schemas.microsoft.com/office/drawing/2014/main" id="{ED92F2A4-1737-7121-6CFE-18288622F85C}"/>
              </a:ext>
            </a:extLst>
          </p:cNvPr>
          <p:cNvCxnSpPr>
            <a:cxnSpLocks/>
          </p:cNvCxnSpPr>
          <p:nvPr/>
        </p:nvCxnSpPr>
        <p:spPr>
          <a:xfrm flipH="1">
            <a:off x="3730625" y="3636411"/>
            <a:ext cx="55245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46" name="Gerader Verbinder 1645">
            <a:extLst>
              <a:ext uri="{FF2B5EF4-FFF2-40B4-BE49-F238E27FC236}">
                <a16:creationId xmlns:a16="http://schemas.microsoft.com/office/drawing/2014/main" id="{33E9BAA8-CB6E-0CCA-275F-8ACED5B22EB1}"/>
              </a:ext>
            </a:extLst>
          </p:cNvPr>
          <p:cNvCxnSpPr>
            <a:cxnSpLocks/>
          </p:cNvCxnSpPr>
          <p:nvPr/>
        </p:nvCxnSpPr>
        <p:spPr>
          <a:xfrm flipH="1">
            <a:off x="4257675" y="3588786"/>
            <a:ext cx="560388"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50" name="Gerader Verbinder 1649">
            <a:extLst>
              <a:ext uri="{FF2B5EF4-FFF2-40B4-BE49-F238E27FC236}">
                <a16:creationId xmlns:a16="http://schemas.microsoft.com/office/drawing/2014/main" id="{91D3A8E8-720A-0229-8992-82359414F2A7}"/>
              </a:ext>
            </a:extLst>
          </p:cNvPr>
          <p:cNvCxnSpPr>
            <a:cxnSpLocks/>
          </p:cNvCxnSpPr>
          <p:nvPr/>
        </p:nvCxnSpPr>
        <p:spPr>
          <a:xfrm flipH="1">
            <a:off x="3517900" y="3566561"/>
            <a:ext cx="212725"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52" name="Gerader Verbinder 1651">
            <a:extLst>
              <a:ext uri="{FF2B5EF4-FFF2-40B4-BE49-F238E27FC236}">
                <a16:creationId xmlns:a16="http://schemas.microsoft.com/office/drawing/2014/main" id="{09B87F01-CE7E-4A57-AE58-5B93513EF33B}"/>
              </a:ext>
            </a:extLst>
          </p:cNvPr>
          <p:cNvCxnSpPr>
            <a:cxnSpLocks/>
          </p:cNvCxnSpPr>
          <p:nvPr/>
        </p:nvCxnSpPr>
        <p:spPr>
          <a:xfrm flipH="1">
            <a:off x="4257675" y="3674511"/>
            <a:ext cx="560388"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57" name="Gerader Verbinder 1656">
            <a:extLst>
              <a:ext uri="{FF2B5EF4-FFF2-40B4-BE49-F238E27FC236}">
                <a16:creationId xmlns:a16="http://schemas.microsoft.com/office/drawing/2014/main" id="{3B388105-3D68-AC67-925E-05FA82E00B61}"/>
              </a:ext>
            </a:extLst>
          </p:cNvPr>
          <p:cNvCxnSpPr>
            <a:cxnSpLocks/>
          </p:cNvCxnSpPr>
          <p:nvPr/>
        </p:nvCxnSpPr>
        <p:spPr>
          <a:xfrm flipH="1">
            <a:off x="1579618" y="2824755"/>
            <a:ext cx="66675"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60" name="Gerader Verbinder 1659">
            <a:extLst>
              <a:ext uri="{FF2B5EF4-FFF2-40B4-BE49-F238E27FC236}">
                <a16:creationId xmlns:a16="http://schemas.microsoft.com/office/drawing/2014/main" id="{CC734ECD-B490-07CA-A194-D26ABFD74A48}"/>
              </a:ext>
            </a:extLst>
          </p:cNvPr>
          <p:cNvCxnSpPr>
            <a:cxnSpLocks/>
          </p:cNvCxnSpPr>
          <p:nvPr/>
        </p:nvCxnSpPr>
        <p:spPr>
          <a:xfrm flipH="1">
            <a:off x="4387850" y="3763411"/>
            <a:ext cx="430213"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1662" name="Gerader Verbinder 1661">
            <a:extLst>
              <a:ext uri="{FF2B5EF4-FFF2-40B4-BE49-F238E27FC236}">
                <a16:creationId xmlns:a16="http://schemas.microsoft.com/office/drawing/2014/main" id="{F7FE03C9-B3E1-9926-17F7-664DC9B7A639}"/>
              </a:ext>
            </a:extLst>
          </p:cNvPr>
          <p:cNvCxnSpPr>
            <a:cxnSpLocks/>
          </p:cNvCxnSpPr>
          <p:nvPr/>
        </p:nvCxnSpPr>
        <p:spPr>
          <a:xfrm flipH="1">
            <a:off x="4387850" y="3865011"/>
            <a:ext cx="430213"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1665" name="Gerader Verbinder 1664">
            <a:extLst>
              <a:ext uri="{FF2B5EF4-FFF2-40B4-BE49-F238E27FC236}">
                <a16:creationId xmlns:a16="http://schemas.microsoft.com/office/drawing/2014/main" id="{52CCC123-9431-F9A8-EA62-E7FF5F828629}"/>
              </a:ext>
            </a:extLst>
          </p:cNvPr>
          <p:cNvCxnSpPr>
            <a:cxnSpLocks/>
          </p:cNvCxnSpPr>
          <p:nvPr/>
        </p:nvCxnSpPr>
        <p:spPr>
          <a:xfrm flipH="1">
            <a:off x="1692275" y="3811036"/>
            <a:ext cx="2712247"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1667" name="Gerader Verbinder 1666">
            <a:extLst>
              <a:ext uri="{FF2B5EF4-FFF2-40B4-BE49-F238E27FC236}">
                <a16:creationId xmlns:a16="http://schemas.microsoft.com/office/drawing/2014/main" id="{7ECD7081-3048-E2E3-65FB-1B9729644784}"/>
              </a:ext>
            </a:extLst>
          </p:cNvPr>
          <p:cNvCxnSpPr>
            <a:cxnSpLocks/>
          </p:cNvCxnSpPr>
          <p:nvPr/>
        </p:nvCxnSpPr>
        <p:spPr>
          <a:xfrm>
            <a:off x="3226597" y="3931686"/>
            <a:ext cx="0" cy="192639"/>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1668" name="Gerader Verbinder 1667">
            <a:extLst>
              <a:ext uri="{FF2B5EF4-FFF2-40B4-BE49-F238E27FC236}">
                <a16:creationId xmlns:a16="http://schemas.microsoft.com/office/drawing/2014/main" id="{E3E6813B-F3B7-AA9B-23D3-9E0EC6D6D5BF}"/>
              </a:ext>
            </a:extLst>
          </p:cNvPr>
          <p:cNvCxnSpPr>
            <a:cxnSpLocks/>
          </p:cNvCxnSpPr>
          <p:nvPr/>
        </p:nvCxnSpPr>
        <p:spPr>
          <a:xfrm>
            <a:off x="1708150" y="3803650"/>
            <a:ext cx="0" cy="76835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1671" name="Gerader Verbinder 1670">
            <a:extLst>
              <a:ext uri="{FF2B5EF4-FFF2-40B4-BE49-F238E27FC236}">
                <a16:creationId xmlns:a16="http://schemas.microsoft.com/office/drawing/2014/main" id="{71E3AE2A-3904-DEB5-2E14-27925914BE73}"/>
              </a:ext>
            </a:extLst>
          </p:cNvPr>
          <p:cNvCxnSpPr>
            <a:cxnSpLocks/>
          </p:cNvCxnSpPr>
          <p:nvPr/>
        </p:nvCxnSpPr>
        <p:spPr>
          <a:xfrm flipH="1">
            <a:off x="3213893" y="3944386"/>
            <a:ext cx="1604170"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1673" name="Gerader Verbinder 1672">
            <a:extLst>
              <a:ext uri="{FF2B5EF4-FFF2-40B4-BE49-F238E27FC236}">
                <a16:creationId xmlns:a16="http://schemas.microsoft.com/office/drawing/2014/main" id="{A8CD03B6-2E2E-FD6C-8BC5-BA8897DE5265}"/>
              </a:ext>
            </a:extLst>
          </p:cNvPr>
          <p:cNvCxnSpPr>
            <a:cxnSpLocks/>
          </p:cNvCxnSpPr>
          <p:nvPr/>
        </p:nvCxnSpPr>
        <p:spPr>
          <a:xfrm flipH="1">
            <a:off x="3213893" y="4112661"/>
            <a:ext cx="681832"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1675" name="Gerader Verbinder 1674">
            <a:extLst>
              <a:ext uri="{FF2B5EF4-FFF2-40B4-BE49-F238E27FC236}">
                <a16:creationId xmlns:a16="http://schemas.microsoft.com/office/drawing/2014/main" id="{2AC9A21D-A964-7808-0517-9C5A7EBE8D0D}"/>
              </a:ext>
            </a:extLst>
          </p:cNvPr>
          <p:cNvCxnSpPr>
            <a:cxnSpLocks/>
          </p:cNvCxnSpPr>
          <p:nvPr/>
        </p:nvCxnSpPr>
        <p:spPr>
          <a:xfrm flipH="1">
            <a:off x="3886200" y="4042811"/>
            <a:ext cx="931863"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1677" name="Gerader Verbinder 1676">
            <a:extLst>
              <a:ext uri="{FF2B5EF4-FFF2-40B4-BE49-F238E27FC236}">
                <a16:creationId xmlns:a16="http://schemas.microsoft.com/office/drawing/2014/main" id="{8F72FA02-DA4A-D896-EA2F-2E1366C71355}"/>
              </a:ext>
            </a:extLst>
          </p:cNvPr>
          <p:cNvCxnSpPr>
            <a:cxnSpLocks/>
          </p:cNvCxnSpPr>
          <p:nvPr/>
        </p:nvCxnSpPr>
        <p:spPr>
          <a:xfrm flipH="1">
            <a:off x="3886200" y="4179336"/>
            <a:ext cx="625475"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1679" name="Gerader Verbinder 1678">
            <a:extLst>
              <a:ext uri="{FF2B5EF4-FFF2-40B4-BE49-F238E27FC236}">
                <a16:creationId xmlns:a16="http://schemas.microsoft.com/office/drawing/2014/main" id="{F1405CBF-F105-3B31-7FBB-CF749DD3A823}"/>
              </a:ext>
            </a:extLst>
          </p:cNvPr>
          <p:cNvCxnSpPr>
            <a:cxnSpLocks/>
          </p:cNvCxnSpPr>
          <p:nvPr/>
        </p:nvCxnSpPr>
        <p:spPr>
          <a:xfrm flipH="1">
            <a:off x="4508500" y="4128536"/>
            <a:ext cx="309563"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1682" name="Gerader Verbinder 1681">
            <a:extLst>
              <a:ext uri="{FF2B5EF4-FFF2-40B4-BE49-F238E27FC236}">
                <a16:creationId xmlns:a16="http://schemas.microsoft.com/office/drawing/2014/main" id="{8BDA4F02-AA83-11C5-14E2-C51B57853A5D}"/>
              </a:ext>
            </a:extLst>
          </p:cNvPr>
          <p:cNvCxnSpPr>
            <a:cxnSpLocks/>
          </p:cNvCxnSpPr>
          <p:nvPr/>
        </p:nvCxnSpPr>
        <p:spPr>
          <a:xfrm flipH="1">
            <a:off x="4508500" y="4226961"/>
            <a:ext cx="309563"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1683" name="Gerader Verbinder 1682">
            <a:extLst>
              <a:ext uri="{FF2B5EF4-FFF2-40B4-BE49-F238E27FC236}">
                <a16:creationId xmlns:a16="http://schemas.microsoft.com/office/drawing/2014/main" id="{027E528C-F38B-C466-2A06-393179644448}"/>
              </a:ext>
            </a:extLst>
          </p:cNvPr>
          <p:cNvCxnSpPr>
            <a:cxnSpLocks/>
          </p:cNvCxnSpPr>
          <p:nvPr/>
        </p:nvCxnSpPr>
        <p:spPr>
          <a:xfrm flipH="1">
            <a:off x="1771650" y="4030111"/>
            <a:ext cx="1454150"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1685" name="Gerader Verbinder 1684">
            <a:extLst>
              <a:ext uri="{FF2B5EF4-FFF2-40B4-BE49-F238E27FC236}">
                <a16:creationId xmlns:a16="http://schemas.microsoft.com/office/drawing/2014/main" id="{C1AF3009-5445-E47F-59AF-5BCCE0207CD6}"/>
              </a:ext>
            </a:extLst>
          </p:cNvPr>
          <p:cNvCxnSpPr>
            <a:cxnSpLocks/>
          </p:cNvCxnSpPr>
          <p:nvPr/>
        </p:nvCxnSpPr>
        <p:spPr>
          <a:xfrm flipH="1">
            <a:off x="3108325" y="4312686"/>
            <a:ext cx="1709738"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1687" name="Gerader Verbinder 1686">
            <a:extLst>
              <a:ext uri="{FF2B5EF4-FFF2-40B4-BE49-F238E27FC236}">
                <a16:creationId xmlns:a16="http://schemas.microsoft.com/office/drawing/2014/main" id="{2285AC95-DCD0-0C83-90BD-D5B68ECF0392}"/>
              </a:ext>
            </a:extLst>
          </p:cNvPr>
          <p:cNvCxnSpPr>
            <a:cxnSpLocks/>
          </p:cNvCxnSpPr>
          <p:nvPr/>
        </p:nvCxnSpPr>
        <p:spPr>
          <a:xfrm flipH="1">
            <a:off x="3108325" y="4519061"/>
            <a:ext cx="445297"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1689" name="Gerader Verbinder 1688">
            <a:extLst>
              <a:ext uri="{FF2B5EF4-FFF2-40B4-BE49-F238E27FC236}">
                <a16:creationId xmlns:a16="http://schemas.microsoft.com/office/drawing/2014/main" id="{7B36EEF3-E089-81C7-055A-1B46AF5F1F99}"/>
              </a:ext>
            </a:extLst>
          </p:cNvPr>
          <p:cNvCxnSpPr>
            <a:cxnSpLocks/>
          </p:cNvCxnSpPr>
          <p:nvPr/>
        </p:nvCxnSpPr>
        <p:spPr>
          <a:xfrm flipH="1">
            <a:off x="3553622" y="4404761"/>
            <a:ext cx="1264441"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1693" name="Gerader Verbinder 1692">
            <a:extLst>
              <a:ext uri="{FF2B5EF4-FFF2-40B4-BE49-F238E27FC236}">
                <a16:creationId xmlns:a16="http://schemas.microsoft.com/office/drawing/2014/main" id="{47461C50-5593-6363-6C37-85CF663674A4}"/>
              </a:ext>
            </a:extLst>
          </p:cNvPr>
          <p:cNvCxnSpPr>
            <a:cxnSpLocks/>
          </p:cNvCxnSpPr>
          <p:nvPr/>
        </p:nvCxnSpPr>
        <p:spPr>
          <a:xfrm flipH="1">
            <a:off x="4064000" y="4492873"/>
            <a:ext cx="754063"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1695" name="Gerader Verbinder 1694">
            <a:extLst>
              <a:ext uri="{FF2B5EF4-FFF2-40B4-BE49-F238E27FC236}">
                <a16:creationId xmlns:a16="http://schemas.microsoft.com/office/drawing/2014/main" id="{754BFD68-3DB7-4637-0906-2D4579B437E3}"/>
              </a:ext>
            </a:extLst>
          </p:cNvPr>
          <p:cNvCxnSpPr>
            <a:cxnSpLocks/>
          </p:cNvCxnSpPr>
          <p:nvPr/>
        </p:nvCxnSpPr>
        <p:spPr>
          <a:xfrm flipH="1">
            <a:off x="4064000" y="4591298"/>
            <a:ext cx="754063"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1696" name="Gerader Verbinder 1695">
            <a:extLst>
              <a:ext uri="{FF2B5EF4-FFF2-40B4-BE49-F238E27FC236}">
                <a16:creationId xmlns:a16="http://schemas.microsoft.com/office/drawing/2014/main" id="{AE9BF8E9-73A0-9D7E-9547-3084BB43B37C}"/>
              </a:ext>
            </a:extLst>
          </p:cNvPr>
          <p:cNvCxnSpPr>
            <a:cxnSpLocks/>
          </p:cNvCxnSpPr>
          <p:nvPr/>
        </p:nvCxnSpPr>
        <p:spPr>
          <a:xfrm flipH="1">
            <a:off x="3835797" y="4544461"/>
            <a:ext cx="228203"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1698" name="Gerader Verbinder 1697">
            <a:extLst>
              <a:ext uri="{FF2B5EF4-FFF2-40B4-BE49-F238E27FC236}">
                <a16:creationId xmlns:a16="http://schemas.microsoft.com/office/drawing/2014/main" id="{E050C28C-DAB8-D346-9840-A170E9AA6D70}"/>
              </a:ext>
            </a:extLst>
          </p:cNvPr>
          <p:cNvCxnSpPr>
            <a:cxnSpLocks/>
          </p:cNvCxnSpPr>
          <p:nvPr/>
        </p:nvCxnSpPr>
        <p:spPr>
          <a:xfrm>
            <a:off x="3848100" y="4530725"/>
            <a:ext cx="0" cy="20955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1875" name="Gerader Verbinder 1874">
            <a:extLst>
              <a:ext uri="{FF2B5EF4-FFF2-40B4-BE49-F238E27FC236}">
                <a16:creationId xmlns:a16="http://schemas.microsoft.com/office/drawing/2014/main" id="{733033A3-F131-5483-F252-0B508BE80529}"/>
              </a:ext>
            </a:extLst>
          </p:cNvPr>
          <p:cNvCxnSpPr>
            <a:cxnSpLocks/>
          </p:cNvCxnSpPr>
          <p:nvPr/>
        </p:nvCxnSpPr>
        <p:spPr>
          <a:xfrm>
            <a:off x="4057650" y="4480173"/>
            <a:ext cx="0" cy="123577"/>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052" name="Gerader Verbinder 2051">
            <a:extLst>
              <a:ext uri="{FF2B5EF4-FFF2-40B4-BE49-F238E27FC236}">
                <a16:creationId xmlns:a16="http://schemas.microsoft.com/office/drawing/2014/main" id="{6F661A57-3E43-5A81-C26A-D3DA6F1E5FE7}"/>
              </a:ext>
            </a:extLst>
          </p:cNvPr>
          <p:cNvCxnSpPr>
            <a:cxnSpLocks/>
          </p:cNvCxnSpPr>
          <p:nvPr/>
        </p:nvCxnSpPr>
        <p:spPr>
          <a:xfrm>
            <a:off x="4057650" y="4664323"/>
            <a:ext cx="0" cy="123577"/>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053" name="Gerader Verbinder 2052">
            <a:extLst>
              <a:ext uri="{FF2B5EF4-FFF2-40B4-BE49-F238E27FC236}">
                <a16:creationId xmlns:a16="http://schemas.microsoft.com/office/drawing/2014/main" id="{BC22E68E-AF99-E1E2-E995-1E082EFE2026}"/>
              </a:ext>
            </a:extLst>
          </p:cNvPr>
          <p:cNvCxnSpPr>
            <a:cxnSpLocks/>
          </p:cNvCxnSpPr>
          <p:nvPr/>
        </p:nvCxnSpPr>
        <p:spPr>
          <a:xfrm>
            <a:off x="4514850" y="4115048"/>
            <a:ext cx="0" cy="123577"/>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054" name="Gerader Verbinder 2053">
            <a:extLst>
              <a:ext uri="{FF2B5EF4-FFF2-40B4-BE49-F238E27FC236}">
                <a16:creationId xmlns:a16="http://schemas.microsoft.com/office/drawing/2014/main" id="{8668006A-D436-AB68-70D5-1722708F834A}"/>
              </a:ext>
            </a:extLst>
          </p:cNvPr>
          <p:cNvCxnSpPr>
            <a:cxnSpLocks/>
          </p:cNvCxnSpPr>
          <p:nvPr/>
        </p:nvCxnSpPr>
        <p:spPr>
          <a:xfrm>
            <a:off x="3895725" y="4029323"/>
            <a:ext cx="0" cy="164852"/>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057" name="Gerader Verbinder 2056">
            <a:extLst>
              <a:ext uri="{FF2B5EF4-FFF2-40B4-BE49-F238E27FC236}">
                <a16:creationId xmlns:a16="http://schemas.microsoft.com/office/drawing/2014/main" id="{64A55F37-4163-E47C-4F45-27C9644BB380}"/>
              </a:ext>
            </a:extLst>
          </p:cNvPr>
          <p:cNvCxnSpPr>
            <a:cxnSpLocks/>
          </p:cNvCxnSpPr>
          <p:nvPr/>
        </p:nvCxnSpPr>
        <p:spPr>
          <a:xfrm>
            <a:off x="3114675" y="4302373"/>
            <a:ext cx="0" cy="227112"/>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059" name="Gerader Verbinder 2058">
            <a:extLst>
              <a:ext uri="{FF2B5EF4-FFF2-40B4-BE49-F238E27FC236}">
                <a16:creationId xmlns:a16="http://schemas.microsoft.com/office/drawing/2014/main" id="{CB0ED4FC-158C-1DB1-2442-7E587015E813}"/>
              </a:ext>
            </a:extLst>
          </p:cNvPr>
          <p:cNvCxnSpPr>
            <a:cxnSpLocks/>
          </p:cNvCxnSpPr>
          <p:nvPr/>
        </p:nvCxnSpPr>
        <p:spPr>
          <a:xfrm>
            <a:off x="3547272" y="4391521"/>
            <a:ext cx="0" cy="253569"/>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061" name="Gerader Verbinder 2060">
            <a:extLst>
              <a:ext uri="{FF2B5EF4-FFF2-40B4-BE49-F238E27FC236}">
                <a16:creationId xmlns:a16="http://schemas.microsoft.com/office/drawing/2014/main" id="{29519BDB-6A71-8C8A-7DA8-8A39B5047F7D}"/>
              </a:ext>
            </a:extLst>
          </p:cNvPr>
          <p:cNvCxnSpPr>
            <a:cxnSpLocks/>
          </p:cNvCxnSpPr>
          <p:nvPr/>
        </p:nvCxnSpPr>
        <p:spPr>
          <a:xfrm>
            <a:off x="1784350" y="4016375"/>
            <a:ext cx="0" cy="1082675"/>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063" name="Gerader Verbinder 2062">
            <a:extLst>
              <a:ext uri="{FF2B5EF4-FFF2-40B4-BE49-F238E27FC236}">
                <a16:creationId xmlns:a16="http://schemas.microsoft.com/office/drawing/2014/main" id="{F61A30DD-B705-C808-D588-759DA79E15CE}"/>
              </a:ext>
            </a:extLst>
          </p:cNvPr>
          <p:cNvCxnSpPr>
            <a:cxnSpLocks/>
          </p:cNvCxnSpPr>
          <p:nvPr/>
        </p:nvCxnSpPr>
        <p:spPr>
          <a:xfrm flipH="1">
            <a:off x="3835797" y="4728611"/>
            <a:ext cx="221853"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238" name="Gerader Verbinder 2237">
            <a:extLst>
              <a:ext uri="{FF2B5EF4-FFF2-40B4-BE49-F238E27FC236}">
                <a16:creationId xmlns:a16="http://schemas.microsoft.com/office/drawing/2014/main" id="{C6F8A8FE-406B-C020-1F9E-F68366F86D3E}"/>
              </a:ext>
            </a:extLst>
          </p:cNvPr>
          <p:cNvCxnSpPr>
            <a:cxnSpLocks/>
          </p:cNvCxnSpPr>
          <p:nvPr/>
        </p:nvCxnSpPr>
        <p:spPr>
          <a:xfrm flipH="1">
            <a:off x="3534572" y="4636536"/>
            <a:ext cx="319878"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240" name="Gerader Verbinder 2239">
            <a:extLst>
              <a:ext uri="{FF2B5EF4-FFF2-40B4-BE49-F238E27FC236}">
                <a16:creationId xmlns:a16="http://schemas.microsoft.com/office/drawing/2014/main" id="{3F2D1B48-26CD-FF3C-6720-3FF19CAAA5F6}"/>
              </a:ext>
            </a:extLst>
          </p:cNvPr>
          <p:cNvCxnSpPr>
            <a:cxnSpLocks/>
          </p:cNvCxnSpPr>
          <p:nvPr/>
        </p:nvCxnSpPr>
        <p:spPr>
          <a:xfrm flipH="1">
            <a:off x="4064000" y="4677023"/>
            <a:ext cx="754063"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241" name="Gerader Verbinder 2240">
            <a:extLst>
              <a:ext uri="{FF2B5EF4-FFF2-40B4-BE49-F238E27FC236}">
                <a16:creationId xmlns:a16="http://schemas.microsoft.com/office/drawing/2014/main" id="{7A8A474B-A7A2-2BC7-23D3-480CFB9A5D45}"/>
              </a:ext>
            </a:extLst>
          </p:cNvPr>
          <p:cNvCxnSpPr>
            <a:cxnSpLocks/>
          </p:cNvCxnSpPr>
          <p:nvPr/>
        </p:nvCxnSpPr>
        <p:spPr>
          <a:xfrm flipH="1">
            <a:off x="4064000" y="4775448"/>
            <a:ext cx="754063"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242" name="Gerader Verbinder 2241">
            <a:extLst>
              <a:ext uri="{FF2B5EF4-FFF2-40B4-BE49-F238E27FC236}">
                <a16:creationId xmlns:a16="http://schemas.microsoft.com/office/drawing/2014/main" id="{3E6C1656-B5D6-21E9-0503-22BA510654BD}"/>
              </a:ext>
            </a:extLst>
          </p:cNvPr>
          <p:cNvCxnSpPr>
            <a:cxnSpLocks/>
          </p:cNvCxnSpPr>
          <p:nvPr/>
        </p:nvCxnSpPr>
        <p:spPr>
          <a:xfrm flipH="1">
            <a:off x="1901825" y="4413498"/>
            <a:ext cx="1225550"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244" name="Gerader Verbinder 2243">
            <a:extLst>
              <a:ext uri="{FF2B5EF4-FFF2-40B4-BE49-F238E27FC236}">
                <a16:creationId xmlns:a16="http://schemas.microsoft.com/office/drawing/2014/main" id="{020A8312-65D4-1845-4AC5-50B392300D3F}"/>
              </a:ext>
            </a:extLst>
          </p:cNvPr>
          <p:cNvCxnSpPr>
            <a:cxnSpLocks/>
          </p:cNvCxnSpPr>
          <p:nvPr/>
        </p:nvCxnSpPr>
        <p:spPr>
          <a:xfrm>
            <a:off x="1911350" y="4403725"/>
            <a:ext cx="0" cy="1362075"/>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247" name="Gerader Verbinder 2246">
            <a:extLst>
              <a:ext uri="{FF2B5EF4-FFF2-40B4-BE49-F238E27FC236}">
                <a16:creationId xmlns:a16="http://schemas.microsoft.com/office/drawing/2014/main" id="{B67ED8BF-ADE7-5B23-93A0-F4DAC83C1F94}"/>
              </a:ext>
            </a:extLst>
          </p:cNvPr>
          <p:cNvCxnSpPr>
            <a:cxnSpLocks/>
          </p:cNvCxnSpPr>
          <p:nvPr/>
        </p:nvCxnSpPr>
        <p:spPr>
          <a:xfrm>
            <a:off x="2245522" y="4846972"/>
            <a:ext cx="0" cy="1807828"/>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250" name="Gerader Verbinder 2249">
            <a:extLst>
              <a:ext uri="{FF2B5EF4-FFF2-40B4-BE49-F238E27FC236}">
                <a16:creationId xmlns:a16="http://schemas.microsoft.com/office/drawing/2014/main" id="{C79F500E-1348-C930-D0EC-BCAFF2A388E2}"/>
              </a:ext>
            </a:extLst>
          </p:cNvPr>
          <p:cNvCxnSpPr>
            <a:cxnSpLocks/>
          </p:cNvCxnSpPr>
          <p:nvPr/>
        </p:nvCxnSpPr>
        <p:spPr>
          <a:xfrm flipH="1">
            <a:off x="2232822" y="4861173"/>
            <a:ext cx="2585241"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252" name="Gerader Verbinder 2251">
            <a:extLst>
              <a:ext uri="{FF2B5EF4-FFF2-40B4-BE49-F238E27FC236}">
                <a16:creationId xmlns:a16="http://schemas.microsoft.com/office/drawing/2014/main" id="{F080D66E-EAD5-3B1B-3897-6C8090A91A84}"/>
              </a:ext>
            </a:extLst>
          </p:cNvPr>
          <p:cNvCxnSpPr>
            <a:cxnSpLocks/>
          </p:cNvCxnSpPr>
          <p:nvPr/>
        </p:nvCxnSpPr>
        <p:spPr>
          <a:xfrm flipH="1">
            <a:off x="1922462" y="5753348"/>
            <a:ext cx="326235"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254" name="Gerader Verbinder 2253">
            <a:extLst>
              <a:ext uri="{FF2B5EF4-FFF2-40B4-BE49-F238E27FC236}">
                <a16:creationId xmlns:a16="http://schemas.microsoft.com/office/drawing/2014/main" id="{49F6AEA3-78DE-9D06-D473-CFB385397862}"/>
              </a:ext>
            </a:extLst>
          </p:cNvPr>
          <p:cNvCxnSpPr>
            <a:cxnSpLocks/>
          </p:cNvCxnSpPr>
          <p:nvPr/>
        </p:nvCxnSpPr>
        <p:spPr>
          <a:xfrm flipH="1">
            <a:off x="3228975" y="5017536"/>
            <a:ext cx="184947"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256" name="Gerader Verbinder 2255">
            <a:extLst>
              <a:ext uri="{FF2B5EF4-FFF2-40B4-BE49-F238E27FC236}">
                <a16:creationId xmlns:a16="http://schemas.microsoft.com/office/drawing/2014/main" id="{846559B2-0D66-541F-243A-BE41F49D6EAC}"/>
              </a:ext>
            </a:extLst>
          </p:cNvPr>
          <p:cNvCxnSpPr>
            <a:cxnSpLocks/>
          </p:cNvCxnSpPr>
          <p:nvPr/>
        </p:nvCxnSpPr>
        <p:spPr>
          <a:xfrm flipH="1">
            <a:off x="3194050" y="5487436"/>
            <a:ext cx="234950"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258" name="Gerader Verbinder 2257">
            <a:extLst>
              <a:ext uri="{FF2B5EF4-FFF2-40B4-BE49-F238E27FC236}">
                <a16:creationId xmlns:a16="http://schemas.microsoft.com/office/drawing/2014/main" id="{DE728898-533F-AF1A-DAED-2990FBD3E2CB}"/>
              </a:ext>
            </a:extLst>
          </p:cNvPr>
          <p:cNvCxnSpPr>
            <a:cxnSpLocks/>
          </p:cNvCxnSpPr>
          <p:nvPr/>
        </p:nvCxnSpPr>
        <p:spPr>
          <a:xfrm flipH="1">
            <a:off x="3413922" y="4950073"/>
            <a:ext cx="1404141"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434" name="Gerader Verbinder 2433">
            <a:extLst>
              <a:ext uri="{FF2B5EF4-FFF2-40B4-BE49-F238E27FC236}">
                <a16:creationId xmlns:a16="http://schemas.microsoft.com/office/drawing/2014/main" id="{E4729B98-752F-E1FC-9D96-E569CC78A8C3}"/>
              </a:ext>
            </a:extLst>
          </p:cNvPr>
          <p:cNvCxnSpPr>
            <a:cxnSpLocks/>
          </p:cNvCxnSpPr>
          <p:nvPr/>
        </p:nvCxnSpPr>
        <p:spPr>
          <a:xfrm flipH="1">
            <a:off x="3813175" y="5038973"/>
            <a:ext cx="1004888"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436" name="Gerader Verbinder 2435">
            <a:extLst>
              <a:ext uri="{FF2B5EF4-FFF2-40B4-BE49-F238E27FC236}">
                <a16:creationId xmlns:a16="http://schemas.microsoft.com/office/drawing/2014/main" id="{3BEDBE48-BF67-9483-2DBF-D8B0F84BCBF7}"/>
              </a:ext>
            </a:extLst>
          </p:cNvPr>
          <p:cNvCxnSpPr>
            <a:cxnSpLocks/>
          </p:cNvCxnSpPr>
          <p:nvPr/>
        </p:nvCxnSpPr>
        <p:spPr>
          <a:xfrm flipH="1">
            <a:off x="3790950" y="5134223"/>
            <a:ext cx="1027113"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439" name="Gerader Verbinder 2438">
            <a:extLst>
              <a:ext uri="{FF2B5EF4-FFF2-40B4-BE49-F238E27FC236}">
                <a16:creationId xmlns:a16="http://schemas.microsoft.com/office/drawing/2014/main" id="{78F3E2AA-3523-D32D-9BCF-2B03ED808EF9}"/>
              </a:ext>
            </a:extLst>
          </p:cNvPr>
          <p:cNvCxnSpPr>
            <a:cxnSpLocks/>
          </p:cNvCxnSpPr>
          <p:nvPr/>
        </p:nvCxnSpPr>
        <p:spPr>
          <a:xfrm>
            <a:off x="3406775" y="4937125"/>
            <a:ext cx="0" cy="16510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442" name="Gerader Verbinder 2441">
            <a:extLst>
              <a:ext uri="{FF2B5EF4-FFF2-40B4-BE49-F238E27FC236}">
                <a16:creationId xmlns:a16="http://schemas.microsoft.com/office/drawing/2014/main" id="{2DF7B91C-B2EB-3532-9753-80FB6FFCF01B}"/>
              </a:ext>
            </a:extLst>
          </p:cNvPr>
          <p:cNvCxnSpPr>
            <a:cxnSpLocks/>
          </p:cNvCxnSpPr>
          <p:nvPr/>
        </p:nvCxnSpPr>
        <p:spPr>
          <a:xfrm>
            <a:off x="3803650" y="5027003"/>
            <a:ext cx="0" cy="112343"/>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443" name="Gerader Verbinder 2442">
            <a:extLst>
              <a:ext uri="{FF2B5EF4-FFF2-40B4-BE49-F238E27FC236}">
                <a16:creationId xmlns:a16="http://schemas.microsoft.com/office/drawing/2014/main" id="{5C2C0AFB-53B1-0BD7-E007-51A70AC648E5}"/>
              </a:ext>
            </a:extLst>
          </p:cNvPr>
          <p:cNvCxnSpPr>
            <a:cxnSpLocks/>
          </p:cNvCxnSpPr>
          <p:nvPr/>
        </p:nvCxnSpPr>
        <p:spPr>
          <a:xfrm>
            <a:off x="3803650" y="5211153"/>
            <a:ext cx="0" cy="112343"/>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444" name="Gerader Verbinder 2443">
            <a:extLst>
              <a:ext uri="{FF2B5EF4-FFF2-40B4-BE49-F238E27FC236}">
                <a16:creationId xmlns:a16="http://schemas.microsoft.com/office/drawing/2014/main" id="{C87ABFF8-597E-338F-2F16-406A66AE6F99}"/>
              </a:ext>
            </a:extLst>
          </p:cNvPr>
          <p:cNvCxnSpPr>
            <a:cxnSpLocks/>
          </p:cNvCxnSpPr>
          <p:nvPr/>
        </p:nvCxnSpPr>
        <p:spPr>
          <a:xfrm>
            <a:off x="3238500" y="5010150"/>
            <a:ext cx="0" cy="269875"/>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447" name="Gerader Verbinder 2446">
            <a:extLst>
              <a:ext uri="{FF2B5EF4-FFF2-40B4-BE49-F238E27FC236}">
                <a16:creationId xmlns:a16="http://schemas.microsoft.com/office/drawing/2014/main" id="{B887B445-01CE-5917-48F9-525AB26453F1}"/>
              </a:ext>
            </a:extLst>
          </p:cNvPr>
          <p:cNvCxnSpPr>
            <a:cxnSpLocks/>
          </p:cNvCxnSpPr>
          <p:nvPr/>
        </p:nvCxnSpPr>
        <p:spPr>
          <a:xfrm flipH="1">
            <a:off x="3228975" y="5271536"/>
            <a:ext cx="584200"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449" name="Gerader Verbinder 2448">
            <a:extLst>
              <a:ext uri="{FF2B5EF4-FFF2-40B4-BE49-F238E27FC236}">
                <a16:creationId xmlns:a16="http://schemas.microsoft.com/office/drawing/2014/main" id="{B95E5E74-50DB-0627-0284-C932F7328F5A}"/>
              </a:ext>
            </a:extLst>
          </p:cNvPr>
          <p:cNvCxnSpPr>
            <a:cxnSpLocks/>
          </p:cNvCxnSpPr>
          <p:nvPr/>
        </p:nvCxnSpPr>
        <p:spPr>
          <a:xfrm flipH="1">
            <a:off x="3395669" y="5090561"/>
            <a:ext cx="407981"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451" name="Gerader Verbinder 2450">
            <a:extLst>
              <a:ext uri="{FF2B5EF4-FFF2-40B4-BE49-F238E27FC236}">
                <a16:creationId xmlns:a16="http://schemas.microsoft.com/office/drawing/2014/main" id="{D98C939C-1225-97B0-E5B1-0F162C878DF9}"/>
              </a:ext>
            </a:extLst>
          </p:cNvPr>
          <p:cNvCxnSpPr>
            <a:cxnSpLocks/>
          </p:cNvCxnSpPr>
          <p:nvPr/>
        </p:nvCxnSpPr>
        <p:spPr>
          <a:xfrm flipH="1">
            <a:off x="3790950" y="5223123"/>
            <a:ext cx="1027113"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452" name="Gerader Verbinder 2451">
            <a:extLst>
              <a:ext uri="{FF2B5EF4-FFF2-40B4-BE49-F238E27FC236}">
                <a16:creationId xmlns:a16="http://schemas.microsoft.com/office/drawing/2014/main" id="{24CE1D6E-4C3C-3D1B-35B8-ADF62FBB315B}"/>
              </a:ext>
            </a:extLst>
          </p:cNvPr>
          <p:cNvCxnSpPr>
            <a:cxnSpLocks/>
          </p:cNvCxnSpPr>
          <p:nvPr/>
        </p:nvCxnSpPr>
        <p:spPr>
          <a:xfrm flipH="1">
            <a:off x="3790950" y="5312023"/>
            <a:ext cx="1027113"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453" name="Gerader Verbinder 2452">
            <a:extLst>
              <a:ext uri="{FF2B5EF4-FFF2-40B4-BE49-F238E27FC236}">
                <a16:creationId xmlns:a16="http://schemas.microsoft.com/office/drawing/2014/main" id="{D12F2999-3237-9BAA-5CFC-0D2971C4C021}"/>
              </a:ext>
            </a:extLst>
          </p:cNvPr>
          <p:cNvCxnSpPr>
            <a:cxnSpLocks/>
          </p:cNvCxnSpPr>
          <p:nvPr/>
        </p:nvCxnSpPr>
        <p:spPr>
          <a:xfrm flipH="1">
            <a:off x="2612626" y="5143748"/>
            <a:ext cx="622699"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455" name="Gerader Verbinder 2454">
            <a:extLst>
              <a:ext uri="{FF2B5EF4-FFF2-40B4-BE49-F238E27FC236}">
                <a16:creationId xmlns:a16="http://schemas.microsoft.com/office/drawing/2014/main" id="{4E7BECF6-C520-815C-0FB8-7F3ED716C3CE}"/>
              </a:ext>
            </a:extLst>
          </p:cNvPr>
          <p:cNvCxnSpPr>
            <a:cxnSpLocks/>
          </p:cNvCxnSpPr>
          <p:nvPr/>
        </p:nvCxnSpPr>
        <p:spPr>
          <a:xfrm>
            <a:off x="3419475" y="5400675"/>
            <a:ext cx="0" cy="17780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457" name="Gerader Verbinder 2456">
            <a:extLst>
              <a:ext uri="{FF2B5EF4-FFF2-40B4-BE49-F238E27FC236}">
                <a16:creationId xmlns:a16="http://schemas.microsoft.com/office/drawing/2014/main" id="{34502FB2-DF08-4EE0-9A7D-F56973174AFB}"/>
              </a:ext>
            </a:extLst>
          </p:cNvPr>
          <p:cNvCxnSpPr>
            <a:cxnSpLocks/>
          </p:cNvCxnSpPr>
          <p:nvPr/>
        </p:nvCxnSpPr>
        <p:spPr>
          <a:xfrm flipH="1">
            <a:off x="3413922" y="5413623"/>
            <a:ext cx="1404141"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459" name="Gerader Verbinder 2458">
            <a:extLst>
              <a:ext uri="{FF2B5EF4-FFF2-40B4-BE49-F238E27FC236}">
                <a16:creationId xmlns:a16="http://schemas.microsoft.com/office/drawing/2014/main" id="{55337E5E-F05A-6673-9ACD-95D3EE80B8BE}"/>
              </a:ext>
            </a:extLst>
          </p:cNvPr>
          <p:cNvCxnSpPr>
            <a:cxnSpLocks/>
          </p:cNvCxnSpPr>
          <p:nvPr/>
        </p:nvCxnSpPr>
        <p:spPr>
          <a:xfrm flipH="1">
            <a:off x="3413922" y="5569198"/>
            <a:ext cx="646903"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461" name="Gerader Verbinder 2460">
            <a:extLst>
              <a:ext uri="{FF2B5EF4-FFF2-40B4-BE49-F238E27FC236}">
                <a16:creationId xmlns:a16="http://schemas.microsoft.com/office/drawing/2014/main" id="{A7ABB0FF-7025-1EED-3E4C-E5C7F912FFC8}"/>
              </a:ext>
            </a:extLst>
          </p:cNvPr>
          <p:cNvCxnSpPr>
            <a:cxnSpLocks/>
          </p:cNvCxnSpPr>
          <p:nvPr/>
        </p:nvCxnSpPr>
        <p:spPr>
          <a:xfrm>
            <a:off x="4051300" y="5486400"/>
            <a:ext cx="0" cy="16510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463" name="Gerader Verbinder 2462">
            <a:extLst>
              <a:ext uri="{FF2B5EF4-FFF2-40B4-BE49-F238E27FC236}">
                <a16:creationId xmlns:a16="http://schemas.microsoft.com/office/drawing/2014/main" id="{2937D351-EB46-24D1-2F94-1734E8479D88}"/>
              </a:ext>
            </a:extLst>
          </p:cNvPr>
          <p:cNvCxnSpPr>
            <a:cxnSpLocks/>
          </p:cNvCxnSpPr>
          <p:nvPr/>
        </p:nvCxnSpPr>
        <p:spPr>
          <a:xfrm>
            <a:off x="4171950" y="5572125"/>
            <a:ext cx="0" cy="130175"/>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465" name="Gerader Verbinder 2464">
            <a:extLst>
              <a:ext uri="{FF2B5EF4-FFF2-40B4-BE49-F238E27FC236}">
                <a16:creationId xmlns:a16="http://schemas.microsoft.com/office/drawing/2014/main" id="{3816A067-36F5-80ED-3303-A0C981C8D1F0}"/>
              </a:ext>
            </a:extLst>
          </p:cNvPr>
          <p:cNvCxnSpPr>
            <a:cxnSpLocks/>
          </p:cNvCxnSpPr>
          <p:nvPr/>
        </p:nvCxnSpPr>
        <p:spPr>
          <a:xfrm flipH="1">
            <a:off x="4038600" y="5496173"/>
            <a:ext cx="779463"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641" name="Gerader Verbinder 2640">
            <a:extLst>
              <a:ext uri="{FF2B5EF4-FFF2-40B4-BE49-F238E27FC236}">
                <a16:creationId xmlns:a16="http://schemas.microsoft.com/office/drawing/2014/main" id="{92FFCCBF-5A4D-E898-5DDE-002CB9584234}"/>
              </a:ext>
            </a:extLst>
          </p:cNvPr>
          <p:cNvCxnSpPr>
            <a:cxnSpLocks/>
          </p:cNvCxnSpPr>
          <p:nvPr/>
        </p:nvCxnSpPr>
        <p:spPr>
          <a:xfrm flipH="1">
            <a:off x="4159250" y="5585073"/>
            <a:ext cx="658813"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643" name="Gerader Verbinder 2642">
            <a:extLst>
              <a:ext uri="{FF2B5EF4-FFF2-40B4-BE49-F238E27FC236}">
                <a16:creationId xmlns:a16="http://schemas.microsoft.com/office/drawing/2014/main" id="{64BFB279-679F-335D-156F-39855CE83F01}"/>
              </a:ext>
            </a:extLst>
          </p:cNvPr>
          <p:cNvCxnSpPr>
            <a:cxnSpLocks/>
          </p:cNvCxnSpPr>
          <p:nvPr/>
        </p:nvCxnSpPr>
        <p:spPr>
          <a:xfrm flipH="1">
            <a:off x="4159250" y="5689848"/>
            <a:ext cx="658813"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644" name="Gerader Verbinder 2643">
            <a:extLst>
              <a:ext uri="{FF2B5EF4-FFF2-40B4-BE49-F238E27FC236}">
                <a16:creationId xmlns:a16="http://schemas.microsoft.com/office/drawing/2014/main" id="{DF4D4C1F-4DF2-E3BF-7FC7-B6A9C2D7BD56}"/>
              </a:ext>
            </a:extLst>
          </p:cNvPr>
          <p:cNvCxnSpPr>
            <a:cxnSpLocks/>
          </p:cNvCxnSpPr>
          <p:nvPr/>
        </p:nvCxnSpPr>
        <p:spPr>
          <a:xfrm>
            <a:off x="3203575" y="5478095"/>
            <a:ext cx="0" cy="37978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646" name="Gerader Verbinder 2645">
            <a:extLst>
              <a:ext uri="{FF2B5EF4-FFF2-40B4-BE49-F238E27FC236}">
                <a16:creationId xmlns:a16="http://schemas.microsoft.com/office/drawing/2014/main" id="{FB91C7D1-9F2A-0B9D-1CA0-636EEC81DCF1}"/>
              </a:ext>
            </a:extLst>
          </p:cNvPr>
          <p:cNvCxnSpPr>
            <a:cxnSpLocks/>
          </p:cNvCxnSpPr>
          <p:nvPr/>
        </p:nvCxnSpPr>
        <p:spPr>
          <a:xfrm flipH="1">
            <a:off x="3194050" y="5852561"/>
            <a:ext cx="234950"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647" name="Gerader Verbinder 2646">
            <a:extLst>
              <a:ext uri="{FF2B5EF4-FFF2-40B4-BE49-F238E27FC236}">
                <a16:creationId xmlns:a16="http://schemas.microsoft.com/office/drawing/2014/main" id="{437A29AF-7C6C-6241-3B55-6694402F3B54}"/>
              </a:ext>
            </a:extLst>
          </p:cNvPr>
          <p:cNvCxnSpPr>
            <a:cxnSpLocks/>
          </p:cNvCxnSpPr>
          <p:nvPr/>
        </p:nvCxnSpPr>
        <p:spPr>
          <a:xfrm>
            <a:off x="3425825" y="5762625"/>
            <a:ext cx="0" cy="17780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648" name="Gerader Verbinder 2647">
            <a:extLst>
              <a:ext uri="{FF2B5EF4-FFF2-40B4-BE49-F238E27FC236}">
                <a16:creationId xmlns:a16="http://schemas.microsoft.com/office/drawing/2014/main" id="{2DDBC7BB-4D6E-50E3-3CCC-A15CA9ECE2EA}"/>
              </a:ext>
            </a:extLst>
          </p:cNvPr>
          <p:cNvCxnSpPr>
            <a:cxnSpLocks/>
          </p:cNvCxnSpPr>
          <p:nvPr/>
        </p:nvCxnSpPr>
        <p:spPr>
          <a:xfrm flipH="1">
            <a:off x="4044950" y="5639836"/>
            <a:ext cx="127000"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650" name="Gerader Verbinder 2649">
            <a:extLst>
              <a:ext uri="{FF2B5EF4-FFF2-40B4-BE49-F238E27FC236}">
                <a16:creationId xmlns:a16="http://schemas.microsoft.com/office/drawing/2014/main" id="{8370DF43-ED1F-F7CF-49F0-9C8DB5E47877}"/>
              </a:ext>
            </a:extLst>
          </p:cNvPr>
          <p:cNvCxnSpPr>
            <a:cxnSpLocks/>
          </p:cNvCxnSpPr>
          <p:nvPr/>
        </p:nvCxnSpPr>
        <p:spPr>
          <a:xfrm>
            <a:off x="2622550" y="5129749"/>
            <a:ext cx="0" cy="918626"/>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652" name="Gerader Verbinder 2651">
            <a:extLst>
              <a:ext uri="{FF2B5EF4-FFF2-40B4-BE49-F238E27FC236}">
                <a16:creationId xmlns:a16="http://schemas.microsoft.com/office/drawing/2014/main" id="{743661AB-2222-8466-FB55-A898CDB2AAC6}"/>
              </a:ext>
            </a:extLst>
          </p:cNvPr>
          <p:cNvCxnSpPr>
            <a:cxnSpLocks/>
          </p:cNvCxnSpPr>
          <p:nvPr/>
        </p:nvCxnSpPr>
        <p:spPr>
          <a:xfrm>
            <a:off x="2835275" y="5659974"/>
            <a:ext cx="0" cy="763051"/>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654" name="Gerader Verbinder 2653">
            <a:extLst>
              <a:ext uri="{FF2B5EF4-FFF2-40B4-BE49-F238E27FC236}">
                <a16:creationId xmlns:a16="http://schemas.microsoft.com/office/drawing/2014/main" id="{548134A8-A13B-5C91-E8EE-2A5CD10223EC}"/>
              </a:ext>
            </a:extLst>
          </p:cNvPr>
          <p:cNvCxnSpPr>
            <a:cxnSpLocks/>
          </p:cNvCxnSpPr>
          <p:nvPr/>
        </p:nvCxnSpPr>
        <p:spPr>
          <a:xfrm flipH="1">
            <a:off x="2832897" y="5671586"/>
            <a:ext cx="364328"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656" name="Gerader Verbinder 2655">
            <a:extLst>
              <a:ext uri="{FF2B5EF4-FFF2-40B4-BE49-F238E27FC236}">
                <a16:creationId xmlns:a16="http://schemas.microsoft.com/office/drawing/2014/main" id="{084FB2F3-3D1C-E1BE-EEE9-33E144EC5917}"/>
              </a:ext>
            </a:extLst>
          </p:cNvPr>
          <p:cNvCxnSpPr>
            <a:cxnSpLocks/>
          </p:cNvCxnSpPr>
          <p:nvPr/>
        </p:nvCxnSpPr>
        <p:spPr>
          <a:xfrm flipH="1">
            <a:off x="3413922" y="5775573"/>
            <a:ext cx="1404141"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658" name="Gerader Verbinder 2657">
            <a:extLst>
              <a:ext uri="{FF2B5EF4-FFF2-40B4-BE49-F238E27FC236}">
                <a16:creationId xmlns:a16="http://schemas.microsoft.com/office/drawing/2014/main" id="{1F1B1B7E-9542-5DFB-720A-B61782D65315}"/>
              </a:ext>
            </a:extLst>
          </p:cNvPr>
          <p:cNvCxnSpPr>
            <a:cxnSpLocks/>
          </p:cNvCxnSpPr>
          <p:nvPr/>
        </p:nvCxnSpPr>
        <p:spPr>
          <a:xfrm flipH="1">
            <a:off x="3940175" y="5864473"/>
            <a:ext cx="877888"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660" name="Gerader Verbinder 2659">
            <a:extLst>
              <a:ext uri="{FF2B5EF4-FFF2-40B4-BE49-F238E27FC236}">
                <a16:creationId xmlns:a16="http://schemas.microsoft.com/office/drawing/2014/main" id="{B956E65B-DED6-377A-F0E9-B04BB2B50EFB}"/>
              </a:ext>
            </a:extLst>
          </p:cNvPr>
          <p:cNvCxnSpPr>
            <a:cxnSpLocks/>
          </p:cNvCxnSpPr>
          <p:nvPr/>
        </p:nvCxnSpPr>
        <p:spPr>
          <a:xfrm flipH="1">
            <a:off x="4156075" y="5950198"/>
            <a:ext cx="661988"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662" name="Gerader Verbinder 2661">
            <a:extLst>
              <a:ext uri="{FF2B5EF4-FFF2-40B4-BE49-F238E27FC236}">
                <a16:creationId xmlns:a16="http://schemas.microsoft.com/office/drawing/2014/main" id="{AA3DA036-A8B1-9ACA-44B0-6F815C3F6677}"/>
              </a:ext>
            </a:extLst>
          </p:cNvPr>
          <p:cNvCxnSpPr>
            <a:cxnSpLocks/>
          </p:cNvCxnSpPr>
          <p:nvPr/>
        </p:nvCxnSpPr>
        <p:spPr>
          <a:xfrm flipH="1">
            <a:off x="4156075" y="6042273"/>
            <a:ext cx="661988"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664" name="Gerader Verbinder 2663">
            <a:extLst>
              <a:ext uri="{FF2B5EF4-FFF2-40B4-BE49-F238E27FC236}">
                <a16:creationId xmlns:a16="http://schemas.microsoft.com/office/drawing/2014/main" id="{7C5781F1-E308-03F8-0B03-0AFDF4ADFFAB}"/>
              </a:ext>
            </a:extLst>
          </p:cNvPr>
          <p:cNvCxnSpPr>
            <a:cxnSpLocks/>
          </p:cNvCxnSpPr>
          <p:nvPr/>
        </p:nvCxnSpPr>
        <p:spPr>
          <a:xfrm flipH="1">
            <a:off x="3943350" y="5995436"/>
            <a:ext cx="209550"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667" name="Gerader Verbinder 2666">
            <a:extLst>
              <a:ext uri="{FF2B5EF4-FFF2-40B4-BE49-F238E27FC236}">
                <a16:creationId xmlns:a16="http://schemas.microsoft.com/office/drawing/2014/main" id="{AA3B6870-55E0-3820-C0C9-B062A0BA3A74}"/>
              </a:ext>
            </a:extLst>
          </p:cNvPr>
          <p:cNvCxnSpPr>
            <a:cxnSpLocks/>
          </p:cNvCxnSpPr>
          <p:nvPr/>
        </p:nvCxnSpPr>
        <p:spPr>
          <a:xfrm>
            <a:off x="4156075" y="5937250"/>
            <a:ext cx="0" cy="117475"/>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671" name="Gerader Verbinder 2670">
            <a:extLst>
              <a:ext uri="{FF2B5EF4-FFF2-40B4-BE49-F238E27FC236}">
                <a16:creationId xmlns:a16="http://schemas.microsoft.com/office/drawing/2014/main" id="{C9DA78EA-46D9-4EB1-EABC-399E12AA9CE4}"/>
              </a:ext>
            </a:extLst>
          </p:cNvPr>
          <p:cNvCxnSpPr>
            <a:cxnSpLocks/>
          </p:cNvCxnSpPr>
          <p:nvPr/>
        </p:nvCxnSpPr>
        <p:spPr>
          <a:xfrm>
            <a:off x="3940175" y="5851525"/>
            <a:ext cx="0" cy="15240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672" name="Gerader Verbinder 2671">
            <a:extLst>
              <a:ext uri="{FF2B5EF4-FFF2-40B4-BE49-F238E27FC236}">
                <a16:creationId xmlns:a16="http://schemas.microsoft.com/office/drawing/2014/main" id="{00A904DB-CCB6-F42A-1689-B963920EC3E8}"/>
              </a:ext>
            </a:extLst>
          </p:cNvPr>
          <p:cNvCxnSpPr>
            <a:cxnSpLocks/>
          </p:cNvCxnSpPr>
          <p:nvPr/>
        </p:nvCxnSpPr>
        <p:spPr>
          <a:xfrm flipH="1">
            <a:off x="3409950" y="5931148"/>
            <a:ext cx="539750"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674" name="Gerader Verbinder 2673">
            <a:extLst>
              <a:ext uri="{FF2B5EF4-FFF2-40B4-BE49-F238E27FC236}">
                <a16:creationId xmlns:a16="http://schemas.microsoft.com/office/drawing/2014/main" id="{D95C668B-8A7A-9C5B-A885-4ECCA5850841}"/>
              </a:ext>
            </a:extLst>
          </p:cNvPr>
          <p:cNvCxnSpPr>
            <a:cxnSpLocks/>
          </p:cNvCxnSpPr>
          <p:nvPr/>
        </p:nvCxnSpPr>
        <p:spPr>
          <a:xfrm flipH="1">
            <a:off x="2613025" y="6043061"/>
            <a:ext cx="227019"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849" name="Gerader Verbinder 2848">
            <a:extLst>
              <a:ext uri="{FF2B5EF4-FFF2-40B4-BE49-F238E27FC236}">
                <a16:creationId xmlns:a16="http://schemas.microsoft.com/office/drawing/2014/main" id="{3D01D817-D9A7-F264-35FC-C74295AA5909}"/>
              </a:ext>
            </a:extLst>
          </p:cNvPr>
          <p:cNvCxnSpPr>
            <a:cxnSpLocks/>
          </p:cNvCxnSpPr>
          <p:nvPr/>
        </p:nvCxnSpPr>
        <p:spPr>
          <a:xfrm flipH="1">
            <a:off x="2379669" y="5592211"/>
            <a:ext cx="246056"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851" name="Gerader Verbinder 2850">
            <a:extLst>
              <a:ext uri="{FF2B5EF4-FFF2-40B4-BE49-F238E27FC236}">
                <a16:creationId xmlns:a16="http://schemas.microsoft.com/office/drawing/2014/main" id="{C9C5BDE8-3199-DA45-B67A-5AE3A70A8175}"/>
              </a:ext>
            </a:extLst>
          </p:cNvPr>
          <p:cNvCxnSpPr>
            <a:cxnSpLocks/>
          </p:cNvCxnSpPr>
          <p:nvPr/>
        </p:nvCxnSpPr>
        <p:spPr>
          <a:xfrm>
            <a:off x="2390775" y="5577424"/>
            <a:ext cx="0" cy="2112426"/>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853" name="Gerader Verbinder 2852">
            <a:extLst>
              <a:ext uri="{FF2B5EF4-FFF2-40B4-BE49-F238E27FC236}">
                <a16:creationId xmlns:a16="http://schemas.microsoft.com/office/drawing/2014/main" id="{8069F342-48D7-0BC6-78EF-4BDB1BC928BC}"/>
              </a:ext>
            </a:extLst>
          </p:cNvPr>
          <p:cNvCxnSpPr>
            <a:cxnSpLocks/>
          </p:cNvCxnSpPr>
          <p:nvPr/>
        </p:nvCxnSpPr>
        <p:spPr>
          <a:xfrm flipH="1">
            <a:off x="2230890" y="6643136"/>
            <a:ext cx="163060"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855" name="Gerader Verbinder 2854">
            <a:extLst>
              <a:ext uri="{FF2B5EF4-FFF2-40B4-BE49-F238E27FC236}">
                <a16:creationId xmlns:a16="http://schemas.microsoft.com/office/drawing/2014/main" id="{25A57401-D955-70C6-1F5F-E117D9E88F0B}"/>
              </a:ext>
            </a:extLst>
          </p:cNvPr>
          <p:cNvCxnSpPr>
            <a:cxnSpLocks/>
          </p:cNvCxnSpPr>
          <p:nvPr/>
        </p:nvCxnSpPr>
        <p:spPr>
          <a:xfrm flipH="1">
            <a:off x="1771650" y="5089525"/>
            <a:ext cx="133350"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858" name="Gerader Verbinder 2857">
            <a:extLst>
              <a:ext uri="{FF2B5EF4-FFF2-40B4-BE49-F238E27FC236}">
                <a16:creationId xmlns:a16="http://schemas.microsoft.com/office/drawing/2014/main" id="{4EB8F4DC-EFE2-D920-E969-B8F45B0C749E}"/>
              </a:ext>
            </a:extLst>
          </p:cNvPr>
          <p:cNvCxnSpPr>
            <a:cxnSpLocks/>
          </p:cNvCxnSpPr>
          <p:nvPr/>
        </p:nvCxnSpPr>
        <p:spPr>
          <a:xfrm flipH="1">
            <a:off x="3409950" y="6207373"/>
            <a:ext cx="641350"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859" name="Gerader Verbinder 2858">
            <a:extLst>
              <a:ext uri="{FF2B5EF4-FFF2-40B4-BE49-F238E27FC236}">
                <a16:creationId xmlns:a16="http://schemas.microsoft.com/office/drawing/2014/main" id="{EC509E63-5CDE-099B-742F-7C31C61976EB}"/>
              </a:ext>
            </a:extLst>
          </p:cNvPr>
          <p:cNvCxnSpPr>
            <a:cxnSpLocks/>
          </p:cNvCxnSpPr>
          <p:nvPr/>
        </p:nvCxnSpPr>
        <p:spPr>
          <a:xfrm flipH="1">
            <a:off x="2832897" y="6411361"/>
            <a:ext cx="573878"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861" name="Gerader Verbinder 2860">
            <a:extLst>
              <a:ext uri="{FF2B5EF4-FFF2-40B4-BE49-F238E27FC236}">
                <a16:creationId xmlns:a16="http://schemas.microsoft.com/office/drawing/2014/main" id="{2B8220D2-C437-D6E3-D6A3-379328F40303}"/>
              </a:ext>
            </a:extLst>
          </p:cNvPr>
          <p:cNvCxnSpPr>
            <a:cxnSpLocks/>
          </p:cNvCxnSpPr>
          <p:nvPr/>
        </p:nvCxnSpPr>
        <p:spPr>
          <a:xfrm>
            <a:off x="3410747" y="6195645"/>
            <a:ext cx="0" cy="44328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865" name="Gerader Verbinder 2864">
            <a:extLst>
              <a:ext uri="{FF2B5EF4-FFF2-40B4-BE49-F238E27FC236}">
                <a16:creationId xmlns:a16="http://schemas.microsoft.com/office/drawing/2014/main" id="{9A8904A0-E3D7-7A96-9929-E65A4DD76135}"/>
              </a:ext>
            </a:extLst>
          </p:cNvPr>
          <p:cNvCxnSpPr>
            <a:cxnSpLocks/>
          </p:cNvCxnSpPr>
          <p:nvPr/>
        </p:nvCxnSpPr>
        <p:spPr>
          <a:xfrm flipH="1">
            <a:off x="4048125" y="6134348"/>
            <a:ext cx="769938"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867" name="Gerader Verbinder 2866">
            <a:extLst>
              <a:ext uri="{FF2B5EF4-FFF2-40B4-BE49-F238E27FC236}">
                <a16:creationId xmlns:a16="http://schemas.microsoft.com/office/drawing/2014/main" id="{E3103C6E-197E-CCE6-3461-B42C0283FC36}"/>
              </a:ext>
            </a:extLst>
          </p:cNvPr>
          <p:cNvCxnSpPr>
            <a:cxnSpLocks/>
          </p:cNvCxnSpPr>
          <p:nvPr/>
        </p:nvCxnSpPr>
        <p:spPr>
          <a:xfrm flipH="1">
            <a:off x="4048125" y="6270873"/>
            <a:ext cx="454025"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869" name="Gerader Verbinder 2868">
            <a:extLst>
              <a:ext uri="{FF2B5EF4-FFF2-40B4-BE49-F238E27FC236}">
                <a16:creationId xmlns:a16="http://schemas.microsoft.com/office/drawing/2014/main" id="{ACCACFF3-7041-9C19-C6E5-F364B421E1C8}"/>
              </a:ext>
            </a:extLst>
          </p:cNvPr>
          <p:cNvCxnSpPr>
            <a:cxnSpLocks/>
          </p:cNvCxnSpPr>
          <p:nvPr/>
        </p:nvCxnSpPr>
        <p:spPr>
          <a:xfrm>
            <a:off x="4054475" y="6122191"/>
            <a:ext cx="0" cy="16510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871" name="Gerader Verbinder 2870">
            <a:extLst>
              <a:ext uri="{FF2B5EF4-FFF2-40B4-BE49-F238E27FC236}">
                <a16:creationId xmlns:a16="http://schemas.microsoft.com/office/drawing/2014/main" id="{672561EE-5D79-0929-1CBB-5690E6838E50}"/>
              </a:ext>
            </a:extLst>
          </p:cNvPr>
          <p:cNvCxnSpPr>
            <a:cxnSpLocks/>
          </p:cNvCxnSpPr>
          <p:nvPr/>
        </p:nvCxnSpPr>
        <p:spPr>
          <a:xfrm>
            <a:off x="4489450" y="6217441"/>
            <a:ext cx="0" cy="117475"/>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872" name="Gerader Verbinder 2871">
            <a:extLst>
              <a:ext uri="{FF2B5EF4-FFF2-40B4-BE49-F238E27FC236}">
                <a16:creationId xmlns:a16="http://schemas.microsoft.com/office/drawing/2014/main" id="{45403F19-F975-D039-115F-84A7280F1BA2}"/>
              </a:ext>
            </a:extLst>
          </p:cNvPr>
          <p:cNvCxnSpPr>
            <a:cxnSpLocks/>
          </p:cNvCxnSpPr>
          <p:nvPr/>
        </p:nvCxnSpPr>
        <p:spPr>
          <a:xfrm>
            <a:off x="4044950" y="6395241"/>
            <a:ext cx="0" cy="117475"/>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873" name="Gerader Verbinder 2872">
            <a:extLst>
              <a:ext uri="{FF2B5EF4-FFF2-40B4-BE49-F238E27FC236}">
                <a16:creationId xmlns:a16="http://schemas.microsoft.com/office/drawing/2014/main" id="{EF218883-039E-9F4E-57D1-5210378B6D6A}"/>
              </a:ext>
            </a:extLst>
          </p:cNvPr>
          <p:cNvCxnSpPr>
            <a:cxnSpLocks/>
          </p:cNvCxnSpPr>
          <p:nvPr/>
        </p:nvCxnSpPr>
        <p:spPr>
          <a:xfrm flipH="1">
            <a:off x="4479925" y="6226423"/>
            <a:ext cx="338138"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875" name="Gerader Verbinder 2874">
            <a:extLst>
              <a:ext uri="{FF2B5EF4-FFF2-40B4-BE49-F238E27FC236}">
                <a16:creationId xmlns:a16="http://schemas.microsoft.com/office/drawing/2014/main" id="{B9CE0D4B-0EB7-1F50-A7FA-C41EFCDA4574}"/>
              </a:ext>
            </a:extLst>
          </p:cNvPr>
          <p:cNvCxnSpPr>
            <a:cxnSpLocks/>
          </p:cNvCxnSpPr>
          <p:nvPr/>
        </p:nvCxnSpPr>
        <p:spPr>
          <a:xfrm flipH="1">
            <a:off x="4479925" y="6322464"/>
            <a:ext cx="338138"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876" name="Gerader Verbinder 2875">
            <a:extLst>
              <a:ext uri="{FF2B5EF4-FFF2-40B4-BE49-F238E27FC236}">
                <a16:creationId xmlns:a16="http://schemas.microsoft.com/office/drawing/2014/main" id="{C413F712-9878-1048-DEFF-58EFF4A9F6E4}"/>
              </a:ext>
            </a:extLst>
          </p:cNvPr>
          <p:cNvCxnSpPr>
            <a:cxnSpLocks/>
          </p:cNvCxnSpPr>
          <p:nvPr/>
        </p:nvCxnSpPr>
        <p:spPr>
          <a:xfrm>
            <a:off x="3803650" y="6579391"/>
            <a:ext cx="0" cy="117475"/>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877" name="Gerader Verbinder 2876">
            <a:extLst>
              <a:ext uri="{FF2B5EF4-FFF2-40B4-BE49-F238E27FC236}">
                <a16:creationId xmlns:a16="http://schemas.microsoft.com/office/drawing/2014/main" id="{F8B0A61A-2DF7-25B1-1DBB-2CACB6086CB0}"/>
              </a:ext>
            </a:extLst>
          </p:cNvPr>
          <p:cNvCxnSpPr>
            <a:cxnSpLocks/>
          </p:cNvCxnSpPr>
          <p:nvPr/>
        </p:nvCxnSpPr>
        <p:spPr>
          <a:xfrm>
            <a:off x="4010822" y="6760366"/>
            <a:ext cx="0" cy="117475"/>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878" name="Gerader Verbinder 2877">
            <a:extLst>
              <a:ext uri="{FF2B5EF4-FFF2-40B4-BE49-F238E27FC236}">
                <a16:creationId xmlns:a16="http://schemas.microsoft.com/office/drawing/2014/main" id="{0243202D-0227-35E7-9810-07DA9AAEC40A}"/>
              </a:ext>
            </a:extLst>
          </p:cNvPr>
          <p:cNvCxnSpPr>
            <a:cxnSpLocks/>
          </p:cNvCxnSpPr>
          <p:nvPr/>
        </p:nvCxnSpPr>
        <p:spPr>
          <a:xfrm>
            <a:off x="4448972" y="7306466"/>
            <a:ext cx="0" cy="117475"/>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879" name="Gerader Verbinder 2878">
            <a:extLst>
              <a:ext uri="{FF2B5EF4-FFF2-40B4-BE49-F238E27FC236}">
                <a16:creationId xmlns:a16="http://schemas.microsoft.com/office/drawing/2014/main" id="{9B3FDEDB-360B-0CA5-0566-D1F06F175ED6}"/>
              </a:ext>
            </a:extLst>
          </p:cNvPr>
          <p:cNvCxnSpPr>
            <a:cxnSpLocks/>
          </p:cNvCxnSpPr>
          <p:nvPr/>
        </p:nvCxnSpPr>
        <p:spPr>
          <a:xfrm>
            <a:off x="4604547" y="7674766"/>
            <a:ext cx="0" cy="117475"/>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880" name="Gerader Verbinder 2879">
            <a:extLst>
              <a:ext uri="{FF2B5EF4-FFF2-40B4-BE49-F238E27FC236}">
                <a16:creationId xmlns:a16="http://schemas.microsoft.com/office/drawing/2014/main" id="{10091E8C-B42A-9B80-0217-96848A1612C7}"/>
              </a:ext>
            </a:extLst>
          </p:cNvPr>
          <p:cNvCxnSpPr>
            <a:cxnSpLocks/>
          </p:cNvCxnSpPr>
          <p:nvPr/>
        </p:nvCxnSpPr>
        <p:spPr>
          <a:xfrm>
            <a:off x="3816350" y="6944516"/>
            <a:ext cx="0" cy="205584"/>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881" name="Gerader Verbinder 2880">
            <a:extLst>
              <a:ext uri="{FF2B5EF4-FFF2-40B4-BE49-F238E27FC236}">
                <a16:creationId xmlns:a16="http://schemas.microsoft.com/office/drawing/2014/main" id="{8F8B77B8-C7F1-3F69-29BF-E034A5FA642D}"/>
              </a:ext>
            </a:extLst>
          </p:cNvPr>
          <p:cNvCxnSpPr>
            <a:cxnSpLocks/>
          </p:cNvCxnSpPr>
          <p:nvPr/>
        </p:nvCxnSpPr>
        <p:spPr>
          <a:xfrm>
            <a:off x="3813175" y="8490741"/>
            <a:ext cx="0" cy="117475"/>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884" name="Gerader Verbinder 2883">
            <a:extLst>
              <a:ext uri="{FF2B5EF4-FFF2-40B4-BE49-F238E27FC236}">
                <a16:creationId xmlns:a16="http://schemas.microsoft.com/office/drawing/2014/main" id="{5B487075-FA5B-8C85-3163-ABBC34CC32F5}"/>
              </a:ext>
            </a:extLst>
          </p:cNvPr>
          <p:cNvCxnSpPr>
            <a:cxnSpLocks/>
          </p:cNvCxnSpPr>
          <p:nvPr/>
        </p:nvCxnSpPr>
        <p:spPr>
          <a:xfrm>
            <a:off x="3515522" y="6449645"/>
            <a:ext cx="0" cy="35438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886" name="Gerader Verbinder 2885">
            <a:extLst>
              <a:ext uri="{FF2B5EF4-FFF2-40B4-BE49-F238E27FC236}">
                <a16:creationId xmlns:a16="http://schemas.microsoft.com/office/drawing/2014/main" id="{FDB9E610-0034-B14C-63D1-934ED82302C4}"/>
              </a:ext>
            </a:extLst>
          </p:cNvPr>
          <p:cNvCxnSpPr>
            <a:cxnSpLocks/>
          </p:cNvCxnSpPr>
          <p:nvPr/>
        </p:nvCxnSpPr>
        <p:spPr>
          <a:xfrm flipH="1">
            <a:off x="3502025" y="6458986"/>
            <a:ext cx="552450"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889" name="Gerader Verbinder 2888">
            <a:extLst>
              <a:ext uri="{FF2B5EF4-FFF2-40B4-BE49-F238E27FC236}">
                <a16:creationId xmlns:a16="http://schemas.microsoft.com/office/drawing/2014/main" id="{7C6A0C8A-9211-113F-1F15-C95FCD19219C}"/>
              </a:ext>
            </a:extLst>
          </p:cNvPr>
          <p:cNvCxnSpPr>
            <a:cxnSpLocks/>
          </p:cNvCxnSpPr>
          <p:nvPr/>
        </p:nvCxnSpPr>
        <p:spPr>
          <a:xfrm flipH="1">
            <a:off x="4038600" y="6408186"/>
            <a:ext cx="779463"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891" name="Gerader Verbinder 2890">
            <a:extLst>
              <a:ext uri="{FF2B5EF4-FFF2-40B4-BE49-F238E27FC236}">
                <a16:creationId xmlns:a16="http://schemas.microsoft.com/office/drawing/2014/main" id="{A76CBC54-7630-532D-5F87-D08DB908C456}"/>
              </a:ext>
            </a:extLst>
          </p:cNvPr>
          <p:cNvCxnSpPr>
            <a:cxnSpLocks/>
          </p:cNvCxnSpPr>
          <p:nvPr/>
        </p:nvCxnSpPr>
        <p:spPr>
          <a:xfrm flipH="1">
            <a:off x="4038600" y="6503436"/>
            <a:ext cx="779463"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892" name="Gerader Verbinder 2891">
            <a:extLst>
              <a:ext uri="{FF2B5EF4-FFF2-40B4-BE49-F238E27FC236}">
                <a16:creationId xmlns:a16="http://schemas.microsoft.com/office/drawing/2014/main" id="{57E9F559-661B-808D-0B8F-8F1E3DC2D1F8}"/>
              </a:ext>
            </a:extLst>
          </p:cNvPr>
          <p:cNvCxnSpPr>
            <a:cxnSpLocks/>
          </p:cNvCxnSpPr>
          <p:nvPr/>
        </p:nvCxnSpPr>
        <p:spPr>
          <a:xfrm flipH="1">
            <a:off x="3790950" y="6592336"/>
            <a:ext cx="1027113"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894" name="Gerader Verbinder 2893">
            <a:extLst>
              <a:ext uri="{FF2B5EF4-FFF2-40B4-BE49-F238E27FC236}">
                <a16:creationId xmlns:a16="http://schemas.microsoft.com/office/drawing/2014/main" id="{11091EC3-77F4-5901-DF80-A5F45DC35A37}"/>
              </a:ext>
            </a:extLst>
          </p:cNvPr>
          <p:cNvCxnSpPr>
            <a:cxnSpLocks/>
          </p:cNvCxnSpPr>
          <p:nvPr/>
        </p:nvCxnSpPr>
        <p:spPr>
          <a:xfrm flipH="1">
            <a:off x="3813175" y="6684411"/>
            <a:ext cx="1004888"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895" name="Gerader Verbinder 2894">
            <a:extLst>
              <a:ext uri="{FF2B5EF4-FFF2-40B4-BE49-F238E27FC236}">
                <a16:creationId xmlns:a16="http://schemas.microsoft.com/office/drawing/2014/main" id="{C1A74E81-9215-F531-46E5-8D0D01B75D9B}"/>
              </a:ext>
            </a:extLst>
          </p:cNvPr>
          <p:cNvCxnSpPr>
            <a:cxnSpLocks/>
          </p:cNvCxnSpPr>
          <p:nvPr/>
        </p:nvCxnSpPr>
        <p:spPr>
          <a:xfrm flipH="1">
            <a:off x="4010822" y="6773311"/>
            <a:ext cx="807241"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897" name="Gerader Verbinder 2896">
            <a:extLst>
              <a:ext uri="{FF2B5EF4-FFF2-40B4-BE49-F238E27FC236}">
                <a16:creationId xmlns:a16="http://schemas.microsoft.com/office/drawing/2014/main" id="{7BF9EF20-FEEF-824E-BFB0-84EAE0173050}"/>
              </a:ext>
            </a:extLst>
          </p:cNvPr>
          <p:cNvCxnSpPr>
            <a:cxnSpLocks/>
          </p:cNvCxnSpPr>
          <p:nvPr/>
        </p:nvCxnSpPr>
        <p:spPr>
          <a:xfrm flipH="1">
            <a:off x="4010822" y="6865386"/>
            <a:ext cx="807241"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902" name="Gerader Verbinder 2901">
            <a:extLst>
              <a:ext uri="{FF2B5EF4-FFF2-40B4-BE49-F238E27FC236}">
                <a16:creationId xmlns:a16="http://schemas.microsoft.com/office/drawing/2014/main" id="{87A0FE92-6E65-AC86-8F28-61EA795B9082}"/>
              </a:ext>
            </a:extLst>
          </p:cNvPr>
          <p:cNvCxnSpPr>
            <a:cxnSpLocks/>
          </p:cNvCxnSpPr>
          <p:nvPr/>
        </p:nvCxnSpPr>
        <p:spPr>
          <a:xfrm flipH="1">
            <a:off x="3603099" y="6636786"/>
            <a:ext cx="206901"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904" name="Gerader Verbinder 2903">
            <a:extLst>
              <a:ext uri="{FF2B5EF4-FFF2-40B4-BE49-F238E27FC236}">
                <a16:creationId xmlns:a16="http://schemas.microsoft.com/office/drawing/2014/main" id="{6A8540D3-EA57-221D-7B61-6359544FB8E3}"/>
              </a:ext>
            </a:extLst>
          </p:cNvPr>
          <p:cNvCxnSpPr>
            <a:cxnSpLocks/>
          </p:cNvCxnSpPr>
          <p:nvPr/>
        </p:nvCxnSpPr>
        <p:spPr>
          <a:xfrm flipH="1">
            <a:off x="3676650" y="6817761"/>
            <a:ext cx="334172"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907" name="Gerader Verbinder 2906">
            <a:extLst>
              <a:ext uri="{FF2B5EF4-FFF2-40B4-BE49-F238E27FC236}">
                <a16:creationId xmlns:a16="http://schemas.microsoft.com/office/drawing/2014/main" id="{DD12039B-A274-FD50-2DA6-A250589D9E7E}"/>
              </a:ext>
            </a:extLst>
          </p:cNvPr>
          <p:cNvCxnSpPr>
            <a:cxnSpLocks/>
          </p:cNvCxnSpPr>
          <p:nvPr/>
        </p:nvCxnSpPr>
        <p:spPr>
          <a:xfrm flipH="1">
            <a:off x="3502025" y="6789186"/>
            <a:ext cx="118798"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909" name="Gerader Verbinder 2908">
            <a:extLst>
              <a:ext uri="{FF2B5EF4-FFF2-40B4-BE49-F238E27FC236}">
                <a16:creationId xmlns:a16="http://schemas.microsoft.com/office/drawing/2014/main" id="{761BAA5F-DE8D-5E81-589C-6F86824DF483}"/>
              </a:ext>
            </a:extLst>
          </p:cNvPr>
          <p:cNvCxnSpPr>
            <a:cxnSpLocks/>
          </p:cNvCxnSpPr>
          <p:nvPr/>
        </p:nvCxnSpPr>
        <p:spPr>
          <a:xfrm>
            <a:off x="3614744" y="6628459"/>
            <a:ext cx="0" cy="318441"/>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911" name="Gerader Verbinder 2910">
            <a:extLst>
              <a:ext uri="{FF2B5EF4-FFF2-40B4-BE49-F238E27FC236}">
                <a16:creationId xmlns:a16="http://schemas.microsoft.com/office/drawing/2014/main" id="{AD7270D2-376C-AD22-8E12-1F4EC23F6D1F}"/>
              </a:ext>
            </a:extLst>
          </p:cNvPr>
          <p:cNvCxnSpPr>
            <a:cxnSpLocks/>
          </p:cNvCxnSpPr>
          <p:nvPr/>
        </p:nvCxnSpPr>
        <p:spPr>
          <a:xfrm flipH="1">
            <a:off x="3605477" y="6941586"/>
            <a:ext cx="90223"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913" name="Gerader Verbinder 2912">
            <a:extLst>
              <a:ext uri="{FF2B5EF4-FFF2-40B4-BE49-F238E27FC236}">
                <a16:creationId xmlns:a16="http://schemas.microsoft.com/office/drawing/2014/main" id="{B86444AA-75FE-A1CD-A56C-38FD854AB917}"/>
              </a:ext>
            </a:extLst>
          </p:cNvPr>
          <p:cNvCxnSpPr>
            <a:cxnSpLocks/>
          </p:cNvCxnSpPr>
          <p:nvPr/>
        </p:nvCxnSpPr>
        <p:spPr>
          <a:xfrm>
            <a:off x="3686175" y="6807991"/>
            <a:ext cx="0" cy="246859"/>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915" name="Gerader Verbinder 2914">
            <a:extLst>
              <a:ext uri="{FF2B5EF4-FFF2-40B4-BE49-F238E27FC236}">
                <a16:creationId xmlns:a16="http://schemas.microsoft.com/office/drawing/2014/main" id="{797803CD-D916-B8A1-9FF2-C175BF785904}"/>
              </a:ext>
            </a:extLst>
          </p:cNvPr>
          <p:cNvCxnSpPr>
            <a:cxnSpLocks/>
          </p:cNvCxnSpPr>
          <p:nvPr/>
        </p:nvCxnSpPr>
        <p:spPr>
          <a:xfrm flipH="1">
            <a:off x="3673475" y="7043186"/>
            <a:ext cx="149225"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918" name="Gerader Verbinder 2917">
            <a:extLst>
              <a:ext uri="{FF2B5EF4-FFF2-40B4-BE49-F238E27FC236}">
                <a16:creationId xmlns:a16="http://schemas.microsoft.com/office/drawing/2014/main" id="{4D661A38-1C75-3E25-54EE-7F54C5ED8F65}"/>
              </a:ext>
            </a:extLst>
          </p:cNvPr>
          <p:cNvCxnSpPr>
            <a:cxnSpLocks/>
          </p:cNvCxnSpPr>
          <p:nvPr/>
        </p:nvCxnSpPr>
        <p:spPr>
          <a:xfrm flipH="1">
            <a:off x="3813175" y="7135261"/>
            <a:ext cx="130175"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920" name="Gerader Verbinder 2919">
            <a:extLst>
              <a:ext uri="{FF2B5EF4-FFF2-40B4-BE49-F238E27FC236}">
                <a16:creationId xmlns:a16="http://schemas.microsoft.com/office/drawing/2014/main" id="{F5B9F1F4-97BA-4C5A-7268-2C5B80E521F3}"/>
              </a:ext>
            </a:extLst>
          </p:cNvPr>
          <p:cNvCxnSpPr>
            <a:cxnSpLocks/>
          </p:cNvCxnSpPr>
          <p:nvPr/>
        </p:nvCxnSpPr>
        <p:spPr>
          <a:xfrm>
            <a:off x="3938587" y="7039766"/>
            <a:ext cx="0" cy="177009"/>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923" name="Gerader Verbinder 2922">
            <a:extLst>
              <a:ext uri="{FF2B5EF4-FFF2-40B4-BE49-F238E27FC236}">
                <a16:creationId xmlns:a16="http://schemas.microsoft.com/office/drawing/2014/main" id="{44C1B9E9-7F50-3BB4-9878-671828037975}"/>
              </a:ext>
            </a:extLst>
          </p:cNvPr>
          <p:cNvCxnSpPr>
            <a:cxnSpLocks/>
          </p:cNvCxnSpPr>
          <p:nvPr/>
        </p:nvCxnSpPr>
        <p:spPr>
          <a:xfrm flipH="1">
            <a:off x="3395927" y="6624086"/>
            <a:ext cx="128323"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924" name="Gerader Verbinder 2923">
            <a:extLst>
              <a:ext uri="{FF2B5EF4-FFF2-40B4-BE49-F238E27FC236}">
                <a16:creationId xmlns:a16="http://schemas.microsoft.com/office/drawing/2014/main" id="{9E581ED6-F7A8-6FDC-34DE-FCF5B207154D}"/>
              </a:ext>
            </a:extLst>
          </p:cNvPr>
          <p:cNvCxnSpPr>
            <a:cxnSpLocks/>
          </p:cNvCxnSpPr>
          <p:nvPr/>
        </p:nvCxnSpPr>
        <p:spPr>
          <a:xfrm>
            <a:off x="4197350" y="7128666"/>
            <a:ext cx="0" cy="180184"/>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928" name="Gerader Verbinder 2927">
            <a:extLst>
              <a:ext uri="{FF2B5EF4-FFF2-40B4-BE49-F238E27FC236}">
                <a16:creationId xmlns:a16="http://schemas.microsoft.com/office/drawing/2014/main" id="{5997D3B9-5C83-F062-51E5-2E2548D87D45}"/>
              </a:ext>
            </a:extLst>
          </p:cNvPr>
          <p:cNvCxnSpPr>
            <a:cxnSpLocks/>
          </p:cNvCxnSpPr>
          <p:nvPr/>
        </p:nvCxnSpPr>
        <p:spPr>
          <a:xfrm>
            <a:off x="4318000" y="7223916"/>
            <a:ext cx="0" cy="151609"/>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930" name="Gerader Verbinder 2929">
            <a:extLst>
              <a:ext uri="{FF2B5EF4-FFF2-40B4-BE49-F238E27FC236}">
                <a16:creationId xmlns:a16="http://schemas.microsoft.com/office/drawing/2014/main" id="{DB3610FC-BB83-1DAA-58A6-93599AD6FDEA}"/>
              </a:ext>
            </a:extLst>
          </p:cNvPr>
          <p:cNvCxnSpPr>
            <a:cxnSpLocks/>
          </p:cNvCxnSpPr>
          <p:nvPr/>
        </p:nvCxnSpPr>
        <p:spPr>
          <a:xfrm flipH="1">
            <a:off x="3813175" y="6957461"/>
            <a:ext cx="1004888"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932" name="Gerader Verbinder 2931">
            <a:extLst>
              <a:ext uri="{FF2B5EF4-FFF2-40B4-BE49-F238E27FC236}">
                <a16:creationId xmlns:a16="http://schemas.microsoft.com/office/drawing/2014/main" id="{E131166B-7874-E51C-B4FA-CA4571A33404}"/>
              </a:ext>
            </a:extLst>
          </p:cNvPr>
          <p:cNvCxnSpPr>
            <a:cxnSpLocks/>
          </p:cNvCxnSpPr>
          <p:nvPr/>
        </p:nvCxnSpPr>
        <p:spPr>
          <a:xfrm flipH="1">
            <a:off x="3937000" y="7052711"/>
            <a:ext cx="881063"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934" name="Gerader Verbinder 2933">
            <a:extLst>
              <a:ext uri="{FF2B5EF4-FFF2-40B4-BE49-F238E27FC236}">
                <a16:creationId xmlns:a16="http://schemas.microsoft.com/office/drawing/2014/main" id="{5B197083-36D6-4C7A-4181-3EC29C2B0A74}"/>
              </a:ext>
            </a:extLst>
          </p:cNvPr>
          <p:cNvCxnSpPr>
            <a:cxnSpLocks/>
          </p:cNvCxnSpPr>
          <p:nvPr/>
        </p:nvCxnSpPr>
        <p:spPr>
          <a:xfrm flipH="1">
            <a:off x="4191000" y="7141611"/>
            <a:ext cx="627063"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936" name="Gerader Verbinder 2935">
            <a:extLst>
              <a:ext uri="{FF2B5EF4-FFF2-40B4-BE49-F238E27FC236}">
                <a16:creationId xmlns:a16="http://schemas.microsoft.com/office/drawing/2014/main" id="{24E96FEF-42A8-67FD-6682-6819C1911790}"/>
              </a:ext>
            </a:extLst>
          </p:cNvPr>
          <p:cNvCxnSpPr>
            <a:cxnSpLocks/>
          </p:cNvCxnSpPr>
          <p:nvPr/>
        </p:nvCxnSpPr>
        <p:spPr>
          <a:xfrm flipH="1">
            <a:off x="4308475" y="7233686"/>
            <a:ext cx="509588"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938" name="Gerader Verbinder 2937">
            <a:extLst>
              <a:ext uri="{FF2B5EF4-FFF2-40B4-BE49-F238E27FC236}">
                <a16:creationId xmlns:a16="http://schemas.microsoft.com/office/drawing/2014/main" id="{A1F41230-41E6-A116-C2A3-08245F082921}"/>
              </a:ext>
            </a:extLst>
          </p:cNvPr>
          <p:cNvCxnSpPr>
            <a:cxnSpLocks/>
          </p:cNvCxnSpPr>
          <p:nvPr/>
        </p:nvCxnSpPr>
        <p:spPr>
          <a:xfrm flipH="1">
            <a:off x="4435475" y="7319411"/>
            <a:ext cx="382588"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940" name="Gerader Verbinder 2939">
            <a:extLst>
              <a:ext uri="{FF2B5EF4-FFF2-40B4-BE49-F238E27FC236}">
                <a16:creationId xmlns:a16="http://schemas.microsoft.com/office/drawing/2014/main" id="{B587C1FB-B9DE-8973-6575-7064A922677F}"/>
              </a:ext>
            </a:extLst>
          </p:cNvPr>
          <p:cNvCxnSpPr>
            <a:cxnSpLocks/>
          </p:cNvCxnSpPr>
          <p:nvPr/>
        </p:nvCxnSpPr>
        <p:spPr>
          <a:xfrm flipH="1">
            <a:off x="4435475" y="7414661"/>
            <a:ext cx="382588"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2941" name="Gerader Verbinder 2940">
            <a:extLst>
              <a:ext uri="{FF2B5EF4-FFF2-40B4-BE49-F238E27FC236}">
                <a16:creationId xmlns:a16="http://schemas.microsoft.com/office/drawing/2014/main" id="{2654A0C7-DAE6-A953-25A2-0934E865E0E6}"/>
              </a:ext>
            </a:extLst>
          </p:cNvPr>
          <p:cNvCxnSpPr>
            <a:cxnSpLocks/>
          </p:cNvCxnSpPr>
          <p:nvPr/>
        </p:nvCxnSpPr>
        <p:spPr>
          <a:xfrm flipH="1">
            <a:off x="3924300" y="7217811"/>
            <a:ext cx="273050"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3119" name="Gerader Verbinder 3118">
            <a:extLst>
              <a:ext uri="{FF2B5EF4-FFF2-40B4-BE49-F238E27FC236}">
                <a16:creationId xmlns:a16="http://schemas.microsoft.com/office/drawing/2014/main" id="{67D8DCFD-87AA-20E0-CAEA-A0020341E7ED}"/>
              </a:ext>
            </a:extLst>
          </p:cNvPr>
          <p:cNvCxnSpPr>
            <a:cxnSpLocks/>
          </p:cNvCxnSpPr>
          <p:nvPr/>
        </p:nvCxnSpPr>
        <p:spPr>
          <a:xfrm flipH="1">
            <a:off x="4184650" y="7300361"/>
            <a:ext cx="139700"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3121" name="Gerader Verbinder 3120">
            <a:extLst>
              <a:ext uri="{FF2B5EF4-FFF2-40B4-BE49-F238E27FC236}">
                <a16:creationId xmlns:a16="http://schemas.microsoft.com/office/drawing/2014/main" id="{88072E5E-0D4E-945E-D8BF-CBCC3D3E2B71}"/>
              </a:ext>
            </a:extLst>
          </p:cNvPr>
          <p:cNvCxnSpPr>
            <a:cxnSpLocks/>
          </p:cNvCxnSpPr>
          <p:nvPr/>
        </p:nvCxnSpPr>
        <p:spPr>
          <a:xfrm flipH="1">
            <a:off x="4311650" y="7367036"/>
            <a:ext cx="139700"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3122" name="Gerader Verbinder 3121">
            <a:extLst>
              <a:ext uri="{FF2B5EF4-FFF2-40B4-BE49-F238E27FC236}">
                <a16:creationId xmlns:a16="http://schemas.microsoft.com/office/drawing/2014/main" id="{FA56F641-6F49-741B-9C3E-CD815848D48F}"/>
              </a:ext>
            </a:extLst>
          </p:cNvPr>
          <p:cNvCxnSpPr>
            <a:cxnSpLocks/>
          </p:cNvCxnSpPr>
          <p:nvPr/>
        </p:nvCxnSpPr>
        <p:spPr>
          <a:xfrm flipH="1">
            <a:off x="2376494" y="7678186"/>
            <a:ext cx="376231"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3124" name="Gerader Verbinder 3123">
            <a:extLst>
              <a:ext uri="{FF2B5EF4-FFF2-40B4-BE49-F238E27FC236}">
                <a16:creationId xmlns:a16="http://schemas.microsoft.com/office/drawing/2014/main" id="{0AA69A9C-8C43-EF39-87DA-1915290844F9}"/>
              </a:ext>
            </a:extLst>
          </p:cNvPr>
          <p:cNvCxnSpPr>
            <a:cxnSpLocks/>
          </p:cNvCxnSpPr>
          <p:nvPr/>
        </p:nvCxnSpPr>
        <p:spPr>
          <a:xfrm>
            <a:off x="2743997" y="7491106"/>
            <a:ext cx="0" cy="382894"/>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3126" name="Gerader Verbinder 3125">
            <a:extLst>
              <a:ext uri="{FF2B5EF4-FFF2-40B4-BE49-F238E27FC236}">
                <a16:creationId xmlns:a16="http://schemas.microsoft.com/office/drawing/2014/main" id="{78BAAC6B-9313-D16C-74FA-69B502323A88}"/>
              </a:ext>
            </a:extLst>
          </p:cNvPr>
          <p:cNvCxnSpPr>
            <a:cxnSpLocks/>
          </p:cNvCxnSpPr>
          <p:nvPr/>
        </p:nvCxnSpPr>
        <p:spPr>
          <a:xfrm>
            <a:off x="2924972" y="7653031"/>
            <a:ext cx="0" cy="408294"/>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3302" name="Gerader Verbinder 3301">
            <a:extLst>
              <a:ext uri="{FF2B5EF4-FFF2-40B4-BE49-F238E27FC236}">
                <a16:creationId xmlns:a16="http://schemas.microsoft.com/office/drawing/2014/main" id="{51096E41-4957-3C55-9EF0-45EE40EC6C1E}"/>
              </a:ext>
            </a:extLst>
          </p:cNvPr>
          <p:cNvCxnSpPr>
            <a:cxnSpLocks/>
          </p:cNvCxnSpPr>
          <p:nvPr/>
        </p:nvCxnSpPr>
        <p:spPr>
          <a:xfrm>
            <a:off x="3150397" y="7859406"/>
            <a:ext cx="0" cy="379719"/>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3304" name="Gerader Verbinder 3303">
            <a:extLst>
              <a:ext uri="{FF2B5EF4-FFF2-40B4-BE49-F238E27FC236}">
                <a16:creationId xmlns:a16="http://schemas.microsoft.com/office/drawing/2014/main" id="{752A1512-7321-4355-5264-7AB7AB9A08FC}"/>
              </a:ext>
            </a:extLst>
          </p:cNvPr>
          <p:cNvCxnSpPr>
            <a:cxnSpLocks/>
          </p:cNvCxnSpPr>
          <p:nvPr/>
        </p:nvCxnSpPr>
        <p:spPr>
          <a:xfrm>
            <a:off x="3366297" y="7582691"/>
            <a:ext cx="0" cy="161134"/>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3306" name="Gerader Verbinder 3305">
            <a:extLst>
              <a:ext uri="{FF2B5EF4-FFF2-40B4-BE49-F238E27FC236}">
                <a16:creationId xmlns:a16="http://schemas.microsoft.com/office/drawing/2014/main" id="{0E8BD38C-B5D4-0A7A-11A0-165E47FF6FEA}"/>
              </a:ext>
            </a:extLst>
          </p:cNvPr>
          <p:cNvCxnSpPr>
            <a:cxnSpLocks/>
          </p:cNvCxnSpPr>
          <p:nvPr/>
        </p:nvCxnSpPr>
        <p:spPr>
          <a:xfrm>
            <a:off x="3312322" y="7994650"/>
            <a:ext cx="0" cy="45085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3310" name="Gerader Verbinder 3309">
            <a:extLst>
              <a:ext uri="{FF2B5EF4-FFF2-40B4-BE49-F238E27FC236}">
                <a16:creationId xmlns:a16="http://schemas.microsoft.com/office/drawing/2014/main" id="{695EA151-BA58-F317-F292-871067F58652}"/>
              </a:ext>
            </a:extLst>
          </p:cNvPr>
          <p:cNvCxnSpPr>
            <a:cxnSpLocks/>
          </p:cNvCxnSpPr>
          <p:nvPr/>
        </p:nvCxnSpPr>
        <p:spPr>
          <a:xfrm flipH="1">
            <a:off x="3298825" y="8433836"/>
            <a:ext cx="260350"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3313" name="Gerader Verbinder 3312">
            <a:extLst>
              <a:ext uri="{FF2B5EF4-FFF2-40B4-BE49-F238E27FC236}">
                <a16:creationId xmlns:a16="http://schemas.microsoft.com/office/drawing/2014/main" id="{B239BD19-76ED-E4C5-1657-EC9B54AA888B}"/>
              </a:ext>
            </a:extLst>
          </p:cNvPr>
          <p:cNvCxnSpPr>
            <a:cxnSpLocks/>
          </p:cNvCxnSpPr>
          <p:nvPr/>
        </p:nvCxnSpPr>
        <p:spPr>
          <a:xfrm flipH="1">
            <a:off x="2732094" y="7503561"/>
            <a:ext cx="2085969"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3663" name="Gerader Verbinder 3662">
            <a:extLst>
              <a:ext uri="{FF2B5EF4-FFF2-40B4-BE49-F238E27FC236}">
                <a16:creationId xmlns:a16="http://schemas.microsoft.com/office/drawing/2014/main" id="{A45FC168-9F90-8863-5014-38DA2D818C68}"/>
              </a:ext>
            </a:extLst>
          </p:cNvPr>
          <p:cNvCxnSpPr>
            <a:cxnSpLocks/>
          </p:cNvCxnSpPr>
          <p:nvPr/>
        </p:nvCxnSpPr>
        <p:spPr>
          <a:xfrm flipH="1">
            <a:off x="3355975" y="7595636"/>
            <a:ext cx="1462088"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3665" name="Gerader Verbinder 3664">
            <a:extLst>
              <a:ext uri="{FF2B5EF4-FFF2-40B4-BE49-F238E27FC236}">
                <a16:creationId xmlns:a16="http://schemas.microsoft.com/office/drawing/2014/main" id="{36E79BE5-A28A-53A4-EE2B-E0CDF6BA3007}"/>
              </a:ext>
            </a:extLst>
          </p:cNvPr>
          <p:cNvCxnSpPr>
            <a:cxnSpLocks/>
          </p:cNvCxnSpPr>
          <p:nvPr/>
        </p:nvCxnSpPr>
        <p:spPr>
          <a:xfrm flipH="1">
            <a:off x="3355975" y="7735336"/>
            <a:ext cx="1257300"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3667" name="Gerader Verbinder 3666">
            <a:extLst>
              <a:ext uri="{FF2B5EF4-FFF2-40B4-BE49-F238E27FC236}">
                <a16:creationId xmlns:a16="http://schemas.microsoft.com/office/drawing/2014/main" id="{42BE5A90-44FA-1573-E1FA-3D102957239D}"/>
              </a:ext>
            </a:extLst>
          </p:cNvPr>
          <p:cNvCxnSpPr>
            <a:cxnSpLocks/>
          </p:cNvCxnSpPr>
          <p:nvPr/>
        </p:nvCxnSpPr>
        <p:spPr>
          <a:xfrm flipH="1">
            <a:off x="4597400" y="7684536"/>
            <a:ext cx="220663"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3669" name="Gerader Verbinder 3668">
            <a:extLst>
              <a:ext uri="{FF2B5EF4-FFF2-40B4-BE49-F238E27FC236}">
                <a16:creationId xmlns:a16="http://schemas.microsoft.com/office/drawing/2014/main" id="{C34A9AAA-0E84-9D69-E965-7B0005A43E8B}"/>
              </a:ext>
            </a:extLst>
          </p:cNvPr>
          <p:cNvCxnSpPr>
            <a:cxnSpLocks/>
          </p:cNvCxnSpPr>
          <p:nvPr/>
        </p:nvCxnSpPr>
        <p:spPr>
          <a:xfrm flipH="1">
            <a:off x="4597400" y="7779786"/>
            <a:ext cx="220663"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3670" name="Gerader Verbinder 3669">
            <a:extLst>
              <a:ext uri="{FF2B5EF4-FFF2-40B4-BE49-F238E27FC236}">
                <a16:creationId xmlns:a16="http://schemas.microsoft.com/office/drawing/2014/main" id="{5E49CD9B-4D49-2A17-D7EB-926DE3ED188B}"/>
              </a:ext>
            </a:extLst>
          </p:cNvPr>
          <p:cNvCxnSpPr>
            <a:cxnSpLocks/>
          </p:cNvCxnSpPr>
          <p:nvPr/>
        </p:nvCxnSpPr>
        <p:spPr>
          <a:xfrm flipH="1">
            <a:off x="2911475" y="7665486"/>
            <a:ext cx="466725"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3672" name="Gerader Verbinder 3671">
            <a:extLst>
              <a:ext uri="{FF2B5EF4-FFF2-40B4-BE49-F238E27FC236}">
                <a16:creationId xmlns:a16="http://schemas.microsoft.com/office/drawing/2014/main" id="{67A5D4E8-72E3-D83E-9E6B-B00695B4131D}"/>
              </a:ext>
            </a:extLst>
          </p:cNvPr>
          <p:cNvCxnSpPr>
            <a:cxnSpLocks/>
          </p:cNvCxnSpPr>
          <p:nvPr/>
        </p:nvCxnSpPr>
        <p:spPr>
          <a:xfrm flipH="1">
            <a:off x="3140075" y="7868686"/>
            <a:ext cx="1677988"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3674" name="Gerader Verbinder 3673">
            <a:extLst>
              <a:ext uri="{FF2B5EF4-FFF2-40B4-BE49-F238E27FC236}">
                <a16:creationId xmlns:a16="http://schemas.microsoft.com/office/drawing/2014/main" id="{B70D2D28-1C1B-EFCC-1784-565F02858430}"/>
              </a:ext>
            </a:extLst>
          </p:cNvPr>
          <p:cNvCxnSpPr>
            <a:cxnSpLocks/>
          </p:cNvCxnSpPr>
          <p:nvPr/>
        </p:nvCxnSpPr>
        <p:spPr>
          <a:xfrm flipH="1">
            <a:off x="2732094" y="7862336"/>
            <a:ext cx="195256"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3676" name="Gerader Verbinder 3675">
            <a:extLst>
              <a:ext uri="{FF2B5EF4-FFF2-40B4-BE49-F238E27FC236}">
                <a16:creationId xmlns:a16="http://schemas.microsoft.com/office/drawing/2014/main" id="{EFFCFC61-58C4-41C6-6DD1-C3E00B047B7C}"/>
              </a:ext>
            </a:extLst>
          </p:cNvPr>
          <p:cNvCxnSpPr>
            <a:cxnSpLocks/>
          </p:cNvCxnSpPr>
          <p:nvPr/>
        </p:nvCxnSpPr>
        <p:spPr>
          <a:xfrm flipH="1">
            <a:off x="4010822" y="7957586"/>
            <a:ext cx="807241"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3678" name="Gerader Verbinder 3677">
            <a:extLst>
              <a:ext uri="{FF2B5EF4-FFF2-40B4-BE49-F238E27FC236}">
                <a16:creationId xmlns:a16="http://schemas.microsoft.com/office/drawing/2014/main" id="{2C186125-AABE-5281-5CF3-27A495E31B6B}"/>
              </a:ext>
            </a:extLst>
          </p:cNvPr>
          <p:cNvCxnSpPr>
            <a:cxnSpLocks/>
          </p:cNvCxnSpPr>
          <p:nvPr/>
        </p:nvCxnSpPr>
        <p:spPr>
          <a:xfrm flipH="1">
            <a:off x="4010822" y="8056011"/>
            <a:ext cx="807241"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3679" name="Gerader Verbinder 3678">
            <a:extLst>
              <a:ext uri="{FF2B5EF4-FFF2-40B4-BE49-F238E27FC236}">
                <a16:creationId xmlns:a16="http://schemas.microsoft.com/office/drawing/2014/main" id="{52B9B81D-0AD9-FA98-F1FC-82AEC37A9FFC}"/>
              </a:ext>
            </a:extLst>
          </p:cNvPr>
          <p:cNvCxnSpPr>
            <a:cxnSpLocks/>
          </p:cNvCxnSpPr>
          <p:nvPr/>
        </p:nvCxnSpPr>
        <p:spPr>
          <a:xfrm>
            <a:off x="4010822" y="7945131"/>
            <a:ext cx="0" cy="125719"/>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3681" name="Gerader Verbinder 3680">
            <a:extLst>
              <a:ext uri="{FF2B5EF4-FFF2-40B4-BE49-F238E27FC236}">
                <a16:creationId xmlns:a16="http://schemas.microsoft.com/office/drawing/2014/main" id="{92ED5CE6-DEB8-E9AE-BEFD-EBE70BB7F2B2}"/>
              </a:ext>
            </a:extLst>
          </p:cNvPr>
          <p:cNvCxnSpPr>
            <a:cxnSpLocks/>
          </p:cNvCxnSpPr>
          <p:nvPr/>
        </p:nvCxnSpPr>
        <p:spPr>
          <a:xfrm>
            <a:off x="3671097" y="8129281"/>
            <a:ext cx="0" cy="182869"/>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3683" name="Gerader Verbinder 3682">
            <a:extLst>
              <a:ext uri="{FF2B5EF4-FFF2-40B4-BE49-F238E27FC236}">
                <a16:creationId xmlns:a16="http://schemas.microsoft.com/office/drawing/2014/main" id="{B0A47CF7-F567-4609-862F-8074E9DE95AF}"/>
              </a:ext>
            </a:extLst>
          </p:cNvPr>
          <p:cNvCxnSpPr>
            <a:cxnSpLocks/>
          </p:cNvCxnSpPr>
          <p:nvPr/>
        </p:nvCxnSpPr>
        <p:spPr>
          <a:xfrm flipH="1">
            <a:off x="2911475" y="8046486"/>
            <a:ext cx="244475"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3859" name="Gerader Verbinder 3858">
            <a:extLst>
              <a:ext uri="{FF2B5EF4-FFF2-40B4-BE49-F238E27FC236}">
                <a16:creationId xmlns:a16="http://schemas.microsoft.com/office/drawing/2014/main" id="{7BB52527-51BE-CE35-5E74-59E1B384C0DD}"/>
              </a:ext>
            </a:extLst>
          </p:cNvPr>
          <p:cNvCxnSpPr>
            <a:cxnSpLocks/>
          </p:cNvCxnSpPr>
          <p:nvPr/>
        </p:nvCxnSpPr>
        <p:spPr>
          <a:xfrm flipH="1">
            <a:off x="3140075" y="8227461"/>
            <a:ext cx="171450"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4035" name="Gerader Verbinder 4034">
            <a:extLst>
              <a:ext uri="{FF2B5EF4-FFF2-40B4-BE49-F238E27FC236}">
                <a16:creationId xmlns:a16="http://schemas.microsoft.com/office/drawing/2014/main" id="{BC77D986-C213-1062-2E43-9DB9BE3E8DC2}"/>
              </a:ext>
            </a:extLst>
          </p:cNvPr>
          <p:cNvCxnSpPr>
            <a:cxnSpLocks/>
          </p:cNvCxnSpPr>
          <p:nvPr/>
        </p:nvCxnSpPr>
        <p:spPr>
          <a:xfrm flipH="1">
            <a:off x="3663950" y="8138561"/>
            <a:ext cx="1154113"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4037" name="Gerader Verbinder 4036">
            <a:extLst>
              <a:ext uri="{FF2B5EF4-FFF2-40B4-BE49-F238E27FC236}">
                <a16:creationId xmlns:a16="http://schemas.microsoft.com/office/drawing/2014/main" id="{1FD39F3E-C515-DAED-3A6D-213369C7C4BF}"/>
              </a:ext>
            </a:extLst>
          </p:cNvPr>
          <p:cNvCxnSpPr>
            <a:cxnSpLocks/>
          </p:cNvCxnSpPr>
          <p:nvPr/>
        </p:nvCxnSpPr>
        <p:spPr>
          <a:xfrm flipH="1">
            <a:off x="3863975" y="8240161"/>
            <a:ext cx="954088"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4039" name="Gerader Verbinder 4038">
            <a:extLst>
              <a:ext uri="{FF2B5EF4-FFF2-40B4-BE49-F238E27FC236}">
                <a16:creationId xmlns:a16="http://schemas.microsoft.com/office/drawing/2014/main" id="{40BBB4B5-452A-B058-063B-DE4C89EF94A8}"/>
              </a:ext>
            </a:extLst>
          </p:cNvPr>
          <p:cNvCxnSpPr>
            <a:cxnSpLocks/>
          </p:cNvCxnSpPr>
          <p:nvPr/>
        </p:nvCxnSpPr>
        <p:spPr>
          <a:xfrm flipH="1">
            <a:off x="4092575" y="8316361"/>
            <a:ext cx="725488"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4041" name="Gerader Verbinder 4040">
            <a:extLst>
              <a:ext uri="{FF2B5EF4-FFF2-40B4-BE49-F238E27FC236}">
                <a16:creationId xmlns:a16="http://schemas.microsoft.com/office/drawing/2014/main" id="{BBE2CD23-8B9B-73C6-CAD1-390C65793204}"/>
              </a:ext>
            </a:extLst>
          </p:cNvPr>
          <p:cNvCxnSpPr>
            <a:cxnSpLocks/>
          </p:cNvCxnSpPr>
          <p:nvPr/>
        </p:nvCxnSpPr>
        <p:spPr>
          <a:xfrm flipH="1">
            <a:off x="4092575" y="8417961"/>
            <a:ext cx="725488"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4042" name="Gerader Verbinder 4041">
            <a:extLst>
              <a:ext uri="{FF2B5EF4-FFF2-40B4-BE49-F238E27FC236}">
                <a16:creationId xmlns:a16="http://schemas.microsoft.com/office/drawing/2014/main" id="{9A07EFA0-ECCE-9651-EF63-254F5D17C0D5}"/>
              </a:ext>
            </a:extLst>
          </p:cNvPr>
          <p:cNvCxnSpPr>
            <a:cxnSpLocks/>
          </p:cNvCxnSpPr>
          <p:nvPr/>
        </p:nvCxnSpPr>
        <p:spPr>
          <a:xfrm flipH="1">
            <a:off x="3663950" y="8303661"/>
            <a:ext cx="212725"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4217" name="Gerader Verbinder 4216">
            <a:extLst>
              <a:ext uri="{FF2B5EF4-FFF2-40B4-BE49-F238E27FC236}">
                <a16:creationId xmlns:a16="http://schemas.microsoft.com/office/drawing/2014/main" id="{119F88BE-1182-8362-9D35-1BF0220DC327}"/>
              </a:ext>
            </a:extLst>
          </p:cNvPr>
          <p:cNvCxnSpPr>
            <a:cxnSpLocks/>
          </p:cNvCxnSpPr>
          <p:nvPr/>
        </p:nvCxnSpPr>
        <p:spPr>
          <a:xfrm flipH="1">
            <a:off x="3857625" y="8370336"/>
            <a:ext cx="241300"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4219" name="Gerader Verbinder 4218">
            <a:extLst>
              <a:ext uri="{FF2B5EF4-FFF2-40B4-BE49-F238E27FC236}">
                <a16:creationId xmlns:a16="http://schemas.microsoft.com/office/drawing/2014/main" id="{F690063A-B6EF-ECF6-F0DA-339D8A5D5CF7}"/>
              </a:ext>
            </a:extLst>
          </p:cNvPr>
          <p:cNvCxnSpPr>
            <a:cxnSpLocks/>
          </p:cNvCxnSpPr>
          <p:nvPr/>
        </p:nvCxnSpPr>
        <p:spPr>
          <a:xfrm>
            <a:off x="4096547" y="8303906"/>
            <a:ext cx="0" cy="125719"/>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4220" name="Gerader Verbinder 4219">
            <a:extLst>
              <a:ext uri="{FF2B5EF4-FFF2-40B4-BE49-F238E27FC236}">
                <a16:creationId xmlns:a16="http://schemas.microsoft.com/office/drawing/2014/main" id="{4E223B0B-7EF7-4EF6-4A92-E1CA95C757FD}"/>
              </a:ext>
            </a:extLst>
          </p:cNvPr>
          <p:cNvCxnSpPr>
            <a:cxnSpLocks/>
          </p:cNvCxnSpPr>
          <p:nvPr/>
        </p:nvCxnSpPr>
        <p:spPr>
          <a:xfrm>
            <a:off x="4162425" y="8671716"/>
            <a:ext cx="0" cy="117475"/>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4221" name="Gerader Verbinder 4220">
            <a:extLst>
              <a:ext uri="{FF2B5EF4-FFF2-40B4-BE49-F238E27FC236}">
                <a16:creationId xmlns:a16="http://schemas.microsoft.com/office/drawing/2014/main" id="{F32E2714-BE5D-298D-5032-0BA39A4D3142}"/>
              </a:ext>
            </a:extLst>
          </p:cNvPr>
          <p:cNvCxnSpPr>
            <a:cxnSpLocks/>
          </p:cNvCxnSpPr>
          <p:nvPr/>
        </p:nvCxnSpPr>
        <p:spPr>
          <a:xfrm>
            <a:off x="3661572" y="8538856"/>
            <a:ext cx="0" cy="211444"/>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4223" name="Gerader Verbinder 4222">
            <a:extLst>
              <a:ext uri="{FF2B5EF4-FFF2-40B4-BE49-F238E27FC236}">
                <a16:creationId xmlns:a16="http://schemas.microsoft.com/office/drawing/2014/main" id="{DC979158-3A79-22AD-F810-7123CAA42926}"/>
              </a:ext>
            </a:extLst>
          </p:cNvPr>
          <p:cNvCxnSpPr>
            <a:cxnSpLocks/>
          </p:cNvCxnSpPr>
          <p:nvPr/>
        </p:nvCxnSpPr>
        <p:spPr>
          <a:xfrm flipH="1">
            <a:off x="3813175" y="8503686"/>
            <a:ext cx="1004888"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4225" name="Gerader Verbinder 4224">
            <a:extLst>
              <a:ext uri="{FF2B5EF4-FFF2-40B4-BE49-F238E27FC236}">
                <a16:creationId xmlns:a16="http://schemas.microsoft.com/office/drawing/2014/main" id="{834EB4FB-3AE2-F05A-7F69-0A66878E5532}"/>
              </a:ext>
            </a:extLst>
          </p:cNvPr>
          <p:cNvCxnSpPr>
            <a:cxnSpLocks/>
          </p:cNvCxnSpPr>
          <p:nvPr/>
        </p:nvCxnSpPr>
        <p:spPr>
          <a:xfrm>
            <a:off x="3560769" y="8204200"/>
            <a:ext cx="0" cy="45085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4226" name="Gerader Verbinder 4225">
            <a:extLst>
              <a:ext uri="{FF2B5EF4-FFF2-40B4-BE49-F238E27FC236}">
                <a16:creationId xmlns:a16="http://schemas.microsoft.com/office/drawing/2014/main" id="{7187E71E-7D07-20F7-913A-DF0E6EAF3EC4}"/>
              </a:ext>
            </a:extLst>
          </p:cNvPr>
          <p:cNvCxnSpPr>
            <a:cxnSpLocks/>
          </p:cNvCxnSpPr>
          <p:nvPr/>
        </p:nvCxnSpPr>
        <p:spPr>
          <a:xfrm flipH="1">
            <a:off x="3658393" y="8551311"/>
            <a:ext cx="164307"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4402" name="Gerader Verbinder 4401">
            <a:extLst>
              <a:ext uri="{FF2B5EF4-FFF2-40B4-BE49-F238E27FC236}">
                <a16:creationId xmlns:a16="http://schemas.microsoft.com/office/drawing/2014/main" id="{A237E8F2-7A2B-1890-B87C-9302073416A3}"/>
              </a:ext>
            </a:extLst>
          </p:cNvPr>
          <p:cNvCxnSpPr>
            <a:cxnSpLocks/>
          </p:cNvCxnSpPr>
          <p:nvPr/>
        </p:nvCxnSpPr>
        <p:spPr>
          <a:xfrm flipH="1">
            <a:off x="3658393" y="8735461"/>
            <a:ext cx="516732"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4404" name="Gerader Verbinder 4403">
            <a:extLst>
              <a:ext uri="{FF2B5EF4-FFF2-40B4-BE49-F238E27FC236}">
                <a16:creationId xmlns:a16="http://schemas.microsoft.com/office/drawing/2014/main" id="{2CFE537B-86D7-0E75-184E-C2247B21B2AA}"/>
              </a:ext>
            </a:extLst>
          </p:cNvPr>
          <p:cNvCxnSpPr>
            <a:cxnSpLocks/>
          </p:cNvCxnSpPr>
          <p:nvPr/>
        </p:nvCxnSpPr>
        <p:spPr>
          <a:xfrm flipH="1">
            <a:off x="3813175" y="8598936"/>
            <a:ext cx="1004888"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4405" name="Gerader Verbinder 4404">
            <a:extLst>
              <a:ext uri="{FF2B5EF4-FFF2-40B4-BE49-F238E27FC236}">
                <a16:creationId xmlns:a16="http://schemas.microsoft.com/office/drawing/2014/main" id="{A1991C11-25C0-DF3C-5054-A2B4924CA7AB}"/>
              </a:ext>
            </a:extLst>
          </p:cNvPr>
          <p:cNvCxnSpPr>
            <a:cxnSpLocks/>
          </p:cNvCxnSpPr>
          <p:nvPr/>
        </p:nvCxnSpPr>
        <p:spPr>
          <a:xfrm flipH="1">
            <a:off x="3553622" y="8217936"/>
            <a:ext cx="123028"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4407" name="Gerader Verbinder 4406">
            <a:extLst>
              <a:ext uri="{FF2B5EF4-FFF2-40B4-BE49-F238E27FC236}">
                <a16:creationId xmlns:a16="http://schemas.microsoft.com/office/drawing/2014/main" id="{D728044C-692E-62A8-9CDD-543CEDD485B5}"/>
              </a:ext>
            </a:extLst>
          </p:cNvPr>
          <p:cNvCxnSpPr>
            <a:cxnSpLocks/>
          </p:cNvCxnSpPr>
          <p:nvPr/>
        </p:nvCxnSpPr>
        <p:spPr>
          <a:xfrm flipH="1">
            <a:off x="3553622" y="8646561"/>
            <a:ext cx="110328"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4409" name="Gerader Verbinder 4408">
            <a:extLst>
              <a:ext uri="{FF2B5EF4-FFF2-40B4-BE49-F238E27FC236}">
                <a16:creationId xmlns:a16="http://schemas.microsoft.com/office/drawing/2014/main" id="{633356B5-7C9C-2172-49AA-C0EE17A89D80}"/>
              </a:ext>
            </a:extLst>
          </p:cNvPr>
          <p:cNvCxnSpPr>
            <a:cxnSpLocks/>
          </p:cNvCxnSpPr>
          <p:nvPr/>
        </p:nvCxnSpPr>
        <p:spPr>
          <a:xfrm flipH="1">
            <a:off x="3298825" y="8005211"/>
            <a:ext cx="711997"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4411" name="Gerader Verbinder 4410">
            <a:extLst>
              <a:ext uri="{FF2B5EF4-FFF2-40B4-BE49-F238E27FC236}">
                <a16:creationId xmlns:a16="http://schemas.microsoft.com/office/drawing/2014/main" id="{19E6DD04-E303-C7A3-75D1-08481C0637FC}"/>
              </a:ext>
            </a:extLst>
          </p:cNvPr>
          <p:cNvCxnSpPr>
            <a:cxnSpLocks/>
          </p:cNvCxnSpPr>
          <p:nvPr/>
        </p:nvCxnSpPr>
        <p:spPr>
          <a:xfrm flipH="1">
            <a:off x="4149725" y="8681486"/>
            <a:ext cx="668338"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4413" name="Gerader Verbinder 4412">
            <a:extLst>
              <a:ext uri="{FF2B5EF4-FFF2-40B4-BE49-F238E27FC236}">
                <a16:creationId xmlns:a16="http://schemas.microsoft.com/office/drawing/2014/main" id="{ABE6D188-AE0A-9621-8C60-F28FEA2C34CF}"/>
              </a:ext>
            </a:extLst>
          </p:cNvPr>
          <p:cNvCxnSpPr>
            <a:cxnSpLocks/>
          </p:cNvCxnSpPr>
          <p:nvPr/>
        </p:nvCxnSpPr>
        <p:spPr>
          <a:xfrm flipH="1">
            <a:off x="4149725" y="8780705"/>
            <a:ext cx="668338"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4414" name="Gerader Verbinder 4413">
            <a:extLst>
              <a:ext uri="{FF2B5EF4-FFF2-40B4-BE49-F238E27FC236}">
                <a16:creationId xmlns:a16="http://schemas.microsoft.com/office/drawing/2014/main" id="{95A255D7-A2E1-A451-D996-A619BBA276EA}"/>
              </a:ext>
            </a:extLst>
          </p:cNvPr>
          <p:cNvCxnSpPr>
            <a:cxnSpLocks/>
          </p:cNvCxnSpPr>
          <p:nvPr/>
        </p:nvCxnSpPr>
        <p:spPr>
          <a:xfrm flipH="1">
            <a:off x="1631950" y="4189655"/>
            <a:ext cx="89694"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4420" name="Gerader Verbinder 4419">
            <a:extLst>
              <a:ext uri="{FF2B5EF4-FFF2-40B4-BE49-F238E27FC236}">
                <a16:creationId xmlns:a16="http://schemas.microsoft.com/office/drawing/2014/main" id="{CFEC934C-DC2C-4945-D69C-DA38A6B615B1}"/>
              </a:ext>
            </a:extLst>
          </p:cNvPr>
          <p:cNvCxnSpPr>
            <a:cxnSpLocks/>
          </p:cNvCxnSpPr>
          <p:nvPr/>
        </p:nvCxnSpPr>
        <p:spPr>
          <a:xfrm flipH="1">
            <a:off x="1696070" y="4558039"/>
            <a:ext cx="92823" cy="0"/>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4421" name="Gerader Verbinder 4420">
            <a:extLst>
              <a:ext uri="{FF2B5EF4-FFF2-40B4-BE49-F238E27FC236}">
                <a16:creationId xmlns:a16="http://schemas.microsoft.com/office/drawing/2014/main" id="{64C1573F-7F95-BB60-EF29-56A01EA986FE}"/>
              </a:ext>
            </a:extLst>
          </p:cNvPr>
          <p:cNvCxnSpPr>
            <a:cxnSpLocks/>
          </p:cNvCxnSpPr>
          <p:nvPr/>
        </p:nvCxnSpPr>
        <p:spPr>
          <a:xfrm>
            <a:off x="4393406" y="3750007"/>
            <a:ext cx="0" cy="125165"/>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cxnSp>
        <p:nvCxnSpPr>
          <p:cNvPr id="4423" name="Gerader Verbinder 4422">
            <a:extLst>
              <a:ext uri="{FF2B5EF4-FFF2-40B4-BE49-F238E27FC236}">
                <a16:creationId xmlns:a16="http://schemas.microsoft.com/office/drawing/2014/main" id="{76B16537-2BD3-8B43-4C22-CC218F6466CE}"/>
              </a:ext>
            </a:extLst>
          </p:cNvPr>
          <p:cNvCxnSpPr>
            <a:cxnSpLocks/>
          </p:cNvCxnSpPr>
          <p:nvPr/>
        </p:nvCxnSpPr>
        <p:spPr>
          <a:xfrm>
            <a:off x="1485900" y="267777"/>
            <a:ext cx="0" cy="854870"/>
          </a:xfrm>
          <a:prstGeom prst="line">
            <a:avLst/>
          </a:prstGeom>
          <a:ln w="254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4424" name="Gerader Verbinder 4423">
            <a:extLst>
              <a:ext uri="{FF2B5EF4-FFF2-40B4-BE49-F238E27FC236}">
                <a16:creationId xmlns:a16="http://schemas.microsoft.com/office/drawing/2014/main" id="{1F79B214-18FD-B903-1576-1A811F578774}"/>
              </a:ext>
            </a:extLst>
          </p:cNvPr>
          <p:cNvCxnSpPr>
            <a:cxnSpLocks/>
          </p:cNvCxnSpPr>
          <p:nvPr/>
        </p:nvCxnSpPr>
        <p:spPr>
          <a:xfrm>
            <a:off x="1485900" y="267777"/>
            <a:ext cx="0" cy="854870"/>
          </a:xfrm>
          <a:prstGeom prst="line">
            <a:avLst/>
          </a:prstGeom>
          <a:ln w="254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4425" name="Gerader Verbinder 4424">
            <a:extLst>
              <a:ext uri="{FF2B5EF4-FFF2-40B4-BE49-F238E27FC236}">
                <a16:creationId xmlns:a16="http://schemas.microsoft.com/office/drawing/2014/main" id="{129110CF-10B2-BF39-60A8-B0F4385A9D48}"/>
              </a:ext>
            </a:extLst>
          </p:cNvPr>
          <p:cNvCxnSpPr>
            <a:cxnSpLocks/>
          </p:cNvCxnSpPr>
          <p:nvPr/>
        </p:nvCxnSpPr>
        <p:spPr>
          <a:xfrm>
            <a:off x="1533525" y="463550"/>
            <a:ext cx="0" cy="1327150"/>
          </a:xfrm>
          <a:prstGeom prst="line">
            <a:avLst/>
          </a:prstGeom>
          <a:ln w="254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4426" name="Gerader Verbinder 4425">
            <a:extLst>
              <a:ext uri="{FF2B5EF4-FFF2-40B4-BE49-F238E27FC236}">
                <a16:creationId xmlns:a16="http://schemas.microsoft.com/office/drawing/2014/main" id="{083EC07E-6C1C-9833-82BD-90037BD299EF}"/>
              </a:ext>
            </a:extLst>
          </p:cNvPr>
          <p:cNvCxnSpPr>
            <a:cxnSpLocks/>
          </p:cNvCxnSpPr>
          <p:nvPr/>
        </p:nvCxnSpPr>
        <p:spPr>
          <a:xfrm>
            <a:off x="1593850" y="720725"/>
            <a:ext cx="0" cy="2117725"/>
          </a:xfrm>
          <a:prstGeom prst="line">
            <a:avLst/>
          </a:prstGeom>
          <a:ln w="254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4427" name="Gerader Verbinder 4426">
            <a:extLst>
              <a:ext uri="{FF2B5EF4-FFF2-40B4-BE49-F238E27FC236}">
                <a16:creationId xmlns:a16="http://schemas.microsoft.com/office/drawing/2014/main" id="{33E087C1-B29A-7603-15E9-6966169815A4}"/>
              </a:ext>
            </a:extLst>
          </p:cNvPr>
          <p:cNvCxnSpPr>
            <a:cxnSpLocks/>
          </p:cNvCxnSpPr>
          <p:nvPr/>
        </p:nvCxnSpPr>
        <p:spPr>
          <a:xfrm>
            <a:off x="1644650" y="1438275"/>
            <a:ext cx="0" cy="2749550"/>
          </a:xfrm>
          <a:prstGeom prst="line">
            <a:avLst/>
          </a:prstGeom>
          <a:ln w="254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4429" name="Gerader Verbinder 4428">
            <a:extLst>
              <a:ext uri="{FF2B5EF4-FFF2-40B4-BE49-F238E27FC236}">
                <a16:creationId xmlns:a16="http://schemas.microsoft.com/office/drawing/2014/main" id="{ED980B8D-4341-9973-E446-B6F6708E6DE0}"/>
              </a:ext>
            </a:extLst>
          </p:cNvPr>
          <p:cNvCxnSpPr>
            <a:cxnSpLocks/>
          </p:cNvCxnSpPr>
          <p:nvPr/>
        </p:nvCxnSpPr>
        <p:spPr>
          <a:xfrm>
            <a:off x="1593850" y="1349348"/>
            <a:ext cx="0" cy="1483509"/>
          </a:xfrm>
          <a:prstGeom prst="line">
            <a:avLst/>
          </a:prstGeom>
          <a:ln w="254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4434" name="Gerader Verbinder 4433">
            <a:extLst>
              <a:ext uri="{FF2B5EF4-FFF2-40B4-BE49-F238E27FC236}">
                <a16:creationId xmlns:a16="http://schemas.microsoft.com/office/drawing/2014/main" id="{9B686348-B12D-594F-45A4-5CBC02908EF9}"/>
              </a:ext>
            </a:extLst>
          </p:cNvPr>
          <p:cNvCxnSpPr>
            <a:cxnSpLocks/>
          </p:cNvCxnSpPr>
          <p:nvPr/>
        </p:nvCxnSpPr>
        <p:spPr>
          <a:xfrm flipH="1">
            <a:off x="1524000" y="1782844"/>
            <a:ext cx="65143" cy="0"/>
          </a:xfrm>
          <a:prstGeom prst="line">
            <a:avLst/>
          </a:prstGeom>
          <a:ln w="254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4435" name="Gerader Verbinder 4434">
            <a:extLst>
              <a:ext uri="{FF2B5EF4-FFF2-40B4-BE49-F238E27FC236}">
                <a16:creationId xmlns:a16="http://schemas.microsoft.com/office/drawing/2014/main" id="{43D4FC65-60CB-BC63-B947-53F85F91E0EF}"/>
              </a:ext>
            </a:extLst>
          </p:cNvPr>
          <p:cNvCxnSpPr>
            <a:cxnSpLocks/>
          </p:cNvCxnSpPr>
          <p:nvPr/>
        </p:nvCxnSpPr>
        <p:spPr>
          <a:xfrm>
            <a:off x="1593850" y="1371202"/>
            <a:ext cx="0" cy="1460898"/>
          </a:xfrm>
          <a:prstGeom prst="line">
            <a:avLst/>
          </a:prstGeom>
          <a:ln w="254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4449" name="Gerader Verbinder 4448">
            <a:extLst>
              <a:ext uri="{FF2B5EF4-FFF2-40B4-BE49-F238E27FC236}">
                <a16:creationId xmlns:a16="http://schemas.microsoft.com/office/drawing/2014/main" id="{78C6049D-E04B-B67C-59EF-739AFAC7EA3E}"/>
              </a:ext>
            </a:extLst>
          </p:cNvPr>
          <p:cNvCxnSpPr>
            <a:cxnSpLocks/>
          </p:cNvCxnSpPr>
          <p:nvPr/>
        </p:nvCxnSpPr>
        <p:spPr>
          <a:xfrm flipH="1">
            <a:off x="1764151" y="2066695"/>
            <a:ext cx="67824"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05" name="Gerader Verbinder 1604">
            <a:extLst>
              <a:ext uri="{FF2B5EF4-FFF2-40B4-BE49-F238E27FC236}">
                <a16:creationId xmlns:a16="http://schemas.microsoft.com/office/drawing/2014/main" id="{4FCD4946-C3D8-6524-2CC8-63C619E8A7D5}"/>
              </a:ext>
            </a:extLst>
          </p:cNvPr>
          <p:cNvCxnSpPr>
            <a:cxnSpLocks/>
          </p:cNvCxnSpPr>
          <p:nvPr/>
        </p:nvCxnSpPr>
        <p:spPr>
          <a:xfrm flipH="1">
            <a:off x="1635125" y="1447800"/>
            <a:ext cx="5080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20" name="Gerader Verbinder 4519">
            <a:extLst>
              <a:ext uri="{FF2B5EF4-FFF2-40B4-BE49-F238E27FC236}">
                <a16:creationId xmlns:a16="http://schemas.microsoft.com/office/drawing/2014/main" id="{D7867BA8-290B-67A0-A682-8DDFA4C894A0}"/>
              </a:ext>
            </a:extLst>
          </p:cNvPr>
          <p:cNvCxnSpPr>
            <a:cxnSpLocks/>
          </p:cNvCxnSpPr>
          <p:nvPr/>
        </p:nvCxnSpPr>
        <p:spPr>
          <a:xfrm>
            <a:off x="3871122" y="8226425"/>
            <a:ext cx="0" cy="146811"/>
          </a:xfrm>
          <a:prstGeom prst="line">
            <a:avLst/>
          </a:prstGeom>
          <a:ln w="25400">
            <a:solidFill>
              <a:srgbClr val="669900"/>
            </a:solidFill>
          </a:ln>
        </p:spPr>
        <p:style>
          <a:lnRef idx="1">
            <a:schemeClr val="accent1"/>
          </a:lnRef>
          <a:fillRef idx="0">
            <a:schemeClr val="accent1"/>
          </a:fillRef>
          <a:effectRef idx="0">
            <a:schemeClr val="accent1"/>
          </a:effectRef>
          <a:fontRef idx="minor">
            <a:schemeClr val="tx1"/>
          </a:fontRef>
        </p:style>
      </p:cxnSp>
      <p:sp>
        <p:nvSpPr>
          <p:cNvPr id="3" name="Ellipse 2">
            <a:extLst>
              <a:ext uri="{FF2B5EF4-FFF2-40B4-BE49-F238E27FC236}">
                <a16:creationId xmlns:a16="http://schemas.microsoft.com/office/drawing/2014/main" id="{C0CD40F2-3166-F8FC-ECFB-82D6E0CCD9D1}"/>
              </a:ext>
            </a:extLst>
          </p:cNvPr>
          <p:cNvSpPr/>
          <p:nvPr/>
        </p:nvSpPr>
        <p:spPr>
          <a:xfrm>
            <a:off x="4878945" y="7201505"/>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Ellipse 6">
            <a:extLst>
              <a:ext uri="{FF2B5EF4-FFF2-40B4-BE49-F238E27FC236}">
                <a16:creationId xmlns:a16="http://schemas.microsoft.com/office/drawing/2014/main" id="{9A919BA4-D048-5C83-0088-B1CF0FA0F446}"/>
              </a:ext>
            </a:extLst>
          </p:cNvPr>
          <p:cNvSpPr/>
          <p:nvPr/>
        </p:nvSpPr>
        <p:spPr>
          <a:xfrm>
            <a:off x="4878945" y="5468528"/>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a:extLst>
              <a:ext uri="{FF2B5EF4-FFF2-40B4-BE49-F238E27FC236}">
                <a16:creationId xmlns:a16="http://schemas.microsoft.com/office/drawing/2014/main" id="{C68F5E17-3AC4-A7CF-A7B4-EF37B94530E1}"/>
              </a:ext>
            </a:extLst>
          </p:cNvPr>
          <p:cNvSpPr/>
          <p:nvPr/>
        </p:nvSpPr>
        <p:spPr>
          <a:xfrm>
            <a:off x="4878945" y="5739949"/>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a:extLst>
              <a:ext uri="{FF2B5EF4-FFF2-40B4-BE49-F238E27FC236}">
                <a16:creationId xmlns:a16="http://schemas.microsoft.com/office/drawing/2014/main" id="{A2A1168A-1C0A-84CA-6D5A-0EF60AAC1A94}"/>
              </a:ext>
            </a:extLst>
          </p:cNvPr>
          <p:cNvSpPr/>
          <p:nvPr/>
        </p:nvSpPr>
        <p:spPr>
          <a:xfrm>
            <a:off x="4878945" y="6740072"/>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a:extLst>
              <a:ext uri="{FF2B5EF4-FFF2-40B4-BE49-F238E27FC236}">
                <a16:creationId xmlns:a16="http://schemas.microsoft.com/office/drawing/2014/main" id="{457DB56B-8D38-7C81-05ED-A79F3EA78B88}"/>
              </a:ext>
            </a:extLst>
          </p:cNvPr>
          <p:cNvSpPr/>
          <p:nvPr/>
        </p:nvSpPr>
        <p:spPr>
          <a:xfrm>
            <a:off x="4878945" y="6198207"/>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Ellipse 13">
            <a:extLst>
              <a:ext uri="{FF2B5EF4-FFF2-40B4-BE49-F238E27FC236}">
                <a16:creationId xmlns:a16="http://schemas.microsoft.com/office/drawing/2014/main" id="{BCD21618-A0EE-59FD-0EDD-67FBF45E552B}"/>
              </a:ext>
            </a:extLst>
          </p:cNvPr>
          <p:cNvSpPr/>
          <p:nvPr/>
        </p:nvSpPr>
        <p:spPr>
          <a:xfrm>
            <a:off x="4878945" y="6833205"/>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Ellipse 19">
            <a:extLst>
              <a:ext uri="{FF2B5EF4-FFF2-40B4-BE49-F238E27FC236}">
                <a16:creationId xmlns:a16="http://schemas.microsoft.com/office/drawing/2014/main" id="{F5619E4C-C5D8-0A53-DD24-F09E46D5F2AA}"/>
              </a:ext>
            </a:extLst>
          </p:cNvPr>
          <p:cNvSpPr/>
          <p:nvPr/>
        </p:nvSpPr>
        <p:spPr>
          <a:xfrm>
            <a:off x="4878945" y="4648005"/>
            <a:ext cx="53975" cy="53975"/>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5978665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Fußzeilenplatzhalter 1">
            <a:extLst>
              <a:ext uri="{FF2B5EF4-FFF2-40B4-BE49-F238E27FC236}">
                <a16:creationId xmlns:a16="http://schemas.microsoft.com/office/drawing/2014/main" id="{665C6ED7-596A-4B98-B8C2-67DD60D36662}"/>
              </a:ext>
            </a:extLst>
          </p:cNvPr>
          <p:cNvSpPr txBox="1">
            <a:spLocks/>
          </p:cNvSpPr>
          <p:nvPr/>
        </p:nvSpPr>
        <p:spPr>
          <a:xfrm>
            <a:off x="230344" y="362131"/>
            <a:ext cx="6397312" cy="3593738"/>
          </a:xfrm>
          <a:prstGeom prst="rect">
            <a:avLst/>
          </a:prstGeom>
        </p:spPr>
        <p:txBody>
          <a:bodyPr vert="horz" wrap="square" lIns="91440" tIns="45720" rIns="91440" bIns="45720" numCol="1" anchor="ctr" anchorCtr="0" compatLnSpc="1">
            <a:prstTxWarp prst="textNoShape">
              <a:avLst/>
            </a:prstTxWarp>
          </a:bodyPr>
          <a:lstStyle>
            <a:defPPr>
              <a:defRPr lang="de-DE"/>
            </a:defPPr>
            <a:lvl1pPr algn="l" rtl="0" eaLnBrk="1" fontAlgn="base" hangingPunct="1">
              <a:spcBef>
                <a:spcPct val="0"/>
              </a:spcBef>
              <a:spcAft>
                <a:spcPct val="0"/>
              </a:spcAft>
              <a:buClrTx/>
              <a:buSzTx/>
              <a:buFontTx/>
              <a:buNone/>
              <a:defRPr sz="1200" kern="1200">
                <a:solidFill>
                  <a:srgbClr val="898989"/>
                </a:solidFill>
                <a:latin typeface="Calibri" pitchFamily="34" charset="0"/>
                <a:ea typeface="+mn-ea"/>
                <a:cs typeface="Arial" charset="0"/>
              </a:defRPr>
            </a:lvl1pPr>
            <a:lvl2pPr marL="457200" algn="l" rtl="0" eaLnBrk="0" fontAlgn="base" hangingPunct="0">
              <a:spcBef>
                <a:spcPct val="0"/>
              </a:spcBef>
              <a:spcAft>
                <a:spcPct val="0"/>
              </a:spcAft>
              <a:buClr>
                <a:srgbClr val="000000"/>
              </a:buClr>
              <a:buSzPct val="135000"/>
              <a:buFont typeface="StarBats" charset="0"/>
              <a:defRPr kern="1200">
                <a:solidFill>
                  <a:schemeClr val="tx1"/>
                </a:solidFill>
                <a:latin typeface="Arial" pitchFamily="34" charset="0"/>
                <a:ea typeface="+mn-ea"/>
                <a:cs typeface="+mn-cs"/>
              </a:defRPr>
            </a:lvl2pPr>
            <a:lvl3pPr marL="914400" algn="l" rtl="0" eaLnBrk="0" fontAlgn="base" hangingPunct="0">
              <a:spcBef>
                <a:spcPct val="0"/>
              </a:spcBef>
              <a:spcAft>
                <a:spcPct val="0"/>
              </a:spcAft>
              <a:buClr>
                <a:srgbClr val="000000"/>
              </a:buClr>
              <a:buSzPct val="135000"/>
              <a:buFont typeface="StarBats" charset="0"/>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buClr>
                <a:srgbClr val="000000"/>
              </a:buClr>
              <a:buSzPct val="135000"/>
              <a:buFont typeface="StarBats" charset="0"/>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buClr>
                <a:srgbClr val="000000"/>
              </a:buClr>
              <a:buSzPct val="135000"/>
              <a:buFont typeface="StarBats" charset="0"/>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defRPr/>
            </a:pPr>
            <a:r>
              <a:rPr lang="en-US" b="1" dirty="0">
                <a:solidFill>
                  <a:schemeClr val="tx1"/>
                </a:solidFill>
              </a:rPr>
              <a:t>Supplementary Figure 5 - Identification of </a:t>
            </a:r>
            <a:r>
              <a:rPr lang="en-US" b="1" i="1" dirty="0">
                <a:solidFill>
                  <a:schemeClr val="tx1"/>
                </a:solidFill>
              </a:rPr>
              <a:t>CEACAM1</a:t>
            </a:r>
            <a:r>
              <a:rPr lang="en-US" b="1" dirty="0">
                <a:solidFill>
                  <a:schemeClr val="tx1"/>
                </a:solidFill>
              </a:rPr>
              <a:t> genes in bird genera. </a:t>
            </a:r>
            <a:r>
              <a:rPr lang="en-US" dirty="0">
                <a:solidFill>
                  <a:schemeClr val="tx1"/>
                </a:solidFill>
              </a:rPr>
              <a:t>A total of 374 bird genera genomic databases were analyzed for the presence of </a:t>
            </a:r>
            <a:r>
              <a:rPr lang="en-US" i="1" dirty="0">
                <a:solidFill>
                  <a:schemeClr val="tx1"/>
                </a:solidFill>
              </a:rPr>
              <a:t>CEACAM1</a:t>
            </a:r>
            <a:r>
              <a:rPr lang="en-US" dirty="0">
                <a:solidFill>
                  <a:schemeClr val="tx1"/>
                </a:solidFill>
              </a:rPr>
              <a:t> exons encoding N, IgC-like domains A and B type, transmembrane domains (TM) and </a:t>
            </a:r>
            <a:r>
              <a:rPr lang="en-US">
                <a:solidFill>
                  <a:schemeClr val="tx1"/>
                </a:solidFill>
              </a:rPr>
              <a:t>cytoplasmic domains </a:t>
            </a:r>
            <a:r>
              <a:rPr lang="en-US" dirty="0">
                <a:solidFill>
                  <a:schemeClr val="tx1"/>
                </a:solidFill>
              </a:rPr>
              <a:t>(Cyt1-3</a:t>
            </a:r>
            <a:r>
              <a:rPr lang="en-US" baseline="-25000" dirty="0">
                <a:solidFill>
                  <a:schemeClr val="tx1"/>
                </a:solidFill>
              </a:rPr>
              <a:t>ITIM/ITSM</a:t>
            </a:r>
            <a:r>
              <a:rPr lang="en-US" dirty="0">
                <a:solidFill>
                  <a:schemeClr val="tx1"/>
                </a:solidFill>
              </a:rPr>
              <a:t>) using the CLUSTALW program and N, A, B, TM and Cyt1-3 exon sequences. A total of 199 genera are included in the phylogenetic tree with 185 genera found in the analyzed National Center of Biotechnology Information (NCBI) nucleotide sequence databases. Genera without circle could not be identified in the databases. The presence of complete CEACAM1 genes is indicated by light blue circles. </a:t>
            </a:r>
            <a:r>
              <a:rPr lang="en-US" i="1" dirty="0">
                <a:solidFill>
                  <a:schemeClr val="tx1"/>
                </a:solidFill>
              </a:rPr>
              <a:t>CEACAM1</a:t>
            </a:r>
            <a:r>
              <a:rPr lang="en-US" dirty="0">
                <a:solidFill>
                  <a:schemeClr val="tx1"/>
                </a:solidFill>
              </a:rPr>
              <a:t> genes with gaps or missing exons are marked with purple, </a:t>
            </a:r>
            <a:r>
              <a:rPr lang="en-US" i="1" dirty="0">
                <a:solidFill>
                  <a:schemeClr val="tx1"/>
                </a:solidFill>
              </a:rPr>
              <a:t>CEACAM1</a:t>
            </a:r>
            <a:r>
              <a:rPr lang="en-US" dirty="0">
                <a:solidFill>
                  <a:schemeClr val="tx1"/>
                </a:solidFill>
              </a:rPr>
              <a:t> pseudogenes with brown circles. The presence of </a:t>
            </a:r>
            <a:r>
              <a:rPr lang="en-US" i="1" dirty="0">
                <a:solidFill>
                  <a:schemeClr val="tx1"/>
                </a:solidFill>
              </a:rPr>
              <a:t>CEACAM1 </a:t>
            </a:r>
            <a:r>
              <a:rPr lang="en-US" dirty="0">
                <a:solidFill>
                  <a:schemeClr val="tx1"/>
                </a:solidFill>
              </a:rPr>
              <a:t>N exons with open reading frames is indicated by filled-in red circles, absence of N exons in database by open red circles. In a total of 54 genera one or more </a:t>
            </a:r>
            <a:r>
              <a:rPr lang="en-US" i="1" dirty="0">
                <a:solidFill>
                  <a:schemeClr val="tx1"/>
                </a:solidFill>
              </a:rPr>
              <a:t>CEACAM1</a:t>
            </a:r>
            <a:r>
              <a:rPr lang="en-US" dirty="0">
                <a:solidFill>
                  <a:schemeClr val="tx1"/>
                </a:solidFill>
              </a:rPr>
              <a:t> exons could be identified. In 51 out of 185 analyzed bird genomes (27.6%) intact </a:t>
            </a:r>
            <a:r>
              <a:rPr lang="en-US" i="1" dirty="0">
                <a:solidFill>
                  <a:schemeClr val="tx1"/>
                </a:solidFill>
              </a:rPr>
              <a:t>CEACAM1</a:t>
            </a:r>
            <a:r>
              <a:rPr lang="en-US" dirty="0">
                <a:solidFill>
                  <a:schemeClr val="tx1"/>
                </a:solidFill>
              </a:rPr>
              <a:t> N exons were found. Note, that some bird clades (like song birds (</a:t>
            </a:r>
            <a:r>
              <a:rPr lang="en-US" i="1" dirty="0">
                <a:solidFill>
                  <a:schemeClr val="tx1"/>
                </a:solidFill>
              </a:rPr>
              <a:t>Passeriformes</a:t>
            </a:r>
            <a:r>
              <a:rPr lang="en-US" dirty="0">
                <a:solidFill>
                  <a:schemeClr val="tx1"/>
                </a:solidFill>
              </a:rPr>
              <a:t>) and </a:t>
            </a:r>
            <a:r>
              <a:rPr lang="en-US" i="1" dirty="0">
                <a:solidFill>
                  <a:schemeClr val="tx1"/>
                </a:solidFill>
              </a:rPr>
              <a:t>Columbaves</a:t>
            </a:r>
            <a:r>
              <a:rPr lang="en-US" dirty="0">
                <a:solidFill>
                  <a:schemeClr val="tx1"/>
                </a:solidFill>
              </a:rPr>
              <a:t>) lack </a:t>
            </a:r>
            <a:r>
              <a:rPr lang="en-US" i="1" dirty="0">
                <a:solidFill>
                  <a:schemeClr val="tx1"/>
                </a:solidFill>
              </a:rPr>
              <a:t>CEACAM1</a:t>
            </a:r>
            <a:r>
              <a:rPr lang="en-US" dirty="0">
                <a:solidFill>
                  <a:schemeClr val="tx1"/>
                </a:solidFill>
              </a:rPr>
              <a:t> genes. The phylogenetic tree was modified from Prum et al., 2015.</a:t>
            </a:r>
          </a:p>
          <a:p>
            <a:pPr>
              <a:defRPr/>
            </a:pPr>
            <a:endParaRPr lang="en-US" dirty="0">
              <a:solidFill>
                <a:schemeClr val="tx1"/>
              </a:solidFill>
            </a:endParaRPr>
          </a:p>
          <a:p>
            <a:pPr>
              <a:defRPr/>
            </a:pPr>
            <a:r>
              <a:rPr lang="de-DE" dirty="0">
                <a:solidFill>
                  <a:schemeClr val="tx1"/>
                </a:solidFill>
              </a:rPr>
              <a:t>Prum RO, Berv JS, Dornburg A, Field DJ, Townsend JP, Lemmon EM, Lemmon AR: </a:t>
            </a:r>
            <a:r>
              <a:rPr lang="de-DE" b="1" dirty="0">
                <a:solidFill>
                  <a:schemeClr val="tx1"/>
                </a:solidFill>
              </a:rPr>
              <a:t>A </a:t>
            </a:r>
            <a:r>
              <a:rPr lang="en-US" b="1" dirty="0">
                <a:solidFill>
                  <a:schemeClr val="tx1"/>
                </a:solidFill>
              </a:rPr>
              <a:t>comprehensive phylogeny of birds (Aves) using targeted next-generation DNA sequencing.</a:t>
            </a:r>
            <a:r>
              <a:rPr lang="en-US" dirty="0">
                <a:solidFill>
                  <a:schemeClr val="tx1"/>
                </a:solidFill>
              </a:rPr>
              <a:t> Nature 2015, 526(7574):569-573.</a:t>
            </a:r>
          </a:p>
        </p:txBody>
      </p:sp>
    </p:spTree>
    <p:extLst>
      <p:ext uri="{BB962C8B-B14F-4D97-AF65-F5344CB8AC3E}">
        <p14:creationId xmlns:p14="http://schemas.microsoft.com/office/powerpoint/2010/main" val="329431660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508</Words>
  <Application>Microsoft Office PowerPoint</Application>
  <PresentationFormat>Bildschirmpräsentation (4:3)</PresentationFormat>
  <Paragraphs>222</Paragraphs>
  <Slides>3</Slides>
  <Notes>3</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3</vt:i4>
      </vt:variant>
    </vt:vector>
  </HeadingPairs>
  <TitlesOfParts>
    <vt:vector size="7" baseType="lpstr">
      <vt:lpstr>Arial</vt:lpstr>
      <vt:lpstr>Calibri</vt:lpstr>
      <vt:lpstr>Calibri Light</vt:lpstr>
      <vt:lpstr>Office</vt:lpstr>
      <vt:lpstr>PowerPoint-Präsentation</vt:lpstr>
      <vt:lpstr>PowerPoint-Präsentation</vt:lpstr>
      <vt:lpstr>PowerPoint-Präsentation</vt:lpstr>
    </vt:vector>
  </TitlesOfParts>
  <Company>Klinikum der Universitaet Muenchen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Zimmermann, Wolfgang Alois Prof. Dr.</dc:creator>
  <cp:lastModifiedBy>Zimmermann, Wolfgang Alois Prof. Dr.</cp:lastModifiedBy>
  <cp:revision>316</cp:revision>
  <cp:lastPrinted>2023-10-16T12:06:44Z</cp:lastPrinted>
  <dcterms:created xsi:type="dcterms:W3CDTF">2023-10-16T11:32:59Z</dcterms:created>
  <dcterms:modified xsi:type="dcterms:W3CDTF">2026-05-09T09:27:56Z</dcterms:modified>
</cp:coreProperties>
</file>