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3" r:id="rId1"/>
  </p:sldMasterIdLst>
  <p:notesMasterIdLst>
    <p:notesMasterId r:id="rId4"/>
  </p:notesMasterIdLst>
  <p:handoutMasterIdLst>
    <p:handoutMasterId r:id="rId5"/>
  </p:handoutMasterIdLst>
  <p:sldIdLst>
    <p:sldId id="583" r:id="rId2"/>
    <p:sldId id="584" r:id="rId3"/>
  </p:sldIdLst>
  <p:sldSz cx="9144000" cy="6858000" type="screen4x3"/>
  <p:notesSz cx="6797675" cy="9928225"/>
  <p:custShowLst>
    <p:custShow name="Zielgruppenpräsentation 1" id="0">
      <p:sldLst/>
    </p:custShow>
  </p:custShowLst>
  <p:defaultTextStyle>
    <a:defPPr>
      <a:defRPr lang="de-DE"/>
    </a:defPPr>
    <a:lvl1pPr algn="l" rtl="0" fontAlgn="base">
      <a:spcBef>
        <a:spcPct val="0"/>
      </a:spcBef>
      <a:spcAft>
        <a:spcPct val="0"/>
      </a:spcAft>
      <a:defRPr sz="1400" kern="1200">
        <a:solidFill>
          <a:schemeClr val="bg1"/>
        </a:solidFill>
        <a:latin typeface="Arial" charset="0"/>
        <a:ea typeface="+mn-ea"/>
        <a:cs typeface="Arial" charset="0"/>
      </a:defRPr>
    </a:lvl1pPr>
    <a:lvl2pPr marL="457200" algn="l" rtl="0" fontAlgn="base">
      <a:spcBef>
        <a:spcPct val="0"/>
      </a:spcBef>
      <a:spcAft>
        <a:spcPct val="0"/>
      </a:spcAft>
      <a:defRPr sz="1400" kern="1200">
        <a:solidFill>
          <a:schemeClr val="bg1"/>
        </a:solidFill>
        <a:latin typeface="Arial" charset="0"/>
        <a:ea typeface="+mn-ea"/>
        <a:cs typeface="Arial" charset="0"/>
      </a:defRPr>
    </a:lvl2pPr>
    <a:lvl3pPr marL="914400" algn="l" rtl="0" fontAlgn="base">
      <a:spcBef>
        <a:spcPct val="0"/>
      </a:spcBef>
      <a:spcAft>
        <a:spcPct val="0"/>
      </a:spcAft>
      <a:defRPr sz="1400" kern="1200">
        <a:solidFill>
          <a:schemeClr val="bg1"/>
        </a:solidFill>
        <a:latin typeface="Arial" charset="0"/>
        <a:ea typeface="+mn-ea"/>
        <a:cs typeface="Arial" charset="0"/>
      </a:defRPr>
    </a:lvl3pPr>
    <a:lvl4pPr marL="1371600" algn="l" rtl="0" fontAlgn="base">
      <a:spcBef>
        <a:spcPct val="0"/>
      </a:spcBef>
      <a:spcAft>
        <a:spcPct val="0"/>
      </a:spcAft>
      <a:defRPr sz="1400" kern="1200">
        <a:solidFill>
          <a:schemeClr val="bg1"/>
        </a:solidFill>
        <a:latin typeface="Arial" charset="0"/>
        <a:ea typeface="+mn-ea"/>
        <a:cs typeface="Arial" charset="0"/>
      </a:defRPr>
    </a:lvl4pPr>
    <a:lvl5pPr marL="1828800" algn="l" rtl="0" fontAlgn="base">
      <a:spcBef>
        <a:spcPct val="0"/>
      </a:spcBef>
      <a:spcAft>
        <a:spcPct val="0"/>
      </a:spcAft>
      <a:defRPr sz="1400" kern="1200">
        <a:solidFill>
          <a:schemeClr val="bg1"/>
        </a:solidFill>
        <a:latin typeface="Arial" charset="0"/>
        <a:ea typeface="+mn-ea"/>
        <a:cs typeface="Arial" charset="0"/>
      </a:defRPr>
    </a:lvl5pPr>
    <a:lvl6pPr marL="2286000" algn="l" defTabSz="914400" rtl="0" eaLnBrk="1" latinLnBrk="0" hangingPunct="1">
      <a:defRPr sz="1400" kern="1200">
        <a:solidFill>
          <a:schemeClr val="bg1"/>
        </a:solidFill>
        <a:latin typeface="Arial" charset="0"/>
        <a:ea typeface="+mn-ea"/>
        <a:cs typeface="Arial" charset="0"/>
      </a:defRPr>
    </a:lvl6pPr>
    <a:lvl7pPr marL="2743200" algn="l" defTabSz="914400" rtl="0" eaLnBrk="1" latinLnBrk="0" hangingPunct="1">
      <a:defRPr sz="1400" kern="1200">
        <a:solidFill>
          <a:schemeClr val="bg1"/>
        </a:solidFill>
        <a:latin typeface="Arial" charset="0"/>
        <a:ea typeface="+mn-ea"/>
        <a:cs typeface="Arial" charset="0"/>
      </a:defRPr>
    </a:lvl7pPr>
    <a:lvl8pPr marL="3200400" algn="l" defTabSz="914400" rtl="0" eaLnBrk="1" latinLnBrk="0" hangingPunct="1">
      <a:defRPr sz="1400" kern="1200">
        <a:solidFill>
          <a:schemeClr val="bg1"/>
        </a:solidFill>
        <a:latin typeface="Arial" charset="0"/>
        <a:ea typeface="+mn-ea"/>
        <a:cs typeface="Arial" charset="0"/>
      </a:defRPr>
    </a:lvl8pPr>
    <a:lvl9pPr marL="3657600" algn="l" defTabSz="914400" rtl="0" eaLnBrk="1" latinLnBrk="0" hangingPunct="1">
      <a:defRPr sz="1400" kern="1200">
        <a:solidFill>
          <a:schemeClr val="bg1"/>
        </a:solidFill>
        <a:latin typeface="Arial" charset="0"/>
        <a:ea typeface="+mn-ea"/>
        <a:cs typeface="Arial" charset="0"/>
      </a:defRPr>
    </a:lvl9pPr>
  </p:defaultTextStyle>
  <p:extLst>
    <p:ext uri="{EFAFB233-063F-42B5-8137-9DF3F51BA10A}">
      <p15:sldGuideLst xmlns:p15="http://schemas.microsoft.com/office/powerpoint/2012/main">
        <p15:guide id="3" orient="horz" pos="5" userDrawn="1">
          <p15:clr>
            <a:srgbClr val="A4A3A4"/>
          </p15:clr>
        </p15:guide>
        <p15:guide id="7" orient="horz" pos="1185" userDrawn="1">
          <p15:clr>
            <a:srgbClr val="A4A3A4"/>
          </p15:clr>
        </p15:guide>
        <p15:guide id="13" pos="5759">
          <p15:clr>
            <a:srgbClr val="A4A3A4"/>
          </p15:clr>
        </p15:guide>
        <p15:guide id="18" orient="horz" pos="4110" userDrawn="1">
          <p15:clr>
            <a:srgbClr val="A4A3A4"/>
          </p15:clr>
        </p15:guide>
        <p15:guide id="35" pos="2782" userDrawn="1">
          <p15:clr>
            <a:srgbClr val="A4A3A4"/>
          </p15:clr>
        </p15:guide>
        <p15:guide id="45" pos="5602" userDrawn="1">
          <p15:clr>
            <a:srgbClr val="A4A3A4"/>
          </p15:clr>
        </p15:guide>
        <p15:guide id="49" orient="horz" pos="3770" userDrawn="1">
          <p15:clr>
            <a:srgbClr val="A4A3A4"/>
          </p15:clr>
        </p15:guide>
        <p15:guide id="52" pos="998" userDrawn="1">
          <p15:clr>
            <a:srgbClr val="A4A3A4"/>
          </p15:clr>
        </p15:guide>
        <p15:guide id="63" userDrawn="1">
          <p15:clr>
            <a:srgbClr val="A4A3A4"/>
          </p15:clr>
        </p15:guide>
        <p15:guide id="80" pos="68" userDrawn="1">
          <p15:clr>
            <a:srgbClr val="A4A3A4"/>
          </p15:clr>
        </p15:guide>
        <p15:guide id="81" pos="1376" userDrawn="1">
          <p15:clr>
            <a:srgbClr val="A4A3A4"/>
          </p15:clr>
        </p15:guide>
        <p15:guide id="82" pos="1596" userDrawn="1">
          <p15:clr>
            <a:srgbClr val="A4A3A4"/>
          </p15:clr>
        </p15:guide>
        <p15:guide id="87" pos="2141" userDrawn="1">
          <p15:clr>
            <a:srgbClr val="A4A3A4"/>
          </p15:clr>
        </p15:guide>
        <p15:guide id="89" pos="3765" userDrawn="1">
          <p15:clr>
            <a:srgbClr val="A4A3A4"/>
          </p15:clr>
        </p15:guide>
        <p15:guide id="90" pos="2504" userDrawn="1">
          <p15:clr>
            <a:srgbClr val="A4A3A4"/>
          </p15:clr>
        </p15:guide>
        <p15:guide id="92" pos="2653" userDrawn="1">
          <p15:clr>
            <a:srgbClr val="A4A3A4"/>
          </p15:clr>
        </p15:guide>
        <p15:guide id="93" pos="3498" userDrawn="1">
          <p15:clr>
            <a:srgbClr val="A4A3A4"/>
          </p15:clr>
        </p15:guide>
        <p15:guide id="94" pos="3696" userDrawn="1">
          <p15:clr>
            <a:srgbClr val="A4A3A4"/>
          </p15:clr>
        </p15:guide>
        <p15:guide id="99" pos="4218" userDrawn="1">
          <p15:clr>
            <a:srgbClr val="A4A3A4"/>
          </p15:clr>
        </p15:guide>
        <p15:guide id="101" pos="4422" userDrawn="1">
          <p15:clr>
            <a:srgbClr val="A4A3A4"/>
          </p15:clr>
        </p15:guide>
        <p15:guide id="105" pos="2812" userDrawn="1">
          <p15:clr>
            <a:srgbClr val="A4A3A4"/>
          </p15:clr>
        </p15:guide>
        <p15:guide id="117" pos="139" userDrawn="1">
          <p15:clr>
            <a:srgbClr val="A4A3A4"/>
          </p15:clr>
        </p15:guide>
        <p15:guide id="122" pos="1701" userDrawn="1">
          <p15:clr>
            <a:srgbClr val="A4A3A4"/>
          </p15:clr>
        </p15:guide>
        <p15:guide id="123" pos="3403" userDrawn="1">
          <p15:clr>
            <a:srgbClr val="A4A3A4"/>
          </p15:clr>
        </p15:guide>
        <p15:guide id="126" pos="1914" userDrawn="1">
          <p15:clr>
            <a:srgbClr val="A4A3A4"/>
          </p15:clr>
        </p15:guide>
        <p15:guide id="127" pos="3094" userDrawn="1">
          <p15:clr>
            <a:srgbClr val="A4A3A4"/>
          </p15:clr>
        </p15:guide>
        <p15:guide id="128" pos="2958" userDrawn="1">
          <p15:clr>
            <a:srgbClr val="A4A3A4"/>
          </p15:clr>
        </p15:guide>
        <p15:guide id="130" pos="2914" userDrawn="1">
          <p15:clr>
            <a:srgbClr val="A4A3A4"/>
          </p15:clr>
        </p15:guide>
        <p15:guide id="137" orient="horz" pos="3623" userDrawn="1">
          <p15:clr>
            <a:srgbClr val="A4A3A4"/>
          </p15:clr>
        </p15:guide>
        <p15:guide id="143" orient="horz" pos="3884" userDrawn="1">
          <p15:clr>
            <a:srgbClr val="A4A3A4"/>
          </p15:clr>
        </p15:guide>
        <p15:guide id="145" pos="3264" userDrawn="1">
          <p15:clr>
            <a:srgbClr val="A4A3A4"/>
          </p15:clr>
        </p15:guide>
        <p15:guide id="146" pos="3606" userDrawn="1">
          <p15:clr>
            <a:srgbClr val="A4A3A4"/>
          </p15:clr>
        </p15:guide>
        <p15:guide id="147" pos="3900" userDrawn="1">
          <p15:clr>
            <a:srgbClr val="A4A3A4"/>
          </p15:clr>
        </p15:guide>
        <p15:guide id="148" orient="horz" pos="2115" userDrawn="1">
          <p15:clr>
            <a:srgbClr val="A4A3A4"/>
          </p15:clr>
        </p15:guide>
        <p15:guide id="154" pos="4912" userDrawn="1">
          <p15:clr>
            <a:srgbClr val="A4A3A4"/>
          </p15:clr>
        </p15:guide>
        <p15:guide id="155" pos="4027" userDrawn="1">
          <p15:clr>
            <a:srgbClr val="A4A3A4"/>
          </p15:clr>
        </p15:guide>
        <p15:guide id="159" orient="horz" pos="1298" userDrawn="1">
          <p15:clr>
            <a:srgbClr val="A4A3A4"/>
          </p15:clr>
        </p15:guide>
        <p15:guide id="160" orient="horz" pos="232" userDrawn="1">
          <p15:clr>
            <a:srgbClr val="A4A3A4"/>
          </p15:clr>
        </p15:guide>
        <p15:guide id="163" pos="1837" userDrawn="1">
          <p15:clr>
            <a:srgbClr val="A4A3A4"/>
          </p15:clr>
        </p15:guide>
        <p15:guide id="165" pos="4150" userDrawn="1">
          <p15:clr>
            <a:srgbClr val="A4A3A4"/>
          </p15:clr>
        </p15:guide>
        <p15:guide id="167" pos="4536" userDrawn="1">
          <p15:clr>
            <a:srgbClr val="A4A3A4"/>
          </p15:clr>
        </p15:guide>
        <p15:guide id="168" pos="4853" userDrawn="1">
          <p15:clr>
            <a:srgbClr val="A4A3A4"/>
          </p15:clr>
        </p15:guide>
        <p15:guide id="169" pos="3220" userDrawn="1">
          <p15:clr>
            <a:srgbClr val="A4A3A4"/>
          </p15:clr>
        </p15:guide>
        <p15:guide id="172" pos="5066" userDrawn="1">
          <p15:clr>
            <a:srgbClr val="A4A3A4"/>
          </p15:clr>
        </p15:guide>
        <p15:guide id="182" pos="5216" userDrawn="1">
          <p15:clr>
            <a:srgbClr val="A4A3A4"/>
          </p15:clr>
        </p15:guide>
        <p15:guide id="183" pos="5329" userDrawn="1">
          <p15:clr>
            <a:srgbClr val="A4A3A4"/>
          </p15:clr>
        </p15:guide>
        <p15:guide id="184" pos="5488" userDrawn="1">
          <p15:clr>
            <a:srgbClr val="A4A3A4"/>
          </p15:clr>
        </p15:guide>
        <p15:guide id="186" orient="horz" pos="618" userDrawn="1">
          <p15:clr>
            <a:srgbClr val="A4A3A4"/>
          </p15:clr>
        </p15:guide>
        <p15:guide id="189" orient="horz" pos="323" userDrawn="1">
          <p15:clr>
            <a:srgbClr val="A4A3A4"/>
          </p15:clr>
        </p15:guide>
        <p15:guide id="190" orient="horz" pos="902" userDrawn="1">
          <p15:clr>
            <a:srgbClr val="A4A3A4"/>
          </p15:clr>
        </p15:guide>
        <p15:guide id="191" orient="horz" pos="1579" userDrawn="1">
          <p15:clr>
            <a:srgbClr val="A4A3A4"/>
          </p15:clr>
        </p15:guide>
        <p15:guide id="192" orient="horz" pos="4176" userDrawn="1">
          <p15:clr>
            <a:srgbClr val="A4A3A4"/>
          </p15:clr>
        </p15:guide>
        <p15:guide id="193" orient="horz" pos="4178" userDrawn="1">
          <p15:clr>
            <a:srgbClr val="A4A3A4"/>
          </p15:clr>
        </p15:guide>
        <p15:guide id="194" orient="horz" pos="1934" userDrawn="1">
          <p15:clr>
            <a:srgbClr val="A4A3A4"/>
          </p15:clr>
        </p15:guide>
        <p15:guide id="195" orient="horz" pos="446" userDrawn="1">
          <p15:clr>
            <a:srgbClr val="A4A3A4"/>
          </p15:clr>
        </p15:guide>
        <p15:guide id="196" orient="horz" pos="1117" userDrawn="1">
          <p15:clr>
            <a:srgbClr val="A4A3A4"/>
          </p15:clr>
        </p15:guide>
        <p15:guide id="197" orient="horz" pos="2523" userDrawn="1">
          <p15:clr>
            <a:srgbClr val="A4A3A4"/>
          </p15:clr>
        </p15:guide>
        <p15:guide id="198" orient="horz" pos="1843" userDrawn="1">
          <p15:clr>
            <a:srgbClr val="A4A3A4"/>
          </p15:clr>
        </p15:guide>
        <p15:guide id="199" orient="horz" pos="1584" userDrawn="1">
          <p15:clr>
            <a:srgbClr val="A4A3A4"/>
          </p15:clr>
        </p15:guide>
        <p15:guide id="200" orient="horz" pos="3206" userDrawn="1">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Zimmermann, Wolfgang Alois Prof. Dr." initials="ZWAPD" lastIdx="1" clrIdx="0">
    <p:extLst>
      <p:ext uri="{19B8F6BF-5375-455C-9EA6-DF929625EA0E}">
        <p15:presenceInfo xmlns:p15="http://schemas.microsoft.com/office/powerpoint/2012/main" userId="S-1-5-21-220523388-602609370-1801674531-2010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Rg st="1" end="17"/>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CC"/>
    <a:srgbClr val="9999FF"/>
    <a:srgbClr val="99CCFF"/>
    <a:srgbClr val="FF00FF"/>
    <a:srgbClr val="FF5050"/>
    <a:srgbClr val="FFFFFF"/>
    <a:srgbClr val="66CCFF"/>
    <a:srgbClr val="DBDFE5"/>
    <a:srgbClr val="6666FF"/>
    <a:srgbClr val="33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330" autoAdjust="0"/>
    <p:restoredTop sz="92462" autoAdjust="0"/>
  </p:normalViewPr>
  <p:slideViewPr>
    <p:cSldViewPr snapToGrid="0" showGuides="1">
      <p:cViewPr varScale="1">
        <p:scale>
          <a:sx n="102" d="100"/>
          <a:sy n="102" d="100"/>
        </p:scale>
        <p:origin x="2076" y="108"/>
      </p:cViewPr>
      <p:guideLst>
        <p:guide orient="horz" pos="5"/>
        <p:guide orient="horz" pos="1185"/>
        <p:guide pos="5759"/>
        <p:guide orient="horz" pos="4110"/>
        <p:guide pos="2782"/>
        <p:guide pos="5602"/>
        <p:guide orient="horz" pos="3770"/>
        <p:guide pos="998"/>
        <p:guide/>
        <p:guide pos="68"/>
        <p:guide pos="1376"/>
        <p:guide pos="1596"/>
        <p:guide pos="2141"/>
        <p:guide pos="3765"/>
        <p:guide pos="2504"/>
        <p:guide pos="2653"/>
        <p:guide pos="3498"/>
        <p:guide pos="3696"/>
        <p:guide pos="4218"/>
        <p:guide pos="4422"/>
        <p:guide pos="2812"/>
        <p:guide pos="139"/>
        <p:guide pos="1701"/>
        <p:guide pos="3403"/>
        <p:guide pos="1914"/>
        <p:guide pos="3094"/>
        <p:guide pos="2958"/>
        <p:guide pos="2914"/>
        <p:guide orient="horz" pos="3623"/>
        <p:guide orient="horz" pos="3884"/>
        <p:guide pos="3264"/>
        <p:guide pos="3606"/>
        <p:guide pos="3900"/>
        <p:guide orient="horz" pos="2115"/>
        <p:guide pos="4912"/>
        <p:guide pos="4027"/>
        <p:guide orient="horz" pos="1298"/>
        <p:guide orient="horz" pos="232"/>
        <p:guide pos="1837"/>
        <p:guide pos="4150"/>
        <p:guide pos="4536"/>
        <p:guide pos="4853"/>
        <p:guide pos="3220"/>
        <p:guide pos="5066"/>
        <p:guide pos="5216"/>
        <p:guide pos="5329"/>
        <p:guide pos="5488"/>
        <p:guide orient="horz" pos="618"/>
        <p:guide orient="horz" pos="323"/>
        <p:guide orient="horz" pos="902"/>
        <p:guide orient="horz" pos="1579"/>
        <p:guide orient="horz" pos="4176"/>
        <p:guide orient="horz" pos="4178"/>
        <p:guide orient="horz" pos="1934"/>
        <p:guide orient="horz" pos="446"/>
        <p:guide orient="horz" pos="1117"/>
        <p:guide orient="horz" pos="2523"/>
        <p:guide orient="horz" pos="1843"/>
        <p:guide orient="horz" pos="1584"/>
        <p:guide orient="horz" pos="3206"/>
      </p:guideLst>
    </p:cSldViewPr>
  </p:slideViewPr>
  <p:notesTextViewPr>
    <p:cViewPr>
      <p:scale>
        <a:sx n="125" d="100"/>
        <a:sy n="125" d="100"/>
      </p:scale>
      <p:origin x="0" y="0"/>
    </p:cViewPr>
  </p:notesTextViewPr>
  <p:sorterViewPr>
    <p:cViewPr varScale="1">
      <p:scale>
        <a:sx n="1" d="1"/>
        <a:sy n="1" d="1"/>
      </p:scale>
      <p:origin x="0" y="0"/>
    </p:cViewPr>
  </p:sorterViewPr>
  <p:notesViewPr>
    <p:cSldViewPr snapToGrid="0" showGuides="1">
      <p:cViewPr varScale="1">
        <p:scale>
          <a:sx n="82" d="100"/>
          <a:sy n="82" d="100"/>
        </p:scale>
        <p:origin x="-2910" y="-90"/>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commentAuthors" Target="commentAuthors.xml"/><Relationship Id="rId5" Type="http://schemas.openxmlformats.org/officeDocument/2006/relationships/handoutMaster" Target="handoutMasters/handoutMaster1.xml"/><Relationship Id="rId10" Type="http://schemas.openxmlformats.org/officeDocument/2006/relationships/tableStyles" Target="tableStyles.xml"/><Relationship Id="rId4" Type="http://schemas.openxmlformats.org/officeDocument/2006/relationships/notesMaster" Target="notesMasters/notesMaster1.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1"/>
            <a:ext cx="2946084" cy="496412"/>
          </a:xfrm>
          <a:prstGeom prst="rect">
            <a:avLst/>
          </a:prstGeom>
        </p:spPr>
        <p:txBody>
          <a:bodyPr vert="horz" lIns="91714" tIns="45857" rIns="91714" bIns="45857" rtlCol="0"/>
          <a:lstStyle>
            <a:lvl1pPr algn="l" fontAlgn="auto">
              <a:spcBef>
                <a:spcPts val="0"/>
              </a:spcBef>
              <a:spcAft>
                <a:spcPts val="0"/>
              </a:spcAft>
              <a:defRPr sz="1200">
                <a:solidFill>
                  <a:schemeClr val="tx1"/>
                </a:solidFill>
                <a:latin typeface="+mn-lt"/>
                <a:cs typeface="+mn-cs"/>
              </a:defRPr>
            </a:lvl1pPr>
          </a:lstStyle>
          <a:p>
            <a:pPr>
              <a:defRPr/>
            </a:pPr>
            <a:endParaRPr lang="de-DE"/>
          </a:p>
        </p:txBody>
      </p:sp>
      <p:sp>
        <p:nvSpPr>
          <p:cNvPr id="3" name="Datumsplatzhalter 2"/>
          <p:cNvSpPr>
            <a:spLocks noGrp="1"/>
          </p:cNvSpPr>
          <p:nvPr>
            <p:ph type="dt" sz="quarter" idx="1"/>
          </p:nvPr>
        </p:nvSpPr>
        <p:spPr>
          <a:xfrm>
            <a:off x="3849997" y="1"/>
            <a:ext cx="2946084" cy="496412"/>
          </a:xfrm>
          <a:prstGeom prst="rect">
            <a:avLst/>
          </a:prstGeom>
        </p:spPr>
        <p:txBody>
          <a:bodyPr vert="horz" lIns="91714" tIns="45857" rIns="91714" bIns="45857" rtlCol="0"/>
          <a:lstStyle>
            <a:lvl1pPr algn="r" fontAlgn="auto">
              <a:spcBef>
                <a:spcPts val="0"/>
              </a:spcBef>
              <a:spcAft>
                <a:spcPts val="0"/>
              </a:spcAft>
              <a:defRPr sz="1200">
                <a:solidFill>
                  <a:schemeClr val="tx1"/>
                </a:solidFill>
                <a:latin typeface="+mn-lt"/>
                <a:cs typeface="+mn-cs"/>
              </a:defRPr>
            </a:lvl1pPr>
          </a:lstStyle>
          <a:p>
            <a:pPr>
              <a:defRPr/>
            </a:pPr>
            <a:fld id="{0194C24C-8B5F-4420-8F6F-4A155C6A958B}" type="datetimeFigureOut">
              <a:rPr lang="de-DE"/>
              <a:pPr>
                <a:defRPr/>
              </a:pPr>
              <a:t>07.05.2026</a:t>
            </a:fld>
            <a:endParaRPr lang="de-DE"/>
          </a:p>
        </p:txBody>
      </p:sp>
      <p:sp>
        <p:nvSpPr>
          <p:cNvPr id="4" name="Fußzeilenplatzhalter 3"/>
          <p:cNvSpPr>
            <a:spLocks noGrp="1"/>
          </p:cNvSpPr>
          <p:nvPr>
            <p:ph type="ftr" sz="quarter" idx="2"/>
          </p:nvPr>
        </p:nvSpPr>
        <p:spPr>
          <a:xfrm>
            <a:off x="0" y="9430224"/>
            <a:ext cx="2946084" cy="496412"/>
          </a:xfrm>
          <a:prstGeom prst="rect">
            <a:avLst/>
          </a:prstGeom>
        </p:spPr>
        <p:txBody>
          <a:bodyPr vert="horz" lIns="91714" tIns="45857" rIns="91714" bIns="45857" rtlCol="0" anchor="b"/>
          <a:lstStyle>
            <a:lvl1pPr algn="l" fontAlgn="auto">
              <a:spcBef>
                <a:spcPts val="0"/>
              </a:spcBef>
              <a:spcAft>
                <a:spcPts val="0"/>
              </a:spcAft>
              <a:defRPr sz="1200">
                <a:solidFill>
                  <a:schemeClr val="tx1"/>
                </a:solidFill>
                <a:latin typeface="+mn-lt"/>
                <a:cs typeface="+mn-cs"/>
              </a:defRPr>
            </a:lvl1pPr>
          </a:lstStyle>
          <a:p>
            <a:pPr>
              <a:defRPr/>
            </a:pPr>
            <a:endParaRPr lang="de-DE"/>
          </a:p>
        </p:txBody>
      </p:sp>
      <p:sp>
        <p:nvSpPr>
          <p:cNvPr id="5" name="Foliennummernplatzhalter 4"/>
          <p:cNvSpPr>
            <a:spLocks noGrp="1"/>
          </p:cNvSpPr>
          <p:nvPr>
            <p:ph type="sldNum" sz="quarter" idx="3"/>
          </p:nvPr>
        </p:nvSpPr>
        <p:spPr>
          <a:xfrm>
            <a:off x="3849997" y="9430224"/>
            <a:ext cx="2946084" cy="496412"/>
          </a:xfrm>
          <a:prstGeom prst="rect">
            <a:avLst/>
          </a:prstGeom>
        </p:spPr>
        <p:txBody>
          <a:bodyPr vert="horz" lIns="91714" tIns="45857" rIns="91714" bIns="45857" rtlCol="0" anchor="b"/>
          <a:lstStyle>
            <a:lvl1pPr algn="r" fontAlgn="auto">
              <a:spcBef>
                <a:spcPts val="0"/>
              </a:spcBef>
              <a:spcAft>
                <a:spcPts val="0"/>
              </a:spcAft>
              <a:defRPr sz="1200">
                <a:solidFill>
                  <a:schemeClr val="tx1"/>
                </a:solidFill>
                <a:latin typeface="+mn-lt"/>
                <a:cs typeface="+mn-cs"/>
              </a:defRPr>
            </a:lvl1pPr>
          </a:lstStyle>
          <a:p>
            <a:pPr>
              <a:defRPr/>
            </a:pPr>
            <a:fld id="{21028E4E-13DE-4CF8-8E3F-E4AF754F7B97}" type="slidenum">
              <a:rPr lang="de-DE"/>
              <a:pPr>
                <a:defRPr/>
              </a:pPr>
              <a:t>‹Nr.›</a:t>
            </a:fld>
            <a:endParaRPr lang="de-DE"/>
          </a:p>
        </p:txBody>
      </p:sp>
    </p:spTree>
    <p:extLst>
      <p:ext uri="{BB962C8B-B14F-4D97-AF65-F5344CB8AC3E}">
        <p14:creationId xmlns:p14="http://schemas.microsoft.com/office/powerpoint/2010/main" val="20983249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1"/>
            <a:ext cx="2946084" cy="496412"/>
          </a:xfrm>
          <a:prstGeom prst="rect">
            <a:avLst/>
          </a:prstGeom>
        </p:spPr>
        <p:txBody>
          <a:bodyPr vert="horz" lIns="91714" tIns="45857" rIns="91714" bIns="45857" rtlCol="0"/>
          <a:lstStyle>
            <a:lvl1pPr algn="l" fontAlgn="auto">
              <a:spcBef>
                <a:spcPts val="0"/>
              </a:spcBef>
              <a:spcAft>
                <a:spcPts val="0"/>
              </a:spcAft>
              <a:defRPr sz="1200">
                <a:solidFill>
                  <a:schemeClr val="tx1"/>
                </a:solidFill>
                <a:latin typeface="+mn-lt"/>
                <a:cs typeface="+mn-cs"/>
              </a:defRPr>
            </a:lvl1pPr>
          </a:lstStyle>
          <a:p>
            <a:pPr>
              <a:defRPr/>
            </a:pPr>
            <a:endParaRPr lang="de-DE"/>
          </a:p>
        </p:txBody>
      </p:sp>
      <p:sp>
        <p:nvSpPr>
          <p:cNvPr id="3" name="Datumsplatzhalter 2"/>
          <p:cNvSpPr>
            <a:spLocks noGrp="1"/>
          </p:cNvSpPr>
          <p:nvPr>
            <p:ph type="dt" idx="1"/>
          </p:nvPr>
        </p:nvSpPr>
        <p:spPr>
          <a:xfrm>
            <a:off x="3849997" y="1"/>
            <a:ext cx="2946084" cy="496412"/>
          </a:xfrm>
          <a:prstGeom prst="rect">
            <a:avLst/>
          </a:prstGeom>
        </p:spPr>
        <p:txBody>
          <a:bodyPr vert="horz" lIns="91714" tIns="45857" rIns="91714" bIns="45857" rtlCol="0"/>
          <a:lstStyle>
            <a:lvl1pPr algn="r" fontAlgn="auto">
              <a:spcBef>
                <a:spcPts val="0"/>
              </a:spcBef>
              <a:spcAft>
                <a:spcPts val="0"/>
              </a:spcAft>
              <a:defRPr sz="1200">
                <a:solidFill>
                  <a:schemeClr val="tx1"/>
                </a:solidFill>
                <a:latin typeface="+mn-lt"/>
                <a:cs typeface="+mn-cs"/>
              </a:defRPr>
            </a:lvl1pPr>
          </a:lstStyle>
          <a:p>
            <a:pPr>
              <a:defRPr/>
            </a:pPr>
            <a:fld id="{CBDABFEB-84A0-4AD2-8A63-DB168338BEB4}" type="datetimeFigureOut">
              <a:rPr lang="de-DE"/>
              <a:pPr>
                <a:defRPr/>
              </a:pPr>
              <a:t>07.05.2026</a:t>
            </a:fld>
            <a:endParaRPr lang="de-DE"/>
          </a:p>
        </p:txBody>
      </p:sp>
      <p:sp>
        <p:nvSpPr>
          <p:cNvPr id="4" name="Folienbildplatzhalter 3"/>
          <p:cNvSpPr>
            <a:spLocks noGrp="1" noRot="1" noChangeAspect="1"/>
          </p:cNvSpPr>
          <p:nvPr>
            <p:ph type="sldImg" idx="2"/>
          </p:nvPr>
        </p:nvSpPr>
        <p:spPr>
          <a:xfrm>
            <a:off x="917575" y="746125"/>
            <a:ext cx="4962525" cy="3721100"/>
          </a:xfrm>
          <a:prstGeom prst="rect">
            <a:avLst/>
          </a:prstGeom>
          <a:noFill/>
          <a:ln w="12700">
            <a:solidFill>
              <a:prstClr val="black"/>
            </a:solidFill>
          </a:ln>
        </p:spPr>
        <p:txBody>
          <a:bodyPr vert="horz" lIns="91714" tIns="45857" rIns="91714" bIns="45857" rtlCol="0" anchor="ctr"/>
          <a:lstStyle/>
          <a:p>
            <a:pPr lvl="0"/>
            <a:endParaRPr lang="de-DE" noProof="0"/>
          </a:p>
        </p:txBody>
      </p:sp>
      <p:sp>
        <p:nvSpPr>
          <p:cNvPr id="5" name="Notizenplatzhalter 4"/>
          <p:cNvSpPr>
            <a:spLocks noGrp="1"/>
          </p:cNvSpPr>
          <p:nvPr>
            <p:ph type="body" sz="quarter" idx="3"/>
          </p:nvPr>
        </p:nvSpPr>
        <p:spPr>
          <a:xfrm>
            <a:off x="679130" y="4715909"/>
            <a:ext cx="5439415" cy="4467702"/>
          </a:xfrm>
          <a:prstGeom prst="rect">
            <a:avLst/>
          </a:prstGeom>
        </p:spPr>
        <p:txBody>
          <a:bodyPr vert="horz" lIns="91714" tIns="45857" rIns="91714" bIns="45857"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p>
        </p:txBody>
      </p:sp>
      <p:sp>
        <p:nvSpPr>
          <p:cNvPr id="6" name="Fußzeilenplatzhalter 5"/>
          <p:cNvSpPr>
            <a:spLocks noGrp="1"/>
          </p:cNvSpPr>
          <p:nvPr>
            <p:ph type="ftr" sz="quarter" idx="4"/>
          </p:nvPr>
        </p:nvSpPr>
        <p:spPr>
          <a:xfrm>
            <a:off x="0" y="9430224"/>
            <a:ext cx="2946084" cy="496412"/>
          </a:xfrm>
          <a:prstGeom prst="rect">
            <a:avLst/>
          </a:prstGeom>
        </p:spPr>
        <p:txBody>
          <a:bodyPr vert="horz" lIns="91714" tIns="45857" rIns="91714" bIns="45857" rtlCol="0" anchor="b"/>
          <a:lstStyle>
            <a:lvl1pPr algn="l" fontAlgn="auto">
              <a:spcBef>
                <a:spcPts val="0"/>
              </a:spcBef>
              <a:spcAft>
                <a:spcPts val="0"/>
              </a:spcAft>
              <a:defRPr sz="1200">
                <a:solidFill>
                  <a:schemeClr val="tx1"/>
                </a:solidFill>
                <a:latin typeface="+mn-lt"/>
                <a:cs typeface="+mn-cs"/>
              </a:defRPr>
            </a:lvl1pPr>
          </a:lstStyle>
          <a:p>
            <a:pPr>
              <a:defRPr/>
            </a:pPr>
            <a:endParaRPr lang="de-DE"/>
          </a:p>
        </p:txBody>
      </p:sp>
      <p:sp>
        <p:nvSpPr>
          <p:cNvPr id="7" name="Foliennummernplatzhalter 6"/>
          <p:cNvSpPr>
            <a:spLocks noGrp="1"/>
          </p:cNvSpPr>
          <p:nvPr>
            <p:ph type="sldNum" sz="quarter" idx="5"/>
          </p:nvPr>
        </p:nvSpPr>
        <p:spPr>
          <a:xfrm>
            <a:off x="3849997" y="9430224"/>
            <a:ext cx="2946084" cy="496412"/>
          </a:xfrm>
          <a:prstGeom prst="rect">
            <a:avLst/>
          </a:prstGeom>
        </p:spPr>
        <p:txBody>
          <a:bodyPr vert="horz" lIns="91714" tIns="45857" rIns="91714" bIns="45857" rtlCol="0" anchor="b"/>
          <a:lstStyle>
            <a:lvl1pPr algn="r" fontAlgn="auto">
              <a:spcBef>
                <a:spcPts val="0"/>
              </a:spcBef>
              <a:spcAft>
                <a:spcPts val="0"/>
              </a:spcAft>
              <a:defRPr sz="1200">
                <a:solidFill>
                  <a:schemeClr val="tx1"/>
                </a:solidFill>
                <a:latin typeface="+mn-lt"/>
                <a:cs typeface="+mn-cs"/>
              </a:defRPr>
            </a:lvl1pPr>
          </a:lstStyle>
          <a:p>
            <a:pPr>
              <a:defRPr/>
            </a:pPr>
            <a:fld id="{D0D5621D-0CD3-4045-BA6C-F6BA26529920}" type="slidenum">
              <a:rPr lang="de-DE"/>
              <a:pPr>
                <a:defRPr/>
              </a:pPr>
              <a:t>‹Nr.›</a:t>
            </a:fld>
            <a:endParaRPr lang="de-DE"/>
          </a:p>
        </p:txBody>
      </p:sp>
    </p:spTree>
    <p:extLst>
      <p:ext uri="{BB962C8B-B14F-4D97-AF65-F5344CB8AC3E}">
        <p14:creationId xmlns:p14="http://schemas.microsoft.com/office/powerpoint/2010/main" val="810885488"/>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noProof="0" dirty="0"/>
              <a:t>What are pared receptors? How are they defined?</a:t>
            </a:r>
          </a:p>
        </p:txBody>
      </p:sp>
      <p:sp>
        <p:nvSpPr>
          <p:cNvPr id="4" name="Foliennummernplatzhalter 3"/>
          <p:cNvSpPr>
            <a:spLocks noGrp="1"/>
          </p:cNvSpPr>
          <p:nvPr>
            <p:ph type="sldNum" sz="quarter" idx="10"/>
          </p:nvPr>
        </p:nvSpPr>
        <p:spPr/>
        <p:txBody>
          <a:bodyPr/>
          <a:lstStyle/>
          <a:p>
            <a:pPr>
              <a:defRPr/>
            </a:pPr>
            <a:fld id="{D0D5621D-0CD3-4045-BA6C-F6BA26529920}" type="slidenum">
              <a:rPr lang="de-DE" smtClean="0"/>
              <a:pPr>
                <a:defRPr/>
              </a:pPr>
              <a:t>1</a:t>
            </a:fld>
            <a:endParaRPr lang="de-DE"/>
          </a:p>
        </p:txBody>
      </p:sp>
    </p:spTree>
    <p:extLst>
      <p:ext uri="{BB962C8B-B14F-4D97-AF65-F5344CB8AC3E}">
        <p14:creationId xmlns:p14="http://schemas.microsoft.com/office/powerpoint/2010/main" val="24964489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noProof="0" dirty="0"/>
          </a:p>
        </p:txBody>
      </p:sp>
      <p:sp>
        <p:nvSpPr>
          <p:cNvPr id="4" name="Foliennummernplatzhalter 3"/>
          <p:cNvSpPr>
            <a:spLocks noGrp="1"/>
          </p:cNvSpPr>
          <p:nvPr>
            <p:ph type="sldNum" sz="quarter" idx="10"/>
          </p:nvPr>
        </p:nvSpPr>
        <p:spPr/>
        <p:txBody>
          <a:bodyPr/>
          <a:lstStyle/>
          <a:p>
            <a:pPr>
              <a:defRPr/>
            </a:pPr>
            <a:fld id="{D0D5621D-0CD3-4045-BA6C-F6BA26529920}" type="slidenum">
              <a:rPr lang="de-DE" smtClean="0"/>
              <a:pPr>
                <a:defRPr/>
              </a:pPr>
              <a:t>2</a:t>
            </a:fld>
            <a:endParaRPr lang="de-DE"/>
          </a:p>
        </p:txBody>
      </p:sp>
    </p:spTree>
    <p:extLst>
      <p:ext uri="{BB962C8B-B14F-4D97-AF65-F5344CB8AC3E}">
        <p14:creationId xmlns:p14="http://schemas.microsoft.com/office/powerpoint/2010/main" val="29835066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p>
        </p:txBody>
      </p:sp>
      <p:sp>
        <p:nvSpPr>
          <p:cNvPr id="3" name="Untertitel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p>
        </p:txBody>
      </p:sp>
    </p:spTree>
    <p:extLst>
      <p:ext uri="{BB962C8B-B14F-4D97-AF65-F5344CB8AC3E}">
        <p14:creationId xmlns:p14="http://schemas.microsoft.com/office/powerpoint/2010/main" val="30004148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p>
        </p:txBody>
      </p:sp>
      <p:sp>
        <p:nvSpPr>
          <p:cNvPr id="3" name="Vertikaler Textplatzhalter 2"/>
          <p:cNvSpPr>
            <a:spLocks noGrp="1"/>
          </p:cNvSpPr>
          <p:nvPr>
            <p:ph type="body" orient="vert" idx="1"/>
          </p:nvPr>
        </p:nvSpPr>
        <p:spPr>
          <a:xfrm>
            <a:off x="457200" y="1600200"/>
            <a:ext cx="8229600" cy="4525963"/>
          </a:xfrm>
          <a:prstGeom prst="rect">
            <a:avLst/>
          </a:prstGeo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8948843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a:prstGeom prst="rect">
            <a:avLst/>
          </a:prstGeo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457200" y="274638"/>
            <a:ext cx="6019800" cy="5851525"/>
          </a:xfrm>
          <a:prstGeom prst="rect">
            <a:avLst/>
          </a:prstGeo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13573978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p>
        </p:txBody>
      </p:sp>
      <p:sp>
        <p:nvSpPr>
          <p:cNvPr id="3" name="Inhaltsplatzhalter 2"/>
          <p:cNvSpPr>
            <a:spLocks noGrp="1"/>
          </p:cNvSpPr>
          <p:nvPr>
            <p:ph idx="1"/>
          </p:nvPr>
        </p:nvSpPr>
        <p:spPr>
          <a:xfrm>
            <a:off x="457200" y="1600200"/>
            <a:ext cx="8229600" cy="4525963"/>
          </a:xfrm>
          <a:prstGeom prst="rect">
            <a:avLst/>
          </a:prstGeo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24574210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 bearbeiten</a:t>
            </a:r>
          </a:p>
        </p:txBody>
      </p:sp>
    </p:spTree>
    <p:extLst>
      <p:ext uri="{BB962C8B-B14F-4D97-AF65-F5344CB8AC3E}">
        <p14:creationId xmlns:p14="http://schemas.microsoft.com/office/powerpoint/2010/main" val="17060983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p>
        </p:txBody>
      </p:sp>
      <p:sp>
        <p:nvSpPr>
          <p:cNvPr id="3" name="Inhaltsplatzhalt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23192953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38588001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p>
        </p:txBody>
      </p:sp>
    </p:spTree>
    <p:extLst>
      <p:ext uri="{BB962C8B-B14F-4D97-AF65-F5344CB8AC3E}">
        <p14:creationId xmlns:p14="http://schemas.microsoft.com/office/powerpoint/2010/main" val="33829754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41155431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Tree>
    <p:extLst>
      <p:ext uri="{BB962C8B-B14F-4D97-AF65-F5344CB8AC3E}">
        <p14:creationId xmlns:p14="http://schemas.microsoft.com/office/powerpoint/2010/main" val="20172570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Tree>
    <p:extLst>
      <p:ext uri="{BB962C8B-B14F-4D97-AF65-F5344CB8AC3E}">
        <p14:creationId xmlns:p14="http://schemas.microsoft.com/office/powerpoint/2010/main" val="21782708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5263" r:id="rId1"/>
    <p:sldLayoutId id="2147485264" r:id="rId2"/>
    <p:sldLayoutId id="2147485265" r:id="rId3"/>
    <p:sldLayoutId id="2147485266" r:id="rId4"/>
    <p:sldLayoutId id="2147485267" r:id="rId5"/>
    <p:sldLayoutId id="2147485268" r:id="rId6"/>
    <p:sldLayoutId id="2147485269" r:id="rId7"/>
    <p:sldLayoutId id="2147485270" r:id="rId8"/>
    <p:sldLayoutId id="2147485271" r:id="rId9"/>
    <p:sldLayoutId id="2147485272" r:id="rId10"/>
    <p:sldLayoutId id="2147485273"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xml"/><Relationship Id="rId5" Type="http://schemas.openxmlformats.org/officeDocument/2006/relationships/image" Target="../media/image2.pn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tags" Target="../tags/tag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12" name="Gruppieren 111">
            <a:extLst>
              <a:ext uri="{FF2B5EF4-FFF2-40B4-BE49-F238E27FC236}">
                <a16:creationId xmlns:a16="http://schemas.microsoft.com/office/drawing/2014/main" id="{64558AFE-3D81-49DC-A367-B446A8FEB2BE}"/>
              </a:ext>
            </a:extLst>
          </p:cNvPr>
          <p:cNvGrpSpPr/>
          <p:nvPr/>
        </p:nvGrpSpPr>
        <p:grpSpPr>
          <a:xfrm>
            <a:off x="137160" y="2913816"/>
            <a:ext cx="8680117" cy="2396850"/>
            <a:chOff x="137160" y="2708076"/>
            <a:chExt cx="8680117" cy="2396850"/>
          </a:xfrm>
        </p:grpSpPr>
        <p:pic>
          <p:nvPicPr>
            <p:cNvPr id="14" name="Grafik 13">
              <a:extLst>
                <a:ext uri="{FF2B5EF4-FFF2-40B4-BE49-F238E27FC236}">
                  <a16:creationId xmlns:a16="http://schemas.microsoft.com/office/drawing/2014/main" id="{45D90517-B7A2-4026-A08C-98591EFF0C5E}"/>
                </a:ext>
              </a:extLst>
            </p:cNvPr>
            <p:cNvPicPr>
              <a:picLocks noChangeAspect="1"/>
            </p:cNvPicPr>
            <p:nvPr/>
          </p:nvPicPr>
          <p:blipFill rotWithShape="1">
            <a:blip r:embed="rId4"/>
            <a:srcRect l="47309" t="39973" b="32957"/>
            <a:stretch/>
          </p:blipFill>
          <p:spPr>
            <a:xfrm>
              <a:off x="164592" y="4244339"/>
              <a:ext cx="3072382" cy="848091"/>
            </a:xfrm>
            <a:prstGeom prst="rect">
              <a:avLst/>
            </a:prstGeom>
          </p:spPr>
        </p:pic>
        <p:pic>
          <p:nvPicPr>
            <p:cNvPr id="19" name="Grafik 18">
              <a:extLst>
                <a:ext uri="{FF2B5EF4-FFF2-40B4-BE49-F238E27FC236}">
                  <a16:creationId xmlns:a16="http://schemas.microsoft.com/office/drawing/2014/main" id="{8F2F31C1-B5AF-4BFC-A37A-9E3197A17BE3}"/>
                </a:ext>
              </a:extLst>
            </p:cNvPr>
            <p:cNvPicPr>
              <a:picLocks noChangeAspect="1"/>
            </p:cNvPicPr>
            <p:nvPr/>
          </p:nvPicPr>
          <p:blipFill rotWithShape="1">
            <a:blip r:embed="rId4"/>
            <a:srcRect l="1556" t="72336" r="47138"/>
            <a:stretch/>
          </p:blipFill>
          <p:spPr>
            <a:xfrm>
              <a:off x="2942875" y="4238244"/>
              <a:ext cx="2991549" cy="866682"/>
            </a:xfrm>
            <a:prstGeom prst="rect">
              <a:avLst/>
            </a:prstGeom>
          </p:spPr>
        </p:pic>
        <p:pic>
          <p:nvPicPr>
            <p:cNvPr id="20" name="Grafik 19">
              <a:extLst>
                <a:ext uri="{FF2B5EF4-FFF2-40B4-BE49-F238E27FC236}">
                  <a16:creationId xmlns:a16="http://schemas.microsoft.com/office/drawing/2014/main" id="{E34A809D-F2F9-4D00-B2C4-ED1EE24F48AF}"/>
                </a:ext>
              </a:extLst>
            </p:cNvPr>
            <p:cNvPicPr>
              <a:picLocks noChangeAspect="1"/>
            </p:cNvPicPr>
            <p:nvPr/>
          </p:nvPicPr>
          <p:blipFill rotWithShape="1">
            <a:blip r:embed="rId4"/>
            <a:srcRect l="458" t="39584" r="97020" b="32956"/>
            <a:stretch/>
          </p:blipFill>
          <p:spPr>
            <a:xfrm>
              <a:off x="158496" y="4232147"/>
              <a:ext cx="147014" cy="860283"/>
            </a:xfrm>
            <a:prstGeom prst="rect">
              <a:avLst/>
            </a:prstGeom>
          </p:spPr>
        </p:pic>
        <p:sp>
          <p:nvSpPr>
            <p:cNvPr id="5" name="Textfeld 4">
              <a:extLst>
                <a:ext uri="{FF2B5EF4-FFF2-40B4-BE49-F238E27FC236}">
                  <a16:creationId xmlns:a16="http://schemas.microsoft.com/office/drawing/2014/main" id="{080D96B5-5E46-4871-9071-A70A4DDF8661}"/>
                </a:ext>
              </a:extLst>
            </p:cNvPr>
            <p:cNvSpPr txBox="1"/>
            <p:nvPr/>
          </p:nvSpPr>
          <p:spPr>
            <a:xfrm>
              <a:off x="164592" y="4935191"/>
              <a:ext cx="49694" cy="107722"/>
            </a:xfrm>
            <a:prstGeom prst="rect">
              <a:avLst/>
            </a:prstGeom>
            <a:solidFill>
              <a:schemeClr val="bg1"/>
            </a:solidFill>
          </p:spPr>
          <p:txBody>
            <a:bodyPr wrap="none" lIns="0" tIns="0" rIns="0" bIns="0" rtlCol="0">
              <a:spAutoFit/>
            </a:bodyPr>
            <a:lstStyle/>
            <a:p>
              <a:r>
                <a:rPr lang="de-DE" sz="700" dirty="0">
                  <a:solidFill>
                    <a:schemeClr val="tx1"/>
                  </a:solidFill>
                </a:rPr>
                <a:t>3</a:t>
              </a:r>
            </a:p>
          </p:txBody>
        </p:sp>
        <p:sp>
          <p:nvSpPr>
            <p:cNvPr id="23" name="Rectangle 7">
              <a:extLst>
                <a:ext uri="{FF2B5EF4-FFF2-40B4-BE49-F238E27FC236}">
                  <a16:creationId xmlns:a16="http://schemas.microsoft.com/office/drawing/2014/main" id="{A44D1871-4FE5-49CA-9EFB-2CE5245942F0}"/>
                </a:ext>
              </a:extLst>
            </p:cNvPr>
            <p:cNvSpPr>
              <a:spLocks noChangeArrowheads="1"/>
            </p:cNvSpPr>
            <p:nvPr/>
          </p:nvSpPr>
          <p:spPr bwMode="auto">
            <a:xfrm flipH="1">
              <a:off x="3291457" y="4648939"/>
              <a:ext cx="2322415" cy="226591"/>
            </a:xfrm>
            <a:prstGeom prst="rect">
              <a:avLst/>
            </a:prstGeom>
            <a:solidFill>
              <a:schemeClr val="bg1"/>
            </a:solidFill>
            <a:ln>
              <a:noFill/>
            </a:ln>
            <a:effectLst/>
          </p:spPr>
          <p:txBody>
            <a:bodyPr vert="horz" wrap="square" lIns="36000" tIns="36000" rIns="36000" bIns="3600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en-US" sz="1000" dirty="0">
                  <a:solidFill>
                    <a:schemeClr val="tx1"/>
                  </a:solidFill>
                  <a:cs typeface="Arial" pitchFamily="34" charset="0"/>
                </a:rPr>
                <a:t>Common wall lizard Pmu_</a:t>
              </a:r>
              <a:r>
                <a:rPr lang="en-US" sz="1000" i="1" dirty="0">
                  <a:solidFill>
                    <a:schemeClr val="tx1"/>
                  </a:solidFill>
                  <a:cs typeface="Arial" pitchFamily="34" charset="0"/>
                </a:rPr>
                <a:t>CEACAM1L1</a:t>
              </a:r>
              <a:endParaRPr kumimoji="0" lang="en-US" sz="1000" b="0" i="1" u="none" strike="noStrike" cap="none" normalizeH="0" baseline="0" dirty="0">
                <a:ln>
                  <a:noFill/>
                </a:ln>
                <a:solidFill>
                  <a:schemeClr val="tx1"/>
                </a:solidFill>
                <a:effectLst/>
                <a:cs typeface="Arial" pitchFamily="34" charset="0"/>
              </a:endParaRPr>
            </a:p>
          </p:txBody>
        </p:sp>
        <p:cxnSp>
          <p:nvCxnSpPr>
            <p:cNvPr id="24" name="Gerade Verbindung mit Pfeil 23">
              <a:extLst>
                <a:ext uri="{FF2B5EF4-FFF2-40B4-BE49-F238E27FC236}">
                  <a16:creationId xmlns:a16="http://schemas.microsoft.com/office/drawing/2014/main" id="{D91F1B96-3425-473A-B5A7-70D03C97CEF8}"/>
                </a:ext>
              </a:extLst>
            </p:cNvPr>
            <p:cNvCxnSpPr>
              <a:cxnSpLocks/>
            </p:cNvCxnSpPr>
            <p:nvPr/>
          </p:nvCxnSpPr>
          <p:spPr bwMode="auto">
            <a:xfrm>
              <a:off x="209665" y="4202415"/>
              <a:ext cx="4514735" cy="0"/>
            </a:xfrm>
            <a:prstGeom prst="straightConnector1">
              <a:avLst/>
            </a:prstGeom>
            <a:ln w="12700">
              <a:tailEnd type="triangle"/>
            </a:ln>
          </p:spPr>
          <p:style>
            <a:lnRef idx="1">
              <a:schemeClr val="dk1"/>
            </a:lnRef>
            <a:fillRef idx="0">
              <a:schemeClr val="dk1"/>
            </a:fillRef>
            <a:effectRef idx="0">
              <a:schemeClr val="dk1"/>
            </a:effectRef>
            <a:fontRef idx="minor">
              <a:schemeClr val="tx1"/>
            </a:fontRef>
          </p:style>
        </p:cxnSp>
        <p:sp>
          <p:nvSpPr>
            <p:cNvPr id="28" name="Rectangle 7">
              <a:extLst>
                <a:ext uri="{FF2B5EF4-FFF2-40B4-BE49-F238E27FC236}">
                  <a16:creationId xmlns:a16="http://schemas.microsoft.com/office/drawing/2014/main" id="{C5F63499-9007-4D40-A12D-80761141F1C2}"/>
                </a:ext>
              </a:extLst>
            </p:cNvPr>
            <p:cNvSpPr>
              <a:spLocks noChangeArrowheads="1"/>
            </p:cNvSpPr>
            <p:nvPr/>
          </p:nvSpPr>
          <p:spPr bwMode="auto">
            <a:xfrm>
              <a:off x="5603209" y="4193306"/>
              <a:ext cx="399716" cy="195814"/>
            </a:xfrm>
            <a:prstGeom prst="rect">
              <a:avLst/>
            </a:prstGeom>
            <a:noFill/>
            <a:ln>
              <a:noFill/>
            </a:ln>
            <a:effectLst/>
          </p:spPr>
          <p:txBody>
            <a:bodyPr vert="horz" wrap="none" lIns="36000" tIns="36000" rIns="36000" bIns="3600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en-US" sz="800" dirty="0">
                  <a:solidFill>
                    <a:schemeClr val="tx1"/>
                  </a:solidFill>
                  <a:cs typeface="Arial" pitchFamily="34" charset="0"/>
                </a:rPr>
                <a:t>identity</a:t>
              </a:r>
              <a:endParaRPr kumimoji="0" lang="en-US" sz="800" b="0" i="0" u="none" strike="noStrike" cap="none" normalizeH="0" baseline="0" dirty="0">
                <a:ln>
                  <a:noFill/>
                </a:ln>
                <a:solidFill>
                  <a:schemeClr val="tx1"/>
                </a:solidFill>
                <a:effectLst/>
                <a:cs typeface="Arial" pitchFamily="34" charset="0"/>
              </a:endParaRPr>
            </a:p>
          </p:txBody>
        </p:sp>
        <p:sp>
          <p:nvSpPr>
            <p:cNvPr id="32" name="Rechteck 31">
              <a:extLst>
                <a:ext uri="{FF2B5EF4-FFF2-40B4-BE49-F238E27FC236}">
                  <a16:creationId xmlns:a16="http://schemas.microsoft.com/office/drawing/2014/main" id="{77E05E42-6A68-4CDF-8CF4-3584F999204A}"/>
                </a:ext>
              </a:extLst>
            </p:cNvPr>
            <p:cNvSpPr>
              <a:spLocks noChangeAspect="1"/>
            </p:cNvSpPr>
            <p:nvPr/>
          </p:nvSpPr>
          <p:spPr>
            <a:xfrm>
              <a:off x="1946909" y="4450079"/>
              <a:ext cx="121709" cy="433909"/>
            </a:xfrm>
            <a:prstGeom prst="rect">
              <a:avLst/>
            </a:prstGeom>
            <a:noFill/>
            <a:ln w="9525">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0" name="Textfeld 49">
              <a:extLst>
                <a:ext uri="{FF2B5EF4-FFF2-40B4-BE49-F238E27FC236}">
                  <a16:creationId xmlns:a16="http://schemas.microsoft.com/office/drawing/2014/main" id="{59CB790E-A06C-4F54-989D-0AF1BDA47FF9}"/>
                </a:ext>
              </a:extLst>
            </p:cNvPr>
            <p:cNvSpPr txBox="1"/>
            <p:nvPr/>
          </p:nvSpPr>
          <p:spPr>
            <a:xfrm>
              <a:off x="556638" y="4236643"/>
              <a:ext cx="99386" cy="107722"/>
            </a:xfrm>
            <a:prstGeom prst="rect">
              <a:avLst/>
            </a:prstGeom>
            <a:noFill/>
          </p:spPr>
          <p:txBody>
            <a:bodyPr wrap="square" lIns="0" tIns="0" rIns="0" bIns="0" rtlCol="0">
              <a:spAutoFit/>
            </a:bodyPr>
            <a:lstStyle/>
            <a:p>
              <a:r>
                <a:rPr lang="de-DE" sz="700" dirty="0">
                  <a:solidFill>
                    <a:schemeClr val="tx1"/>
                  </a:solidFill>
                </a:rPr>
                <a:t>16</a:t>
              </a:r>
            </a:p>
          </p:txBody>
        </p:sp>
        <p:sp>
          <p:nvSpPr>
            <p:cNvPr id="51" name="Rechteck 50">
              <a:extLst>
                <a:ext uri="{FF2B5EF4-FFF2-40B4-BE49-F238E27FC236}">
                  <a16:creationId xmlns:a16="http://schemas.microsoft.com/office/drawing/2014/main" id="{DC1B29C2-6818-422E-AC28-E7FA99A6611D}"/>
                </a:ext>
              </a:extLst>
            </p:cNvPr>
            <p:cNvSpPr>
              <a:spLocks noChangeAspect="1"/>
            </p:cNvSpPr>
            <p:nvPr/>
          </p:nvSpPr>
          <p:spPr>
            <a:xfrm>
              <a:off x="457750" y="4335918"/>
              <a:ext cx="80328" cy="102728"/>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2" name="Rechteck 51">
              <a:extLst>
                <a:ext uri="{FF2B5EF4-FFF2-40B4-BE49-F238E27FC236}">
                  <a16:creationId xmlns:a16="http://schemas.microsoft.com/office/drawing/2014/main" id="{69CD90EA-5CEB-4EF0-91BB-F8996CC71953}"/>
                </a:ext>
              </a:extLst>
            </p:cNvPr>
            <p:cNvSpPr>
              <a:spLocks noChangeAspect="1"/>
            </p:cNvSpPr>
            <p:nvPr/>
          </p:nvSpPr>
          <p:spPr>
            <a:xfrm>
              <a:off x="568874" y="4335775"/>
              <a:ext cx="80328" cy="102871"/>
            </a:xfrm>
            <a:prstGeom prst="rect">
              <a:avLst/>
            </a:prstGeom>
            <a:solidFill>
              <a:srgbClr val="999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3" name="Rechteck 52">
              <a:extLst>
                <a:ext uri="{FF2B5EF4-FFF2-40B4-BE49-F238E27FC236}">
                  <a16:creationId xmlns:a16="http://schemas.microsoft.com/office/drawing/2014/main" id="{3D868BBF-2A45-45E3-801B-0F68EBF76A18}"/>
                </a:ext>
              </a:extLst>
            </p:cNvPr>
            <p:cNvSpPr>
              <a:spLocks noChangeAspect="1"/>
            </p:cNvSpPr>
            <p:nvPr/>
          </p:nvSpPr>
          <p:spPr>
            <a:xfrm>
              <a:off x="1981885" y="4334012"/>
              <a:ext cx="80328" cy="104633"/>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4" name="Rechteck 53">
              <a:extLst>
                <a:ext uri="{FF2B5EF4-FFF2-40B4-BE49-F238E27FC236}">
                  <a16:creationId xmlns:a16="http://schemas.microsoft.com/office/drawing/2014/main" id="{81DC3907-2F0C-4D51-9205-84F18557FAD3}"/>
                </a:ext>
              </a:extLst>
            </p:cNvPr>
            <p:cNvSpPr>
              <a:spLocks noChangeAspect="1"/>
            </p:cNvSpPr>
            <p:nvPr/>
          </p:nvSpPr>
          <p:spPr>
            <a:xfrm>
              <a:off x="2182438" y="4335838"/>
              <a:ext cx="82220" cy="102808"/>
            </a:xfrm>
            <a:prstGeom prst="rect">
              <a:avLst/>
            </a:prstGeom>
            <a:solidFill>
              <a:srgbClr val="999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3" name="Rechteck 42">
              <a:extLst>
                <a:ext uri="{FF2B5EF4-FFF2-40B4-BE49-F238E27FC236}">
                  <a16:creationId xmlns:a16="http://schemas.microsoft.com/office/drawing/2014/main" id="{FF8E0AAB-AFA8-4A12-A24F-508F14344815}"/>
                </a:ext>
              </a:extLst>
            </p:cNvPr>
            <p:cNvSpPr>
              <a:spLocks noChangeAspect="1"/>
            </p:cNvSpPr>
            <p:nvPr/>
          </p:nvSpPr>
          <p:spPr>
            <a:xfrm>
              <a:off x="2166049" y="4408352"/>
              <a:ext cx="51051" cy="283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57" name="Gerade Verbindung 43">
              <a:extLst>
                <a:ext uri="{FF2B5EF4-FFF2-40B4-BE49-F238E27FC236}">
                  <a16:creationId xmlns:a16="http://schemas.microsoft.com/office/drawing/2014/main" id="{B33ABBDB-055B-461A-B921-EE483E15B8A8}"/>
                </a:ext>
              </a:extLst>
            </p:cNvPr>
            <p:cNvCxnSpPr>
              <a:cxnSpLocks/>
            </p:cNvCxnSpPr>
            <p:nvPr/>
          </p:nvCxnSpPr>
          <p:spPr>
            <a:xfrm>
              <a:off x="219075" y="4665980"/>
              <a:ext cx="5414995"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pic>
          <p:nvPicPr>
            <p:cNvPr id="3" name="Grafik 2">
              <a:extLst>
                <a:ext uri="{FF2B5EF4-FFF2-40B4-BE49-F238E27FC236}">
                  <a16:creationId xmlns:a16="http://schemas.microsoft.com/office/drawing/2014/main" id="{EC213AED-6CE9-4C57-A6E1-1054C7822DE5}"/>
                </a:ext>
              </a:extLst>
            </p:cNvPr>
            <p:cNvPicPr>
              <a:picLocks noChangeAspect="1"/>
            </p:cNvPicPr>
            <p:nvPr/>
          </p:nvPicPr>
          <p:blipFill rotWithShape="1">
            <a:blip r:embed="rId4"/>
            <a:srcRect t="6923" b="66322"/>
            <a:stretch/>
          </p:blipFill>
          <p:spPr>
            <a:xfrm>
              <a:off x="137160" y="3153880"/>
              <a:ext cx="5830822" cy="838192"/>
            </a:xfrm>
            <a:prstGeom prst="rect">
              <a:avLst/>
            </a:prstGeom>
          </p:spPr>
        </p:pic>
        <p:pic>
          <p:nvPicPr>
            <p:cNvPr id="17" name="Grafik 16">
              <a:extLst>
                <a:ext uri="{FF2B5EF4-FFF2-40B4-BE49-F238E27FC236}">
                  <a16:creationId xmlns:a16="http://schemas.microsoft.com/office/drawing/2014/main" id="{A7AB67DE-6A9C-4986-A6BC-ECCD4763E497}"/>
                </a:ext>
              </a:extLst>
            </p:cNvPr>
            <p:cNvPicPr>
              <a:picLocks noChangeAspect="1"/>
            </p:cNvPicPr>
            <p:nvPr/>
          </p:nvPicPr>
          <p:blipFill rotWithShape="1">
            <a:blip r:embed="rId4"/>
            <a:srcRect l="1671" t="39709" r="50395" b="33147"/>
            <a:stretch/>
          </p:blipFill>
          <p:spPr>
            <a:xfrm>
              <a:off x="5686108" y="3159633"/>
              <a:ext cx="2794952" cy="850392"/>
            </a:xfrm>
            <a:prstGeom prst="rect">
              <a:avLst/>
            </a:prstGeom>
          </p:spPr>
        </p:pic>
        <p:pic>
          <p:nvPicPr>
            <p:cNvPr id="18" name="Grafik 17">
              <a:extLst>
                <a:ext uri="{FF2B5EF4-FFF2-40B4-BE49-F238E27FC236}">
                  <a16:creationId xmlns:a16="http://schemas.microsoft.com/office/drawing/2014/main" id="{D71FADB3-ED22-4EC0-AEB9-286CE5A09928}"/>
                </a:ext>
              </a:extLst>
            </p:cNvPr>
            <p:cNvPicPr>
              <a:picLocks noChangeAspect="1"/>
            </p:cNvPicPr>
            <p:nvPr/>
          </p:nvPicPr>
          <p:blipFill rotWithShape="1">
            <a:blip r:embed="rId4"/>
            <a:srcRect l="94846" t="42762" r="-1206" b="31863"/>
            <a:stretch/>
          </p:blipFill>
          <p:spPr>
            <a:xfrm>
              <a:off x="8401050" y="3253280"/>
              <a:ext cx="370840" cy="795020"/>
            </a:xfrm>
            <a:prstGeom prst="rect">
              <a:avLst/>
            </a:prstGeom>
          </p:spPr>
        </p:pic>
        <p:cxnSp>
          <p:nvCxnSpPr>
            <p:cNvPr id="21" name="Gerade Verbindung mit Pfeil 20">
              <a:extLst>
                <a:ext uri="{FF2B5EF4-FFF2-40B4-BE49-F238E27FC236}">
                  <a16:creationId xmlns:a16="http://schemas.microsoft.com/office/drawing/2014/main" id="{0FB0FBBB-4532-4912-95A4-E8B82D218048}"/>
                </a:ext>
              </a:extLst>
            </p:cNvPr>
            <p:cNvCxnSpPr>
              <a:cxnSpLocks/>
            </p:cNvCxnSpPr>
            <p:nvPr/>
          </p:nvCxnSpPr>
          <p:spPr bwMode="auto">
            <a:xfrm>
              <a:off x="526657" y="3098340"/>
              <a:ext cx="7902651" cy="0"/>
            </a:xfrm>
            <a:prstGeom prst="straightConnector1">
              <a:avLst/>
            </a:prstGeom>
            <a:ln w="12700">
              <a:tailEnd type="triangle"/>
            </a:ln>
          </p:spPr>
          <p:style>
            <a:lnRef idx="1">
              <a:schemeClr val="dk1"/>
            </a:lnRef>
            <a:fillRef idx="0">
              <a:schemeClr val="dk1"/>
            </a:fillRef>
            <a:effectRef idx="0">
              <a:schemeClr val="dk1"/>
            </a:effectRef>
            <a:fontRef idx="minor">
              <a:schemeClr val="tx1"/>
            </a:fontRef>
          </p:style>
        </p:cxnSp>
        <p:sp>
          <p:nvSpPr>
            <p:cNvPr id="22" name="Rectangle 7">
              <a:extLst>
                <a:ext uri="{FF2B5EF4-FFF2-40B4-BE49-F238E27FC236}">
                  <a16:creationId xmlns:a16="http://schemas.microsoft.com/office/drawing/2014/main" id="{692DB339-ACA5-40EC-A77F-CC2752F69044}"/>
                </a:ext>
              </a:extLst>
            </p:cNvPr>
            <p:cNvSpPr>
              <a:spLocks noChangeArrowheads="1"/>
            </p:cNvSpPr>
            <p:nvPr/>
          </p:nvSpPr>
          <p:spPr bwMode="auto">
            <a:xfrm flipH="1">
              <a:off x="3365030" y="2861081"/>
              <a:ext cx="2269040" cy="226591"/>
            </a:xfrm>
            <a:prstGeom prst="rect">
              <a:avLst/>
            </a:prstGeom>
            <a:solidFill>
              <a:schemeClr val="bg1"/>
            </a:solidFill>
            <a:ln>
              <a:noFill/>
            </a:ln>
            <a:effectLst/>
          </p:spPr>
          <p:txBody>
            <a:bodyPr vert="horz" wrap="square" lIns="36000" tIns="36000" rIns="36000" bIns="3600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en-US" sz="1000" dirty="0">
                  <a:solidFill>
                    <a:schemeClr val="tx1"/>
                  </a:solidFill>
                  <a:cs typeface="Arial" pitchFamily="34" charset="0"/>
                </a:rPr>
                <a:t>Common wall lizard Pmu_</a:t>
              </a:r>
              <a:r>
                <a:rPr lang="en-US" sz="1000" i="1" dirty="0">
                  <a:solidFill>
                    <a:schemeClr val="tx1"/>
                  </a:solidFill>
                  <a:cs typeface="Arial" pitchFamily="34" charset="0"/>
                </a:rPr>
                <a:t>CEACAM1</a:t>
              </a:r>
              <a:endParaRPr kumimoji="0" lang="en-US" sz="1000" b="0" i="1" u="none" strike="noStrike" cap="none" normalizeH="0" baseline="0" dirty="0">
                <a:ln>
                  <a:noFill/>
                </a:ln>
                <a:solidFill>
                  <a:schemeClr val="tx1"/>
                </a:solidFill>
                <a:effectLst/>
                <a:cs typeface="Arial" pitchFamily="34" charset="0"/>
              </a:endParaRPr>
            </a:p>
          </p:txBody>
        </p:sp>
        <p:sp>
          <p:nvSpPr>
            <p:cNvPr id="26" name="Rectangle 7">
              <a:extLst>
                <a:ext uri="{FF2B5EF4-FFF2-40B4-BE49-F238E27FC236}">
                  <a16:creationId xmlns:a16="http://schemas.microsoft.com/office/drawing/2014/main" id="{30E94F4C-59D3-42A0-BF68-2B5532BB88E4}"/>
                </a:ext>
              </a:extLst>
            </p:cNvPr>
            <p:cNvSpPr>
              <a:spLocks noChangeArrowheads="1"/>
            </p:cNvSpPr>
            <p:nvPr/>
          </p:nvSpPr>
          <p:spPr bwMode="auto">
            <a:xfrm>
              <a:off x="8417561" y="3117548"/>
              <a:ext cx="399716" cy="195814"/>
            </a:xfrm>
            <a:prstGeom prst="rect">
              <a:avLst/>
            </a:prstGeom>
            <a:noFill/>
            <a:ln>
              <a:noFill/>
            </a:ln>
            <a:effectLst/>
          </p:spPr>
          <p:txBody>
            <a:bodyPr vert="horz" wrap="none" lIns="36000" tIns="36000" rIns="36000" bIns="3600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en-US" sz="800" dirty="0">
                  <a:solidFill>
                    <a:schemeClr val="tx1"/>
                  </a:solidFill>
                  <a:cs typeface="Arial" pitchFamily="34" charset="0"/>
                </a:rPr>
                <a:t>identity</a:t>
              </a:r>
              <a:endParaRPr kumimoji="0" lang="en-US" sz="800" b="0" i="0" u="none" strike="noStrike" cap="none" normalizeH="0" baseline="0" dirty="0">
                <a:ln>
                  <a:noFill/>
                </a:ln>
                <a:solidFill>
                  <a:schemeClr val="tx1"/>
                </a:solidFill>
                <a:effectLst/>
                <a:cs typeface="Arial" pitchFamily="34" charset="0"/>
              </a:endParaRPr>
            </a:p>
          </p:txBody>
        </p:sp>
        <p:sp>
          <p:nvSpPr>
            <p:cNvPr id="30" name="Rechteck 29">
              <a:extLst>
                <a:ext uri="{FF2B5EF4-FFF2-40B4-BE49-F238E27FC236}">
                  <a16:creationId xmlns:a16="http://schemas.microsoft.com/office/drawing/2014/main" id="{266DE3E2-09C5-4C04-B0AB-7A66012F01B3}"/>
                </a:ext>
              </a:extLst>
            </p:cNvPr>
            <p:cNvSpPr>
              <a:spLocks noChangeAspect="1"/>
            </p:cNvSpPr>
            <p:nvPr/>
          </p:nvSpPr>
          <p:spPr>
            <a:xfrm>
              <a:off x="1176926" y="3257550"/>
              <a:ext cx="109331" cy="10667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5" name="Rechteck 34">
              <a:extLst>
                <a:ext uri="{FF2B5EF4-FFF2-40B4-BE49-F238E27FC236}">
                  <a16:creationId xmlns:a16="http://schemas.microsoft.com/office/drawing/2014/main" id="{3E8DEF8A-137F-4127-9750-EABC44A98D58}"/>
                </a:ext>
              </a:extLst>
            </p:cNvPr>
            <p:cNvSpPr>
              <a:spLocks noChangeAspect="1"/>
            </p:cNvSpPr>
            <p:nvPr/>
          </p:nvSpPr>
          <p:spPr>
            <a:xfrm>
              <a:off x="4184968" y="3259598"/>
              <a:ext cx="80328" cy="102728"/>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6" name="Rechteck 35">
              <a:extLst>
                <a:ext uri="{FF2B5EF4-FFF2-40B4-BE49-F238E27FC236}">
                  <a16:creationId xmlns:a16="http://schemas.microsoft.com/office/drawing/2014/main" id="{5F401005-973F-46F2-ADDF-33F981266EC4}"/>
                </a:ext>
              </a:extLst>
            </p:cNvPr>
            <p:cNvSpPr>
              <a:spLocks noChangeAspect="1"/>
            </p:cNvSpPr>
            <p:nvPr/>
          </p:nvSpPr>
          <p:spPr>
            <a:xfrm>
              <a:off x="4520882" y="3259455"/>
              <a:ext cx="80328" cy="102871"/>
            </a:xfrm>
            <a:prstGeom prst="rect">
              <a:avLst/>
            </a:prstGeom>
            <a:solidFill>
              <a:srgbClr val="999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7" name="Rechteck 36">
              <a:extLst>
                <a:ext uri="{FF2B5EF4-FFF2-40B4-BE49-F238E27FC236}">
                  <a16:creationId xmlns:a16="http://schemas.microsoft.com/office/drawing/2014/main" id="{6B8A3D89-C00E-440E-9AA6-FE1C325AFA39}"/>
                </a:ext>
              </a:extLst>
            </p:cNvPr>
            <p:cNvSpPr>
              <a:spLocks noChangeAspect="1"/>
            </p:cNvSpPr>
            <p:nvPr/>
          </p:nvSpPr>
          <p:spPr>
            <a:xfrm>
              <a:off x="4840088" y="3257692"/>
              <a:ext cx="80328" cy="104633"/>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8" name="Rechteck 37">
              <a:extLst>
                <a:ext uri="{FF2B5EF4-FFF2-40B4-BE49-F238E27FC236}">
                  <a16:creationId xmlns:a16="http://schemas.microsoft.com/office/drawing/2014/main" id="{6B9FD42C-42DD-45FC-A6A2-1F33FAE5D23A}"/>
                </a:ext>
              </a:extLst>
            </p:cNvPr>
            <p:cNvSpPr>
              <a:spLocks noChangeAspect="1"/>
            </p:cNvSpPr>
            <p:nvPr/>
          </p:nvSpPr>
          <p:spPr>
            <a:xfrm>
              <a:off x="5206365" y="3259518"/>
              <a:ext cx="82220" cy="102808"/>
            </a:xfrm>
            <a:prstGeom prst="rect">
              <a:avLst/>
            </a:prstGeom>
            <a:solidFill>
              <a:srgbClr val="999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9" name="Rechteck 38">
              <a:extLst>
                <a:ext uri="{FF2B5EF4-FFF2-40B4-BE49-F238E27FC236}">
                  <a16:creationId xmlns:a16="http://schemas.microsoft.com/office/drawing/2014/main" id="{67614B96-4B8D-4138-A966-756A950EF49F}"/>
                </a:ext>
              </a:extLst>
            </p:cNvPr>
            <p:cNvSpPr>
              <a:spLocks noChangeAspect="1"/>
            </p:cNvSpPr>
            <p:nvPr/>
          </p:nvSpPr>
          <p:spPr>
            <a:xfrm>
              <a:off x="6881364" y="3261503"/>
              <a:ext cx="80328" cy="102728"/>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0" name="Rechteck 39">
              <a:extLst>
                <a:ext uri="{FF2B5EF4-FFF2-40B4-BE49-F238E27FC236}">
                  <a16:creationId xmlns:a16="http://schemas.microsoft.com/office/drawing/2014/main" id="{EE084B99-7C69-45C0-AD03-1C1F0631E2ED}"/>
                </a:ext>
              </a:extLst>
            </p:cNvPr>
            <p:cNvSpPr>
              <a:spLocks noChangeAspect="1"/>
            </p:cNvSpPr>
            <p:nvPr/>
          </p:nvSpPr>
          <p:spPr>
            <a:xfrm>
              <a:off x="7240138" y="3259455"/>
              <a:ext cx="80328" cy="102871"/>
            </a:xfrm>
            <a:prstGeom prst="rect">
              <a:avLst/>
            </a:prstGeom>
            <a:solidFill>
              <a:srgbClr val="999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1" name="Rechteck 40">
              <a:extLst>
                <a:ext uri="{FF2B5EF4-FFF2-40B4-BE49-F238E27FC236}">
                  <a16:creationId xmlns:a16="http://schemas.microsoft.com/office/drawing/2014/main" id="{1C760900-E1B8-426A-85E6-D54736DABFC1}"/>
                </a:ext>
              </a:extLst>
            </p:cNvPr>
            <p:cNvSpPr>
              <a:spLocks noChangeAspect="1"/>
            </p:cNvSpPr>
            <p:nvPr/>
          </p:nvSpPr>
          <p:spPr>
            <a:xfrm>
              <a:off x="7631734" y="3259597"/>
              <a:ext cx="80328" cy="104633"/>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2" name="Rechteck 41">
              <a:extLst>
                <a:ext uri="{FF2B5EF4-FFF2-40B4-BE49-F238E27FC236}">
                  <a16:creationId xmlns:a16="http://schemas.microsoft.com/office/drawing/2014/main" id="{9FE92B7F-8684-4F1D-9169-AD9C4D0F8D2F}"/>
                </a:ext>
              </a:extLst>
            </p:cNvPr>
            <p:cNvSpPr>
              <a:spLocks noChangeAspect="1"/>
            </p:cNvSpPr>
            <p:nvPr/>
          </p:nvSpPr>
          <p:spPr>
            <a:xfrm>
              <a:off x="6555266" y="3256283"/>
              <a:ext cx="90442" cy="111757"/>
            </a:xfrm>
            <a:prstGeom prst="rect">
              <a:avLst/>
            </a:prstGeom>
            <a:solidFill>
              <a:srgbClr val="999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5" name="Rechteck 44">
              <a:extLst>
                <a:ext uri="{FF2B5EF4-FFF2-40B4-BE49-F238E27FC236}">
                  <a16:creationId xmlns:a16="http://schemas.microsoft.com/office/drawing/2014/main" id="{D78BA4E2-A8B2-4F6C-914A-D2356B14B3D5}"/>
                </a:ext>
              </a:extLst>
            </p:cNvPr>
            <p:cNvSpPr>
              <a:spLocks noChangeAspect="1"/>
            </p:cNvSpPr>
            <p:nvPr/>
          </p:nvSpPr>
          <p:spPr>
            <a:xfrm>
              <a:off x="5523967" y="3259598"/>
              <a:ext cx="80328" cy="102728"/>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6" name="Rechteck 45">
              <a:extLst>
                <a:ext uri="{FF2B5EF4-FFF2-40B4-BE49-F238E27FC236}">
                  <a16:creationId xmlns:a16="http://schemas.microsoft.com/office/drawing/2014/main" id="{2B66C2B8-D320-44E4-9F5B-D017F0577731}"/>
                </a:ext>
              </a:extLst>
            </p:cNvPr>
            <p:cNvSpPr>
              <a:spLocks noChangeAspect="1"/>
            </p:cNvSpPr>
            <p:nvPr/>
          </p:nvSpPr>
          <p:spPr>
            <a:xfrm>
              <a:off x="5873216" y="3259455"/>
              <a:ext cx="80328" cy="102871"/>
            </a:xfrm>
            <a:prstGeom prst="rect">
              <a:avLst/>
            </a:prstGeom>
            <a:solidFill>
              <a:srgbClr val="999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7" name="Rechteck 46">
              <a:extLst>
                <a:ext uri="{FF2B5EF4-FFF2-40B4-BE49-F238E27FC236}">
                  <a16:creationId xmlns:a16="http://schemas.microsoft.com/office/drawing/2014/main" id="{8120BBFD-01FC-4794-97EF-1F75A32EB7DB}"/>
                </a:ext>
              </a:extLst>
            </p:cNvPr>
            <p:cNvSpPr>
              <a:spLocks noChangeAspect="1"/>
            </p:cNvSpPr>
            <p:nvPr/>
          </p:nvSpPr>
          <p:spPr>
            <a:xfrm>
              <a:off x="6194327" y="3259597"/>
              <a:ext cx="80328" cy="104633"/>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9" name="Rechteck 48">
              <a:extLst>
                <a:ext uri="{FF2B5EF4-FFF2-40B4-BE49-F238E27FC236}">
                  <a16:creationId xmlns:a16="http://schemas.microsoft.com/office/drawing/2014/main" id="{03ECE5EA-9E7F-48F6-BB00-CDCB59E11861}"/>
                </a:ext>
              </a:extLst>
            </p:cNvPr>
            <p:cNvSpPr>
              <a:spLocks noChangeAspect="1"/>
            </p:cNvSpPr>
            <p:nvPr/>
          </p:nvSpPr>
          <p:spPr>
            <a:xfrm>
              <a:off x="8334375" y="3253740"/>
              <a:ext cx="66675" cy="110491"/>
            </a:xfrm>
            <a:prstGeom prst="rect">
              <a:avLst/>
            </a:prstGeom>
            <a:solidFill>
              <a:srgbClr val="999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5" name="Rechteck 54">
              <a:extLst>
                <a:ext uri="{FF2B5EF4-FFF2-40B4-BE49-F238E27FC236}">
                  <a16:creationId xmlns:a16="http://schemas.microsoft.com/office/drawing/2014/main" id="{6A7A9856-2838-4B37-BECC-D106557AB10B}"/>
                </a:ext>
              </a:extLst>
            </p:cNvPr>
            <p:cNvSpPr>
              <a:spLocks noChangeAspect="1"/>
            </p:cNvSpPr>
            <p:nvPr/>
          </p:nvSpPr>
          <p:spPr>
            <a:xfrm>
              <a:off x="1168358" y="3375494"/>
              <a:ext cx="146092" cy="433909"/>
            </a:xfrm>
            <a:prstGeom prst="rect">
              <a:avLst/>
            </a:prstGeom>
            <a:no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56" name="Gerade Verbindung 43">
              <a:extLst>
                <a:ext uri="{FF2B5EF4-FFF2-40B4-BE49-F238E27FC236}">
                  <a16:creationId xmlns:a16="http://schemas.microsoft.com/office/drawing/2014/main" id="{78712D40-A0B6-4BA6-825C-86F0D4FD839F}"/>
                </a:ext>
              </a:extLst>
            </p:cNvPr>
            <p:cNvCxnSpPr>
              <a:cxnSpLocks/>
            </p:cNvCxnSpPr>
            <p:nvPr/>
          </p:nvCxnSpPr>
          <p:spPr>
            <a:xfrm>
              <a:off x="219075" y="3423920"/>
              <a:ext cx="8210233" cy="0"/>
            </a:xfrm>
            <a:prstGeom prst="line">
              <a:avLst/>
            </a:prstGeom>
            <a:ln>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58" name="Gerade Verbindung 43">
              <a:extLst>
                <a:ext uri="{FF2B5EF4-FFF2-40B4-BE49-F238E27FC236}">
                  <a16:creationId xmlns:a16="http://schemas.microsoft.com/office/drawing/2014/main" id="{D89FA140-A39E-44A9-BFDF-B203AF72C734}"/>
                </a:ext>
              </a:extLst>
            </p:cNvPr>
            <p:cNvCxnSpPr>
              <a:cxnSpLocks/>
            </p:cNvCxnSpPr>
            <p:nvPr/>
          </p:nvCxnSpPr>
          <p:spPr>
            <a:xfrm>
              <a:off x="219075" y="3581400"/>
              <a:ext cx="8210233"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cxnSp>
          <p:nvCxnSpPr>
            <p:cNvPr id="81" name="Gerade Verbindung 43">
              <a:extLst>
                <a:ext uri="{FF2B5EF4-FFF2-40B4-BE49-F238E27FC236}">
                  <a16:creationId xmlns:a16="http://schemas.microsoft.com/office/drawing/2014/main" id="{069E7FF0-0882-4821-B480-97DE6981033B}"/>
                </a:ext>
              </a:extLst>
            </p:cNvPr>
            <p:cNvCxnSpPr>
              <a:cxnSpLocks/>
            </p:cNvCxnSpPr>
            <p:nvPr/>
          </p:nvCxnSpPr>
          <p:spPr>
            <a:xfrm>
              <a:off x="219075" y="4513580"/>
              <a:ext cx="5412105" cy="0"/>
            </a:xfrm>
            <a:prstGeom prst="line">
              <a:avLst/>
            </a:prstGeom>
            <a:ln>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97" name="Rectangle 7">
              <a:extLst>
                <a:ext uri="{FF2B5EF4-FFF2-40B4-BE49-F238E27FC236}">
                  <a16:creationId xmlns:a16="http://schemas.microsoft.com/office/drawing/2014/main" id="{B123751B-C3D9-4078-9CEB-0D6685945CED}"/>
                </a:ext>
              </a:extLst>
            </p:cNvPr>
            <p:cNvSpPr>
              <a:spLocks noChangeArrowheads="1"/>
            </p:cNvSpPr>
            <p:nvPr/>
          </p:nvSpPr>
          <p:spPr bwMode="auto">
            <a:xfrm flipH="1">
              <a:off x="179388" y="2708076"/>
              <a:ext cx="210834" cy="318924"/>
            </a:xfrm>
            <a:prstGeom prst="rect">
              <a:avLst/>
            </a:prstGeom>
            <a:solidFill>
              <a:schemeClr val="bg1"/>
            </a:solidFill>
            <a:ln>
              <a:noFill/>
            </a:ln>
            <a:effectLst/>
          </p:spPr>
          <p:txBody>
            <a:bodyPr vert="horz" wrap="square" lIns="36000" tIns="36000" rIns="36000" bIns="3600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en-US" sz="1600" dirty="0">
                  <a:solidFill>
                    <a:schemeClr val="tx1"/>
                  </a:solidFill>
                  <a:cs typeface="Arial" pitchFamily="34" charset="0"/>
                </a:rPr>
                <a:t>B</a:t>
              </a:r>
              <a:endParaRPr kumimoji="0" lang="en-US" sz="1600" b="0" i="0" u="none" strike="noStrike" cap="none" normalizeH="0" baseline="0" dirty="0">
                <a:ln>
                  <a:noFill/>
                </a:ln>
                <a:solidFill>
                  <a:schemeClr val="tx1"/>
                </a:solidFill>
                <a:effectLst/>
                <a:cs typeface="Arial" pitchFamily="34" charset="0"/>
              </a:endParaRPr>
            </a:p>
          </p:txBody>
        </p:sp>
      </p:grpSp>
      <p:grpSp>
        <p:nvGrpSpPr>
          <p:cNvPr id="111" name="Gruppieren 110">
            <a:extLst>
              <a:ext uri="{FF2B5EF4-FFF2-40B4-BE49-F238E27FC236}">
                <a16:creationId xmlns:a16="http://schemas.microsoft.com/office/drawing/2014/main" id="{1A7C5272-4267-4E55-A3AA-CB066FD9C665}"/>
              </a:ext>
            </a:extLst>
          </p:cNvPr>
          <p:cNvGrpSpPr/>
          <p:nvPr/>
        </p:nvGrpSpPr>
        <p:grpSpPr>
          <a:xfrm>
            <a:off x="103915" y="277296"/>
            <a:ext cx="8713362" cy="2432479"/>
            <a:chOff x="103915" y="277296"/>
            <a:chExt cx="8713362" cy="2432479"/>
          </a:xfrm>
        </p:grpSpPr>
        <p:sp>
          <p:nvSpPr>
            <p:cNvPr id="27" name="Rectangle 7">
              <a:extLst>
                <a:ext uri="{FF2B5EF4-FFF2-40B4-BE49-F238E27FC236}">
                  <a16:creationId xmlns:a16="http://schemas.microsoft.com/office/drawing/2014/main" id="{BA6A7518-F351-4B7D-9197-4B8DB4C3B432}"/>
                </a:ext>
              </a:extLst>
            </p:cNvPr>
            <p:cNvSpPr>
              <a:spLocks noChangeArrowheads="1"/>
            </p:cNvSpPr>
            <p:nvPr/>
          </p:nvSpPr>
          <p:spPr bwMode="auto">
            <a:xfrm flipH="1">
              <a:off x="3362140" y="460958"/>
              <a:ext cx="2269040" cy="226591"/>
            </a:xfrm>
            <a:prstGeom prst="rect">
              <a:avLst/>
            </a:prstGeom>
            <a:solidFill>
              <a:schemeClr val="bg1"/>
            </a:solidFill>
            <a:ln>
              <a:noFill/>
            </a:ln>
            <a:effectLst/>
          </p:spPr>
          <p:txBody>
            <a:bodyPr vert="horz" wrap="square" lIns="36000" tIns="36000" rIns="36000" bIns="3600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en-US" sz="1000" dirty="0">
                  <a:solidFill>
                    <a:schemeClr val="tx1"/>
                  </a:solidFill>
                  <a:cs typeface="Arial" pitchFamily="34" charset="0"/>
                </a:rPr>
                <a:t>Common wall lizard Pmu_C</a:t>
              </a:r>
              <a:r>
                <a:rPr lang="en-US" sz="1000" i="1" dirty="0">
                  <a:solidFill>
                    <a:schemeClr val="tx1"/>
                  </a:solidFill>
                  <a:cs typeface="Arial" pitchFamily="34" charset="0"/>
                </a:rPr>
                <a:t>EACAM1</a:t>
              </a:r>
              <a:endParaRPr kumimoji="0" lang="en-US" sz="1000" b="0" i="1" u="none" strike="noStrike" cap="none" normalizeH="0" baseline="0" dirty="0">
                <a:ln>
                  <a:noFill/>
                </a:ln>
                <a:solidFill>
                  <a:schemeClr val="tx1"/>
                </a:solidFill>
                <a:effectLst/>
                <a:cs typeface="Arial" pitchFamily="34" charset="0"/>
              </a:endParaRPr>
            </a:p>
          </p:txBody>
        </p:sp>
        <p:cxnSp>
          <p:nvCxnSpPr>
            <p:cNvPr id="78" name="Gerade Verbindung mit Pfeil 77">
              <a:extLst>
                <a:ext uri="{FF2B5EF4-FFF2-40B4-BE49-F238E27FC236}">
                  <a16:creationId xmlns:a16="http://schemas.microsoft.com/office/drawing/2014/main" id="{63AD51C2-0E91-43F0-BD01-5D0E31DB6E60}"/>
                </a:ext>
              </a:extLst>
            </p:cNvPr>
            <p:cNvCxnSpPr>
              <a:cxnSpLocks/>
            </p:cNvCxnSpPr>
            <p:nvPr/>
          </p:nvCxnSpPr>
          <p:spPr bwMode="auto">
            <a:xfrm>
              <a:off x="209665" y="1779255"/>
              <a:ext cx="4514735" cy="0"/>
            </a:xfrm>
            <a:prstGeom prst="straightConnector1">
              <a:avLst/>
            </a:prstGeom>
            <a:ln w="12700">
              <a:tailEnd type="triangle"/>
            </a:ln>
          </p:spPr>
          <p:style>
            <a:lnRef idx="1">
              <a:schemeClr val="dk1"/>
            </a:lnRef>
            <a:fillRef idx="0">
              <a:schemeClr val="dk1"/>
            </a:fillRef>
            <a:effectRef idx="0">
              <a:schemeClr val="dk1"/>
            </a:effectRef>
            <a:fontRef idx="minor">
              <a:schemeClr val="tx1"/>
            </a:fontRef>
          </p:style>
        </p:cxnSp>
        <p:cxnSp>
          <p:nvCxnSpPr>
            <p:cNvPr id="77" name="Gerade Verbindung mit Pfeil 76">
              <a:extLst>
                <a:ext uri="{FF2B5EF4-FFF2-40B4-BE49-F238E27FC236}">
                  <a16:creationId xmlns:a16="http://schemas.microsoft.com/office/drawing/2014/main" id="{4909F4E5-749B-4177-913A-EC43A92AB8D2}"/>
                </a:ext>
              </a:extLst>
            </p:cNvPr>
            <p:cNvCxnSpPr>
              <a:cxnSpLocks/>
            </p:cNvCxnSpPr>
            <p:nvPr/>
          </p:nvCxnSpPr>
          <p:spPr bwMode="auto">
            <a:xfrm>
              <a:off x="526657" y="713280"/>
              <a:ext cx="7902651" cy="0"/>
            </a:xfrm>
            <a:prstGeom prst="straightConnector1">
              <a:avLst/>
            </a:prstGeom>
            <a:ln w="12700">
              <a:tailEnd type="triangle"/>
            </a:ln>
          </p:spPr>
          <p:style>
            <a:lnRef idx="1">
              <a:schemeClr val="dk1"/>
            </a:lnRef>
            <a:fillRef idx="0">
              <a:schemeClr val="dk1"/>
            </a:fillRef>
            <a:effectRef idx="0">
              <a:schemeClr val="dk1"/>
            </a:effectRef>
            <a:fontRef idx="minor">
              <a:schemeClr val="tx1"/>
            </a:fontRef>
          </p:style>
        </p:cxnSp>
        <p:sp>
          <p:nvSpPr>
            <p:cNvPr id="61" name="Rectangle 7">
              <a:extLst>
                <a:ext uri="{FF2B5EF4-FFF2-40B4-BE49-F238E27FC236}">
                  <a16:creationId xmlns:a16="http://schemas.microsoft.com/office/drawing/2014/main" id="{D6E97640-BD91-454D-B9B4-7EA1CBC738B4}"/>
                </a:ext>
              </a:extLst>
            </p:cNvPr>
            <p:cNvSpPr>
              <a:spLocks noChangeArrowheads="1"/>
            </p:cNvSpPr>
            <p:nvPr/>
          </p:nvSpPr>
          <p:spPr bwMode="auto">
            <a:xfrm flipH="1">
              <a:off x="179388" y="277296"/>
              <a:ext cx="210834" cy="318924"/>
            </a:xfrm>
            <a:prstGeom prst="rect">
              <a:avLst/>
            </a:prstGeom>
            <a:solidFill>
              <a:schemeClr val="bg1"/>
            </a:solidFill>
            <a:ln>
              <a:noFill/>
            </a:ln>
            <a:effectLst/>
          </p:spPr>
          <p:txBody>
            <a:bodyPr vert="horz" wrap="square" lIns="36000" tIns="36000" rIns="36000" bIns="3600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en-US" sz="1600" dirty="0">
                  <a:solidFill>
                    <a:schemeClr val="tx1"/>
                  </a:solidFill>
                  <a:cs typeface="Arial" pitchFamily="34" charset="0"/>
                </a:rPr>
                <a:t>A</a:t>
              </a:r>
              <a:endParaRPr kumimoji="0" lang="en-US" sz="1600" b="0" i="0" u="none" strike="noStrike" cap="none" normalizeH="0" baseline="0" dirty="0">
                <a:ln>
                  <a:noFill/>
                </a:ln>
                <a:solidFill>
                  <a:schemeClr val="tx1"/>
                </a:solidFill>
                <a:effectLst/>
                <a:cs typeface="Arial" pitchFamily="34" charset="0"/>
              </a:endParaRPr>
            </a:p>
          </p:txBody>
        </p:sp>
        <p:grpSp>
          <p:nvGrpSpPr>
            <p:cNvPr id="66" name="Gruppieren 65">
              <a:extLst>
                <a:ext uri="{FF2B5EF4-FFF2-40B4-BE49-F238E27FC236}">
                  <a16:creationId xmlns:a16="http://schemas.microsoft.com/office/drawing/2014/main" id="{8300263A-666F-4BFA-90F7-43C02DA30236}"/>
                </a:ext>
              </a:extLst>
            </p:cNvPr>
            <p:cNvGrpSpPr/>
            <p:nvPr/>
          </p:nvGrpSpPr>
          <p:grpSpPr>
            <a:xfrm>
              <a:off x="137159" y="791866"/>
              <a:ext cx="8549257" cy="833900"/>
              <a:chOff x="137159" y="2894986"/>
              <a:chExt cx="8549257" cy="833900"/>
            </a:xfrm>
          </p:grpSpPr>
          <p:pic>
            <p:nvPicPr>
              <p:cNvPr id="67" name="Grafik 66">
                <a:extLst>
                  <a:ext uri="{FF2B5EF4-FFF2-40B4-BE49-F238E27FC236}">
                    <a16:creationId xmlns:a16="http://schemas.microsoft.com/office/drawing/2014/main" id="{37E4DE69-2C28-4D0B-8171-3A2078B0B5D4}"/>
                  </a:ext>
                </a:extLst>
              </p:cNvPr>
              <p:cNvPicPr>
                <a:picLocks noChangeAspect="1"/>
              </p:cNvPicPr>
              <p:nvPr/>
            </p:nvPicPr>
            <p:blipFill rotWithShape="1">
              <a:blip r:embed="rId5"/>
              <a:srcRect t="39515" r="51002" b="33094"/>
              <a:stretch/>
            </p:blipFill>
            <p:spPr>
              <a:xfrm>
                <a:off x="5573268" y="2894986"/>
                <a:ext cx="2856992" cy="827805"/>
              </a:xfrm>
              <a:prstGeom prst="rect">
                <a:avLst/>
              </a:prstGeom>
            </p:spPr>
          </p:pic>
          <p:pic>
            <p:nvPicPr>
              <p:cNvPr id="68" name="Grafik 67">
                <a:extLst>
                  <a:ext uri="{FF2B5EF4-FFF2-40B4-BE49-F238E27FC236}">
                    <a16:creationId xmlns:a16="http://schemas.microsoft.com/office/drawing/2014/main" id="{3EF4E0C9-65B1-431A-9789-087F3C685751}"/>
                  </a:ext>
                </a:extLst>
              </p:cNvPr>
              <p:cNvPicPr>
                <a:picLocks noChangeAspect="1"/>
              </p:cNvPicPr>
              <p:nvPr/>
            </p:nvPicPr>
            <p:blipFill rotWithShape="1">
              <a:blip r:embed="rId5"/>
              <a:srcRect t="6231" r="4992" b="66550"/>
              <a:stretch/>
            </p:blipFill>
            <p:spPr>
              <a:xfrm>
                <a:off x="137159" y="2906267"/>
                <a:ext cx="5539741" cy="822619"/>
              </a:xfrm>
              <a:prstGeom prst="rect">
                <a:avLst/>
              </a:prstGeom>
            </p:spPr>
          </p:pic>
          <p:pic>
            <p:nvPicPr>
              <p:cNvPr id="69" name="Grafik 68">
                <a:extLst>
                  <a:ext uri="{FF2B5EF4-FFF2-40B4-BE49-F238E27FC236}">
                    <a16:creationId xmlns:a16="http://schemas.microsoft.com/office/drawing/2014/main" id="{0F337B63-FA42-422B-AE74-9B7062BF2108}"/>
                  </a:ext>
                </a:extLst>
              </p:cNvPr>
              <p:cNvPicPr>
                <a:picLocks noChangeAspect="1"/>
              </p:cNvPicPr>
              <p:nvPr/>
            </p:nvPicPr>
            <p:blipFill rotWithShape="1">
              <a:blip r:embed="rId5"/>
              <a:srcRect l="95303" t="6387" b="67081"/>
              <a:stretch/>
            </p:blipFill>
            <p:spPr>
              <a:xfrm>
                <a:off x="8412480" y="2911776"/>
                <a:ext cx="273936" cy="801843"/>
              </a:xfrm>
              <a:prstGeom prst="rect">
                <a:avLst/>
              </a:prstGeom>
            </p:spPr>
          </p:pic>
        </p:grpSp>
        <p:grpSp>
          <p:nvGrpSpPr>
            <p:cNvPr id="70" name="Gruppieren 69">
              <a:extLst>
                <a:ext uri="{FF2B5EF4-FFF2-40B4-BE49-F238E27FC236}">
                  <a16:creationId xmlns:a16="http://schemas.microsoft.com/office/drawing/2014/main" id="{CC7C0031-0F8C-4A28-BAAA-593220284BEB}"/>
                </a:ext>
              </a:extLst>
            </p:cNvPr>
            <p:cNvGrpSpPr/>
            <p:nvPr/>
          </p:nvGrpSpPr>
          <p:grpSpPr>
            <a:xfrm>
              <a:off x="103915" y="1850736"/>
              <a:ext cx="5823400" cy="859039"/>
              <a:chOff x="390710" y="4707372"/>
              <a:chExt cx="5823400" cy="859039"/>
            </a:xfrm>
          </p:grpSpPr>
          <p:pic>
            <p:nvPicPr>
              <p:cNvPr id="71" name="Grafik 70">
                <a:extLst>
                  <a:ext uri="{FF2B5EF4-FFF2-40B4-BE49-F238E27FC236}">
                    <a16:creationId xmlns:a16="http://schemas.microsoft.com/office/drawing/2014/main" id="{647641E7-A1AE-4CAE-A8ED-33FECBCF6B5E}"/>
                  </a:ext>
                </a:extLst>
              </p:cNvPr>
              <p:cNvPicPr>
                <a:picLocks noChangeAspect="1"/>
              </p:cNvPicPr>
              <p:nvPr/>
            </p:nvPicPr>
            <p:blipFill rotWithShape="1">
              <a:blip r:embed="rId5"/>
              <a:srcRect l="46720" t="39515" b="33094"/>
              <a:stretch/>
            </p:blipFill>
            <p:spPr>
              <a:xfrm>
                <a:off x="429719" y="4707372"/>
                <a:ext cx="3106674" cy="827805"/>
              </a:xfrm>
              <a:prstGeom prst="rect">
                <a:avLst/>
              </a:prstGeom>
            </p:spPr>
          </p:pic>
          <p:pic>
            <p:nvPicPr>
              <p:cNvPr id="72" name="Grafik 71">
                <a:extLst>
                  <a:ext uri="{FF2B5EF4-FFF2-40B4-BE49-F238E27FC236}">
                    <a16:creationId xmlns:a16="http://schemas.microsoft.com/office/drawing/2014/main" id="{F7B0C826-D049-4D42-A53B-896240C40FE2}"/>
                  </a:ext>
                </a:extLst>
              </p:cNvPr>
              <p:cNvPicPr>
                <a:picLocks noChangeAspect="1"/>
              </p:cNvPicPr>
              <p:nvPr/>
            </p:nvPicPr>
            <p:blipFill rotWithShape="1">
              <a:blip r:embed="rId4"/>
              <a:srcRect l="-559" t="39584" r="97020" b="32956"/>
              <a:stretch/>
            </p:blipFill>
            <p:spPr>
              <a:xfrm>
                <a:off x="390710" y="4708167"/>
                <a:ext cx="205827" cy="858244"/>
              </a:xfrm>
              <a:prstGeom prst="rect">
                <a:avLst/>
              </a:prstGeom>
            </p:spPr>
          </p:pic>
          <p:sp>
            <p:nvSpPr>
              <p:cNvPr id="73" name="Textfeld 72">
                <a:extLst>
                  <a:ext uri="{FF2B5EF4-FFF2-40B4-BE49-F238E27FC236}">
                    <a16:creationId xmlns:a16="http://schemas.microsoft.com/office/drawing/2014/main" id="{DB06B3D3-A4F0-4FAE-A3F6-F2D5DC753EB9}"/>
                  </a:ext>
                </a:extLst>
              </p:cNvPr>
              <p:cNvSpPr txBox="1"/>
              <p:nvPr/>
            </p:nvSpPr>
            <p:spPr>
              <a:xfrm>
                <a:off x="459919" y="5408405"/>
                <a:ext cx="49694" cy="107722"/>
              </a:xfrm>
              <a:prstGeom prst="rect">
                <a:avLst/>
              </a:prstGeom>
              <a:solidFill>
                <a:schemeClr val="bg1"/>
              </a:solidFill>
            </p:spPr>
            <p:txBody>
              <a:bodyPr wrap="square" lIns="0" tIns="0" rIns="0" bIns="0" rtlCol="0">
                <a:spAutoFit/>
              </a:bodyPr>
              <a:lstStyle/>
              <a:p>
                <a:r>
                  <a:rPr lang="de-DE" sz="700" dirty="0">
                    <a:solidFill>
                      <a:schemeClr val="tx1"/>
                    </a:solidFill>
                  </a:rPr>
                  <a:t>3</a:t>
                </a:r>
              </a:p>
            </p:txBody>
          </p:sp>
          <p:sp>
            <p:nvSpPr>
              <p:cNvPr id="74" name="Textfeld 73">
                <a:extLst>
                  <a:ext uri="{FF2B5EF4-FFF2-40B4-BE49-F238E27FC236}">
                    <a16:creationId xmlns:a16="http://schemas.microsoft.com/office/drawing/2014/main" id="{25128509-3D94-4B01-9A1E-C22A8863A870}"/>
                  </a:ext>
                </a:extLst>
              </p:cNvPr>
              <p:cNvSpPr txBox="1"/>
              <p:nvPr/>
            </p:nvSpPr>
            <p:spPr>
              <a:xfrm>
                <a:off x="856158" y="4709277"/>
                <a:ext cx="111581" cy="107722"/>
              </a:xfrm>
              <a:prstGeom prst="rect">
                <a:avLst/>
              </a:prstGeom>
              <a:solidFill>
                <a:schemeClr val="bg1"/>
              </a:solidFill>
            </p:spPr>
            <p:txBody>
              <a:bodyPr wrap="square" lIns="0" tIns="0" rIns="0" bIns="0" rtlCol="0">
                <a:spAutoFit/>
              </a:bodyPr>
              <a:lstStyle/>
              <a:p>
                <a:r>
                  <a:rPr lang="de-DE" sz="700" dirty="0">
                    <a:solidFill>
                      <a:schemeClr val="tx1"/>
                    </a:solidFill>
                  </a:rPr>
                  <a:t>16</a:t>
                </a:r>
              </a:p>
            </p:txBody>
          </p:sp>
          <p:pic>
            <p:nvPicPr>
              <p:cNvPr id="75" name="Grafik 74">
                <a:extLst>
                  <a:ext uri="{FF2B5EF4-FFF2-40B4-BE49-F238E27FC236}">
                    <a16:creationId xmlns:a16="http://schemas.microsoft.com/office/drawing/2014/main" id="{922EE45C-922B-457C-95B9-09B22F3C0250}"/>
                  </a:ext>
                </a:extLst>
              </p:cNvPr>
              <p:cNvPicPr>
                <a:picLocks noChangeAspect="1"/>
              </p:cNvPicPr>
              <p:nvPr/>
            </p:nvPicPr>
            <p:blipFill rotWithShape="1">
              <a:blip r:embed="rId5"/>
              <a:srcRect l="1877" t="73265" r="47418" b="1"/>
              <a:stretch/>
            </p:blipFill>
            <p:spPr>
              <a:xfrm>
                <a:off x="3257550" y="4708167"/>
                <a:ext cx="2956560" cy="807960"/>
              </a:xfrm>
              <a:prstGeom prst="rect">
                <a:avLst/>
              </a:prstGeom>
            </p:spPr>
          </p:pic>
          <p:sp>
            <p:nvSpPr>
              <p:cNvPr id="76" name="Rectangle 7">
                <a:extLst>
                  <a:ext uri="{FF2B5EF4-FFF2-40B4-BE49-F238E27FC236}">
                    <a16:creationId xmlns:a16="http://schemas.microsoft.com/office/drawing/2014/main" id="{03BBE735-BC74-4DF1-95DB-8A34DA6E9733}"/>
                  </a:ext>
                </a:extLst>
              </p:cNvPr>
              <p:cNvSpPr>
                <a:spLocks noChangeArrowheads="1"/>
              </p:cNvSpPr>
              <p:nvPr/>
            </p:nvSpPr>
            <p:spPr bwMode="auto">
              <a:xfrm flipH="1">
                <a:off x="4127274" y="5127371"/>
                <a:ext cx="1773653" cy="226591"/>
              </a:xfrm>
              <a:prstGeom prst="rect">
                <a:avLst/>
              </a:prstGeom>
              <a:solidFill>
                <a:schemeClr val="bg1"/>
              </a:solidFill>
              <a:ln>
                <a:noFill/>
              </a:ln>
              <a:effectLst/>
            </p:spPr>
            <p:txBody>
              <a:bodyPr vert="horz" wrap="square" lIns="36000" tIns="36000" rIns="36000" bIns="3600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en-US" sz="1000" dirty="0">
                    <a:solidFill>
                      <a:schemeClr val="tx1"/>
                    </a:solidFill>
                    <a:cs typeface="Arial" pitchFamily="34" charset="0"/>
                  </a:rPr>
                  <a:t>Sand lizard Lag_</a:t>
                </a:r>
                <a:r>
                  <a:rPr lang="en-US" sz="1000" i="1" dirty="0">
                    <a:solidFill>
                      <a:schemeClr val="tx1"/>
                    </a:solidFill>
                    <a:cs typeface="Arial" pitchFamily="34" charset="0"/>
                  </a:rPr>
                  <a:t>CEACAM1L5</a:t>
                </a:r>
                <a:endParaRPr kumimoji="0" lang="en-US" sz="1000" b="0" i="1" u="none" strike="noStrike" cap="none" normalizeH="0" baseline="0" dirty="0">
                  <a:ln>
                    <a:noFill/>
                  </a:ln>
                  <a:solidFill>
                    <a:schemeClr val="tx1"/>
                  </a:solidFill>
                  <a:effectLst/>
                  <a:cs typeface="Arial" pitchFamily="34" charset="0"/>
                </a:endParaRPr>
              </a:p>
            </p:txBody>
          </p:sp>
        </p:grpSp>
        <p:sp>
          <p:nvSpPr>
            <p:cNvPr id="80" name="Rectangle 7">
              <a:extLst>
                <a:ext uri="{FF2B5EF4-FFF2-40B4-BE49-F238E27FC236}">
                  <a16:creationId xmlns:a16="http://schemas.microsoft.com/office/drawing/2014/main" id="{354F06ED-28DB-4B75-A5A0-374A1EEE8D68}"/>
                </a:ext>
              </a:extLst>
            </p:cNvPr>
            <p:cNvSpPr>
              <a:spLocks noChangeArrowheads="1"/>
            </p:cNvSpPr>
            <p:nvPr/>
          </p:nvSpPr>
          <p:spPr bwMode="auto">
            <a:xfrm>
              <a:off x="8417561" y="756185"/>
              <a:ext cx="399716" cy="195814"/>
            </a:xfrm>
            <a:prstGeom prst="rect">
              <a:avLst/>
            </a:prstGeom>
            <a:noFill/>
            <a:ln>
              <a:noFill/>
            </a:ln>
            <a:effectLst/>
          </p:spPr>
          <p:txBody>
            <a:bodyPr vert="horz" wrap="none" lIns="36000" tIns="36000" rIns="36000" bIns="3600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en-US" sz="800" dirty="0">
                  <a:solidFill>
                    <a:schemeClr val="tx1"/>
                  </a:solidFill>
                  <a:cs typeface="Arial" pitchFamily="34" charset="0"/>
                </a:rPr>
                <a:t>identity</a:t>
              </a:r>
              <a:endParaRPr kumimoji="0" lang="en-US" sz="800" b="0" i="0" u="none" strike="noStrike" cap="none" normalizeH="0" baseline="0" dirty="0">
                <a:ln>
                  <a:noFill/>
                </a:ln>
                <a:solidFill>
                  <a:schemeClr val="tx1"/>
                </a:solidFill>
                <a:effectLst/>
                <a:cs typeface="Arial" pitchFamily="34" charset="0"/>
              </a:endParaRPr>
            </a:p>
          </p:txBody>
        </p:sp>
        <p:sp>
          <p:nvSpPr>
            <p:cNvPr id="83" name="Rechteck 82">
              <a:extLst>
                <a:ext uri="{FF2B5EF4-FFF2-40B4-BE49-F238E27FC236}">
                  <a16:creationId xmlns:a16="http://schemas.microsoft.com/office/drawing/2014/main" id="{35579026-4826-4052-96A7-37BF2CA18553}"/>
                </a:ext>
              </a:extLst>
            </p:cNvPr>
            <p:cNvSpPr>
              <a:spLocks noChangeAspect="1"/>
            </p:cNvSpPr>
            <p:nvPr/>
          </p:nvSpPr>
          <p:spPr>
            <a:xfrm>
              <a:off x="1180736" y="893801"/>
              <a:ext cx="109331" cy="10667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4" name="Rechteck 83">
              <a:extLst>
                <a:ext uri="{FF2B5EF4-FFF2-40B4-BE49-F238E27FC236}">
                  <a16:creationId xmlns:a16="http://schemas.microsoft.com/office/drawing/2014/main" id="{85D861C9-B510-4490-943F-30B147116600}"/>
                </a:ext>
              </a:extLst>
            </p:cNvPr>
            <p:cNvSpPr>
              <a:spLocks noChangeAspect="1"/>
            </p:cNvSpPr>
            <p:nvPr/>
          </p:nvSpPr>
          <p:spPr>
            <a:xfrm>
              <a:off x="4181158" y="891710"/>
              <a:ext cx="80328" cy="102728"/>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5" name="Rechteck 84">
              <a:extLst>
                <a:ext uri="{FF2B5EF4-FFF2-40B4-BE49-F238E27FC236}">
                  <a16:creationId xmlns:a16="http://schemas.microsoft.com/office/drawing/2014/main" id="{177C4B2E-C221-42A8-966C-5934E8A66633}"/>
                </a:ext>
              </a:extLst>
            </p:cNvPr>
            <p:cNvSpPr>
              <a:spLocks noChangeAspect="1"/>
            </p:cNvSpPr>
            <p:nvPr/>
          </p:nvSpPr>
          <p:spPr>
            <a:xfrm>
              <a:off x="4517072" y="891567"/>
              <a:ext cx="80328" cy="102871"/>
            </a:xfrm>
            <a:prstGeom prst="rect">
              <a:avLst/>
            </a:prstGeom>
            <a:solidFill>
              <a:srgbClr val="999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6" name="Rechteck 85">
              <a:extLst>
                <a:ext uri="{FF2B5EF4-FFF2-40B4-BE49-F238E27FC236}">
                  <a16:creationId xmlns:a16="http://schemas.microsoft.com/office/drawing/2014/main" id="{C517C59B-8F74-48F3-8E8D-9494954BF7C1}"/>
                </a:ext>
              </a:extLst>
            </p:cNvPr>
            <p:cNvSpPr>
              <a:spLocks noChangeAspect="1"/>
            </p:cNvSpPr>
            <p:nvPr/>
          </p:nvSpPr>
          <p:spPr>
            <a:xfrm>
              <a:off x="4836278" y="889804"/>
              <a:ext cx="80328" cy="104633"/>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7" name="Rechteck 86">
              <a:extLst>
                <a:ext uri="{FF2B5EF4-FFF2-40B4-BE49-F238E27FC236}">
                  <a16:creationId xmlns:a16="http://schemas.microsoft.com/office/drawing/2014/main" id="{447A78E0-57AD-47E3-8284-9C912520022F}"/>
                </a:ext>
              </a:extLst>
            </p:cNvPr>
            <p:cNvSpPr>
              <a:spLocks noChangeAspect="1"/>
            </p:cNvSpPr>
            <p:nvPr/>
          </p:nvSpPr>
          <p:spPr>
            <a:xfrm>
              <a:off x="5202555" y="891630"/>
              <a:ext cx="82220" cy="102808"/>
            </a:xfrm>
            <a:prstGeom prst="rect">
              <a:avLst/>
            </a:prstGeom>
            <a:solidFill>
              <a:srgbClr val="999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8" name="Rechteck 87">
              <a:extLst>
                <a:ext uri="{FF2B5EF4-FFF2-40B4-BE49-F238E27FC236}">
                  <a16:creationId xmlns:a16="http://schemas.microsoft.com/office/drawing/2014/main" id="{B1839D3D-428A-46D7-BFC9-62F3D56AD34A}"/>
                </a:ext>
              </a:extLst>
            </p:cNvPr>
            <p:cNvSpPr>
              <a:spLocks noChangeAspect="1"/>
            </p:cNvSpPr>
            <p:nvPr/>
          </p:nvSpPr>
          <p:spPr>
            <a:xfrm>
              <a:off x="6866124" y="897425"/>
              <a:ext cx="80328" cy="102728"/>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9" name="Rechteck 88">
              <a:extLst>
                <a:ext uri="{FF2B5EF4-FFF2-40B4-BE49-F238E27FC236}">
                  <a16:creationId xmlns:a16="http://schemas.microsoft.com/office/drawing/2014/main" id="{3CA0E1D8-1A34-440E-AFE2-12945FE2A0BE}"/>
                </a:ext>
              </a:extLst>
            </p:cNvPr>
            <p:cNvSpPr>
              <a:spLocks noChangeAspect="1"/>
            </p:cNvSpPr>
            <p:nvPr/>
          </p:nvSpPr>
          <p:spPr>
            <a:xfrm>
              <a:off x="7224898" y="895377"/>
              <a:ext cx="80328" cy="102871"/>
            </a:xfrm>
            <a:prstGeom prst="rect">
              <a:avLst/>
            </a:prstGeom>
            <a:solidFill>
              <a:srgbClr val="999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0" name="Rechteck 89">
              <a:extLst>
                <a:ext uri="{FF2B5EF4-FFF2-40B4-BE49-F238E27FC236}">
                  <a16:creationId xmlns:a16="http://schemas.microsoft.com/office/drawing/2014/main" id="{98F020A3-9208-4A95-B953-6C951BEB155C}"/>
                </a:ext>
              </a:extLst>
            </p:cNvPr>
            <p:cNvSpPr>
              <a:spLocks noChangeAspect="1"/>
            </p:cNvSpPr>
            <p:nvPr/>
          </p:nvSpPr>
          <p:spPr>
            <a:xfrm>
              <a:off x="7616494" y="895519"/>
              <a:ext cx="80328" cy="104633"/>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1" name="Rechteck 90">
              <a:extLst>
                <a:ext uri="{FF2B5EF4-FFF2-40B4-BE49-F238E27FC236}">
                  <a16:creationId xmlns:a16="http://schemas.microsoft.com/office/drawing/2014/main" id="{90CDD0DF-CF66-402F-8276-752185C61101}"/>
                </a:ext>
              </a:extLst>
            </p:cNvPr>
            <p:cNvSpPr>
              <a:spLocks noChangeAspect="1"/>
            </p:cNvSpPr>
            <p:nvPr/>
          </p:nvSpPr>
          <p:spPr>
            <a:xfrm>
              <a:off x="6540026" y="892205"/>
              <a:ext cx="90442" cy="111757"/>
            </a:xfrm>
            <a:prstGeom prst="rect">
              <a:avLst/>
            </a:prstGeom>
            <a:solidFill>
              <a:srgbClr val="999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2" name="Rechteck 91">
              <a:extLst>
                <a:ext uri="{FF2B5EF4-FFF2-40B4-BE49-F238E27FC236}">
                  <a16:creationId xmlns:a16="http://schemas.microsoft.com/office/drawing/2014/main" id="{DB37DBC1-CC1C-473B-9E30-164853D1E176}"/>
                </a:ext>
              </a:extLst>
            </p:cNvPr>
            <p:cNvSpPr>
              <a:spLocks noChangeAspect="1"/>
            </p:cNvSpPr>
            <p:nvPr/>
          </p:nvSpPr>
          <p:spPr>
            <a:xfrm>
              <a:off x="5516347" y="895520"/>
              <a:ext cx="80328" cy="102728"/>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3" name="Rechteck 92">
              <a:extLst>
                <a:ext uri="{FF2B5EF4-FFF2-40B4-BE49-F238E27FC236}">
                  <a16:creationId xmlns:a16="http://schemas.microsoft.com/office/drawing/2014/main" id="{E6AAD993-BAAB-4E6D-B468-6289CBCA7B8E}"/>
                </a:ext>
              </a:extLst>
            </p:cNvPr>
            <p:cNvSpPr>
              <a:spLocks noChangeAspect="1"/>
            </p:cNvSpPr>
            <p:nvPr/>
          </p:nvSpPr>
          <p:spPr>
            <a:xfrm>
              <a:off x="5857976" y="895377"/>
              <a:ext cx="80328" cy="102871"/>
            </a:xfrm>
            <a:prstGeom prst="rect">
              <a:avLst/>
            </a:prstGeom>
            <a:solidFill>
              <a:srgbClr val="999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4" name="Rechteck 93">
              <a:extLst>
                <a:ext uri="{FF2B5EF4-FFF2-40B4-BE49-F238E27FC236}">
                  <a16:creationId xmlns:a16="http://schemas.microsoft.com/office/drawing/2014/main" id="{DF2B96A4-A43A-41AD-8409-9AC131408E40}"/>
                </a:ext>
              </a:extLst>
            </p:cNvPr>
            <p:cNvSpPr>
              <a:spLocks noChangeAspect="1"/>
            </p:cNvSpPr>
            <p:nvPr/>
          </p:nvSpPr>
          <p:spPr>
            <a:xfrm>
              <a:off x="6179087" y="895519"/>
              <a:ext cx="80328" cy="104633"/>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5" name="Rechteck 94">
              <a:extLst>
                <a:ext uri="{FF2B5EF4-FFF2-40B4-BE49-F238E27FC236}">
                  <a16:creationId xmlns:a16="http://schemas.microsoft.com/office/drawing/2014/main" id="{DE150E8B-2270-4E52-A1AB-0BC98A20C245}"/>
                </a:ext>
              </a:extLst>
            </p:cNvPr>
            <p:cNvSpPr>
              <a:spLocks noChangeAspect="1"/>
            </p:cNvSpPr>
            <p:nvPr/>
          </p:nvSpPr>
          <p:spPr>
            <a:xfrm>
              <a:off x="8321675" y="892202"/>
              <a:ext cx="71755" cy="110491"/>
            </a:xfrm>
            <a:prstGeom prst="rect">
              <a:avLst/>
            </a:prstGeom>
            <a:solidFill>
              <a:srgbClr val="999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8" name="Rechteck 97">
              <a:extLst>
                <a:ext uri="{FF2B5EF4-FFF2-40B4-BE49-F238E27FC236}">
                  <a16:creationId xmlns:a16="http://schemas.microsoft.com/office/drawing/2014/main" id="{92A05B23-DA76-4552-B14D-B006DC9EF8BA}"/>
                </a:ext>
              </a:extLst>
            </p:cNvPr>
            <p:cNvSpPr>
              <a:spLocks noChangeAspect="1"/>
            </p:cNvSpPr>
            <p:nvPr/>
          </p:nvSpPr>
          <p:spPr>
            <a:xfrm>
              <a:off x="469180" y="1957843"/>
              <a:ext cx="80328" cy="102728"/>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9" name="Rechteck 98">
              <a:extLst>
                <a:ext uri="{FF2B5EF4-FFF2-40B4-BE49-F238E27FC236}">
                  <a16:creationId xmlns:a16="http://schemas.microsoft.com/office/drawing/2014/main" id="{C750E52A-D165-413D-B8E7-9F705FA86109}"/>
                </a:ext>
              </a:extLst>
            </p:cNvPr>
            <p:cNvSpPr>
              <a:spLocks noChangeAspect="1"/>
            </p:cNvSpPr>
            <p:nvPr/>
          </p:nvSpPr>
          <p:spPr>
            <a:xfrm>
              <a:off x="584114" y="1957700"/>
              <a:ext cx="80328" cy="102871"/>
            </a:xfrm>
            <a:prstGeom prst="rect">
              <a:avLst/>
            </a:prstGeom>
            <a:solidFill>
              <a:srgbClr val="999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0" name="Rechteck 99">
              <a:extLst>
                <a:ext uri="{FF2B5EF4-FFF2-40B4-BE49-F238E27FC236}">
                  <a16:creationId xmlns:a16="http://schemas.microsoft.com/office/drawing/2014/main" id="{78678F88-317D-4E1E-B8AF-7BF64E65C34F}"/>
                </a:ext>
              </a:extLst>
            </p:cNvPr>
            <p:cNvSpPr>
              <a:spLocks noChangeAspect="1"/>
            </p:cNvSpPr>
            <p:nvPr/>
          </p:nvSpPr>
          <p:spPr>
            <a:xfrm>
              <a:off x="1993315" y="1955937"/>
              <a:ext cx="80328" cy="104633"/>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1" name="Rechteck 100">
              <a:extLst>
                <a:ext uri="{FF2B5EF4-FFF2-40B4-BE49-F238E27FC236}">
                  <a16:creationId xmlns:a16="http://schemas.microsoft.com/office/drawing/2014/main" id="{8C77FD78-6A62-42F9-99BF-46A81407DBCA}"/>
                </a:ext>
              </a:extLst>
            </p:cNvPr>
            <p:cNvSpPr>
              <a:spLocks noChangeAspect="1"/>
            </p:cNvSpPr>
            <p:nvPr/>
          </p:nvSpPr>
          <p:spPr>
            <a:xfrm>
              <a:off x="2193868" y="1953953"/>
              <a:ext cx="82220" cy="102808"/>
            </a:xfrm>
            <a:prstGeom prst="rect">
              <a:avLst/>
            </a:prstGeom>
            <a:solidFill>
              <a:srgbClr val="999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2" name="Rechteck 101">
              <a:extLst>
                <a:ext uri="{FF2B5EF4-FFF2-40B4-BE49-F238E27FC236}">
                  <a16:creationId xmlns:a16="http://schemas.microsoft.com/office/drawing/2014/main" id="{35234548-2B15-4B51-9857-CA0213FAB0EE}"/>
                </a:ext>
              </a:extLst>
            </p:cNvPr>
            <p:cNvSpPr>
              <a:spLocks noChangeAspect="1"/>
            </p:cNvSpPr>
            <p:nvPr/>
          </p:nvSpPr>
          <p:spPr>
            <a:xfrm>
              <a:off x="2177479" y="2034087"/>
              <a:ext cx="51051" cy="283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103" name="Gerade Verbindung 43">
              <a:extLst>
                <a:ext uri="{FF2B5EF4-FFF2-40B4-BE49-F238E27FC236}">
                  <a16:creationId xmlns:a16="http://schemas.microsoft.com/office/drawing/2014/main" id="{AD6DED90-4153-405B-8230-8EBDA332B31A}"/>
                </a:ext>
              </a:extLst>
            </p:cNvPr>
            <p:cNvCxnSpPr>
              <a:cxnSpLocks/>
            </p:cNvCxnSpPr>
            <p:nvPr/>
          </p:nvCxnSpPr>
          <p:spPr>
            <a:xfrm>
              <a:off x="215265" y="1120419"/>
              <a:ext cx="8189595" cy="0"/>
            </a:xfrm>
            <a:prstGeom prst="line">
              <a:avLst/>
            </a:prstGeom>
            <a:ln>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104" name="Gerade Verbindung 43">
              <a:extLst>
                <a:ext uri="{FF2B5EF4-FFF2-40B4-BE49-F238E27FC236}">
                  <a16:creationId xmlns:a16="http://schemas.microsoft.com/office/drawing/2014/main" id="{16165883-1DB5-4BAF-AD11-CAE425D66A9F}"/>
                </a:ext>
              </a:extLst>
            </p:cNvPr>
            <p:cNvCxnSpPr>
              <a:cxnSpLocks/>
            </p:cNvCxnSpPr>
            <p:nvPr/>
          </p:nvCxnSpPr>
          <p:spPr>
            <a:xfrm>
              <a:off x="219075" y="1067079"/>
              <a:ext cx="8197215"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cxnSp>
          <p:nvCxnSpPr>
            <p:cNvPr id="105" name="Gerade Verbindung 43">
              <a:extLst>
                <a:ext uri="{FF2B5EF4-FFF2-40B4-BE49-F238E27FC236}">
                  <a16:creationId xmlns:a16="http://schemas.microsoft.com/office/drawing/2014/main" id="{83864E17-B092-443F-B5BB-05EC7AA3B106}"/>
                </a:ext>
              </a:extLst>
            </p:cNvPr>
            <p:cNvCxnSpPr>
              <a:cxnSpLocks/>
            </p:cNvCxnSpPr>
            <p:nvPr/>
          </p:nvCxnSpPr>
          <p:spPr>
            <a:xfrm>
              <a:off x="219075" y="2133879"/>
              <a:ext cx="5412105"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cxnSp>
          <p:nvCxnSpPr>
            <p:cNvPr id="109" name="Gerade Verbindung 43">
              <a:extLst>
                <a:ext uri="{FF2B5EF4-FFF2-40B4-BE49-F238E27FC236}">
                  <a16:creationId xmlns:a16="http://schemas.microsoft.com/office/drawing/2014/main" id="{444CF298-CF2E-42F5-9B66-D7DFD9423CB8}"/>
                </a:ext>
              </a:extLst>
            </p:cNvPr>
            <p:cNvCxnSpPr>
              <a:cxnSpLocks/>
            </p:cNvCxnSpPr>
            <p:nvPr/>
          </p:nvCxnSpPr>
          <p:spPr>
            <a:xfrm>
              <a:off x="219075" y="2174240"/>
              <a:ext cx="5412105" cy="0"/>
            </a:xfrm>
            <a:prstGeom prst="line">
              <a:avLst/>
            </a:prstGeom>
            <a:ln>
              <a:solidFill>
                <a:srgbClr val="FF0000"/>
              </a:solidFill>
              <a:prstDash val="sysDash"/>
            </a:ln>
          </p:spPr>
          <p:style>
            <a:lnRef idx="1">
              <a:schemeClr val="accent1"/>
            </a:lnRef>
            <a:fillRef idx="0">
              <a:schemeClr val="accent1"/>
            </a:fillRef>
            <a:effectRef idx="0">
              <a:schemeClr val="accent1"/>
            </a:effectRef>
            <a:fontRef idx="minor">
              <a:schemeClr val="tx1"/>
            </a:fontRef>
          </p:style>
        </p:cxnSp>
      </p:grpSp>
    </p:spTree>
    <p:custDataLst>
      <p:tags r:id="rId1"/>
    </p:custDataLst>
    <p:extLst>
      <p:ext uri="{BB962C8B-B14F-4D97-AF65-F5344CB8AC3E}">
        <p14:creationId xmlns:p14="http://schemas.microsoft.com/office/powerpoint/2010/main" val="2776929074"/>
      </p:ext>
    </p:extLst>
  </p:cSld>
  <p:clrMapOvr>
    <a:masterClrMapping/>
  </p:clrMapOvr>
  <mc:AlternateContent xmlns:mc="http://schemas.openxmlformats.org/markup-compatibility/2006" xmlns:p14="http://schemas.microsoft.com/office/powerpoint/2010/main">
    <mc:Choice Requires="p14">
      <p:transition spd="slow" p14:dur="2000" advTm="1758"/>
    </mc:Choice>
    <mc:Fallback xmlns="">
      <p:transition spd="slow" advTm="1758"/>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3B4ED06A-1357-486A-8A03-A7040DDC467C}"/>
              </a:ext>
            </a:extLst>
          </p:cNvPr>
          <p:cNvSpPr txBox="1"/>
          <p:nvPr/>
        </p:nvSpPr>
        <p:spPr>
          <a:xfrm>
            <a:off x="107950" y="164868"/>
            <a:ext cx="8768686" cy="1785104"/>
          </a:xfrm>
          <a:prstGeom prst="rect">
            <a:avLst/>
          </a:prstGeom>
          <a:noFill/>
        </p:spPr>
        <p:txBody>
          <a:bodyPr wrap="square">
            <a:spAutoFit/>
          </a:bodyPr>
          <a:lstStyle/>
          <a:p>
            <a:r>
              <a:rPr lang="en-US" sz="1100" b="1" dirty="0">
                <a:solidFill>
                  <a:schemeClr val="tx1"/>
                </a:solidFill>
                <a:latin typeface="Calibri" panose="020F0502020204030204" pitchFamily="34" charset="0"/>
                <a:cs typeface="Calibri" panose="020F0502020204030204" pitchFamily="34" charset="0"/>
              </a:rPr>
              <a:t>Supplementary Figure 10 – Selection for CEACAM N exon diversification and conservation in lizards. </a:t>
            </a:r>
            <a:r>
              <a:rPr lang="en-US" sz="1100" dirty="0">
                <a:solidFill>
                  <a:schemeClr val="tx1"/>
                </a:solidFill>
                <a:latin typeface="Calibri" panose="020F0502020204030204" pitchFamily="34" charset="0"/>
                <a:cs typeface="Calibri" panose="020F0502020204030204" pitchFamily="34" charset="0"/>
              </a:rPr>
              <a:t>(A) Diversification of N exon regions of putative pathogen </a:t>
            </a:r>
            <a:r>
              <a:rPr lang="en-US" sz="1100" i="1" dirty="0">
                <a:solidFill>
                  <a:schemeClr val="tx1"/>
                </a:solidFill>
                <a:latin typeface="Calibri" panose="020F0502020204030204" pitchFamily="34" charset="0"/>
                <a:cs typeface="Calibri" panose="020F0502020204030204" pitchFamily="34" charset="0"/>
              </a:rPr>
              <a:t>CEACAM1</a:t>
            </a:r>
            <a:r>
              <a:rPr lang="en-US" sz="1100" dirty="0">
                <a:solidFill>
                  <a:schemeClr val="tx1"/>
                </a:solidFill>
                <a:latin typeface="Calibri" panose="020F0502020204030204" pitchFamily="34" charset="0"/>
                <a:cs typeface="Calibri" panose="020F0502020204030204" pitchFamily="34" charset="0"/>
              </a:rPr>
              <a:t> receptor genes between common wall and sand lizards was analyzed using the PipMaker program (gene names and species acronyms are shown in the lower right corner of the plot; please note that Lag_CEACAM1L5 represents the </a:t>
            </a:r>
            <a:r>
              <a:rPr lang="en-US" sz="1100" i="1" dirty="0">
                <a:solidFill>
                  <a:schemeClr val="tx1"/>
                </a:solidFill>
                <a:latin typeface="Calibri" panose="020F0502020204030204" pitchFamily="34" charset="0"/>
                <a:cs typeface="Calibri" panose="020F0502020204030204" pitchFamily="34" charset="0"/>
              </a:rPr>
              <a:t>CEACAM1</a:t>
            </a:r>
            <a:r>
              <a:rPr lang="en-US" sz="1100" dirty="0">
                <a:solidFill>
                  <a:schemeClr val="tx1"/>
                </a:solidFill>
                <a:latin typeface="Calibri" panose="020F0502020204030204" pitchFamily="34" charset="0"/>
                <a:cs typeface="Calibri" panose="020F0502020204030204" pitchFamily="34" charset="0"/>
              </a:rPr>
              <a:t> ortholog in sand lizard). For contiguous stretches of nucleotides conserved between gene pairs, the degree of identity was calculated and displayed as horizontal black lines. The location of exons of the gene listed on top of the graphs is indicated by numbered boxes (red, IgV domain-encoding N exons; blue, IgC domain-encoding exons, black, transmembrane and cytoplasmic domain exons). Repeat sequences/mobile elements are shown by differently gray colored and shaped forms. For comparison, the level of conservation of the N exon regions is marked by red dashed lines, that of the most conserved IgC exon by blue lines. Red- and blue-outlined boxes indicate N exon- and C exon-encompassing regions of common identity. (B) Conservation of N exon regions of between </a:t>
            </a:r>
            <a:r>
              <a:rPr lang="en-US" sz="1100" i="1" dirty="0">
                <a:solidFill>
                  <a:schemeClr val="tx1"/>
                </a:solidFill>
                <a:latin typeface="Calibri" panose="020F0502020204030204" pitchFamily="34" charset="0"/>
                <a:cs typeface="Calibri" panose="020F0502020204030204" pitchFamily="34" charset="0"/>
              </a:rPr>
              <a:t>CEACAM1</a:t>
            </a:r>
            <a:r>
              <a:rPr lang="en-US" sz="1100" dirty="0">
                <a:solidFill>
                  <a:schemeClr val="tx1"/>
                </a:solidFill>
                <a:latin typeface="Calibri" panose="020F0502020204030204" pitchFamily="34" charset="0"/>
                <a:cs typeface="Calibri" panose="020F0502020204030204" pitchFamily="34" charset="0"/>
              </a:rPr>
              <a:t> and the putative pathogen </a:t>
            </a:r>
            <a:r>
              <a:rPr lang="en-US" sz="1100" i="1" dirty="0">
                <a:solidFill>
                  <a:schemeClr val="tx1"/>
                </a:solidFill>
                <a:latin typeface="Calibri" panose="020F0502020204030204" pitchFamily="34" charset="0"/>
                <a:cs typeface="Calibri" panose="020F0502020204030204" pitchFamily="34" charset="0"/>
              </a:rPr>
              <a:t>CEACAM1L1</a:t>
            </a:r>
            <a:r>
              <a:rPr lang="en-US" sz="1100" dirty="0">
                <a:solidFill>
                  <a:schemeClr val="tx1"/>
                </a:solidFill>
                <a:latin typeface="Calibri" panose="020F0502020204030204" pitchFamily="34" charset="0"/>
                <a:cs typeface="Calibri" panose="020F0502020204030204" pitchFamily="34" charset="0"/>
              </a:rPr>
              <a:t> decoy receptor gene in the common wall lizard was analyzed as described in (A). Lag, </a:t>
            </a:r>
            <a:r>
              <a:rPr lang="en-US" sz="1100" i="1" dirty="0">
                <a:solidFill>
                  <a:schemeClr val="tx1"/>
                </a:solidFill>
                <a:latin typeface="Calibri" panose="020F0502020204030204" pitchFamily="34" charset="0"/>
                <a:cs typeface="Calibri" panose="020F0502020204030204" pitchFamily="34" charset="0"/>
              </a:rPr>
              <a:t>Lacerta agilis </a:t>
            </a:r>
            <a:r>
              <a:rPr lang="en-US" sz="1100" dirty="0">
                <a:solidFill>
                  <a:schemeClr val="tx1"/>
                </a:solidFill>
                <a:latin typeface="Calibri" panose="020F0502020204030204" pitchFamily="34" charset="0"/>
                <a:cs typeface="Calibri" panose="020F0502020204030204" pitchFamily="34" charset="0"/>
              </a:rPr>
              <a:t>(sand lizard); Pmu, </a:t>
            </a:r>
            <a:r>
              <a:rPr lang="en-US" sz="1100" i="1" dirty="0">
                <a:solidFill>
                  <a:schemeClr val="tx1"/>
                </a:solidFill>
                <a:latin typeface="Calibri" panose="020F0502020204030204" pitchFamily="34" charset="0"/>
                <a:cs typeface="Calibri" panose="020F0502020204030204" pitchFamily="34" charset="0"/>
              </a:rPr>
              <a:t>Podarcis muralis </a:t>
            </a:r>
            <a:r>
              <a:rPr lang="en-US" sz="1100" dirty="0">
                <a:solidFill>
                  <a:schemeClr val="tx1"/>
                </a:solidFill>
                <a:latin typeface="Calibri" panose="020F0502020204030204" pitchFamily="34" charset="0"/>
                <a:cs typeface="Calibri" panose="020F0502020204030204" pitchFamily="34" charset="0"/>
              </a:rPr>
              <a:t>(common wall lizard).</a:t>
            </a:r>
            <a:endParaRPr lang="de-DE" sz="1100" dirty="0">
              <a:solidFill>
                <a:schemeClr val="tx1"/>
              </a:solidFill>
              <a:latin typeface="Calibri" panose="020F0502020204030204" pitchFamily="34" charset="0"/>
              <a:cs typeface="Calibri" panose="020F0502020204030204" pitchFamily="34" charset="0"/>
            </a:endParaRPr>
          </a:p>
        </p:txBody>
      </p:sp>
    </p:spTree>
    <p:custDataLst>
      <p:tags r:id="rId1"/>
    </p:custDataLst>
    <p:extLst>
      <p:ext uri="{BB962C8B-B14F-4D97-AF65-F5344CB8AC3E}">
        <p14:creationId xmlns:p14="http://schemas.microsoft.com/office/powerpoint/2010/main" val="289707115"/>
      </p:ext>
    </p:extLst>
  </p:cSld>
  <p:clrMapOvr>
    <a:masterClrMapping/>
  </p:clrMapOvr>
  <mc:AlternateContent xmlns:mc="http://schemas.openxmlformats.org/markup-compatibility/2006" xmlns:p14="http://schemas.microsoft.com/office/powerpoint/2010/main">
    <mc:Choice Requires="p14">
      <p:transition spd="slow" p14:dur="2000" advTm="1758"/>
    </mc:Choice>
    <mc:Fallback xmlns="">
      <p:transition spd="slow" advTm="1758"/>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IMING" val="|0.4|0.6"/>
</p:tagLst>
</file>

<file path=ppt/tags/tag2.xml><?xml version="1.0" encoding="utf-8"?>
<p:tagLst xmlns:a="http://schemas.openxmlformats.org/drawingml/2006/main" xmlns:r="http://schemas.openxmlformats.org/officeDocument/2006/relationships" xmlns:p="http://schemas.openxmlformats.org/presentationml/2006/main">
  <p:tag name="TIMING" val="|0.4|0.6"/>
</p:tagLst>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828675" rtl="0" eaLnBrk="0" fontAlgn="base" latinLnBrk="0" hangingPunct="0">
          <a:lnSpc>
            <a:spcPct val="100000"/>
          </a:lnSpc>
          <a:spcBef>
            <a:spcPct val="0"/>
          </a:spcBef>
          <a:spcAft>
            <a:spcPct val="0"/>
          </a:spcAft>
          <a:buClr>
            <a:srgbClr val="000000"/>
          </a:buClr>
          <a:buSzPct val="135000"/>
          <a:buFont typeface="StarBats" charset="0"/>
          <a:buNone/>
          <a:tabLst/>
          <a:defRPr kumimoji="0" lang="de-DE" sz="10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828675" rtl="0" eaLnBrk="0" fontAlgn="base" latinLnBrk="0" hangingPunct="0">
          <a:lnSpc>
            <a:spcPct val="100000"/>
          </a:lnSpc>
          <a:spcBef>
            <a:spcPct val="0"/>
          </a:spcBef>
          <a:spcAft>
            <a:spcPct val="0"/>
          </a:spcAft>
          <a:buClr>
            <a:srgbClr val="000000"/>
          </a:buClr>
          <a:buSzPct val="135000"/>
          <a:buFont typeface="StarBats" charset="0"/>
          <a:buNone/>
          <a:tabLst/>
          <a:defRPr kumimoji="0" lang="de-DE" sz="10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KUM Template</Template>
  <TotalTime>0</TotalTime>
  <Words>288</Words>
  <Application>Microsoft Office PowerPoint</Application>
  <PresentationFormat>Bildschirmpräsentation (4:3)</PresentationFormat>
  <Paragraphs>17</Paragraphs>
  <Slides>2</Slides>
  <Notes>2</Notes>
  <HiddenSlides>0</HiddenSlides>
  <MMClips>0</MMClips>
  <ScaleCrop>false</ScaleCrop>
  <HeadingPairs>
    <vt:vector size="8" baseType="variant">
      <vt:variant>
        <vt:lpstr>Verwendete Schriftarten</vt:lpstr>
      </vt:variant>
      <vt:variant>
        <vt:i4>2</vt:i4>
      </vt:variant>
      <vt:variant>
        <vt:lpstr>Design</vt:lpstr>
      </vt:variant>
      <vt:variant>
        <vt:i4>1</vt:i4>
      </vt:variant>
      <vt:variant>
        <vt:lpstr>Folientitel</vt:lpstr>
      </vt:variant>
      <vt:variant>
        <vt:i4>2</vt:i4>
      </vt:variant>
      <vt:variant>
        <vt:lpstr>Zielgruppenorientierte Präsentationen</vt:lpstr>
      </vt:variant>
      <vt:variant>
        <vt:i4>1</vt:i4>
      </vt:variant>
    </vt:vector>
  </HeadingPairs>
  <TitlesOfParts>
    <vt:vector size="6" baseType="lpstr">
      <vt:lpstr>Arial</vt:lpstr>
      <vt:lpstr>Calibri</vt:lpstr>
      <vt:lpstr>Standarddesign</vt:lpstr>
      <vt:lpstr>PowerPoint-Präsentation</vt:lpstr>
      <vt:lpstr>PowerPoint-Präsentation</vt:lpstr>
      <vt:lpstr>Zielgruppenpräsentation 1</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Windows-Benutzer</dc:creator>
  <cp:lastModifiedBy>Zimmermann, Wolfgang Alois Prof. Dr.</cp:lastModifiedBy>
  <cp:revision>1248</cp:revision>
  <cp:lastPrinted>2023-09-21T14:24:30Z</cp:lastPrinted>
  <dcterms:created xsi:type="dcterms:W3CDTF">2011-10-05T13:05:46Z</dcterms:created>
  <dcterms:modified xsi:type="dcterms:W3CDTF">2026-05-07T09:40:45Z</dcterms:modified>
</cp:coreProperties>
</file>