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3" r:id="rId5"/>
    <p:sldId id="265" r:id="rId6"/>
    <p:sldId id="266" r:id="rId7"/>
    <p:sldId id="267" r:id="rId8"/>
    <p:sldId id="26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84"/>
    <p:restoredTop sz="94375"/>
  </p:normalViewPr>
  <p:slideViewPr>
    <p:cSldViewPr snapToGrid="0">
      <p:cViewPr varScale="1">
        <p:scale>
          <a:sx n="73" d="100"/>
          <a:sy n="73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E7F3-4947-3E06-CFBB-DBAE177EF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FD247-5526-C7DE-5B12-D3DDF0FBE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F093-6FCD-DF72-4EA4-E04E69EB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05961-B6F2-FC9E-4FE7-94D36F08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40358-583F-CA64-03BC-D8C707FD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2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6566-1D2A-F028-2B60-9E2D8A0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1027A-B5CB-79AC-7205-E886C8150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F04B1-9BE1-B958-189D-7835A770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43A80-511E-5A4F-8D50-DEC9A86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D4ED-B76B-5B69-62D2-CC4F28B9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5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3B180-8F29-D6DD-B4EE-98AEC598E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78D08-9693-68B8-7841-766C03CF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17AE-D3AD-E65D-3542-0A40F321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D584E-C2AF-A97D-0384-05AE0689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7696A-090D-3B38-749E-70A4F53A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FE59-CCFF-6365-04D4-57387E41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E1B11-215F-C845-B61B-85A598621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D3EF0-D86D-0140-05C8-D1844A04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1D1DE-8A86-418A-3E01-4F718071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D418A-ADF7-344F-4355-C1649E17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6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8AF2-1225-4225-082E-C1611E2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E8D35-1607-47C4-308F-9548E4B8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BCDFB-5D9E-46AE-3E8C-4CA10F31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695C-7D1E-C3DB-DD91-C17F8163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60CED-393B-A0BE-03F6-A0BCDC08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AE8F-DB37-2188-B06D-FFC7EE83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545F2-8F6A-8948-C9A5-80371D600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E1619-5EFC-E17C-AEB2-48E9BB806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B6C1C-271F-F893-C4BF-70F0674B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5E2BC-6F55-1FE9-AF87-3F9F2A8A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0264D-2D2E-ACD7-5FC5-17D47C60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9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38A6-DAAD-6D4B-C3B5-3CD92A8B0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E4840-EAAA-1BCF-BF0E-DAACCBE65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B1A67-972A-BE7C-45E0-3AC0183A8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BE324D-9A44-88BB-4469-785994EF7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CCF19-02FB-2C46-AB85-150B5328E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632229-83BE-53A6-F3AD-783064A8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A921B-B306-AC54-5798-3CB78294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4C3BD7-0F02-65FD-251B-F3A745A4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3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D337-0FE8-0FA1-B611-CC2543EE4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55365-5246-3001-9EFA-A0A44617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1E0BA-B925-4DF3-F4EC-D5EBD377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7CC94-180A-CE87-FC47-E555D410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7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FA1C4-D5A1-CB34-1FC6-4DC30492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0AE4A-B544-FB93-8A35-5A365E2B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BB6D5-6B3D-EAC3-7634-FC70748A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4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A5FE-2A09-047F-F22B-625700E2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C99B-A6A7-9388-F4A8-384280095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5E975-2C99-C661-776F-67F450C81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1376B-94A1-07E2-2B1F-6374E47C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27D54-E9CE-9A5B-CB0C-8F08A78A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FC27B-C3F7-E378-1B15-F774FE03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0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EADA-F293-482D-CC3E-08DC3D80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853869-3303-D05F-3D72-967C767CE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C1AA2-93C7-9A3F-D165-9E7A1AC56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46AD5-98C3-1715-5B98-E510893A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5C2E5-FCB2-A535-5112-4646723A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C8F97-3EB5-2537-928E-B962F209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9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F9EDBA-4524-05E1-D308-A77A2909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79C0A-0AA3-401E-A57C-25CB3F75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75764-CC89-BA0B-FD99-20603F5C4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5256A0-CABC-C843-9676-B6112025D86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AE95-B61F-2E45-78B3-CB65EDFA8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831B1-36CC-F641-82D2-D4DA42BE6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ACE99-D2AE-9F49-8ACD-07F1FAD3A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6D1AC9-D037-49EE-E648-D35EC3DD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5" t="14923" r="17494" b="20765"/>
          <a:stretch>
            <a:fillRect/>
          </a:stretch>
        </p:blipFill>
        <p:spPr>
          <a:xfrm>
            <a:off x="-527537" y="375756"/>
            <a:ext cx="9469208" cy="5100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D3E5A-298D-0FC1-0CE6-A5E3D0194DD4}"/>
              </a:ext>
            </a:extLst>
          </p:cNvPr>
          <p:cNvSpPr txBox="1"/>
          <p:nvPr/>
        </p:nvSpPr>
        <p:spPr>
          <a:xfrm>
            <a:off x="331331" y="375756"/>
            <a:ext cx="348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AA752-918A-9FDE-5032-73A87B43CE9A}"/>
              </a:ext>
            </a:extLst>
          </p:cNvPr>
          <p:cNvSpPr txBox="1"/>
          <p:nvPr/>
        </p:nvSpPr>
        <p:spPr>
          <a:xfrm>
            <a:off x="1392372" y="5627077"/>
            <a:ext cx="9407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six bands correspond to the original PCR product of OPA1gene,which are 540bp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13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EE5AA9-69CC-549B-763F-ADDD9A73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1520" t="-2858" r="-28893" b="-2406"/>
          <a:stretch>
            <a:fillRect/>
          </a:stretch>
        </p:blipFill>
        <p:spPr>
          <a:xfrm>
            <a:off x="2844801" y="338667"/>
            <a:ext cx="5068276" cy="5222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9F1F3-CBD5-1582-15CF-AF00E86644D0}"/>
              </a:ext>
            </a:extLst>
          </p:cNvPr>
          <p:cNvSpPr txBox="1"/>
          <p:nvPr/>
        </p:nvSpPr>
        <p:spPr>
          <a:xfrm>
            <a:off x="1195754" y="461759"/>
            <a:ext cx="394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18DE8-94B5-73E1-D8A5-176E6C3B873F}"/>
              </a:ext>
            </a:extLst>
          </p:cNvPr>
          <p:cNvSpPr txBox="1"/>
          <p:nvPr/>
        </p:nvSpPr>
        <p:spPr>
          <a:xfrm>
            <a:off x="662940" y="5684341"/>
            <a:ext cx="1025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line  shows DNA marker, second line shows the PCR purification product of the original OPA1 gene  band at 540bp</a:t>
            </a:r>
          </a:p>
        </p:txBody>
      </p:sp>
    </p:spTree>
    <p:extLst>
      <p:ext uri="{BB962C8B-B14F-4D97-AF65-F5344CB8AC3E}">
        <p14:creationId xmlns:p14="http://schemas.microsoft.com/office/powerpoint/2010/main" val="320675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F3134-2924-40BF-B0E8-4B022B09B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24128" r="5466" b="16340"/>
          <a:stretch>
            <a:fillRect/>
          </a:stretch>
        </p:blipFill>
        <p:spPr>
          <a:xfrm>
            <a:off x="2638009" y="486666"/>
            <a:ext cx="8211699" cy="5280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8A8B93-9EF3-FDEA-1EA9-DB1944884A06}"/>
              </a:ext>
            </a:extLst>
          </p:cNvPr>
          <p:cNvSpPr txBox="1"/>
          <p:nvPr/>
        </p:nvSpPr>
        <p:spPr>
          <a:xfrm>
            <a:off x="175847" y="345988"/>
            <a:ext cx="246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B6AD1-5879-FF76-0073-B795A2E9DE34}"/>
              </a:ext>
            </a:extLst>
          </p:cNvPr>
          <p:cNvSpPr txBox="1"/>
          <p:nvPr/>
        </p:nvSpPr>
        <p:spPr>
          <a:xfrm>
            <a:off x="800100" y="6023610"/>
            <a:ext cx="1077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four bands show the original bands of PCR result of OPA1-pET-32a bacterial solution (Clone)  with the expected  bands size is 540bp</a:t>
            </a:r>
          </a:p>
        </p:txBody>
      </p:sp>
    </p:spTree>
    <p:extLst>
      <p:ext uri="{BB962C8B-B14F-4D97-AF65-F5344CB8AC3E}">
        <p14:creationId xmlns:p14="http://schemas.microsoft.com/office/powerpoint/2010/main" val="253418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2D605-3272-681A-1498-55917313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86" y="726915"/>
            <a:ext cx="8654114" cy="4582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966C06-F80C-13AF-AB5B-9B72C5E73193}"/>
              </a:ext>
            </a:extLst>
          </p:cNvPr>
          <p:cNvSpPr txBox="1"/>
          <p:nvPr/>
        </p:nvSpPr>
        <p:spPr>
          <a:xfrm>
            <a:off x="673167" y="864469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S4.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35CA2-94EC-9223-8761-64AA248E1A4F}"/>
              </a:ext>
            </a:extLst>
          </p:cNvPr>
          <p:cNvSpPr txBox="1"/>
          <p:nvPr/>
        </p:nvSpPr>
        <p:spPr>
          <a:xfrm>
            <a:off x="845192" y="5807919"/>
            <a:ext cx="974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three bands show The original PCR result of recombinant OPA1-pET-32 expression vector with the expected band size 540bp</a:t>
            </a:r>
          </a:p>
        </p:txBody>
      </p:sp>
    </p:spTree>
    <p:extLst>
      <p:ext uri="{BB962C8B-B14F-4D97-AF65-F5344CB8AC3E}">
        <p14:creationId xmlns:p14="http://schemas.microsoft.com/office/powerpoint/2010/main" val="109450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llllll">
            <a:extLst>
              <a:ext uri="{FF2B5EF4-FFF2-40B4-BE49-F238E27FC236}">
                <a16:creationId xmlns:a16="http://schemas.microsoft.com/office/drawing/2014/main" id="{A92E3946-38A6-47E0-DBD3-B8B48367E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9" t="979" r="2110" b="7624"/>
          <a:stretch>
            <a:fillRect/>
          </a:stretch>
        </p:blipFill>
        <p:spPr>
          <a:xfrm>
            <a:off x="1783367" y="635611"/>
            <a:ext cx="7703770" cy="4248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89EEC-3B3D-DF6B-D3E8-16D17BA21E7B}"/>
              </a:ext>
            </a:extLst>
          </p:cNvPr>
          <p:cNvSpPr txBox="1"/>
          <p:nvPr/>
        </p:nvSpPr>
        <p:spPr>
          <a:xfrm>
            <a:off x="0" y="442180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S5.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D8349-68D2-780D-B6D9-6B49A16477EE}"/>
              </a:ext>
            </a:extLst>
          </p:cNvPr>
          <p:cNvSpPr txBox="1"/>
          <p:nvPr/>
        </p:nvSpPr>
        <p:spPr>
          <a:xfrm>
            <a:off x="1603131" y="5029199"/>
            <a:ext cx="8985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line is Protein marker(20-150kDa),the  following three bands shows the  OPA1recombinant protein with IPTG, followed line shows uninducible protein (without IPTG). </a:t>
            </a:r>
          </a:p>
        </p:txBody>
      </p:sp>
    </p:spTree>
    <p:extLst>
      <p:ext uri="{BB962C8B-B14F-4D97-AF65-F5344CB8AC3E}">
        <p14:creationId xmlns:p14="http://schemas.microsoft.com/office/powerpoint/2010/main" val="90742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D178D76-6E4B-5B45-C4CD-B8CCE11BA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" t="-393" r="-790" b="1649"/>
          <a:stretch>
            <a:fillRect/>
          </a:stretch>
        </p:blipFill>
        <p:spPr>
          <a:xfrm>
            <a:off x="2420340" y="1045128"/>
            <a:ext cx="6647935" cy="4398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A18BE-9E2F-9B94-2637-63901918DA48}"/>
              </a:ext>
            </a:extLst>
          </p:cNvPr>
          <p:cNvSpPr txBox="1"/>
          <p:nvPr/>
        </p:nvSpPr>
        <p:spPr>
          <a:xfrm>
            <a:off x="729762" y="1045128"/>
            <a:ext cx="6101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8E749-0DC6-917F-630B-8F22E6233D52}"/>
              </a:ext>
            </a:extLst>
          </p:cNvPr>
          <p:cNvSpPr txBox="1"/>
          <p:nvPr/>
        </p:nvSpPr>
        <p:spPr>
          <a:xfrm>
            <a:off x="1424354" y="5644661"/>
            <a:ext cx="8985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bodies of recombinant OPA1 protein. The first is Protein marker, Lane 1-2 show, The OPA1 recombinant protein in the supernatant; Lane 3-4: The target protein in the precipitate after sonication. </a:t>
            </a:r>
          </a:p>
        </p:txBody>
      </p:sp>
    </p:spTree>
    <p:extLst>
      <p:ext uri="{BB962C8B-B14F-4D97-AF65-F5344CB8AC3E}">
        <p14:creationId xmlns:p14="http://schemas.microsoft.com/office/powerpoint/2010/main" val="88901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04A301-C89E-5262-8684-26526F624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194" t="-24600" r="14035" b="14288"/>
          <a:stretch>
            <a:fillRect/>
          </a:stretch>
        </p:blipFill>
        <p:spPr>
          <a:xfrm rot="16200000">
            <a:off x="2426202" y="-2282598"/>
            <a:ext cx="5548183" cy="111705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794230-8CBB-88CE-987A-C324F7758BE8}"/>
              </a:ext>
            </a:extLst>
          </p:cNvPr>
          <p:cNvSpPr txBox="1"/>
          <p:nvPr/>
        </p:nvSpPr>
        <p:spPr>
          <a:xfrm>
            <a:off x="243840" y="781252"/>
            <a:ext cx="176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S7.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D0086-EAE9-9B25-9F1E-FAF3D40B7798}"/>
              </a:ext>
            </a:extLst>
          </p:cNvPr>
          <p:cNvSpPr txBox="1"/>
          <p:nvPr/>
        </p:nvSpPr>
        <p:spPr>
          <a:xfrm>
            <a:off x="1723291" y="5960104"/>
            <a:ext cx="9746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three bands shows the elution of target protein in different imidazole concentrations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68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838A0-B0A0-62E5-1718-4D3EFAE4B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6037" r="17307" b="9580"/>
          <a:stretch>
            <a:fillRect/>
          </a:stretch>
        </p:blipFill>
        <p:spPr>
          <a:xfrm rot="16200000">
            <a:off x="3597362" y="-610272"/>
            <a:ext cx="4388944" cy="6878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213F9-8443-A0EF-88FA-4AD3F84A3967}"/>
              </a:ext>
            </a:extLst>
          </p:cNvPr>
          <p:cNvSpPr txBox="1"/>
          <p:nvPr/>
        </p:nvSpPr>
        <p:spPr>
          <a:xfrm>
            <a:off x="386863" y="634553"/>
            <a:ext cx="1441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S8.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6ED22-9173-56B8-D2AB-56F761C8D4CB}"/>
              </a:ext>
            </a:extLst>
          </p:cNvPr>
          <p:cNvSpPr txBox="1"/>
          <p:nvPr/>
        </p:nvSpPr>
        <p:spPr>
          <a:xfrm>
            <a:off x="1107831" y="5328139"/>
            <a:ext cx="10262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second one are the bands used to show the Concentrated recombinant OPA1 protein in the article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9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45D2C-782E-51A7-7613-5D2872E56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60" t="-2691" r="-1185" b="-39223"/>
          <a:stretch>
            <a:fillRect/>
          </a:stretch>
        </p:blipFill>
        <p:spPr>
          <a:xfrm>
            <a:off x="487680" y="540173"/>
            <a:ext cx="9707880" cy="3078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947C6-A8CE-7A0A-962C-383829F3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07" t="-1194" r="-16495" b="-45528"/>
          <a:stretch>
            <a:fillRect/>
          </a:stretch>
        </p:blipFill>
        <p:spPr>
          <a:xfrm>
            <a:off x="465992" y="2926082"/>
            <a:ext cx="10134600" cy="3239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54AF4D-85FF-7424-AAE2-0D4988074E3E}"/>
              </a:ext>
            </a:extLst>
          </p:cNvPr>
          <p:cNvSpPr txBox="1"/>
          <p:nvPr/>
        </p:nvSpPr>
        <p:spPr>
          <a:xfrm>
            <a:off x="487680" y="692570"/>
            <a:ext cx="14029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. S9.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683F1-0B2F-4FD9-4A88-D8DD83CEB17F}"/>
              </a:ext>
            </a:extLst>
          </p:cNvPr>
          <p:cNvSpPr txBox="1"/>
          <p:nvPr/>
        </p:nvSpPr>
        <p:spPr>
          <a:xfrm>
            <a:off x="1031632" y="5521569"/>
            <a:ext cx="1013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Naringenin and Heat stress on OPA1 protein level.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above original picture of OPA1 at 85kda which is first bands is  Control group , second Control+ Naringenin , third is Heat stress and last band is heat stress + naringenin. The last picture is actin with 42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940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272</Words>
  <Application>Microsoft Macintosh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t37058</dc:creator>
  <cp:lastModifiedBy>t37058</cp:lastModifiedBy>
  <cp:revision>6</cp:revision>
  <dcterms:created xsi:type="dcterms:W3CDTF">2026-05-13T13:06:18Z</dcterms:created>
  <dcterms:modified xsi:type="dcterms:W3CDTF">2026-05-14T12:02:05Z</dcterms:modified>
</cp:coreProperties>
</file>