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2" autoAdjust="0"/>
    <p:restoredTop sz="94710"/>
  </p:normalViewPr>
  <p:slideViewPr>
    <p:cSldViewPr>
      <p:cViewPr varScale="1">
        <p:scale>
          <a:sx n="82" d="100"/>
          <a:sy n="82" d="100"/>
        </p:scale>
        <p:origin x="21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rqan Kabir" userId="d10808e9-3f83-4002-9c3f-7357af99c05f" providerId="ADAL" clId="{D4355CF8-6BAB-4AEC-85DF-CDE3EA90A210}"/>
    <pc:docChg chg="modSld">
      <pc:chgData name="Furqan Kabir" userId="d10808e9-3f83-4002-9c3f-7357af99c05f" providerId="ADAL" clId="{D4355CF8-6BAB-4AEC-85DF-CDE3EA90A210}" dt="2026-05-08T05:57:28.445" v="28" actId="14100"/>
      <pc:docMkLst>
        <pc:docMk/>
      </pc:docMkLst>
      <pc:sldChg chg="modSp mod">
        <pc:chgData name="Furqan Kabir" userId="d10808e9-3f83-4002-9c3f-7357af99c05f" providerId="ADAL" clId="{D4355CF8-6BAB-4AEC-85DF-CDE3EA90A210}" dt="2026-05-08T05:57:28.445" v="28" actId="14100"/>
        <pc:sldMkLst>
          <pc:docMk/>
          <pc:sldMk cId="3411799776" sldId="257"/>
        </pc:sldMkLst>
        <pc:spChg chg="mod">
          <ac:chgData name="Furqan Kabir" userId="d10808e9-3f83-4002-9c3f-7357af99c05f" providerId="ADAL" clId="{D4355CF8-6BAB-4AEC-85DF-CDE3EA90A210}" dt="2026-05-08T05:57:28.445" v="28" actId="14100"/>
          <ac:spMkLst>
            <pc:docMk/>
            <pc:sldMk cId="3411799776" sldId="257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36DD0-1160-4E10-8FF7-00EBA881EC7D}" type="datetimeFigureOut">
              <a:rPr lang="zh-CN" altLang="en-US" smtClean="0"/>
              <a:t>2026/5/8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4AA8F-18F6-43BB-9F15-779FEF56BF2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8707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2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5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9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47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4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0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9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4C6D-4339-4079-BBD7-28AEFF8D6B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79D6D-51A2-48EB-AD7B-A07E41173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altLang="zh-CN" sz="2400" dirty="0" err="1"/>
              <a:t>Taqman</a:t>
            </a:r>
            <a:r>
              <a:rPr lang="en-US" altLang="zh-CN" sz="2400" dirty="0"/>
              <a:t> Array Card (TAC) Layout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759076"/>
              </p:ext>
            </p:extLst>
          </p:nvPr>
        </p:nvGraphicFramePr>
        <p:xfrm>
          <a:off x="2209799" y="854110"/>
          <a:ext cx="5145594" cy="573693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72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2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020">
                <a:tc grid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L                                                 R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Acinetobacter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</a:rPr>
                        <a:t>baumannii</a:t>
                      </a:r>
                      <a:endParaRPr lang="en-US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Bacillus anthracis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B. </a:t>
                      </a:r>
                      <a:r>
                        <a:rPr lang="en-US" altLang="zh-CN" sz="1200" b="0" i="0" dirty="0" err="1">
                          <a:solidFill>
                            <a:schemeClr val="tx1"/>
                          </a:solidFill>
                        </a:rPr>
                        <a:t>pseudomallei</a:t>
                      </a: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 &amp; P. aeruginosa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strike="noStrike" dirty="0">
                          <a:solidFill>
                            <a:schemeClr val="tx1"/>
                          </a:solidFill>
                        </a:rPr>
                        <a:t>Coxiella </a:t>
                      </a:r>
                      <a:r>
                        <a:rPr lang="en-US" altLang="zh-CN" sz="1200" b="0" i="0" strike="noStrike" dirty="0" err="1">
                          <a:solidFill>
                            <a:schemeClr val="tx1"/>
                          </a:solidFill>
                        </a:rPr>
                        <a:t>burnetii</a:t>
                      </a:r>
                      <a:endParaRPr lang="en-US" altLang="zh-CN" sz="1200" b="0" i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E. faecalis &amp; K. pneumoniae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Escherichia coli/Shigella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</a:rPr>
                        <a:t>Haemophilus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 influenzae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Leptospira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</a:rPr>
                        <a:t>interrogans</a:t>
                      </a:r>
                      <a:endParaRPr lang="en-US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Listeria monocytogenes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Moraxella catarrhalis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Mycobacterium avium complex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Mycobacterium tuberculosis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Mycoplasma pneumoniae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N. meningitidis &amp; Y. pestis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Rickettsia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Salmonella enterica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Staphylococcus aureus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Streptococcus agalactiae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Streptococcus pneumoniae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Streptococcus pyogenes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</a:rPr>
                        <a:t>Ureaplasma</a:t>
                      </a:r>
                      <a:endParaRPr lang="en-US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Candida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C. neoformans &amp; H. capsulatum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Leishmania &amp; T. gondii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MS2</a:t>
                      </a:r>
                      <a:r>
                        <a:rPr lang="zh-CN" altLang="en-US" sz="1200" b="0" i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&amp;</a:t>
                      </a:r>
                      <a:r>
                        <a:rPr lang="zh-CN" altLang="en-US" sz="1200" b="0" i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PhHV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MS2 &amp; PhHV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18S (manufacturer control)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Plasmodium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Chikungunya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Crimean-Congo hemorrhagic fever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89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Dengue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Ebola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Epstein-Barr 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Hantavirus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7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Hepatitis E &amp; Measles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HSV1 &amp; HSV2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Human herpesvirus  6 &amp; </a:t>
                      </a:r>
                      <a:r>
                        <a:rPr lang="en-US" altLang="zh-CN" sz="1200" b="0" i="0" dirty="0" err="1">
                          <a:solidFill>
                            <a:schemeClr val="tx1"/>
                          </a:solidFill>
                        </a:rPr>
                        <a:t>Parechovirus</a:t>
                      </a:r>
                      <a:endParaRPr lang="en-US" altLang="zh-CN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human immunodeficiency virus I &amp; II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Influenza 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Lassa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Marburg &amp; Monkeypox</a:t>
                      </a:r>
                      <a:endParaRPr lang="en-US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Mumps &amp; Parvovirus B19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</a:rPr>
                        <a:t>Nipah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 &amp; Rift Valley Fever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SARS-Cov-2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Varicella zoster 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dirty="0">
                          <a:solidFill>
                            <a:schemeClr val="tx1"/>
                          </a:solidFill>
                        </a:rPr>
                        <a:t>West Nile 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Yellow Fever 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</a:rPr>
                        <a:t>Zika virus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799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17762</TotalTime>
  <Words>146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Arial</vt:lpstr>
      <vt:lpstr>Calibri</vt:lpstr>
      <vt:lpstr>Office Theme</vt:lpstr>
      <vt:lpstr>Taqman Array Card (TAC) Layout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TAC layout for ETVAX</dc:title>
  <dc:creator>Liu, Jie (jl5yj)</dc:creator>
  <cp:lastModifiedBy>Furqan Kabir</cp:lastModifiedBy>
  <cp:revision>13</cp:revision>
  <dcterms:created xsi:type="dcterms:W3CDTF">2017-12-01T15:52:23Z</dcterms:created>
  <dcterms:modified xsi:type="dcterms:W3CDTF">2026-05-08T05:57:30Z</dcterms:modified>
</cp:coreProperties>
</file>