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DDD25-32BE-48C7-9CD4-DF2A07A256EA}" v="43" dt="2025-10-02T06:46:36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ek Dharwal" userId="53e95688-9c77-4d55-ad1b-2aa3b3112b7b" providerId="ADAL" clId="{F6421361-0EEC-4C41-A49D-F5B1607163E3}"/>
    <pc:docChg chg="undo custSel addSld modSld">
      <pc:chgData name="Vivek Dharwal" userId="53e95688-9c77-4d55-ad1b-2aa3b3112b7b" providerId="ADAL" clId="{F6421361-0EEC-4C41-A49D-F5B1607163E3}" dt="2025-10-02T06:47:23.161" v="533" actId="1076"/>
      <pc:docMkLst>
        <pc:docMk/>
      </pc:docMkLst>
      <pc:sldChg chg="addSp modSp mod">
        <pc:chgData name="Vivek Dharwal" userId="53e95688-9c77-4d55-ad1b-2aa3b3112b7b" providerId="ADAL" clId="{F6421361-0EEC-4C41-A49D-F5B1607163E3}" dt="2025-10-02T06:32:08.634" v="347" actId="1076"/>
        <pc:sldMkLst>
          <pc:docMk/>
          <pc:sldMk cId="1612559839" sldId="256"/>
        </pc:sldMkLst>
        <pc:spChg chg="mod">
          <ac:chgData name="Vivek Dharwal" userId="53e95688-9c77-4d55-ad1b-2aa3b3112b7b" providerId="ADAL" clId="{F6421361-0EEC-4C41-A49D-F5B1607163E3}" dt="2025-10-02T06:31:57.652" v="344" actId="1076"/>
          <ac:spMkLst>
            <pc:docMk/>
            <pc:sldMk cId="1612559839" sldId="256"/>
            <ac:spMk id="7" creationId="{28AD4BDD-0FC2-C007-2DCA-AD2284100BC7}"/>
          </ac:spMkLst>
        </pc:spChg>
        <pc:spChg chg="mod">
          <ac:chgData name="Vivek Dharwal" userId="53e95688-9c77-4d55-ad1b-2aa3b3112b7b" providerId="ADAL" clId="{F6421361-0EEC-4C41-A49D-F5B1607163E3}" dt="2025-10-02T06:31:57.652" v="344" actId="1076"/>
          <ac:spMkLst>
            <pc:docMk/>
            <pc:sldMk cId="1612559839" sldId="256"/>
            <ac:spMk id="8" creationId="{133807DE-99DE-5584-BE9D-7F0FF5D1D7E6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9" creationId="{ED060D5D-C2C1-8E32-150B-94BCE8CA1BA5}"/>
          </ac:spMkLst>
        </pc:spChg>
        <pc:spChg chg="mod">
          <ac:chgData name="Vivek Dharwal" userId="53e95688-9c77-4d55-ad1b-2aa3b3112b7b" providerId="ADAL" clId="{F6421361-0EEC-4C41-A49D-F5B1607163E3}" dt="2025-10-02T06:31:57.652" v="344" actId="1076"/>
          <ac:spMkLst>
            <pc:docMk/>
            <pc:sldMk cId="1612559839" sldId="256"/>
            <ac:spMk id="10" creationId="{64A16121-37F5-4FBC-1251-2D741432D231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11" creationId="{5C67B0A9-DA91-E194-5C78-F2DD4F250D06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12" creationId="{30B81981-CACB-249B-D14B-7287B2EFBD50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13" creationId="{7E095DD3-792D-C01D-A90C-19C3F8A1AFD1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14" creationId="{6677DA45-D296-93D8-43E7-595143B2EF18}"/>
          </ac:spMkLst>
        </pc:spChg>
        <pc:spChg chg="mod">
          <ac:chgData name="Vivek Dharwal" userId="53e95688-9c77-4d55-ad1b-2aa3b3112b7b" providerId="ADAL" clId="{F6421361-0EEC-4C41-A49D-F5B1607163E3}" dt="2025-10-02T06:31:48.752" v="342" actId="1076"/>
          <ac:spMkLst>
            <pc:docMk/>
            <pc:sldMk cId="1612559839" sldId="256"/>
            <ac:spMk id="15" creationId="{BA432AD7-D2F5-8B79-EA8E-3A6FDD88A6E0}"/>
          </ac:spMkLst>
        </pc:spChg>
        <pc:spChg chg="add mod">
          <ac:chgData name="Vivek Dharwal" userId="53e95688-9c77-4d55-ad1b-2aa3b3112b7b" providerId="ADAL" clId="{F6421361-0EEC-4C41-A49D-F5B1607163E3}" dt="2025-10-02T06:32:02.126" v="345" actId="1076"/>
          <ac:spMkLst>
            <pc:docMk/>
            <pc:sldMk cId="1612559839" sldId="256"/>
            <ac:spMk id="24" creationId="{2BA949A6-31DB-079E-899B-3305E89F8C9D}"/>
          </ac:spMkLst>
        </pc:spChg>
        <pc:spChg chg="add mod">
          <ac:chgData name="Vivek Dharwal" userId="53e95688-9c77-4d55-ad1b-2aa3b3112b7b" providerId="ADAL" clId="{F6421361-0EEC-4C41-A49D-F5B1607163E3}" dt="2025-10-02T06:32:08.634" v="347" actId="1076"/>
          <ac:spMkLst>
            <pc:docMk/>
            <pc:sldMk cId="1612559839" sldId="256"/>
            <ac:spMk id="25" creationId="{42CA8BC4-F963-A2C3-9E6F-48A266E22A8F}"/>
          </ac:spMkLst>
        </pc:spChg>
        <pc:picChg chg="mod">
          <ac:chgData name="Vivek Dharwal" userId="53e95688-9c77-4d55-ad1b-2aa3b3112b7b" providerId="ADAL" clId="{F6421361-0EEC-4C41-A49D-F5B1607163E3}" dt="2025-10-02T06:31:48.752" v="342" actId="1076"/>
          <ac:picMkLst>
            <pc:docMk/>
            <pc:sldMk cId="1612559839" sldId="256"/>
            <ac:picMk id="5" creationId="{C9317965-AE45-5F8C-81D9-005839C655AD}"/>
          </ac:picMkLst>
        </pc:picChg>
        <pc:picChg chg="mod">
          <ac:chgData name="Vivek Dharwal" userId="53e95688-9c77-4d55-ad1b-2aa3b3112b7b" providerId="ADAL" clId="{F6421361-0EEC-4C41-A49D-F5B1607163E3}" dt="2025-10-02T06:31:57.652" v="344" actId="1076"/>
          <ac:picMkLst>
            <pc:docMk/>
            <pc:sldMk cId="1612559839" sldId="256"/>
            <ac:picMk id="23" creationId="{46DA7EEB-6F9E-5508-7330-4013A25CDEC0}"/>
          </ac:picMkLst>
        </pc:picChg>
        <pc:cxnChg chg="mod">
          <ac:chgData name="Vivek Dharwal" userId="53e95688-9c77-4d55-ad1b-2aa3b3112b7b" providerId="ADAL" clId="{F6421361-0EEC-4C41-A49D-F5B1607163E3}" dt="2025-10-02T06:31:57.652" v="344" actId="1076"/>
          <ac:cxnSpMkLst>
            <pc:docMk/>
            <pc:sldMk cId="1612559839" sldId="256"/>
            <ac:cxnSpMk id="16" creationId="{79212AE0-756F-BF03-18AC-4FBC1D6C7D20}"/>
          </ac:cxnSpMkLst>
        </pc:cxnChg>
        <pc:cxnChg chg="mod">
          <ac:chgData name="Vivek Dharwal" userId="53e95688-9c77-4d55-ad1b-2aa3b3112b7b" providerId="ADAL" clId="{F6421361-0EEC-4C41-A49D-F5B1607163E3}" dt="2025-10-02T06:31:48.752" v="342" actId="1076"/>
          <ac:cxnSpMkLst>
            <pc:docMk/>
            <pc:sldMk cId="1612559839" sldId="256"/>
            <ac:cxnSpMk id="17" creationId="{E5BCA061-F757-FECC-0D28-278444E83AB6}"/>
          </ac:cxnSpMkLst>
        </pc:cxnChg>
        <pc:cxnChg chg="mod">
          <ac:chgData name="Vivek Dharwal" userId="53e95688-9c77-4d55-ad1b-2aa3b3112b7b" providerId="ADAL" clId="{F6421361-0EEC-4C41-A49D-F5B1607163E3}" dt="2025-10-02T06:31:48.752" v="342" actId="1076"/>
          <ac:cxnSpMkLst>
            <pc:docMk/>
            <pc:sldMk cId="1612559839" sldId="256"/>
            <ac:cxnSpMk id="18" creationId="{851C6923-8198-B19F-D36B-65D9260DE8C8}"/>
          </ac:cxnSpMkLst>
        </pc:cxnChg>
      </pc:sldChg>
      <pc:sldChg chg="addSp modSp mod">
        <pc:chgData name="Vivek Dharwal" userId="53e95688-9c77-4d55-ad1b-2aa3b3112b7b" providerId="ADAL" clId="{F6421361-0EEC-4C41-A49D-F5B1607163E3}" dt="2025-10-02T06:31:03.560" v="333" actId="20577"/>
        <pc:sldMkLst>
          <pc:docMk/>
          <pc:sldMk cId="2242327941" sldId="257"/>
        </pc:sldMkLst>
        <pc:spChg chg="add mod">
          <ac:chgData name="Vivek Dharwal" userId="53e95688-9c77-4d55-ad1b-2aa3b3112b7b" providerId="ADAL" clId="{F6421361-0EEC-4C41-A49D-F5B1607163E3}" dt="2025-10-02T06:11:20.335" v="84" actId="1036"/>
          <ac:spMkLst>
            <pc:docMk/>
            <pc:sldMk cId="2242327941" sldId="257"/>
            <ac:spMk id="17" creationId="{440DE04B-8194-5E88-0002-499B5E2DB614}"/>
          </ac:spMkLst>
        </pc:spChg>
        <pc:spChg chg="add mod">
          <ac:chgData name="Vivek Dharwal" userId="53e95688-9c77-4d55-ad1b-2aa3b3112b7b" providerId="ADAL" clId="{F6421361-0EEC-4C41-A49D-F5B1607163E3}" dt="2025-10-02T06:11:27.123" v="85" actId="1076"/>
          <ac:spMkLst>
            <pc:docMk/>
            <pc:sldMk cId="2242327941" sldId="257"/>
            <ac:spMk id="18" creationId="{8B694836-81F6-E62E-42B0-20DDFD69EB5F}"/>
          </ac:spMkLst>
        </pc:spChg>
        <pc:spChg chg="add mod">
          <ac:chgData name="Vivek Dharwal" userId="53e95688-9c77-4d55-ad1b-2aa3b3112b7b" providerId="ADAL" clId="{F6421361-0EEC-4C41-A49D-F5B1607163E3}" dt="2025-10-02T06:11:32.295" v="86" actId="1076"/>
          <ac:spMkLst>
            <pc:docMk/>
            <pc:sldMk cId="2242327941" sldId="257"/>
            <ac:spMk id="19" creationId="{4089EC48-2700-BC84-ED18-1AB6B66C3558}"/>
          </ac:spMkLst>
        </pc:spChg>
        <pc:spChg chg="add mod">
          <ac:chgData name="Vivek Dharwal" userId="53e95688-9c77-4d55-ad1b-2aa3b3112b7b" providerId="ADAL" clId="{F6421361-0EEC-4C41-A49D-F5B1607163E3}" dt="2025-10-02T06:30:53.428" v="328" actId="20577"/>
          <ac:spMkLst>
            <pc:docMk/>
            <pc:sldMk cId="2242327941" sldId="257"/>
            <ac:spMk id="21" creationId="{8358441E-6CD1-65B5-C657-B81BA9BDA784}"/>
          </ac:spMkLst>
        </pc:spChg>
        <pc:spChg chg="add mod">
          <ac:chgData name="Vivek Dharwal" userId="53e95688-9c77-4d55-ad1b-2aa3b3112b7b" providerId="ADAL" clId="{F6421361-0EEC-4C41-A49D-F5B1607163E3}" dt="2025-10-02T06:31:03.560" v="333" actId="20577"/>
          <ac:spMkLst>
            <pc:docMk/>
            <pc:sldMk cId="2242327941" sldId="257"/>
            <ac:spMk id="22" creationId="{26E08714-C530-ECEB-0BD9-CCF9B7B4EE47}"/>
          </ac:spMkLst>
        </pc:spChg>
        <pc:picChg chg="add mod">
          <ac:chgData name="Vivek Dharwal" userId="53e95688-9c77-4d55-ad1b-2aa3b3112b7b" providerId="ADAL" clId="{F6421361-0EEC-4C41-A49D-F5B1607163E3}" dt="2025-10-02T06:10:51.520" v="7" actId="1076"/>
          <ac:picMkLst>
            <pc:docMk/>
            <pc:sldMk cId="2242327941" sldId="257"/>
            <ac:picMk id="16" creationId="{9BFF585A-2C99-1841-E8D5-7E8D8C02FEE1}"/>
          </ac:picMkLst>
        </pc:picChg>
        <pc:cxnChg chg="add mod">
          <ac:chgData name="Vivek Dharwal" userId="53e95688-9c77-4d55-ad1b-2aa3b3112b7b" providerId="ADAL" clId="{F6421361-0EEC-4C41-A49D-F5B1607163E3}" dt="2025-10-02T06:11:20.335" v="84" actId="1036"/>
          <ac:cxnSpMkLst>
            <pc:docMk/>
            <pc:sldMk cId="2242327941" sldId="257"/>
            <ac:cxnSpMk id="20" creationId="{B5B3DA9F-7A57-9C33-F409-4139D7477F36}"/>
          </ac:cxnSpMkLst>
        </pc:cxnChg>
      </pc:sldChg>
      <pc:sldChg chg="addSp delSp modSp new mod">
        <pc:chgData name="Vivek Dharwal" userId="53e95688-9c77-4d55-ad1b-2aa3b3112b7b" providerId="ADAL" clId="{F6421361-0EEC-4C41-A49D-F5B1607163E3}" dt="2025-10-02T06:30:28.363" v="324" actId="1076"/>
        <pc:sldMkLst>
          <pc:docMk/>
          <pc:sldMk cId="2843268523" sldId="258"/>
        </pc:sldMkLst>
        <pc:spChg chg="del">
          <ac:chgData name="Vivek Dharwal" userId="53e95688-9c77-4d55-ad1b-2aa3b3112b7b" providerId="ADAL" clId="{F6421361-0EEC-4C41-A49D-F5B1607163E3}" dt="2025-10-02T06:12:07.600" v="88" actId="478"/>
          <ac:spMkLst>
            <pc:docMk/>
            <pc:sldMk cId="2843268523" sldId="258"/>
            <ac:spMk id="2" creationId="{749CF1C0-A6B0-946C-6D08-7D8A9AD10730}"/>
          </ac:spMkLst>
        </pc:spChg>
        <pc:spChg chg="del">
          <ac:chgData name="Vivek Dharwal" userId="53e95688-9c77-4d55-ad1b-2aa3b3112b7b" providerId="ADAL" clId="{F6421361-0EEC-4C41-A49D-F5B1607163E3}" dt="2025-10-02T06:12:12.905" v="89" actId="478"/>
          <ac:spMkLst>
            <pc:docMk/>
            <pc:sldMk cId="2843268523" sldId="258"/>
            <ac:spMk id="3" creationId="{F2D5631D-E959-4582-CC9A-4ECA9FD4F66C}"/>
          </ac:spMkLst>
        </pc:spChg>
        <pc:spChg chg="add mod">
          <ac:chgData name="Vivek Dharwal" userId="53e95688-9c77-4d55-ad1b-2aa3b3112b7b" providerId="ADAL" clId="{F6421361-0EEC-4C41-A49D-F5B1607163E3}" dt="2025-10-02T06:12:31.041" v="97" actId="20577"/>
          <ac:spMkLst>
            <pc:docMk/>
            <pc:sldMk cId="2843268523" sldId="258"/>
            <ac:spMk id="4" creationId="{E2A6E305-5620-E6B5-9E14-14E628389001}"/>
          </ac:spMkLst>
        </pc:spChg>
        <pc:spChg chg="add mod">
          <ac:chgData name="Vivek Dharwal" userId="53e95688-9c77-4d55-ad1b-2aa3b3112b7b" providerId="ADAL" clId="{F6421361-0EEC-4C41-A49D-F5B1607163E3}" dt="2025-10-02T06:30:23.711" v="323" actId="1076"/>
          <ac:spMkLst>
            <pc:docMk/>
            <pc:sldMk cId="2843268523" sldId="258"/>
            <ac:spMk id="11" creationId="{6DA38B93-D921-BD31-7E14-D3FA18A98E7A}"/>
          </ac:spMkLst>
        </pc:spChg>
        <pc:spChg chg="add mod">
          <ac:chgData name="Vivek Dharwal" userId="53e95688-9c77-4d55-ad1b-2aa3b3112b7b" providerId="ADAL" clId="{F6421361-0EEC-4C41-A49D-F5B1607163E3}" dt="2025-10-02T06:30:23.711" v="323" actId="1076"/>
          <ac:spMkLst>
            <pc:docMk/>
            <pc:sldMk cId="2843268523" sldId="258"/>
            <ac:spMk id="12" creationId="{3713B8C9-8A21-1FBD-2CB9-01A8CB518868}"/>
          </ac:spMkLst>
        </pc:spChg>
        <pc:spChg chg="add mod">
          <ac:chgData name="Vivek Dharwal" userId="53e95688-9c77-4d55-ad1b-2aa3b3112b7b" providerId="ADAL" clId="{F6421361-0EEC-4C41-A49D-F5B1607163E3}" dt="2025-10-02T06:30:23.711" v="323" actId="1076"/>
          <ac:spMkLst>
            <pc:docMk/>
            <pc:sldMk cId="2843268523" sldId="258"/>
            <ac:spMk id="13" creationId="{65B81B65-A190-70CE-C577-66D476088211}"/>
          </ac:spMkLst>
        </pc:spChg>
        <pc:spChg chg="add mod">
          <ac:chgData name="Vivek Dharwal" userId="53e95688-9c77-4d55-ad1b-2aa3b3112b7b" providerId="ADAL" clId="{F6421361-0EEC-4C41-A49D-F5B1607163E3}" dt="2025-10-02T06:17:16.858" v="162" actId="20577"/>
          <ac:spMkLst>
            <pc:docMk/>
            <pc:sldMk cId="2843268523" sldId="258"/>
            <ac:spMk id="15" creationId="{C853A1EF-AA2E-05B9-376B-F46593D7957B}"/>
          </ac:spMkLst>
        </pc:spChg>
        <pc:spChg chg="add mod">
          <ac:chgData name="Vivek Dharwal" userId="53e95688-9c77-4d55-ad1b-2aa3b3112b7b" providerId="ADAL" clId="{F6421361-0EEC-4C41-A49D-F5B1607163E3}" dt="2025-10-02T06:16:50.173" v="158"/>
          <ac:spMkLst>
            <pc:docMk/>
            <pc:sldMk cId="2843268523" sldId="258"/>
            <ac:spMk id="16" creationId="{83B4C229-C455-5559-872F-96F40AD6252A}"/>
          </ac:spMkLst>
        </pc:spChg>
        <pc:spChg chg="add mod">
          <ac:chgData name="Vivek Dharwal" userId="53e95688-9c77-4d55-ad1b-2aa3b3112b7b" providerId="ADAL" clId="{F6421361-0EEC-4C41-A49D-F5B1607163E3}" dt="2025-10-02T06:16:50.173" v="158"/>
          <ac:spMkLst>
            <pc:docMk/>
            <pc:sldMk cId="2843268523" sldId="258"/>
            <ac:spMk id="17" creationId="{C1982193-4D11-EDEB-A14D-166D72A96B03}"/>
          </ac:spMkLst>
        </pc:spChg>
        <pc:spChg chg="add mod">
          <ac:chgData name="Vivek Dharwal" userId="53e95688-9c77-4d55-ad1b-2aa3b3112b7b" providerId="ADAL" clId="{F6421361-0EEC-4C41-A49D-F5B1607163E3}" dt="2025-10-02T06:17:03.134" v="160" actId="1076"/>
          <ac:spMkLst>
            <pc:docMk/>
            <pc:sldMk cId="2843268523" sldId="258"/>
            <ac:spMk id="18" creationId="{9A54CF98-630E-2F3E-BF77-329D409A6AE1}"/>
          </ac:spMkLst>
        </pc:spChg>
        <pc:spChg chg="add mod">
          <ac:chgData name="Vivek Dharwal" userId="53e95688-9c77-4d55-ad1b-2aa3b3112b7b" providerId="ADAL" clId="{F6421361-0EEC-4C41-A49D-F5B1607163E3}" dt="2025-10-02T06:16:50.173" v="158"/>
          <ac:spMkLst>
            <pc:docMk/>
            <pc:sldMk cId="2843268523" sldId="258"/>
            <ac:spMk id="19" creationId="{61175187-7C80-37AB-86CE-F3B2048459F1}"/>
          </ac:spMkLst>
        </pc:spChg>
        <pc:spChg chg="add mod">
          <ac:chgData name="Vivek Dharwal" userId="53e95688-9c77-4d55-ad1b-2aa3b3112b7b" providerId="ADAL" clId="{F6421361-0EEC-4C41-A49D-F5B1607163E3}" dt="2025-10-02T06:16:50.173" v="158"/>
          <ac:spMkLst>
            <pc:docMk/>
            <pc:sldMk cId="2843268523" sldId="258"/>
            <ac:spMk id="20" creationId="{07AB5665-1B76-C0DF-4B60-6A490CE4B931}"/>
          </ac:spMkLst>
        </pc:spChg>
        <pc:spChg chg="add mod">
          <ac:chgData name="Vivek Dharwal" userId="53e95688-9c77-4d55-ad1b-2aa3b3112b7b" providerId="ADAL" clId="{F6421361-0EEC-4C41-A49D-F5B1607163E3}" dt="2025-10-02T06:29:59.450" v="303" actId="1076"/>
          <ac:spMkLst>
            <pc:docMk/>
            <pc:sldMk cId="2843268523" sldId="258"/>
            <ac:spMk id="24" creationId="{49024403-1CEF-5098-4864-838A118FE03A}"/>
          </ac:spMkLst>
        </pc:spChg>
        <pc:spChg chg="add mod">
          <ac:chgData name="Vivek Dharwal" userId="53e95688-9c77-4d55-ad1b-2aa3b3112b7b" providerId="ADAL" clId="{F6421361-0EEC-4C41-A49D-F5B1607163E3}" dt="2025-10-02T06:30:28.363" v="324" actId="1076"/>
          <ac:spMkLst>
            <pc:docMk/>
            <pc:sldMk cId="2843268523" sldId="258"/>
            <ac:spMk id="25" creationId="{D1F03C98-BB43-9CE3-E5C2-B04E31F8E71C}"/>
          </ac:spMkLst>
        </pc:spChg>
        <pc:picChg chg="add del mod">
          <ac:chgData name="Vivek Dharwal" userId="53e95688-9c77-4d55-ad1b-2aa3b3112b7b" providerId="ADAL" clId="{F6421361-0EEC-4C41-A49D-F5B1607163E3}" dt="2025-10-02T06:14:05.540" v="103" actId="478"/>
          <ac:picMkLst>
            <pc:docMk/>
            <pc:sldMk cId="2843268523" sldId="258"/>
            <ac:picMk id="6" creationId="{7FF791DD-B41F-C1F8-3116-F02306AE140E}"/>
          </ac:picMkLst>
        </pc:picChg>
        <pc:picChg chg="add mod ord">
          <ac:chgData name="Vivek Dharwal" userId="53e95688-9c77-4d55-ad1b-2aa3b3112b7b" providerId="ADAL" clId="{F6421361-0EEC-4C41-A49D-F5B1607163E3}" dt="2025-10-02T06:17:28.157" v="164" actId="167"/>
          <ac:picMkLst>
            <pc:docMk/>
            <pc:sldMk cId="2843268523" sldId="258"/>
            <ac:picMk id="8" creationId="{A18A4C4B-498F-E979-914E-9E4BDF913CF6}"/>
          </ac:picMkLst>
        </pc:picChg>
        <pc:picChg chg="add mod modCrop">
          <ac:chgData name="Vivek Dharwal" userId="53e95688-9c77-4d55-ad1b-2aa3b3112b7b" providerId="ADAL" clId="{F6421361-0EEC-4C41-A49D-F5B1607163E3}" dt="2025-10-02T06:30:23.711" v="323" actId="1076"/>
          <ac:picMkLst>
            <pc:docMk/>
            <pc:sldMk cId="2843268523" sldId="258"/>
            <ac:picMk id="10" creationId="{8D9BB65B-121A-766C-FA31-8698B9065ABC}"/>
          </ac:picMkLst>
        </pc:picChg>
        <pc:cxnChg chg="add mod">
          <ac:chgData name="Vivek Dharwal" userId="53e95688-9c77-4d55-ad1b-2aa3b3112b7b" providerId="ADAL" clId="{F6421361-0EEC-4C41-A49D-F5B1607163E3}" dt="2025-10-02T06:30:23.711" v="323" actId="1076"/>
          <ac:cxnSpMkLst>
            <pc:docMk/>
            <pc:sldMk cId="2843268523" sldId="258"/>
            <ac:cxnSpMk id="14" creationId="{2A752628-D5CD-FF03-A196-6F5685C9423C}"/>
          </ac:cxnSpMkLst>
        </pc:cxnChg>
        <pc:cxnChg chg="add mod">
          <ac:chgData name="Vivek Dharwal" userId="53e95688-9c77-4d55-ad1b-2aa3b3112b7b" providerId="ADAL" clId="{F6421361-0EEC-4C41-A49D-F5B1607163E3}" dt="2025-10-02T06:17:37.761" v="166" actId="14100"/>
          <ac:cxnSpMkLst>
            <pc:docMk/>
            <pc:sldMk cId="2843268523" sldId="258"/>
            <ac:cxnSpMk id="21" creationId="{DE1C4A94-1A04-DE42-9546-CDA183719A08}"/>
          </ac:cxnSpMkLst>
        </pc:cxnChg>
        <pc:cxnChg chg="add mod">
          <ac:chgData name="Vivek Dharwal" userId="53e95688-9c77-4d55-ad1b-2aa3b3112b7b" providerId="ADAL" clId="{F6421361-0EEC-4C41-A49D-F5B1607163E3}" dt="2025-10-02T06:17:44.278" v="168" actId="1076"/>
          <ac:cxnSpMkLst>
            <pc:docMk/>
            <pc:sldMk cId="2843268523" sldId="258"/>
            <ac:cxnSpMk id="23" creationId="{96E33EB2-83A3-5844-05F4-96E7C2833497}"/>
          </ac:cxnSpMkLst>
        </pc:cxnChg>
      </pc:sldChg>
      <pc:sldChg chg="addSp delSp modSp new mod">
        <pc:chgData name="Vivek Dharwal" userId="53e95688-9c77-4d55-ad1b-2aa3b3112b7b" providerId="ADAL" clId="{F6421361-0EEC-4C41-A49D-F5B1607163E3}" dt="2025-10-02T06:29:32.845" v="298" actId="1076"/>
        <pc:sldMkLst>
          <pc:docMk/>
          <pc:sldMk cId="2077603667" sldId="259"/>
        </pc:sldMkLst>
        <pc:spChg chg="del">
          <ac:chgData name="Vivek Dharwal" userId="53e95688-9c77-4d55-ad1b-2aa3b3112b7b" providerId="ADAL" clId="{F6421361-0EEC-4C41-A49D-F5B1607163E3}" dt="2025-10-02T06:17:56.736" v="170" actId="478"/>
          <ac:spMkLst>
            <pc:docMk/>
            <pc:sldMk cId="2077603667" sldId="259"/>
            <ac:spMk id="2" creationId="{3B390129-3853-9BB8-8DAD-A624187381D0}"/>
          </ac:spMkLst>
        </pc:spChg>
        <pc:spChg chg="del">
          <ac:chgData name="Vivek Dharwal" userId="53e95688-9c77-4d55-ad1b-2aa3b3112b7b" providerId="ADAL" clId="{F6421361-0EEC-4C41-A49D-F5B1607163E3}" dt="2025-10-02T06:18:00.808" v="171" actId="478"/>
          <ac:spMkLst>
            <pc:docMk/>
            <pc:sldMk cId="2077603667" sldId="259"/>
            <ac:spMk id="3" creationId="{64DC1434-4AB3-219A-494E-CB814C2CA490}"/>
          </ac:spMkLst>
        </pc:spChg>
        <pc:spChg chg="add mod">
          <ac:chgData name="Vivek Dharwal" userId="53e95688-9c77-4d55-ad1b-2aa3b3112b7b" providerId="ADAL" clId="{F6421361-0EEC-4C41-A49D-F5B1607163E3}" dt="2025-10-02T06:18:16.341" v="181" actId="20577"/>
          <ac:spMkLst>
            <pc:docMk/>
            <pc:sldMk cId="2077603667" sldId="259"/>
            <ac:spMk id="4" creationId="{FF8F6D43-A511-0532-7A62-349A8748D664}"/>
          </ac:spMkLst>
        </pc:spChg>
        <pc:spChg chg="add mod">
          <ac:chgData name="Vivek Dharwal" userId="53e95688-9c77-4d55-ad1b-2aa3b3112b7b" providerId="ADAL" clId="{F6421361-0EEC-4C41-A49D-F5B1607163E3}" dt="2025-10-02T06:21:42.254" v="202"/>
          <ac:spMkLst>
            <pc:docMk/>
            <pc:sldMk cId="2077603667" sldId="259"/>
            <ac:spMk id="10" creationId="{9530C758-B7F0-1227-28D2-262A7F68A0E1}"/>
          </ac:spMkLst>
        </pc:spChg>
        <pc:spChg chg="add mod">
          <ac:chgData name="Vivek Dharwal" userId="53e95688-9c77-4d55-ad1b-2aa3b3112b7b" providerId="ADAL" clId="{F6421361-0EEC-4C41-A49D-F5B1607163E3}" dt="2025-10-02T06:21:42.254" v="202"/>
          <ac:spMkLst>
            <pc:docMk/>
            <pc:sldMk cId="2077603667" sldId="259"/>
            <ac:spMk id="11" creationId="{B7F57D73-FF27-0473-E17E-97B71B949F9F}"/>
          </ac:spMkLst>
        </pc:spChg>
        <pc:spChg chg="add mod">
          <ac:chgData name="Vivek Dharwal" userId="53e95688-9c77-4d55-ad1b-2aa3b3112b7b" providerId="ADAL" clId="{F6421361-0EEC-4C41-A49D-F5B1607163E3}" dt="2025-10-02T06:21:42.254" v="202"/>
          <ac:spMkLst>
            <pc:docMk/>
            <pc:sldMk cId="2077603667" sldId="259"/>
            <ac:spMk id="12" creationId="{2E12000E-2525-601B-BFA9-BC9CF2331535}"/>
          </ac:spMkLst>
        </pc:spChg>
        <pc:spChg chg="add mod">
          <ac:chgData name="Vivek Dharwal" userId="53e95688-9c77-4d55-ad1b-2aa3b3112b7b" providerId="ADAL" clId="{F6421361-0EEC-4C41-A49D-F5B1607163E3}" dt="2025-10-02T06:22:04.902" v="203"/>
          <ac:spMkLst>
            <pc:docMk/>
            <pc:sldMk cId="2077603667" sldId="259"/>
            <ac:spMk id="13" creationId="{1C5C1DE5-05E9-618A-A7C8-3A9EEC3A7173}"/>
          </ac:spMkLst>
        </pc:spChg>
        <pc:spChg chg="add mod">
          <ac:chgData name="Vivek Dharwal" userId="53e95688-9c77-4d55-ad1b-2aa3b3112b7b" providerId="ADAL" clId="{F6421361-0EEC-4C41-A49D-F5B1607163E3}" dt="2025-10-02T06:22:04.902" v="203"/>
          <ac:spMkLst>
            <pc:docMk/>
            <pc:sldMk cId="2077603667" sldId="259"/>
            <ac:spMk id="14" creationId="{8AF0D28C-60A3-0AE9-EB62-27CCF348D36C}"/>
          </ac:spMkLst>
        </pc:spChg>
        <pc:spChg chg="add mod">
          <ac:chgData name="Vivek Dharwal" userId="53e95688-9c77-4d55-ad1b-2aa3b3112b7b" providerId="ADAL" clId="{F6421361-0EEC-4C41-A49D-F5B1607163E3}" dt="2025-10-02T06:22:04.902" v="203"/>
          <ac:spMkLst>
            <pc:docMk/>
            <pc:sldMk cId="2077603667" sldId="259"/>
            <ac:spMk id="15" creationId="{1F339840-C4A1-FDFD-F65A-4DDB27B7E2D7}"/>
          </ac:spMkLst>
        </pc:spChg>
        <pc:spChg chg="add mod">
          <ac:chgData name="Vivek Dharwal" userId="53e95688-9c77-4d55-ad1b-2aa3b3112b7b" providerId="ADAL" clId="{F6421361-0EEC-4C41-A49D-F5B1607163E3}" dt="2025-10-02T06:22:37.880" v="205" actId="1076"/>
          <ac:spMkLst>
            <pc:docMk/>
            <pc:sldMk cId="2077603667" sldId="259"/>
            <ac:spMk id="16" creationId="{DE7CA129-2AB3-DB45-5BB6-8BFD441AE918}"/>
          </ac:spMkLst>
        </pc:spChg>
        <pc:spChg chg="add mod">
          <ac:chgData name="Vivek Dharwal" userId="53e95688-9c77-4d55-ad1b-2aa3b3112b7b" providerId="ADAL" clId="{F6421361-0EEC-4C41-A49D-F5B1607163E3}" dt="2025-10-02T06:22:37.880" v="205" actId="1076"/>
          <ac:spMkLst>
            <pc:docMk/>
            <pc:sldMk cId="2077603667" sldId="259"/>
            <ac:spMk id="17" creationId="{BEDDAA5C-6AB6-DC74-4C64-A644C7F09FD7}"/>
          </ac:spMkLst>
        </pc:spChg>
        <pc:spChg chg="add mod">
          <ac:chgData name="Vivek Dharwal" userId="53e95688-9c77-4d55-ad1b-2aa3b3112b7b" providerId="ADAL" clId="{F6421361-0EEC-4C41-A49D-F5B1607163E3}" dt="2025-10-02T06:22:49.077" v="208" actId="1076"/>
          <ac:spMkLst>
            <pc:docMk/>
            <pc:sldMk cId="2077603667" sldId="259"/>
            <ac:spMk id="18" creationId="{E3465106-50B9-CED6-A80C-327484550C98}"/>
          </ac:spMkLst>
        </pc:spChg>
        <pc:spChg chg="add mod">
          <ac:chgData name="Vivek Dharwal" userId="53e95688-9c77-4d55-ad1b-2aa3b3112b7b" providerId="ADAL" clId="{F6421361-0EEC-4C41-A49D-F5B1607163E3}" dt="2025-10-02T06:22:51.736" v="209" actId="1076"/>
          <ac:spMkLst>
            <pc:docMk/>
            <pc:sldMk cId="2077603667" sldId="259"/>
            <ac:spMk id="19" creationId="{169009DB-B70E-3834-FC91-A2C93963589B}"/>
          </ac:spMkLst>
        </pc:spChg>
        <pc:spChg chg="add mod">
          <ac:chgData name="Vivek Dharwal" userId="53e95688-9c77-4d55-ad1b-2aa3b3112b7b" providerId="ADAL" clId="{F6421361-0EEC-4C41-A49D-F5B1607163E3}" dt="2025-10-02T06:22:37.880" v="205" actId="1076"/>
          <ac:spMkLst>
            <pc:docMk/>
            <pc:sldMk cId="2077603667" sldId="259"/>
            <ac:spMk id="20" creationId="{ACF4B1D7-4F70-F843-B594-7D1C447F888B}"/>
          </ac:spMkLst>
        </pc:spChg>
        <pc:spChg chg="add mod">
          <ac:chgData name="Vivek Dharwal" userId="53e95688-9c77-4d55-ad1b-2aa3b3112b7b" providerId="ADAL" clId="{F6421361-0EEC-4C41-A49D-F5B1607163E3}" dt="2025-10-02T06:22:37.880" v="205" actId="1076"/>
          <ac:spMkLst>
            <pc:docMk/>
            <pc:sldMk cId="2077603667" sldId="259"/>
            <ac:spMk id="21" creationId="{2C5287AC-739D-639F-CF97-DBCFEFD9725D}"/>
          </ac:spMkLst>
        </pc:spChg>
        <pc:spChg chg="add mod">
          <ac:chgData name="Vivek Dharwal" userId="53e95688-9c77-4d55-ad1b-2aa3b3112b7b" providerId="ADAL" clId="{F6421361-0EEC-4C41-A49D-F5B1607163E3}" dt="2025-10-02T06:29:24.597" v="296" actId="20577"/>
          <ac:spMkLst>
            <pc:docMk/>
            <pc:sldMk cId="2077603667" sldId="259"/>
            <ac:spMk id="25" creationId="{AAF8DF67-4328-9986-1BFE-3436BBEDF36E}"/>
          </ac:spMkLst>
        </pc:spChg>
        <pc:spChg chg="add mod">
          <ac:chgData name="Vivek Dharwal" userId="53e95688-9c77-4d55-ad1b-2aa3b3112b7b" providerId="ADAL" clId="{F6421361-0EEC-4C41-A49D-F5B1607163E3}" dt="2025-10-02T06:29:32.845" v="298" actId="1076"/>
          <ac:spMkLst>
            <pc:docMk/>
            <pc:sldMk cId="2077603667" sldId="259"/>
            <ac:spMk id="26" creationId="{CA9E9776-9686-742B-20F2-E85AADBCCC49}"/>
          </ac:spMkLst>
        </pc:spChg>
        <pc:picChg chg="add mod modCrop">
          <ac:chgData name="Vivek Dharwal" userId="53e95688-9c77-4d55-ad1b-2aa3b3112b7b" providerId="ADAL" clId="{F6421361-0EEC-4C41-A49D-F5B1607163E3}" dt="2025-10-02T06:23:50.580" v="230" actId="1038"/>
          <ac:picMkLst>
            <pc:docMk/>
            <pc:sldMk cId="2077603667" sldId="259"/>
            <ac:picMk id="6" creationId="{DF4652EA-F38E-80FA-E5D0-964799E60798}"/>
          </ac:picMkLst>
        </pc:picChg>
        <pc:picChg chg="add mod modCrop">
          <ac:chgData name="Vivek Dharwal" userId="53e95688-9c77-4d55-ad1b-2aa3b3112b7b" providerId="ADAL" clId="{F6421361-0EEC-4C41-A49D-F5B1607163E3}" dt="2025-10-02T06:23:30.002" v="218"/>
          <ac:picMkLst>
            <pc:docMk/>
            <pc:sldMk cId="2077603667" sldId="259"/>
            <ac:picMk id="8" creationId="{CB0A46DB-5850-F3EE-74B8-0BF89446A8C2}"/>
          </ac:picMkLst>
        </pc:picChg>
        <pc:picChg chg="add mod">
          <ac:chgData name="Vivek Dharwal" userId="53e95688-9c77-4d55-ad1b-2aa3b3112b7b" providerId="ADAL" clId="{F6421361-0EEC-4C41-A49D-F5B1607163E3}" dt="2025-10-02T06:21:42.254" v="202"/>
          <ac:picMkLst>
            <pc:docMk/>
            <pc:sldMk cId="2077603667" sldId="259"/>
            <ac:picMk id="9" creationId="{6CF92635-812E-39C0-74A4-92F3DC13AFCC}"/>
          </ac:picMkLst>
        </pc:picChg>
        <pc:cxnChg chg="add mod">
          <ac:chgData name="Vivek Dharwal" userId="53e95688-9c77-4d55-ad1b-2aa3b3112b7b" providerId="ADAL" clId="{F6421361-0EEC-4C41-A49D-F5B1607163E3}" dt="2025-10-02T06:22:37.880" v="205" actId="1076"/>
          <ac:cxnSpMkLst>
            <pc:docMk/>
            <pc:sldMk cId="2077603667" sldId="259"/>
            <ac:cxnSpMk id="22" creationId="{F956E13B-8016-31CE-E11A-ABCF4AAE30BE}"/>
          </ac:cxnSpMkLst>
        </pc:cxnChg>
        <pc:cxnChg chg="add mod">
          <ac:chgData name="Vivek Dharwal" userId="53e95688-9c77-4d55-ad1b-2aa3b3112b7b" providerId="ADAL" clId="{F6421361-0EEC-4C41-A49D-F5B1607163E3}" dt="2025-10-02T06:23:10.876" v="213" actId="1076"/>
          <ac:cxnSpMkLst>
            <pc:docMk/>
            <pc:sldMk cId="2077603667" sldId="259"/>
            <ac:cxnSpMk id="23" creationId="{E94C5E5A-9FEA-4608-37EA-B85723341028}"/>
          </ac:cxnSpMkLst>
        </pc:cxnChg>
        <pc:cxnChg chg="add mod">
          <ac:chgData name="Vivek Dharwal" userId="53e95688-9c77-4d55-ad1b-2aa3b3112b7b" providerId="ADAL" clId="{F6421361-0EEC-4C41-A49D-F5B1607163E3}" dt="2025-10-02T06:23:42.178" v="220" actId="1076"/>
          <ac:cxnSpMkLst>
            <pc:docMk/>
            <pc:sldMk cId="2077603667" sldId="259"/>
            <ac:cxnSpMk id="24" creationId="{0FA6ED72-54B0-81D0-85BC-CE2001E1EFDA}"/>
          </ac:cxnSpMkLst>
        </pc:cxnChg>
      </pc:sldChg>
      <pc:sldChg chg="addSp delSp modSp new mod">
        <pc:chgData name="Vivek Dharwal" userId="53e95688-9c77-4d55-ad1b-2aa3b3112b7b" providerId="ADAL" clId="{F6421361-0EEC-4C41-A49D-F5B1607163E3}" dt="2025-10-02T06:47:23.161" v="533" actId="1076"/>
        <pc:sldMkLst>
          <pc:docMk/>
          <pc:sldMk cId="1090129412" sldId="260"/>
        </pc:sldMkLst>
        <pc:spChg chg="del">
          <ac:chgData name="Vivek Dharwal" userId="53e95688-9c77-4d55-ad1b-2aa3b3112b7b" providerId="ADAL" clId="{F6421361-0EEC-4C41-A49D-F5B1607163E3}" dt="2025-10-02T06:24:10.278" v="232" actId="478"/>
          <ac:spMkLst>
            <pc:docMk/>
            <pc:sldMk cId="1090129412" sldId="260"/>
            <ac:spMk id="2" creationId="{B9CE0493-89A9-DBBD-010C-72B493886704}"/>
          </ac:spMkLst>
        </pc:spChg>
        <pc:spChg chg="del">
          <ac:chgData name="Vivek Dharwal" userId="53e95688-9c77-4d55-ad1b-2aa3b3112b7b" providerId="ADAL" clId="{F6421361-0EEC-4C41-A49D-F5B1607163E3}" dt="2025-10-02T06:24:12.137" v="233" actId="478"/>
          <ac:spMkLst>
            <pc:docMk/>
            <pc:sldMk cId="1090129412" sldId="260"/>
            <ac:spMk id="3" creationId="{DBEB8A3C-B7FE-FC40-76B7-72FD84544A97}"/>
          </ac:spMkLst>
        </pc:spChg>
        <pc:spChg chg="add mod">
          <ac:chgData name="Vivek Dharwal" userId="53e95688-9c77-4d55-ad1b-2aa3b3112b7b" providerId="ADAL" clId="{F6421361-0EEC-4C41-A49D-F5B1607163E3}" dt="2025-10-02T06:27:28.947" v="269" actId="20577"/>
          <ac:spMkLst>
            <pc:docMk/>
            <pc:sldMk cId="1090129412" sldId="260"/>
            <ac:spMk id="8" creationId="{323D2A8B-2DDF-307C-ADDC-6F27518338D4}"/>
          </ac:spMkLst>
        </pc:spChg>
        <pc:spChg chg="add mod">
          <ac:chgData name="Vivek Dharwal" userId="53e95688-9c77-4d55-ad1b-2aa3b3112b7b" providerId="ADAL" clId="{F6421361-0EEC-4C41-A49D-F5B1607163E3}" dt="2025-10-02T06:47:06.222" v="510" actId="1076"/>
          <ac:spMkLst>
            <pc:docMk/>
            <pc:sldMk cId="1090129412" sldId="260"/>
            <ac:spMk id="9" creationId="{92380C6F-F9CB-02E8-8102-64312909B72D}"/>
          </ac:spMkLst>
        </pc:spChg>
        <pc:spChg chg="add mod">
          <ac:chgData name="Vivek Dharwal" userId="53e95688-9c77-4d55-ad1b-2aa3b3112b7b" providerId="ADAL" clId="{F6421361-0EEC-4C41-A49D-F5B1607163E3}" dt="2025-10-02T06:46:55.184" v="508" actId="1076"/>
          <ac:spMkLst>
            <pc:docMk/>
            <pc:sldMk cId="1090129412" sldId="260"/>
            <ac:spMk id="10" creationId="{C9430058-CF2E-D816-6E38-88F66D29A53F}"/>
          </ac:spMkLst>
        </pc:spChg>
        <pc:spChg chg="add mod">
          <ac:chgData name="Vivek Dharwal" userId="53e95688-9c77-4d55-ad1b-2aa3b3112b7b" providerId="ADAL" clId="{F6421361-0EEC-4C41-A49D-F5B1607163E3}" dt="2025-10-02T06:43:48.060" v="361" actId="1076"/>
          <ac:spMkLst>
            <pc:docMk/>
            <pc:sldMk cId="1090129412" sldId="260"/>
            <ac:spMk id="14" creationId="{F872C2EA-3B3D-D1F0-71C0-C247D45DDC2D}"/>
          </ac:spMkLst>
        </pc:spChg>
        <pc:spChg chg="add mod">
          <ac:chgData name="Vivek Dharwal" userId="53e95688-9c77-4d55-ad1b-2aa3b3112b7b" providerId="ADAL" clId="{F6421361-0EEC-4C41-A49D-F5B1607163E3}" dt="2025-10-02T06:44:01.408" v="367" actId="20577"/>
          <ac:spMkLst>
            <pc:docMk/>
            <pc:sldMk cId="1090129412" sldId="260"/>
            <ac:spMk id="15" creationId="{8F0912DB-2052-2F37-B14E-D95A99E59CED}"/>
          </ac:spMkLst>
        </pc:spChg>
        <pc:spChg chg="add mod">
          <ac:chgData name="Vivek Dharwal" userId="53e95688-9c77-4d55-ad1b-2aa3b3112b7b" providerId="ADAL" clId="{F6421361-0EEC-4C41-A49D-F5B1607163E3}" dt="2025-10-02T06:45:52.629" v="383" actId="1076"/>
          <ac:spMkLst>
            <pc:docMk/>
            <pc:sldMk cId="1090129412" sldId="260"/>
            <ac:spMk id="16" creationId="{E88BBE02-DB2C-7C50-7442-C38D0C0AAA46}"/>
          </ac:spMkLst>
        </pc:spChg>
        <pc:spChg chg="add mod">
          <ac:chgData name="Vivek Dharwal" userId="53e95688-9c77-4d55-ad1b-2aa3b3112b7b" providerId="ADAL" clId="{F6421361-0EEC-4C41-A49D-F5B1607163E3}" dt="2025-10-02T06:45:50.191" v="382" actId="1076"/>
          <ac:spMkLst>
            <pc:docMk/>
            <pc:sldMk cId="1090129412" sldId="260"/>
            <ac:spMk id="17" creationId="{C242D6C8-0A43-A52B-38B7-204922E3243F}"/>
          </ac:spMkLst>
        </pc:spChg>
        <pc:spChg chg="add mod">
          <ac:chgData name="Vivek Dharwal" userId="53e95688-9c77-4d55-ad1b-2aa3b3112b7b" providerId="ADAL" clId="{F6421361-0EEC-4C41-A49D-F5B1607163E3}" dt="2025-10-02T06:45:43.706" v="380" actId="1076"/>
          <ac:spMkLst>
            <pc:docMk/>
            <pc:sldMk cId="1090129412" sldId="260"/>
            <ac:spMk id="18" creationId="{189359BD-D827-3C73-408F-6AD8337F8803}"/>
          </ac:spMkLst>
        </pc:spChg>
        <pc:spChg chg="add mod">
          <ac:chgData name="Vivek Dharwal" userId="53e95688-9c77-4d55-ad1b-2aa3b3112b7b" providerId="ADAL" clId="{F6421361-0EEC-4C41-A49D-F5B1607163E3}" dt="2025-10-02T06:45:45.947" v="381" actId="1076"/>
          <ac:spMkLst>
            <pc:docMk/>
            <pc:sldMk cId="1090129412" sldId="260"/>
            <ac:spMk id="19" creationId="{354995E2-B877-13D7-B768-F544F1E6A465}"/>
          </ac:spMkLst>
        </pc:spChg>
        <pc:spChg chg="add mod">
          <ac:chgData name="Vivek Dharwal" userId="53e95688-9c77-4d55-ad1b-2aa3b3112b7b" providerId="ADAL" clId="{F6421361-0EEC-4C41-A49D-F5B1607163E3}" dt="2025-10-02T06:46:33.307" v="392" actId="1076"/>
          <ac:spMkLst>
            <pc:docMk/>
            <pc:sldMk cId="1090129412" sldId="260"/>
            <ac:spMk id="20" creationId="{656D6CF1-15F2-F75B-E99C-564FDF729B6E}"/>
          </ac:spMkLst>
        </pc:spChg>
        <pc:spChg chg="add mod">
          <ac:chgData name="Vivek Dharwal" userId="53e95688-9c77-4d55-ad1b-2aa3b3112b7b" providerId="ADAL" clId="{F6421361-0EEC-4C41-A49D-F5B1607163E3}" dt="2025-10-02T06:46:28.393" v="390"/>
          <ac:spMkLst>
            <pc:docMk/>
            <pc:sldMk cId="1090129412" sldId="260"/>
            <ac:spMk id="21" creationId="{7724DC16-95FE-A07F-806F-DC955EBFC546}"/>
          </ac:spMkLst>
        </pc:spChg>
        <pc:spChg chg="add mod">
          <ac:chgData name="Vivek Dharwal" userId="53e95688-9c77-4d55-ad1b-2aa3b3112b7b" providerId="ADAL" clId="{F6421361-0EEC-4C41-A49D-F5B1607163E3}" dt="2025-10-02T06:46:28.393" v="390"/>
          <ac:spMkLst>
            <pc:docMk/>
            <pc:sldMk cId="1090129412" sldId="260"/>
            <ac:spMk id="22" creationId="{2B174AFD-87E6-4590-E6EA-B1FAF6AA96C5}"/>
          </ac:spMkLst>
        </pc:spChg>
        <pc:spChg chg="add mod">
          <ac:chgData name="Vivek Dharwal" userId="53e95688-9c77-4d55-ad1b-2aa3b3112b7b" providerId="ADAL" clId="{F6421361-0EEC-4C41-A49D-F5B1607163E3}" dt="2025-10-02T06:46:28.393" v="390"/>
          <ac:spMkLst>
            <pc:docMk/>
            <pc:sldMk cId="1090129412" sldId="260"/>
            <ac:spMk id="23" creationId="{B1B8B171-765E-0BF1-7B95-802D0A741065}"/>
          </ac:spMkLst>
        </pc:spChg>
        <pc:spChg chg="add mod">
          <ac:chgData name="Vivek Dharwal" userId="53e95688-9c77-4d55-ad1b-2aa3b3112b7b" providerId="ADAL" clId="{F6421361-0EEC-4C41-A49D-F5B1607163E3}" dt="2025-10-02T06:46:28.393" v="390"/>
          <ac:spMkLst>
            <pc:docMk/>
            <pc:sldMk cId="1090129412" sldId="260"/>
            <ac:spMk id="24" creationId="{1B444BD0-CB6D-6690-9E45-1093BD269288}"/>
          </ac:spMkLst>
        </pc:spChg>
        <pc:spChg chg="add mod">
          <ac:chgData name="Vivek Dharwal" userId="53e95688-9c77-4d55-ad1b-2aa3b3112b7b" providerId="ADAL" clId="{F6421361-0EEC-4C41-A49D-F5B1607163E3}" dt="2025-10-02T06:46:28.393" v="390"/>
          <ac:spMkLst>
            <pc:docMk/>
            <pc:sldMk cId="1090129412" sldId="260"/>
            <ac:spMk id="25" creationId="{0FC463C7-6621-6FE4-0BEA-DA9E46B58DDA}"/>
          </ac:spMkLst>
        </pc:spChg>
        <pc:spChg chg="add mod">
          <ac:chgData name="Vivek Dharwal" userId="53e95688-9c77-4d55-ad1b-2aa3b3112b7b" providerId="ADAL" clId="{F6421361-0EEC-4C41-A49D-F5B1607163E3}" dt="2025-10-02T06:47:17.533" v="532" actId="1035"/>
          <ac:spMkLst>
            <pc:docMk/>
            <pc:sldMk cId="1090129412" sldId="260"/>
            <ac:spMk id="26" creationId="{9BEB070C-134C-BC9D-73E0-2AE63F20DC62}"/>
          </ac:spMkLst>
        </pc:spChg>
        <pc:spChg chg="add mod">
          <ac:chgData name="Vivek Dharwal" userId="53e95688-9c77-4d55-ad1b-2aa3b3112b7b" providerId="ADAL" clId="{F6421361-0EEC-4C41-A49D-F5B1607163E3}" dt="2025-10-02T06:47:17.533" v="532" actId="1035"/>
          <ac:spMkLst>
            <pc:docMk/>
            <pc:sldMk cId="1090129412" sldId="260"/>
            <ac:spMk id="27" creationId="{B3B6A13A-1207-93B8-A317-CC3B01F0C37A}"/>
          </ac:spMkLst>
        </pc:spChg>
        <pc:spChg chg="add mod">
          <ac:chgData name="Vivek Dharwal" userId="53e95688-9c77-4d55-ad1b-2aa3b3112b7b" providerId="ADAL" clId="{F6421361-0EEC-4C41-A49D-F5B1607163E3}" dt="2025-10-02T06:47:17.533" v="532" actId="1035"/>
          <ac:spMkLst>
            <pc:docMk/>
            <pc:sldMk cId="1090129412" sldId="260"/>
            <ac:spMk id="28" creationId="{DB8D408B-2FD1-D6CD-D49A-F017A86E2231}"/>
          </ac:spMkLst>
        </pc:spChg>
        <pc:spChg chg="add mod">
          <ac:chgData name="Vivek Dharwal" userId="53e95688-9c77-4d55-ad1b-2aa3b3112b7b" providerId="ADAL" clId="{F6421361-0EEC-4C41-A49D-F5B1607163E3}" dt="2025-10-02T06:47:17.533" v="532" actId="1035"/>
          <ac:spMkLst>
            <pc:docMk/>
            <pc:sldMk cId="1090129412" sldId="260"/>
            <ac:spMk id="29" creationId="{F6DC055A-4120-8C08-30B0-2E8F211CFAD9}"/>
          </ac:spMkLst>
        </pc:spChg>
        <pc:spChg chg="add mod">
          <ac:chgData name="Vivek Dharwal" userId="53e95688-9c77-4d55-ad1b-2aa3b3112b7b" providerId="ADAL" clId="{F6421361-0EEC-4C41-A49D-F5B1607163E3}" dt="2025-10-02T06:47:23.161" v="533" actId="1076"/>
          <ac:spMkLst>
            <pc:docMk/>
            <pc:sldMk cId="1090129412" sldId="260"/>
            <ac:spMk id="30" creationId="{CCE01536-8EA0-EBB9-19CE-2F2E8E3762E2}"/>
          </ac:spMkLst>
        </pc:spChg>
        <pc:picChg chg="add del mod">
          <ac:chgData name="Vivek Dharwal" userId="53e95688-9c77-4d55-ad1b-2aa3b3112b7b" providerId="ADAL" clId="{F6421361-0EEC-4C41-A49D-F5B1607163E3}" dt="2025-10-02T06:26:17.890" v="237" actId="478"/>
          <ac:picMkLst>
            <pc:docMk/>
            <pc:sldMk cId="1090129412" sldId="260"/>
            <ac:picMk id="5" creationId="{74A6BB9C-796D-D5E0-4D94-1E204BC9F70D}"/>
          </ac:picMkLst>
        </pc:picChg>
        <pc:picChg chg="add mod modCrop">
          <ac:chgData name="Vivek Dharwal" userId="53e95688-9c77-4d55-ad1b-2aa3b3112b7b" providerId="ADAL" clId="{F6421361-0EEC-4C41-A49D-F5B1607163E3}" dt="2025-10-02T06:47:10.573" v="511" actId="1076"/>
          <ac:picMkLst>
            <pc:docMk/>
            <pc:sldMk cId="1090129412" sldId="260"/>
            <ac:picMk id="7" creationId="{315CE465-29C2-A372-61B7-CE4DCB4977C2}"/>
          </ac:picMkLst>
        </pc:picChg>
        <pc:picChg chg="add mod modCrop">
          <ac:chgData name="Vivek Dharwal" userId="53e95688-9c77-4d55-ad1b-2aa3b3112b7b" providerId="ADAL" clId="{F6421361-0EEC-4C41-A49D-F5B1607163E3}" dt="2025-10-02T06:45:24.468" v="376" actId="1076"/>
          <ac:picMkLst>
            <pc:docMk/>
            <pc:sldMk cId="1090129412" sldId="260"/>
            <ac:picMk id="12" creationId="{72354949-E451-8F3A-01F9-F3661B48B3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FEA82-FE8C-4626-83BA-E4F32E96FF6D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417AC-8DD1-4792-A305-887F85CF7B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53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417AC-8DD1-4792-A305-887F85CF7B36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42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2566-3FAB-CE18-AF55-BB3B81556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2FE37-DD44-715A-EE50-BA1B5AF3D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791C-59C9-1CA4-6D1D-A9E6DA23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64098-9173-2F6F-C0CE-FC67E760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3A5E2-5115-461E-58FB-CFD34F10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166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03D0-547D-E94D-2FA2-5BA48150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73CD4-C913-30A6-77F4-62DDEC98D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DBE7E-851B-7C93-FA8D-FA00E9F7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7AFBE-C8F2-7013-994D-F1FA2ECF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C234C-F304-9AFD-04F9-DA070FCC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62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846AF-A1A8-1E76-D7E1-982134196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1FCFC-AF33-20BF-E2EA-C229446C3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BAE03-56FA-B61E-D8C5-16D56020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A7C0-A6CA-F66E-472E-A7752081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4607F-FF27-32C6-85BC-226AD51D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40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CD30-AF68-02B4-947F-FCF465B4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72BB6-27CD-4DAA-69DF-9D92B073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62516-C8F0-1158-7748-17CA9798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3B2D-62FF-23E1-A1A9-880E669D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17598-B946-8B9D-A2EF-E7890782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605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4D44-BA9F-20B0-1562-F7EB77BD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3F8E7-003B-D583-1736-390641BD6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6298B-2F1D-C4C6-E350-5FD3841E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7B110-CA98-24DE-71DD-A890643F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9B2B-EC6A-96BD-E414-13EE2044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628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387E-2BFA-4F03-31D5-4ED119AE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1D923-B422-36C3-519D-8FB1EFB48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239F9-787A-5253-316B-3578F539A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5C43E-E2C5-C033-421B-8C818FDC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B7234-61A5-2791-28B1-BD08035A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4150B-267F-A961-D7DB-3BEBAFD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99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EECA-C813-9576-BF0D-77B4AAD5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D81C1-6815-A1B9-828F-40A18D89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D8752-5285-0970-8199-9E47D6A3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61DA7-EEE3-B52E-B9E8-3127D8683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D21FCF-1AF8-FA53-C343-E1BB792AB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CE49C-9D20-BA9F-B673-8657E08C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19859-A506-1E78-8802-F6460E1F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B65F4-9E04-1988-B7E5-3D4F6ECE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18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ADE4-9CA9-50F3-85F7-94864F28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DFFF8-7F05-A48D-6792-850A68780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BC7ED-7F67-646B-9368-69AE145A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51135-6375-8001-DDC1-70AA81D5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9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B23C6-E303-2912-EF7B-1407C9F4A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669FE-03D7-4F57-40C1-17CEC551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0B97F-9256-BE10-1CBD-97DEA33D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250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50BC-5B58-31E1-D1CD-B2B517F9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BE962-E3C5-5148-C1FC-9587E9AC1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9BC3A-C98F-B528-CC89-835EEFBDF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EC2C0-ABBC-4433-2A6D-B0D10012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2939A-2938-E92A-AD88-D4FBD9A6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062BD-C970-8C6E-9065-0AD9E476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83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8CE35-E4B3-9CBB-7100-D6895BD77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51D19-B970-EBDB-3331-5CADB1306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0BF16-AC0A-AFDF-24B7-19A9836B2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F57AD-DEFF-3AFC-9715-5A35E71C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5B11E-F848-A834-DC44-D4E7FE10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60BE6-53AA-CD17-E75A-7C7BF904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300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55320-866E-BE8B-3F30-3D43E024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95DA9-7127-818B-6A1B-53882D00B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5B7C6-E164-2997-7873-95AE999E6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FF807C-F5FA-44AB-B559-D5F6FDAC9592}" type="datetimeFigureOut">
              <a:rPr lang="en-AU" smtClean="0"/>
              <a:t>2/10/2025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264C-D764-B587-EC21-E0CCBA97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59142-BDA5-8DC1-0C55-CF31FF1E1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11AFEF-2B16-4FA9-A347-1E6DEDD7E2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071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plastic bag with a black stripe&#10;&#10;AI-generated content may be incorrect.">
            <a:extLst>
              <a:ext uri="{FF2B5EF4-FFF2-40B4-BE49-F238E27FC236}">
                <a16:creationId xmlns:a16="http://schemas.microsoft.com/office/drawing/2014/main" id="{46DA7EEB-6F9E-5508-7330-4013A25C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2" y="1562929"/>
            <a:ext cx="4981091" cy="3982209"/>
          </a:xfrm>
          <a:prstGeom prst="rect">
            <a:avLst/>
          </a:prstGeom>
        </p:spPr>
      </p:pic>
      <p:pic>
        <p:nvPicPr>
          <p:cNvPr id="5" name="Picture 4" descr="A white sheet with black spots&#10;&#10;AI-generated content may be incorrect.">
            <a:extLst>
              <a:ext uri="{FF2B5EF4-FFF2-40B4-BE49-F238E27FC236}">
                <a16:creationId xmlns:a16="http://schemas.microsoft.com/office/drawing/2014/main" id="{C9317965-AE45-5F8C-81D9-005839C6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776" y="1484594"/>
            <a:ext cx="6098047" cy="4875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DC7DE2-15BA-D18E-21E3-7925D14F4C49}"/>
              </a:ext>
            </a:extLst>
          </p:cNvPr>
          <p:cNvSpPr txBox="1"/>
          <p:nvPr/>
        </p:nvSpPr>
        <p:spPr>
          <a:xfrm>
            <a:off x="463806" y="378451"/>
            <a:ext cx="432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Blot analysis for EV marker BIP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D4BDD-0FC2-C007-2DCA-AD2284100BC7}"/>
              </a:ext>
            </a:extLst>
          </p:cNvPr>
          <p:cNvSpPr txBox="1"/>
          <p:nvPr/>
        </p:nvSpPr>
        <p:spPr>
          <a:xfrm>
            <a:off x="1285437" y="187854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807DE-99DE-5584-BE9D-7F0FF5D1D7E6}"/>
              </a:ext>
            </a:extLst>
          </p:cNvPr>
          <p:cNvSpPr txBox="1"/>
          <p:nvPr/>
        </p:nvSpPr>
        <p:spPr>
          <a:xfrm>
            <a:off x="1851534" y="1590269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0D5D-C2C1-8E32-150B-94BCE8CA1BA5}"/>
              </a:ext>
            </a:extLst>
          </p:cNvPr>
          <p:cNvSpPr txBox="1"/>
          <p:nvPr/>
        </p:nvSpPr>
        <p:spPr>
          <a:xfrm>
            <a:off x="7361136" y="2109182"/>
            <a:ext cx="161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2.8K    10K    100K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16121-37F5-4FBC-1251-2D741432D231}"/>
              </a:ext>
            </a:extLst>
          </p:cNvPr>
          <p:cNvSpPr txBox="1"/>
          <p:nvPr/>
        </p:nvSpPr>
        <p:spPr>
          <a:xfrm>
            <a:off x="1742625" y="1923733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67B0A9-DA91-E194-5C78-F2DD4F250D06}"/>
              </a:ext>
            </a:extLst>
          </p:cNvPr>
          <p:cNvSpPr txBox="1"/>
          <p:nvPr/>
        </p:nvSpPr>
        <p:spPr>
          <a:xfrm>
            <a:off x="7019625" y="2070384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81981-CACB-249B-D14B-7287B2EFBD50}"/>
              </a:ext>
            </a:extLst>
          </p:cNvPr>
          <p:cNvSpPr txBox="1"/>
          <p:nvPr/>
        </p:nvSpPr>
        <p:spPr>
          <a:xfrm>
            <a:off x="8929725" y="2070385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95DD3-792D-C01D-A90C-19C3F8A1AFD1}"/>
              </a:ext>
            </a:extLst>
          </p:cNvPr>
          <p:cNvSpPr txBox="1"/>
          <p:nvPr/>
        </p:nvSpPr>
        <p:spPr>
          <a:xfrm>
            <a:off x="9451231" y="2101163"/>
            <a:ext cx="1737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      10K        100K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7DA45-D296-93D8-43E7-595143B2EF18}"/>
              </a:ext>
            </a:extLst>
          </p:cNvPr>
          <p:cNvSpPr txBox="1"/>
          <p:nvPr/>
        </p:nvSpPr>
        <p:spPr>
          <a:xfrm>
            <a:off x="7657713" y="1721989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432AD7-D2F5-8B79-EA8E-3A6FDD88A6E0}"/>
              </a:ext>
            </a:extLst>
          </p:cNvPr>
          <p:cNvSpPr txBox="1"/>
          <p:nvPr/>
        </p:nvSpPr>
        <p:spPr>
          <a:xfrm>
            <a:off x="9609832" y="1793386"/>
            <a:ext cx="71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212AE0-756F-BF03-18AC-4FBC1D6C7D20}"/>
              </a:ext>
            </a:extLst>
          </p:cNvPr>
          <p:cNvCxnSpPr>
            <a:cxnSpLocks/>
          </p:cNvCxnSpPr>
          <p:nvPr/>
        </p:nvCxnSpPr>
        <p:spPr>
          <a:xfrm>
            <a:off x="1349705" y="2188873"/>
            <a:ext cx="152119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BCA061-F757-FECC-0D28-278444E83AB6}"/>
              </a:ext>
            </a:extLst>
          </p:cNvPr>
          <p:cNvCxnSpPr>
            <a:cxnSpLocks/>
          </p:cNvCxnSpPr>
          <p:nvPr/>
        </p:nvCxnSpPr>
        <p:spPr>
          <a:xfrm>
            <a:off x="7061267" y="2403935"/>
            <a:ext cx="1641455" cy="114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1C6923-8198-B19F-D36B-65D9260DE8C8}"/>
              </a:ext>
            </a:extLst>
          </p:cNvPr>
          <p:cNvCxnSpPr>
            <a:cxnSpLocks/>
          </p:cNvCxnSpPr>
          <p:nvPr/>
        </p:nvCxnSpPr>
        <p:spPr>
          <a:xfrm flipV="1">
            <a:off x="8998799" y="2407334"/>
            <a:ext cx="2025883" cy="80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BA949A6-31DB-079E-899B-3305E89F8C9D}"/>
              </a:ext>
            </a:extLst>
          </p:cNvPr>
          <p:cNvSpPr txBox="1"/>
          <p:nvPr/>
        </p:nvSpPr>
        <p:spPr>
          <a:xfrm>
            <a:off x="5507988" y="260782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CA8BC4-F963-A2C3-9E6F-48A266E22A8F}"/>
              </a:ext>
            </a:extLst>
          </p:cNvPr>
          <p:cNvSpPr txBox="1"/>
          <p:nvPr/>
        </p:nvSpPr>
        <p:spPr>
          <a:xfrm>
            <a:off x="-61436" y="22867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5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C9C304-3C28-AE3F-3FB0-50ED3E9FF655}"/>
              </a:ext>
            </a:extLst>
          </p:cNvPr>
          <p:cNvSpPr txBox="1"/>
          <p:nvPr/>
        </p:nvSpPr>
        <p:spPr>
          <a:xfrm>
            <a:off x="237774" y="172968"/>
            <a:ext cx="439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Blot analysis for EV marker CD9 </a:t>
            </a:r>
          </a:p>
        </p:txBody>
      </p:sp>
      <p:pic>
        <p:nvPicPr>
          <p:cNvPr id="6" name="Picture 5" descr="A white sheet with black lines&#10;&#10;AI-generated content may be incorrect.">
            <a:extLst>
              <a:ext uri="{FF2B5EF4-FFF2-40B4-BE49-F238E27FC236}">
                <a16:creationId xmlns:a16="http://schemas.microsoft.com/office/drawing/2014/main" id="{0341EC7D-4842-67C7-D70D-85D80FB94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6" t="12161" r="1202" b="9343"/>
          <a:stretch>
            <a:fillRect/>
          </a:stretch>
        </p:blipFill>
        <p:spPr>
          <a:xfrm flipH="1">
            <a:off x="6492271" y="1682393"/>
            <a:ext cx="5302835" cy="3249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5D956-88A0-FE87-56DD-7E87F9D579F2}"/>
              </a:ext>
            </a:extLst>
          </p:cNvPr>
          <p:cNvSpPr txBox="1"/>
          <p:nvPr/>
        </p:nvSpPr>
        <p:spPr>
          <a:xfrm>
            <a:off x="7720221" y="1761809"/>
            <a:ext cx="161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2.8K    10K    100K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9B618-A841-029E-1152-94708112519D}"/>
              </a:ext>
            </a:extLst>
          </p:cNvPr>
          <p:cNvSpPr txBox="1"/>
          <p:nvPr/>
        </p:nvSpPr>
        <p:spPr>
          <a:xfrm>
            <a:off x="7378710" y="172301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8AEB7-E517-F7EC-FBAD-F76D55C4F4D0}"/>
              </a:ext>
            </a:extLst>
          </p:cNvPr>
          <p:cNvSpPr txBox="1"/>
          <p:nvPr/>
        </p:nvSpPr>
        <p:spPr>
          <a:xfrm>
            <a:off x="9288810" y="172301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74C0B-98C0-1D57-B95D-B7120A4FC12E}"/>
              </a:ext>
            </a:extLst>
          </p:cNvPr>
          <p:cNvSpPr txBox="1"/>
          <p:nvPr/>
        </p:nvSpPr>
        <p:spPr>
          <a:xfrm>
            <a:off x="9810316" y="1753790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A149B-6A76-9C1B-8AF4-33701F53AD31}"/>
              </a:ext>
            </a:extLst>
          </p:cNvPr>
          <p:cNvSpPr txBox="1"/>
          <p:nvPr/>
        </p:nvSpPr>
        <p:spPr>
          <a:xfrm>
            <a:off x="8016798" y="137461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0ED57-A664-5763-626B-764C11EB3189}"/>
              </a:ext>
            </a:extLst>
          </p:cNvPr>
          <p:cNvSpPr txBox="1"/>
          <p:nvPr/>
        </p:nvSpPr>
        <p:spPr>
          <a:xfrm>
            <a:off x="9968917" y="1446013"/>
            <a:ext cx="71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C1A899-1F46-C349-2A8F-4A1B3D945733}"/>
              </a:ext>
            </a:extLst>
          </p:cNvPr>
          <p:cNvCxnSpPr>
            <a:cxnSpLocks/>
          </p:cNvCxnSpPr>
          <p:nvPr/>
        </p:nvCxnSpPr>
        <p:spPr>
          <a:xfrm>
            <a:off x="7420352" y="2056562"/>
            <a:ext cx="1641455" cy="114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28E5E1-E702-E9D4-C186-5C3907D01C52}"/>
              </a:ext>
            </a:extLst>
          </p:cNvPr>
          <p:cNvCxnSpPr>
            <a:cxnSpLocks/>
          </p:cNvCxnSpPr>
          <p:nvPr/>
        </p:nvCxnSpPr>
        <p:spPr>
          <a:xfrm>
            <a:off x="9330591" y="2066182"/>
            <a:ext cx="1641455" cy="114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close-up of a test&#10;&#10;AI-generated content may be incorrect.">
            <a:extLst>
              <a:ext uri="{FF2B5EF4-FFF2-40B4-BE49-F238E27FC236}">
                <a16:creationId xmlns:a16="http://schemas.microsoft.com/office/drawing/2014/main" id="{9BFF585A-2C99-1841-E8D5-7E8D8C02F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783" y="1682393"/>
            <a:ext cx="4138054" cy="33082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0DE04B-8194-5E88-0002-499B5E2DB614}"/>
              </a:ext>
            </a:extLst>
          </p:cNvPr>
          <p:cNvSpPr txBox="1"/>
          <p:nvPr/>
        </p:nvSpPr>
        <p:spPr>
          <a:xfrm>
            <a:off x="1663576" y="166278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694836-81F6-E62E-42B0-20DDFD69EB5F}"/>
              </a:ext>
            </a:extLst>
          </p:cNvPr>
          <p:cNvSpPr txBox="1"/>
          <p:nvPr/>
        </p:nvSpPr>
        <p:spPr>
          <a:xfrm>
            <a:off x="2173153" y="135500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89EC48-2700-BC84-ED18-1AB6B66C3558}"/>
              </a:ext>
            </a:extLst>
          </p:cNvPr>
          <p:cNvSpPr txBox="1"/>
          <p:nvPr/>
        </p:nvSpPr>
        <p:spPr>
          <a:xfrm>
            <a:off x="2035518" y="1676505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B3DA9F-7A57-9C33-F409-4139D7477F36}"/>
              </a:ext>
            </a:extLst>
          </p:cNvPr>
          <p:cNvCxnSpPr>
            <a:cxnSpLocks/>
          </p:cNvCxnSpPr>
          <p:nvPr/>
        </p:nvCxnSpPr>
        <p:spPr>
          <a:xfrm>
            <a:off x="1727844" y="1973114"/>
            <a:ext cx="152119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358441E-6CD1-65B5-C657-B81BA9BDA784}"/>
              </a:ext>
            </a:extLst>
          </p:cNvPr>
          <p:cNvSpPr txBox="1"/>
          <p:nvPr/>
        </p:nvSpPr>
        <p:spPr>
          <a:xfrm>
            <a:off x="5797539" y="366955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E08714-C530-ECEB-0BD9-CCF9B7B4EE47}"/>
              </a:ext>
            </a:extLst>
          </p:cNvPr>
          <p:cNvSpPr txBox="1"/>
          <p:nvPr/>
        </p:nvSpPr>
        <p:spPr>
          <a:xfrm>
            <a:off x="57484" y="368151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2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white sheet&#10;&#10;AI-generated content may be incorrect.">
            <a:extLst>
              <a:ext uri="{FF2B5EF4-FFF2-40B4-BE49-F238E27FC236}">
                <a16:creationId xmlns:a16="http://schemas.microsoft.com/office/drawing/2014/main" id="{A18A4C4B-498F-E979-914E-9E4BDF913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33" y="1271902"/>
            <a:ext cx="4978447" cy="3983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A6E305-5620-E6B5-9E14-14E628389001}"/>
              </a:ext>
            </a:extLst>
          </p:cNvPr>
          <p:cNvSpPr txBox="1"/>
          <p:nvPr/>
        </p:nvSpPr>
        <p:spPr>
          <a:xfrm>
            <a:off x="237774" y="172968"/>
            <a:ext cx="451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Blot analysis for EV marker CD81 </a:t>
            </a:r>
          </a:p>
        </p:txBody>
      </p:sp>
      <p:pic>
        <p:nvPicPr>
          <p:cNvPr id="10" name="Picture 9" descr="A white paper with black lines&#10;&#10;AI-generated content may be incorrect.">
            <a:extLst>
              <a:ext uri="{FF2B5EF4-FFF2-40B4-BE49-F238E27FC236}">
                <a16:creationId xmlns:a16="http://schemas.microsoft.com/office/drawing/2014/main" id="{8D9BB65B-121A-766C-FA31-8698B9065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-6117" r="6439" b="14057"/>
          <a:stretch>
            <a:fillRect/>
          </a:stretch>
        </p:blipFill>
        <p:spPr>
          <a:xfrm flipH="1">
            <a:off x="1049807" y="1280763"/>
            <a:ext cx="4513157" cy="3985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A38B93-D921-BD31-7E14-D3FA18A98E7A}"/>
              </a:ext>
            </a:extLst>
          </p:cNvPr>
          <p:cNvSpPr txBox="1"/>
          <p:nvPr/>
        </p:nvSpPr>
        <p:spPr>
          <a:xfrm>
            <a:off x="2035295" y="2267544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3B8C9-8A21-1FBD-2CB9-01A8CB518868}"/>
              </a:ext>
            </a:extLst>
          </p:cNvPr>
          <p:cNvSpPr txBox="1"/>
          <p:nvPr/>
        </p:nvSpPr>
        <p:spPr>
          <a:xfrm>
            <a:off x="2544872" y="1959767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81B65-A190-70CE-C577-66D476088211}"/>
              </a:ext>
            </a:extLst>
          </p:cNvPr>
          <p:cNvSpPr txBox="1"/>
          <p:nvPr/>
        </p:nvSpPr>
        <p:spPr>
          <a:xfrm>
            <a:off x="2407237" y="2281266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752628-D5CD-FF03-A196-6F5685C9423C}"/>
              </a:ext>
            </a:extLst>
          </p:cNvPr>
          <p:cNvCxnSpPr>
            <a:cxnSpLocks/>
          </p:cNvCxnSpPr>
          <p:nvPr/>
        </p:nvCxnSpPr>
        <p:spPr>
          <a:xfrm>
            <a:off x="2099563" y="2577875"/>
            <a:ext cx="152119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53A1EF-AA2E-05B9-376B-F46593D7957B}"/>
              </a:ext>
            </a:extLst>
          </p:cNvPr>
          <p:cNvSpPr txBox="1"/>
          <p:nvPr/>
        </p:nvSpPr>
        <p:spPr>
          <a:xfrm>
            <a:off x="7720221" y="1761809"/>
            <a:ext cx="161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2.8K  10K    100K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4C229-C455-5559-872F-96F40AD6252A}"/>
              </a:ext>
            </a:extLst>
          </p:cNvPr>
          <p:cNvSpPr txBox="1"/>
          <p:nvPr/>
        </p:nvSpPr>
        <p:spPr>
          <a:xfrm>
            <a:off x="7378710" y="172301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82193-4D11-EDEB-A14D-166D72A96B03}"/>
              </a:ext>
            </a:extLst>
          </p:cNvPr>
          <p:cNvSpPr txBox="1"/>
          <p:nvPr/>
        </p:nvSpPr>
        <p:spPr>
          <a:xfrm>
            <a:off x="9288810" y="1723012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54CF98-630E-2F3E-BF77-329D409A6AE1}"/>
              </a:ext>
            </a:extLst>
          </p:cNvPr>
          <p:cNvSpPr txBox="1"/>
          <p:nvPr/>
        </p:nvSpPr>
        <p:spPr>
          <a:xfrm>
            <a:off x="9627267" y="1753790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75187-7C80-37AB-86CE-F3B2048459F1}"/>
              </a:ext>
            </a:extLst>
          </p:cNvPr>
          <p:cNvSpPr txBox="1"/>
          <p:nvPr/>
        </p:nvSpPr>
        <p:spPr>
          <a:xfrm>
            <a:off x="8016798" y="1374616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B5665-1B76-C0DF-4B60-6A490CE4B931}"/>
              </a:ext>
            </a:extLst>
          </p:cNvPr>
          <p:cNvSpPr txBox="1"/>
          <p:nvPr/>
        </p:nvSpPr>
        <p:spPr>
          <a:xfrm>
            <a:off x="9968917" y="1446013"/>
            <a:ext cx="71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1C4A94-1A04-DE42-9546-CDA183719A08}"/>
              </a:ext>
            </a:extLst>
          </p:cNvPr>
          <p:cNvCxnSpPr>
            <a:cxnSpLocks/>
          </p:cNvCxnSpPr>
          <p:nvPr/>
        </p:nvCxnSpPr>
        <p:spPr>
          <a:xfrm>
            <a:off x="7487793" y="2104794"/>
            <a:ext cx="144045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E33EB2-83A3-5844-05F4-96E7C2833497}"/>
              </a:ext>
            </a:extLst>
          </p:cNvPr>
          <p:cNvCxnSpPr>
            <a:cxnSpLocks/>
          </p:cNvCxnSpPr>
          <p:nvPr/>
        </p:nvCxnSpPr>
        <p:spPr>
          <a:xfrm>
            <a:off x="9288810" y="2104794"/>
            <a:ext cx="144045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024403-1CEF-5098-4864-838A118FE03A}"/>
              </a:ext>
            </a:extLst>
          </p:cNvPr>
          <p:cNvSpPr txBox="1"/>
          <p:nvPr/>
        </p:nvSpPr>
        <p:spPr>
          <a:xfrm>
            <a:off x="5797539" y="366955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26kDa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F03C98-BB43-9CE3-E5C2-B04E31F8E71C}"/>
              </a:ext>
            </a:extLst>
          </p:cNvPr>
          <p:cNvSpPr txBox="1"/>
          <p:nvPr/>
        </p:nvSpPr>
        <p:spPr>
          <a:xfrm>
            <a:off x="201186" y="393641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26kDa</a:t>
            </a:r>
          </a:p>
        </p:txBody>
      </p:sp>
    </p:spTree>
    <p:extLst>
      <p:ext uri="{BB962C8B-B14F-4D97-AF65-F5344CB8AC3E}">
        <p14:creationId xmlns:p14="http://schemas.microsoft.com/office/powerpoint/2010/main" val="28432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F6D43-A511-0532-7A62-349A8748D664}"/>
              </a:ext>
            </a:extLst>
          </p:cNvPr>
          <p:cNvSpPr txBox="1"/>
          <p:nvPr/>
        </p:nvSpPr>
        <p:spPr>
          <a:xfrm>
            <a:off x="237774" y="172968"/>
            <a:ext cx="466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Blot analysis for EV marker GPR94 </a:t>
            </a:r>
          </a:p>
        </p:txBody>
      </p:sp>
      <p:pic>
        <p:nvPicPr>
          <p:cNvPr id="6" name="Picture 5" descr="A black and white photo of a square&#10;&#10;AI-generated content may be incorrect.">
            <a:extLst>
              <a:ext uri="{FF2B5EF4-FFF2-40B4-BE49-F238E27FC236}">
                <a16:creationId xmlns:a16="http://schemas.microsoft.com/office/drawing/2014/main" id="{DF4652EA-F38E-80FA-E5D0-964799E60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6" b="17313"/>
          <a:stretch>
            <a:fillRect/>
          </a:stretch>
        </p:blipFill>
        <p:spPr>
          <a:xfrm flipH="1">
            <a:off x="491518" y="1699534"/>
            <a:ext cx="4276883" cy="3368195"/>
          </a:xfrm>
          <a:prstGeom prst="rect">
            <a:avLst/>
          </a:prstGeom>
        </p:spPr>
      </p:pic>
      <p:pic>
        <p:nvPicPr>
          <p:cNvPr id="8" name="Picture 7" descr="A black and white photo of a person's hand&#10;&#10;AI-generated content may be incorrect.">
            <a:extLst>
              <a:ext uri="{FF2B5EF4-FFF2-40B4-BE49-F238E27FC236}">
                <a16:creationId xmlns:a16="http://schemas.microsoft.com/office/drawing/2014/main" id="{CB0A46DB-5850-F3EE-74B8-0BF89446A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827" r="5551"/>
          <a:stretch>
            <a:fillRect/>
          </a:stretch>
        </p:blipFill>
        <p:spPr>
          <a:xfrm>
            <a:off x="5822612" y="1417834"/>
            <a:ext cx="4872785" cy="4203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5C1DE5-05E9-618A-A7C8-3A9EEC3A7173}"/>
              </a:ext>
            </a:extLst>
          </p:cNvPr>
          <p:cNvSpPr txBox="1"/>
          <p:nvPr/>
        </p:nvSpPr>
        <p:spPr>
          <a:xfrm>
            <a:off x="1417000" y="225868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0D28C-60A3-0AE9-EB62-27CCF348D36C}"/>
              </a:ext>
            </a:extLst>
          </p:cNvPr>
          <p:cNvSpPr txBox="1"/>
          <p:nvPr/>
        </p:nvSpPr>
        <p:spPr>
          <a:xfrm>
            <a:off x="1926577" y="1950906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339840-C4A1-FDFD-F65A-4DDB27B7E2D7}"/>
              </a:ext>
            </a:extLst>
          </p:cNvPr>
          <p:cNvSpPr txBox="1"/>
          <p:nvPr/>
        </p:nvSpPr>
        <p:spPr>
          <a:xfrm>
            <a:off x="1788942" y="2272405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CA129-2AB3-DB45-5BB6-8BFD441AE918}"/>
              </a:ext>
            </a:extLst>
          </p:cNvPr>
          <p:cNvSpPr txBox="1"/>
          <p:nvPr/>
        </p:nvSpPr>
        <p:spPr>
          <a:xfrm>
            <a:off x="6888014" y="1974234"/>
            <a:ext cx="1610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2.8K  10K    100K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DAA5C-6AB6-DC74-4C64-A644C7F09FD7}"/>
              </a:ext>
            </a:extLst>
          </p:cNvPr>
          <p:cNvSpPr txBox="1"/>
          <p:nvPr/>
        </p:nvSpPr>
        <p:spPr>
          <a:xfrm>
            <a:off x="6546503" y="1935436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65106-50B9-CED6-A80C-327484550C98}"/>
              </a:ext>
            </a:extLst>
          </p:cNvPr>
          <p:cNvSpPr txBox="1"/>
          <p:nvPr/>
        </p:nvSpPr>
        <p:spPr>
          <a:xfrm>
            <a:off x="8247434" y="1974234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9009DB-B70E-3834-FC91-A2C93963589B}"/>
              </a:ext>
            </a:extLst>
          </p:cNvPr>
          <p:cNvSpPr txBox="1"/>
          <p:nvPr/>
        </p:nvSpPr>
        <p:spPr>
          <a:xfrm>
            <a:off x="8672054" y="200660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2.8K  10K  100K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F4B1D7-4F70-F843-B594-7D1C447F888B}"/>
              </a:ext>
            </a:extLst>
          </p:cNvPr>
          <p:cNvSpPr txBox="1"/>
          <p:nvPr/>
        </p:nvSpPr>
        <p:spPr>
          <a:xfrm>
            <a:off x="7184591" y="1587041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5287AC-739D-639F-CF97-DBCFEFD9725D}"/>
              </a:ext>
            </a:extLst>
          </p:cNvPr>
          <p:cNvSpPr txBox="1"/>
          <p:nvPr/>
        </p:nvSpPr>
        <p:spPr>
          <a:xfrm>
            <a:off x="9136710" y="1658438"/>
            <a:ext cx="71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56E13B-8016-31CE-E11A-ABCF4AAE30BE}"/>
              </a:ext>
            </a:extLst>
          </p:cNvPr>
          <p:cNvCxnSpPr>
            <a:cxnSpLocks/>
          </p:cNvCxnSpPr>
          <p:nvPr/>
        </p:nvCxnSpPr>
        <p:spPr>
          <a:xfrm>
            <a:off x="6655586" y="2317219"/>
            <a:ext cx="144045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4C5E5A-9FEA-4608-37EA-B85723341028}"/>
              </a:ext>
            </a:extLst>
          </p:cNvPr>
          <p:cNvCxnSpPr>
            <a:cxnSpLocks/>
          </p:cNvCxnSpPr>
          <p:nvPr/>
        </p:nvCxnSpPr>
        <p:spPr>
          <a:xfrm>
            <a:off x="8406647" y="2321040"/>
            <a:ext cx="144045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A6ED72-54B0-81D0-85BC-CE2001E1EFDA}"/>
              </a:ext>
            </a:extLst>
          </p:cNvPr>
          <p:cNvCxnSpPr>
            <a:cxnSpLocks/>
          </p:cNvCxnSpPr>
          <p:nvPr/>
        </p:nvCxnSpPr>
        <p:spPr>
          <a:xfrm>
            <a:off x="1624803" y="2549404"/>
            <a:ext cx="144045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AF8DF67-4328-9986-1BFE-3436BBEDF36E}"/>
              </a:ext>
            </a:extLst>
          </p:cNvPr>
          <p:cNvSpPr txBox="1"/>
          <p:nvPr/>
        </p:nvSpPr>
        <p:spPr>
          <a:xfrm>
            <a:off x="5380824" y="236473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9E9776-9686-742B-20F2-E85AADBCCC49}"/>
              </a:ext>
            </a:extLst>
          </p:cNvPr>
          <p:cNvSpPr txBox="1"/>
          <p:nvPr/>
        </p:nvSpPr>
        <p:spPr>
          <a:xfrm>
            <a:off x="48988" y="248423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03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lines&#10;&#10;AI-generated content may be incorrect.">
            <a:extLst>
              <a:ext uri="{FF2B5EF4-FFF2-40B4-BE49-F238E27FC236}">
                <a16:creationId xmlns:a16="http://schemas.microsoft.com/office/drawing/2014/main" id="{315CE465-29C2-A372-61B7-CE4DCB49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9338" r="17956" b="18196"/>
          <a:stretch>
            <a:fillRect/>
          </a:stretch>
        </p:blipFill>
        <p:spPr>
          <a:xfrm flipH="1">
            <a:off x="7250197" y="2075367"/>
            <a:ext cx="4535623" cy="3289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3D2A8B-2DDF-307C-ADDC-6F27518338D4}"/>
              </a:ext>
            </a:extLst>
          </p:cNvPr>
          <p:cNvSpPr txBox="1"/>
          <p:nvPr/>
        </p:nvSpPr>
        <p:spPr>
          <a:xfrm>
            <a:off x="237774" y="172968"/>
            <a:ext cx="43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Western Blot analysis for pEZH2 (Thr345)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80C6F-F9CB-02E8-8102-64312909B72D}"/>
              </a:ext>
            </a:extLst>
          </p:cNvPr>
          <p:cNvSpPr txBox="1"/>
          <p:nvPr/>
        </p:nvSpPr>
        <p:spPr>
          <a:xfrm>
            <a:off x="8683510" y="117614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430058-CF2E-D816-6E38-88F66D29A53F}"/>
              </a:ext>
            </a:extLst>
          </p:cNvPr>
          <p:cNvSpPr txBox="1"/>
          <p:nvPr/>
        </p:nvSpPr>
        <p:spPr>
          <a:xfrm>
            <a:off x="6513013" y="335092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close-up of a paper&#10;&#10;AI-generated content may be incorrect.">
            <a:extLst>
              <a:ext uri="{FF2B5EF4-FFF2-40B4-BE49-F238E27FC236}">
                <a16:creationId xmlns:a16="http://schemas.microsoft.com/office/drawing/2014/main" id="{72354949-E451-8F3A-01F9-F3661B48B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-1245" r="6647" b="31979"/>
          <a:stretch>
            <a:fillRect/>
          </a:stretch>
        </p:blipFill>
        <p:spPr>
          <a:xfrm flipH="1">
            <a:off x="1227760" y="1765293"/>
            <a:ext cx="5202352" cy="3599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72C2EA-3B3D-D1F0-71C0-C247D45DDC2D}"/>
              </a:ext>
            </a:extLst>
          </p:cNvPr>
          <p:cNvSpPr txBox="1"/>
          <p:nvPr/>
        </p:nvSpPr>
        <p:spPr>
          <a:xfrm>
            <a:off x="1815957" y="1398530"/>
            <a:ext cx="2445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pEZH2 (Thr345)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912DB-2052-2F37-B14E-D95A99E59CED}"/>
              </a:ext>
            </a:extLst>
          </p:cNvPr>
          <p:cNvSpPr txBox="1"/>
          <p:nvPr/>
        </p:nvSpPr>
        <p:spPr>
          <a:xfrm>
            <a:off x="343192" y="269033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</a:t>
            </a:r>
            <a:r>
              <a:rPr lang="en-A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A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8BBE02-DB2C-7C50-7442-C38D0C0AAA46}"/>
              </a:ext>
            </a:extLst>
          </p:cNvPr>
          <p:cNvSpPr txBox="1"/>
          <p:nvPr/>
        </p:nvSpPr>
        <p:spPr>
          <a:xfrm>
            <a:off x="2097667" y="213462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42D6C8-0A43-A52B-38B7-204922E3243F}"/>
              </a:ext>
            </a:extLst>
          </p:cNvPr>
          <p:cNvSpPr txBox="1"/>
          <p:nvPr/>
        </p:nvSpPr>
        <p:spPr>
          <a:xfrm>
            <a:off x="2424390" y="2091485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TGF-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A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359BD-D827-3C73-408F-6AD8337F8803}"/>
              </a:ext>
            </a:extLst>
          </p:cNvPr>
          <p:cNvSpPr txBox="1"/>
          <p:nvPr/>
        </p:nvSpPr>
        <p:spPr>
          <a:xfrm>
            <a:off x="2964541" y="2122263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995E2-B877-13D7-B768-F544F1E6A465}"/>
              </a:ext>
            </a:extLst>
          </p:cNvPr>
          <p:cNvSpPr txBox="1"/>
          <p:nvPr/>
        </p:nvSpPr>
        <p:spPr>
          <a:xfrm>
            <a:off x="3474154" y="2134625"/>
            <a:ext cx="55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D6CF1-15F2-F75B-E99C-564FDF729B6E}"/>
              </a:ext>
            </a:extLst>
          </p:cNvPr>
          <p:cNvSpPr txBox="1"/>
          <p:nvPr/>
        </p:nvSpPr>
        <p:spPr>
          <a:xfrm>
            <a:off x="3964199" y="2134625"/>
            <a:ext cx="635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EB070C-134C-BC9D-73E0-2AE63F20DC62}"/>
              </a:ext>
            </a:extLst>
          </p:cNvPr>
          <p:cNvSpPr txBox="1"/>
          <p:nvPr/>
        </p:nvSpPr>
        <p:spPr>
          <a:xfrm>
            <a:off x="7839230" y="225620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B6A13A-1207-93B8-A317-CC3B01F0C37A}"/>
              </a:ext>
            </a:extLst>
          </p:cNvPr>
          <p:cNvSpPr txBox="1"/>
          <p:nvPr/>
        </p:nvSpPr>
        <p:spPr>
          <a:xfrm>
            <a:off x="8165953" y="221306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TGF-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A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8D408B-2FD1-D6CD-D49A-F017A86E2231}"/>
              </a:ext>
            </a:extLst>
          </p:cNvPr>
          <p:cNvSpPr txBox="1"/>
          <p:nvPr/>
        </p:nvSpPr>
        <p:spPr>
          <a:xfrm>
            <a:off x="8706104" y="2243841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Met5A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DC055A-4120-8C08-30B0-2E8F211CFAD9}"/>
              </a:ext>
            </a:extLst>
          </p:cNvPr>
          <p:cNvSpPr txBox="1"/>
          <p:nvPr/>
        </p:nvSpPr>
        <p:spPr>
          <a:xfrm>
            <a:off x="9215717" y="2256203"/>
            <a:ext cx="55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VMC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E01536-8EA0-EBB9-19CE-2F2E8E3762E2}"/>
              </a:ext>
            </a:extLst>
          </p:cNvPr>
          <p:cNvSpPr txBox="1"/>
          <p:nvPr/>
        </p:nvSpPr>
        <p:spPr>
          <a:xfrm>
            <a:off x="9633972" y="2256202"/>
            <a:ext cx="635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MSTO</a:t>
            </a:r>
          </a:p>
        </p:txBody>
      </p:sp>
    </p:spTree>
    <p:extLst>
      <p:ext uri="{BB962C8B-B14F-4D97-AF65-F5344CB8AC3E}">
        <p14:creationId xmlns:p14="http://schemas.microsoft.com/office/powerpoint/2010/main" val="1090129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136</Words>
  <Application>Microsoft Office PowerPoint</Application>
  <PresentationFormat>Widescreen</PresentationFormat>
  <Paragraphs>64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Vivek Dharwal</dc:creator>
  <cp:lastModifiedBy>Vivek Dharwal</cp:lastModifiedBy>
  <cp:revision>1</cp:revision>
  <dcterms:created xsi:type="dcterms:W3CDTF">2025-10-02T05:52:31Z</dcterms:created>
  <dcterms:modified xsi:type="dcterms:W3CDTF">2025-10-02T06:47:24Z</dcterms:modified>
</cp:coreProperties>
</file>