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404" r:id="rId2"/>
    <p:sldId id="264" r:id="rId3"/>
    <p:sldId id="427" r:id="rId4"/>
    <p:sldId id="262" r:id="rId5"/>
    <p:sldId id="406" r:id="rId6"/>
    <p:sldId id="297" r:id="rId7"/>
    <p:sldId id="415" r:id="rId8"/>
    <p:sldId id="428" r:id="rId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CB90"/>
    <a:srgbClr val="FF6F48"/>
    <a:srgbClr val="55B7E6"/>
    <a:srgbClr val="AADAF6"/>
    <a:srgbClr val="E53528"/>
    <a:srgbClr val="C5F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2E4E0C-2162-784B-A989-43D943CB00EB}" v="7" dt="2026-04-11T12:20:06.73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29"/>
    <p:restoredTop sz="92214"/>
  </p:normalViewPr>
  <p:slideViewPr>
    <p:cSldViewPr snapToGrid="0">
      <p:cViewPr varScale="1">
        <p:scale>
          <a:sx n="93" d="100"/>
          <a:sy n="93" d="100"/>
        </p:scale>
        <p:origin x="240" y="600"/>
      </p:cViewPr>
      <p:guideLst/>
    </p:cSldViewPr>
  </p:slideViewPr>
  <p:notesTextViewPr>
    <p:cViewPr>
      <p:scale>
        <a:sx n="66" d="100"/>
        <a:sy n="66" d="100"/>
      </p:scale>
      <p:origin x="0" y="0"/>
    </p:cViewPr>
  </p:notesTextViewPr>
  <p:sorterViewPr>
    <p:cViewPr>
      <p:scale>
        <a:sx n="141" d="100"/>
        <a:sy n="14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mad Babla" userId="6141e292-6abc-4fa0-8401-b64d7c40d57f" providerId="ADAL" clId="{15FC2F96-EA79-5BEA-A77A-E8A8D869AFFD}"/>
    <pc:docChg chg="undo custSel modSld sldOrd">
      <pc:chgData name="Mohammad Babla" userId="6141e292-6abc-4fa0-8401-b64d7c40d57f" providerId="ADAL" clId="{15FC2F96-EA79-5BEA-A77A-E8A8D869AFFD}" dt="2026-04-11T12:20:13.243" v="599" actId="20577"/>
      <pc:docMkLst>
        <pc:docMk/>
      </pc:docMkLst>
      <pc:sldChg chg="modSp mod modNotesTx">
        <pc:chgData name="Mohammad Babla" userId="6141e292-6abc-4fa0-8401-b64d7c40d57f" providerId="ADAL" clId="{15FC2F96-EA79-5BEA-A77A-E8A8D869AFFD}" dt="2026-04-11T12:09:24.915" v="586" actId="113"/>
        <pc:sldMkLst>
          <pc:docMk/>
          <pc:sldMk cId="2382881998" sldId="262"/>
        </pc:sldMkLst>
        <pc:spChg chg="mod">
          <ac:chgData name="Mohammad Babla" userId="6141e292-6abc-4fa0-8401-b64d7c40d57f" providerId="ADAL" clId="{15FC2F96-EA79-5BEA-A77A-E8A8D869AFFD}" dt="2026-04-09T12:53:05.442" v="74" actId="20577"/>
          <ac:spMkLst>
            <pc:docMk/>
            <pc:sldMk cId="2382881998" sldId="262"/>
            <ac:spMk id="4" creationId="{DCF2941F-04BF-76BC-AEB1-78308D055477}"/>
          </ac:spMkLst>
        </pc:spChg>
      </pc:sldChg>
      <pc:sldChg chg="modSp mod modNotesTx">
        <pc:chgData name="Mohammad Babla" userId="6141e292-6abc-4fa0-8401-b64d7c40d57f" providerId="ADAL" clId="{15FC2F96-EA79-5BEA-A77A-E8A8D869AFFD}" dt="2026-04-11T11:48:51.810" v="555" actId="20577"/>
        <pc:sldMkLst>
          <pc:docMk/>
          <pc:sldMk cId="926917215" sldId="264"/>
        </pc:sldMkLst>
        <pc:spChg chg="mod">
          <ac:chgData name="Mohammad Babla" userId="6141e292-6abc-4fa0-8401-b64d7c40d57f" providerId="ADAL" clId="{15FC2F96-EA79-5BEA-A77A-E8A8D869AFFD}" dt="2026-04-09T12:52:49.214" v="72" actId="20577"/>
          <ac:spMkLst>
            <pc:docMk/>
            <pc:sldMk cId="926917215" sldId="264"/>
            <ac:spMk id="13" creationId="{5A7C3E9F-E466-E9B4-4E72-49876260C0E1}"/>
          </ac:spMkLst>
        </pc:spChg>
      </pc:sldChg>
      <pc:sldChg chg="modSp mod ord modNotesTx">
        <pc:chgData name="Mohammad Babla" userId="6141e292-6abc-4fa0-8401-b64d7c40d57f" providerId="ADAL" clId="{15FC2F96-EA79-5BEA-A77A-E8A8D869AFFD}" dt="2026-04-11T11:58:11.807" v="574" actId="20577"/>
        <pc:sldMkLst>
          <pc:docMk/>
          <pc:sldMk cId="190142657" sldId="297"/>
        </pc:sldMkLst>
        <pc:spChg chg="mod">
          <ac:chgData name="Mohammad Babla" userId="6141e292-6abc-4fa0-8401-b64d7c40d57f" providerId="ADAL" clId="{15FC2F96-EA79-5BEA-A77A-E8A8D869AFFD}" dt="2026-04-09T12:53:16.620" v="76" actId="20577"/>
          <ac:spMkLst>
            <pc:docMk/>
            <pc:sldMk cId="190142657" sldId="297"/>
            <ac:spMk id="3" creationId="{3A63A477-ED98-D868-BDF7-002114436D4D}"/>
          </ac:spMkLst>
        </pc:spChg>
      </pc:sldChg>
      <pc:sldChg chg="modNotesTx">
        <pc:chgData name="Mohammad Babla" userId="6141e292-6abc-4fa0-8401-b64d7c40d57f" providerId="ADAL" clId="{15FC2F96-EA79-5BEA-A77A-E8A8D869AFFD}" dt="2026-04-09T13:40:22.470" v="171" actId="20577"/>
        <pc:sldMkLst>
          <pc:docMk/>
          <pc:sldMk cId="2298157292" sldId="298"/>
        </pc:sldMkLst>
      </pc:sldChg>
      <pc:sldChg chg="modSp mod modNotesTx">
        <pc:chgData name="Mohammad Babla" userId="6141e292-6abc-4fa0-8401-b64d7c40d57f" providerId="ADAL" clId="{15FC2F96-EA79-5BEA-A77A-E8A8D869AFFD}" dt="2026-04-11T11:49:25.052" v="556" actId="20577"/>
        <pc:sldMkLst>
          <pc:docMk/>
          <pc:sldMk cId="2758868295" sldId="404"/>
        </pc:sldMkLst>
        <pc:spChg chg="mod">
          <ac:chgData name="Mohammad Babla" userId="6141e292-6abc-4fa0-8401-b64d7c40d57f" providerId="ADAL" clId="{15FC2F96-EA79-5BEA-A77A-E8A8D869AFFD}" dt="2026-04-09T12:52:44.181" v="71" actId="20577"/>
          <ac:spMkLst>
            <pc:docMk/>
            <pc:sldMk cId="2758868295" sldId="404"/>
            <ac:spMk id="8" creationId="{2D04E2FB-C16F-52C8-0913-59CF73A02247}"/>
          </ac:spMkLst>
        </pc:spChg>
      </pc:sldChg>
      <pc:sldChg chg="modSp mod modNotesTx">
        <pc:chgData name="Mohammad Babla" userId="6141e292-6abc-4fa0-8401-b64d7c40d57f" providerId="ADAL" clId="{15FC2F96-EA79-5BEA-A77A-E8A8D869AFFD}" dt="2026-04-11T11:54:30.890" v="567" actId="20577"/>
        <pc:sldMkLst>
          <pc:docMk/>
          <pc:sldMk cId="1456865119" sldId="406"/>
        </pc:sldMkLst>
        <pc:spChg chg="mod">
          <ac:chgData name="Mohammad Babla" userId="6141e292-6abc-4fa0-8401-b64d7c40d57f" providerId="ADAL" clId="{15FC2F96-EA79-5BEA-A77A-E8A8D869AFFD}" dt="2026-04-09T12:53:10.363" v="75" actId="20577"/>
          <ac:spMkLst>
            <pc:docMk/>
            <pc:sldMk cId="1456865119" sldId="406"/>
            <ac:spMk id="23" creationId="{65802A73-5D80-7ACF-D259-35126EEE67C6}"/>
          </ac:spMkLst>
        </pc:spChg>
      </pc:sldChg>
      <pc:sldChg chg="modNotesTx">
        <pc:chgData name="Mohammad Babla" userId="6141e292-6abc-4fa0-8401-b64d7c40d57f" providerId="ADAL" clId="{15FC2F96-EA79-5BEA-A77A-E8A8D869AFFD}" dt="2026-04-09T13:41:53.918" v="176" actId="20577"/>
        <pc:sldMkLst>
          <pc:docMk/>
          <pc:sldMk cId="4235790453" sldId="407"/>
        </pc:sldMkLst>
      </pc:sldChg>
      <pc:sldChg chg="modNotesTx">
        <pc:chgData name="Mohammad Babla" userId="6141e292-6abc-4fa0-8401-b64d7c40d57f" providerId="ADAL" clId="{15FC2F96-EA79-5BEA-A77A-E8A8D869AFFD}" dt="2026-04-11T11:46:15.816" v="553" actId="20577"/>
        <pc:sldMkLst>
          <pc:docMk/>
          <pc:sldMk cId="3895086372" sldId="412"/>
        </pc:sldMkLst>
      </pc:sldChg>
      <pc:sldChg chg="modSp mod ord modNotesTx">
        <pc:chgData name="Mohammad Babla" userId="6141e292-6abc-4fa0-8401-b64d7c40d57f" providerId="ADAL" clId="{15FC2F96-EA79-5BEA-A77A-E8A8D869AFFD}" dt="2026-04-11T12:00:14.950" v="577" actId="20577"/>
        <pc:sldMkLst>
          <pc:docMk/>
          <pc:sldMk cId="3422131808" sldId="415"/>
        </pc:sldMkLst>
        <pc:spChg chg="mod">
          <ac:chgData name="Mohammad Babla" userId="6141e292-6abc-4fa0-8401-b64d7c40d57f" providerId="ADAL" clId="{15FC2F96-EA79-5BEA-A77A-E8A8D869AFFD}" dt="2026-04-09T12:53:23.136" v="77" actId="20577"/>
          <ac:spMkLst>
            <pc:docMk/>
            <pc:sldMk cId="3422131808" sldId="415"/>
            <ac:spMk id="2" creationId="{4F6C82B6-CE26-26F1-648F-6F0091ABC38F}"/>
          </ac:spMkLst>
        </pc:spChg>
      </pc:sldChg>
      <pc:sldChg chg="modNotesTx">
        <pc:chgData name="Mohammad Babla" userId="6141e292-6abc-4fa0-8401-b64d7c40d57f" providerId="ADAL" clId="{15FC2F96-EA79-5BEA-A77A-E8A8D869AFFD}" dt="2026-04-11T11:43:24.666" v="552" actId="20577"/>
        <pc:sldMkLst>
          <pc:docMk/>
          <pc:sldMk cId="330965653" sldId="418"/>
        </pc:sldMkLst>
      </pc:sldChg>
      <pc:sldChg chg="modSp mod modNotesTx">
        <pc:chgData name="Mohammad Babla" userId="6141e292-6abc-4fa0-8401-b64d7c40d57f" providerId="ADAL" clId="{15FC2F96-EA79-5BEA-A77A-E8A8D869AFFD}" dt="2026-04-11T12:11:35.553" v="588" actId="20577"/>
        <pc:sldMkLst>
          <pc:docMk/>
          <pc:sldMk cId="4099456500" sldId="423"/>
        </pc:sldMkLst>
        <pc:spChg chg="mod">
          <ac:chgData name="Mohammad Babla" userId="6141e292-6abc-4fa0-8401-b64d7c40d57f" providerId="ADAL" clId="{15FC2F96-EA79-5BEA-A77A-E8A8D869AFFD}" dt="2026-04-09T14:16:47.527" v="199" actId="20577"/>
          <ac:spMkLst>
            <pc:docMk/>
            <pc:sldMk cId="4099456500" sldId="423"/>
            <ac:spMk id="83" creationId="{34DA9FA0-BBD6-4607-00E3-399EF623AF48}"/>
          </ac:spMkLst>
        </pc:spChg>
      </pc:sldChg>
      <pc:sldChg chg="modNotesTx">
        <pc:chgData name="Mohammad Babla" userId="6141e292-6abc-4fa0-8401-b64d7c40d57f" providerId="ADAL" clId="{15FC2F96-EA79-5BEA-A77A-E8A8D869AFFD}" dt="2026-04-10T12:34:13.513" v="548" actId="113"/>
        <pc:sldMkLst>
          <pc:docMk/>
          <pc:sldMk cId="517551887" sldId="425"/>
        </pc:sldMkLst>
      </pc:sldChg>
      <pc:sldChg chg="modNotesTx">
        <pc:chgData name="Mohammad Babla" userId="6141e292-6abc-4fa0-8401-b64d7c40d57f" providerId="ADAL" clId="{15FC2F96-EA79-5BEA-A77A-E8A8D869AFFD}" dt="2026-04-11T12:18:02.443" v="597" actId="20577"/>
        <pc:sldMkLst>
          <pc:docMk/>
          <pc:sldMk cId="1540435690" sldId="426"/>
        </pc:sldMkLst>
      </pc:sldChg>
      <pc:sldChg chg="modSp mod modNotesTx">
        <pc:chgData name="Mohammad Babla" userId="6141e292-6abc-4fa0-8401-b64d7c40d57f" providerId="ADAL" clId="{15FC2F96-EA79-5BEA-A77A-E8A8D869AFFD}" dt="2026-04-09T13:37:27.551" v="153" actId="113"/>
        <pc:sldMkLst>
          <pc:docMk/>
          <pc:sldMk cId="3023565038" sldId="427"/>
        </pc:sldMkLst>
        <pc:spChg chg="mod">
          <ac:chgData name="Mohammad Babla" userId="6141e292-6abc-4fa0-8401-b64d7c40d57f" providerId="ADAL" clId="{15FC2F96-EA79-5BEA-A77A-E8A8D869AFFD}" dt="2026-04-09T12:52:56.049" v="73" actId="20577"/>
          <ac:spMkLst>
            <pc:docMk/>
            <pc:sldMk cId="3023565038" sldId="427"/>
            <ac:spMk id="12" creationId="{6F036ACE-2FF7-E0CA-83B8-7B0C3BFCE7A8}"/>
          </ac:spMkLst>
        </pc:spChg>
      </pc:sldChg>
      <pc:sldChg chg="modSp mod ord modNotesTx">
        <pc:chgData name="Mohammad Babla" userId="6141e292-6abc-4fa0-8401-b64d7c40d57f" providerId="ADAL" clId="{15FC2F96-EA79-5BEA-A77A-E8A8D869AFFD}" dt="2026-04-11T12:20:13.243" v="599" actId="20577"/>
        <pc:sldMkLst>
          <pc:docMk/>
          <pc:sldMk cId="831901696" sldId="428"/>
        </pc:sldMkLst>
        <pc:spChg chg="mod">
          <ac:chgData name="Mohammad Babla" userId="6141e292-6abc-4fa0-8401-b64d7c40d57f" providerId="ADAL" clId="{15FC2F96-EA79-5BEA-A77A-E8A8D869AFFD}" dt="2026-04-09T12:53:30.747" v="78" actId="20577"/>
          <ac:spMkLst>
            <pc:docMk/>
            <pc:sldMk cId="831901696" sldId="428"/>
            <ac:spMk id="2" creationId="{4A2CA32E-AEB0-2925-3909-99A9C23666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0953C9-78FD-A546-A4B8-39C3C3AD2600}" type="datetimeFigureOut">
              <a:rPr kumimoji="1" lang="zh-CN" altLang="en-US" smtClean="0"/>
              <a:t>2026/4/12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96DF1-13ED-C84A-9D6B-CF205482FD00}" type="slidenum">
              <a:rPr kumimoji="1" lang="zh-CN" altLang="en-US" smtClean="0"/>
              <a:t>‹#›</a:t>
            </a:fld>
            <a:endParaRPr kumimoji="1" lang="zh-CN" altLang="en-US"/>
          </a:p>
        </p:txBody>
      </p:sp>
    </p:spTree>
    <p:extLst>
      <p:ext uri="{BB962C8B-B14F-4D97-AF65-F5344CB8AC3E}">
        <p14:creationId xmlns:p14="http://schemas.microsoft.com/office/powerpoint/2010/main" val="380012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Fig. S1. Transcriptome analysis of differentially expressed genes (DEGs) in tomato fruit and mesophyll cell protoplasts (MCP) under control (250 PAR) and high light (1000 PAR) conditions.</a:t>
            </a:r>
            <a:r>
              <a:rPr lang="en-US" altLang="zh-CN" sz="1200" b="0" kern="1200" dirty="0">
                <a:solidFill>
                  <a:schemeClr val="tx1"/>
                </a:solidFill>
                <a:effectLst/>
                <a:latin typeface="+mn-lt"/>
                <a:ea typeface="+mn-ea"/>
                <a:cs typeface="+mn-cs"/>
              </a:rPr>
              <a:t> (A) Principal component analysis (PCA) showing the separation of transcriptome profiles among fruit and mesophyll tissues under 1000 and 250 μmol·m⁻²·s⁻¹ PAR treatments. (B) Hierarchical clustering heatmaps of differentially expressed genes (DEGs) in fruit and mesophyll tissues across PAR conditions. (C) Volcano plots illustrating the distribution of DEGs in pairwise comparisons (Fruit1000PAR vs. Fruit250PAR; Mesophyll1000PAR vs. Mesophyll250PAR), with upregulated (red) and downregulated (green) genes highlighted.</a:t>
            </a:r>
            <a:endParaRPr lang="zh-CN" altLang="zh-CN" sz="1200" b="1"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D3A96DF1-13ED-C84A-9D6B-CF205482FD00}" type="slidenum">
              <a:rPr kumimoji="1" lang="zh-CN" altLang="en-US" smtClean="0"/>
              <a:t>1</a:t>
            </a:fld>
            <a:endParaRPr kumimoji="1" lang="zh-CN" altLang="en-US"/>
          </a:p>
        </p:txBody>
      </p:sp>
    </p:spTree>
    <p:extLst>
      <p:ext uri="{BB962C8B-B14F-4D97-AF65-F5344CB8AC3E}">
        <p14:creationId xmlns:p14="http://schemas.microsoft.com/office/powerpoint/2010/main" val="169098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Fig. S2. Gene Ontology (GO) enrichment analysis of DEGs shared between high light (1000 PAR) and control light (250 PAR) conditions in tomato fruit and leaf MCP. </a:t>
            </a:r>
            <a:r>
              <a:rPr lang="en-US" altLang="zh-CN" sz="1200" b="0" kern="1200" dirty="0">
                <a:solidFill>
                  <a:schemeClr val="tx1"/>
                </a:solidFill>
                <a:effectLst/>
                <a:latin typeface="+mn-lt"/>
                <a:ea typeface="+mn-ea"/>
                <a:cs typeface="+mn-cs"/>
              </a:rPr>
              <a:t>The bubble plot (left) shows enriched GO terms classified into three main categories: Biological Process (blue), Cellular Component (green), and Molecular Function (orange). The x-axis represents the normalized direction of gene expression changes (up–down normalization), and the y-axis indicates statistical significance as –log10(P value). The size of each bubble corresponds to the number of DEGs enriched in the respective GO term. The top 20 significantly enriched GO terms are listed in the table (right), with GO IDs and term descriptions. (A) GO enrichment analysis of Fruit1000PAR vs Fruit 250PAR. (B) GO enrichment analysis of MCP1000PAR vs MCP250PAR</a:t>
            </a:r>
            <a:r>
              <a:rPr lang="en-US" altLang="zh-CN" sz="1200" b="1" kern="1200" dirty="0">
                <a:solidFill>
                  <a:schemeClr val="tx1"/>
                </a:solidFill>
                <a:effectLst/>
                <a:latin typeface="+mn-lt"/>
                <a:ea typeface="+mn-ea"/>
                <a:cs typeface="+mn-cs"/>
              </a:rPr>
              <a:t>.</a:t>
            </a:r>
            <a:endParaRPr lang="zh-CN" altLang="zh-CN" sz="1200" b="1"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D3A96DF1-13ED-C84A-9D6B-CF205482FD00}" type="slidenum">
              <a:rPr kumimoji="1" lang="zh-CN" altLang="en-US" smtClean="0"/>
              <a:t>2</a:t>
            </a:fld>
            <a:endParaRPr kumimoji="1" lang="zh-CN" altLang="en-US"/>
          </a:p>
        </p:txBody>
      </p:sp>
    </p:spTree>
    <p:extLst>
      <p:ext uri="{BB962C8B-B14F-4D97-AF65-F5344CB8AC3E}">
        <p14:creationId xmlns:p14="http://schemas.microsoft.com/office/powerpoint/2010/main" val="559132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Fig. S3. </a:t>
            </a:r>
            <a:r>
              <a:rPr lang="en-US" sz="1200" b="1" kern="1200" dirty="0">
                <a:solidFill>
                  <a:schemeClr val="tx1"/>
                </a:solidFill>
                <a:effectLst/>
                <a:latin typeface="+mn-lt"/>
                <a:ea typeface="+mn-ea"/>
                <a:cs typeface="+mn-cs"/>
              </a:rPr>
              <a:t>Kyoto Encyclopedia of Genes and Genomes</a:t>
            </a:r>
            <a:r>
              <a:rPr lang="en-AU" b="1" dirty="0">
                <a:effectLst/>
              </a:rPr>
              <a:t> </a:t>
            </a:r>
            <a:r>
              <a:rPr lang="en-US" altLang="zh-CN" sz="1200" b="1" kern="1200" dirty="0">
                <a:solidFill>
                  <a:schemeClr val="tx1"/>
                </a:solidFill>
                <a:effectLst/>
                <a:latin typeface="+mn-lt"/>
                <a:ea typeface="+mn-ea"/>
                <a:cs typeface="+mn-cs"/>
              </a:rPr>
              <a:t>(KEGG) pathway summary of the shared DEGs in tomato fruit and leaf MCP under control light (250 PAR) and high light (1000 PAR) conditions.</a:t>
            </a:r>
            <a:r>
              <a:rPr lang="en-US" altLang="zh-CN" sz="1200" b="0" kern="1200" dirty="0">
                <a:solidFill>
                  <a:schemeClr val="tx1"/>
                </a:solidFill>
                <a:effectLst/>
                <a:latin typeface="+mn-lt"/>
                <a:ea typeface="+mn-ea"/>
                <a:cs typeface="+mn-cs"/>
              </a:rPr>
              <a:t> (A) Bar chart of pathway annotation categorized by functional classes (e.g., Metabolism, Environmental Information Processing). Bar length indicates the number of enriched genes. (B) Bubble plot of the top 20 enriched pathways, with the x-axis representing the Rich Factor (enrichment factor), bubble size reflecting the number of genes involved (</a:t>
            </a:r>
            <a:r>
              <a:rPr lang="en-US" altLang="zh-CN" sz="1200" b="0" kern="1200" dirty="0" err="1">
                <a:solidFill>
                  <a:schemeClr val="tx1"/>
                </a:solidFill>
                <a:effectLst/>
                <a:latin typeface="+mn-lt"/>
                <a:ea typeface="+mn-ea"/>
                <a:cs typeface="+mn-cs"/>
              </a:rPr>
              <a:t>GeneNumber</a:t>
            </a:r>
            <a:r>
              <a:rPr lang="en-US" altLang="zh-CN" sz="1200" b="0" kern="1200" dirty="0">
                <a:solidFill>
                  <a:schemeClr val="tx1"/>
                </a:solidFill>
                <a:effectLst/>
                <a:latin typeface="+mn-lt"/>
                <a:ea typeface="+mn-ea"/>
                <a:cs typeface="+mn-cs"/>
              </a:rPr>
              <a:t>), and color intensity corresponding to -log10(P-value) (redder bubbles, such as Phenylpropanoid biosynthesis, indicate higher significance).</a:t>
            </a:r>
            <a:endParaRPr lang="zh-CN" altLang="zh-CN" sz="1200" b="1"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D3A96DF1-13ED-C84A-9D6B-CF205482FD00}" type="slidenum">
              <a:rPr kumimoji="1" lang="zh-CN" altLang="en-US" smtClean="0"/>
              <a:t>3</a:t>
            </a:fld>
            <a:endParaRPr kumimoji="1" lang="zh-CN" altLang="en-US"/>
          </a:p>
        </p:txBody>
      </p:sp>
    </p:spTree>
    <p:extLst>
      <p:ext uri="{BB962C8B-B14F-4D97-AF65-F5344CB8AC3E}">
        <p14:creationId xmlns:p14="http://schemas.microsoft.com/office/powerpoint/2010/main" val="627578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Fig. S4. Gene Set Enrichment Analysis (GSEA) of differentially expressed genes. </a:t>
            </a:r>
            <a:r>
              <a:rPr lang="en-US" altLang="zh-CN" sz="1200" b="0" kern="1200" dirty="0">
                <a:solidFill>
                  <a:schemeClr val="tx1"/>
                </a:solidFill>
                <a:effectLst/>
                <a:latin typeface="+mn-lt"/>
                <a:ea typeface="+mn-ea"/>
                <a:cs typeface="+mn-cs"/>
              </a:rPr>
              <a:t>(A) and (B) Enrichment plots showing representative GO pathways, (C) and (D) showing KEGG pathways significantly enriched in different comparison groups. The x-axis represents the rank order of genes, the y-axis indicates the enrichment score, and vertical bars denote the positions of genes in the ranked list. Pathways with significant enrichment are highlighted in different colors.</a:t>
            </a:r>
            <a:endParaRPr lang="zh-CN" altLang="zh-CN" sz="1200" b="1"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226766F0-3DDB-FD4F-8A56-6BF19066A48A}" type="slidenum">
              <a:rPr kumimoji="1" lang="zh-CN" altLang="en-US" smtClean="0"/>
              <a:t>4</a:t>
            </a:fld>
            <a:endParaRPr kumimoji="1" lang="zh-CN" altLang="en-US"/>
          </a:p>
        </p:txBody>
      </p:sp>
    </p:spTree>
    <p:extLst>
      <p:ext uri="{BB962C8B-B14F-4D97-AF65-F5344CB8AC3E}">
        <p14:creationId xmlns:p14="http://schemas.microsoft.com/office/powerpoint/2010/main" val="1377472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Fig. S5. Gene Set Enrichment Analysis of differentially expressed genes based on KEGG pathways. </a:t>
            </a:r>
            <a:r>
              <a:rPr lang="en-US" altLang="zh-CN" sz="1200" b="0" kern="1200" dirty="0">
                <a:solidFill>
                  <a:schemeClr val="tx1"/>
                </a:solidFill>
                <a:effectLst/>
                <a:latin typeface="+mn-lt"/>
                <a:ea typeface="+mn-ea"/>
                <a:cs typeface="+mn-cs"/>
              </a:rPr>
              <a:t>Heatmaps (right panels) display the expression profiles of core enrichment genes within each pathway</a:t>
            </a:r>
            <a:r>
              <a:rPr lang="en-US" altLang="zh-CN" sz="1200" b="1" kern="1200" dirty="0">
                <a:solidFill>
                  <a:schemeClr val="tx1"/>
                </a:solidFill>
                <a:effectLst/>
                <a:latin typeface="+mn-lt"/>
                <a:ea typeface="+mn-ea"/>
                <a:cs typeface="+mn-cs"/>
              </a:rPr>
              <a:t>.</a:t>
            </a:r>
            <a:r>
              <a:rPr lang="en-US" altLang="zh-CN" sz="1200" b="0" kern="1200" dirty="0">
                <a:solidFill>
                  <a:schemeClr val="tx1"/>
                </a:solidFill>
                <a:effectLst/>
                <a:latin typeface="+mn-lt"/>
                <a:ea typeface="+mn-ea"/>
                <a:cs typeface="+mn-cs"/>
              </a:rPr>
              <a:t> (A) Various types of N-glycan biosynthesis (KO00513), (B) Sesquiterpenoid and triterpenoid biosynthesis (KO00909), (C) 2-Oxocarboxylic acid metabolism (KO01210), and (D) Citrate cycle (TCA cycle) (KO00020), (E) Phenylpropanoid biosynthesis (KO00940). A, B, C, D, and E are both in Fruit1000PAR vs Fruit 250PAR expressed genes. (F) and (G) MAPK </a:t>
            </a:r>
            <a:r>
              <a:rPr lang="en-US" altLang="zh-CN" sz="1200" b="0" kern="1200" dirty="0" err="1">
                <a:solidFill>
                  <a:schemeClr val="tx1"/>
                </a:solidFill>
                <a:effectLst/>
                <a:latin typeface="+mn-lt"/>
                <a:ea typeface="+mn-ea"/>
                <a:cs typeface="+mn-cs"/>
              </a:rPr>
              <a:t>signalling</a:t>
            </a:r>
            <a:r>
              <a:rPr lang="en-US" altLang="zh-CN" sz="1200" b="0" kern="1200" dirty="0">
                <a:solidFill>
                  <a:schemeClr val="tx1"/>
                </a:solidFill>
                <a:effectLst/>
                <a:latin typeface="+mn-lt"/>
                <a:ea typeface="+mn-ea"/>
                <a:cs typeface="+mn-cs"/>
              </a:rPr>
              <a:t> pathway.</a:t>
            </a:r>
            <a:endParaRPr lang="zh-CN" altLang="zh-CN" sz="1200" b="1"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D3A96DF1-13ED-C84A-9D6B-CF205482FD00}" type="slidenum">
              <a:rPr kumimoji="1" lang="zh-CN" altLang="en-US" smtClean="0"/>
              <a:t>5</a:t>
            </a:fld>
            <a:endParaRPr kumimoji="1" lang="zh-CN" altLang="en-US"/>
          </a:p>
        </p:txBody>
      </p:sp>
    </p:spTree>
    <p:extLst>
      <p:ext uri="{BB962C8B-B14F-4D97-AF65-F5344CB8AC3E}">
        <p14:creationId xmlns:p14="http://schemas.microsoft.com/office/powerpoint/2010/main" val="77027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Fig. S6. </a:t>
            </a:r>
            <a:r>
              <a:rPr lang="en-GB" altLang="zh-CN" sz="1200" b="1" kern="1200" dirty="0">
                <a:solidFill>
                  <a:schemeClr val="tx1"/>
                </a:solidFill>
                <a:effectLst/>
                <a:latin typeface="+mn-lt"/>
                <a:ea typeface="+mn-ea"/>
                <a:cs typeface="+mn-cs"/>
              </a:rPr>
              <a:t>Heatmaps of key genes up- and downregulated by long-term high light-treated tomato fruit and in short-term high light-treated tomato leaf MCP</a:t>
            </a:r>
            <a:r>
              <a:rPr lang="en-GB" altLang="zh-CN" sz="1200" b="0" kern="1200" dirty="0">
                <a:solidFill>
                  <a:schemeClr val="tx1"/>
                </a:solidFill>
                <a:effectLst/>
                <a:latin typeface="+mn-lt"/>
                <a:ea typeface="+mn-ea"/>
                <a:cs typeface="+mn-cs"/>
              </a:rPr>
              <a:t>. (A) It indicates </a:t>
            </a:r>
            <a:r>
              <a:rPr lang="en-US" altLang="zh-CN" sz="1200" b="0" kern="1200" dirty="0">
                <a:solidFill>
                  <a:schemeClr val="tx1"/>
                </a:solidFill>
                <a:effectLst/>
                <a:latin typeface="+mn-lt"/>
                <a:ea typeface="+mn-ea"/>
                <a:cs typeface="+mn-cs"/>
              </a:rPr>
              <a:t>gene expression patterns involved in ascorbic acid (</a:t>
            </a:r>
            <a:r>
              <a:rPr lang="en-US" altLang="zh-CN" sz="1200" b="0" kern="1200" dirty="0" err="1">
                <a:solidFill>
                  <a:schemeClr val="tx1"/>
                </a:solidFill>
                <a:effectLst/>
                <a:latin typeface="+mn-lt"/>
                <a:ea typeface="+mn-ea"/>
                <a:cs typeface="+mn-cs"/>
              </a:rPr>
              <a:t>AsA</a:t>
            </a:r>
            <a:r>
              <a:rPr lang="en-US" altLang="zh-CN" sz="1200" b="0" kern="1200" dirty="0">
                <a:solidFill>
                  <a:schemeClr val="tx1"/>
                </a:solidFill>
                <a:effectLst/>
                <a:latin typeface="+mn-lt"/>
                <a:ea typeface="+mn-ea"/>
                <a:cs typeface="+mn-cs"/>
              </a:rPr>
              <a:t>) biosynthesis and recycling pathways. (B) It displays </a:t>
            </a:r>
            <a:r>
              <a:rPr lang="en-GB" altLang="zh-CN" sz="1200" b="0" kern="1200" dirty="0">
                <a:solidFill>
                  <a:schemeClr val="tx1"/>
                </a:solidFill>
                <a:effectLst/>
                <a:latin typeface="+mn-lt"/>
                <a:ea typeface="+mn-ea"/>
                <a:cs typeface="+mn-cs"/>
              </a:rPr>
              <a:t>key genes up- and downregulated by long-term high light-treated tomato fruit and in short-term high light-treated tomato leaf mesophyll cell protoplasts.</a:t>
            </a:r>
            <a:endParaRPr lang="zh-CN" altLang="zh-CN" sz="1200" b="1"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D3A96DF1-13ED-C84A-9D6B-CF205482FD00}" type="slidenum">
              <a:rPr kumimoji="1" lang="zh-CN" altLang="en-US" smtClean="0"/>
              <a:t>6</a:t>
            </a:fld>
            <a:endParaRPr kumimoji="1" lang="zh-CN" altLang="en-US"/>
          </a:p>
        </p:txBody>
      </p:sp>
    </p:spTree>
    <p:extLst>
      <p:ext uri="{BB962C8B-B14F-4D97-AF65-F5344CB8AC3E}">
        <p14:creationId xmlns:p14="http://schemas.microsoft.com/office/powerpoint/2010/main" val="2651006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kern="1200" dirty="0">
                <a:solidFill>
                  <a:schemeClr val="tx1"/>
                </a:solidFill>
                <a:effectLst/>
                <a:latin typeface="+mn-lt"/>
                <a:ea typeface="+mn-ea"/>
                <a:cs typeface="+mn-cs"/>
              </a:rPr>
              <a:t>Fig. S7. The schematic illustrates the complete pathway of N-linked protein glycosylation in plants.  </a:t>
            </a:r>
            <a:r>
              <a:rPr lang="en-US" altLang="zh-CN" sz="1200" b="0" kern="1200" dirty="0">
                <a:solidFill>
                  <a:schemeClr val="tx1"/>
                </a:solidFill>
                <a:effectLst/>
                <a:latin typeface="+mn-lt"/>
                <a:ea typeface="+mn-ea"/>
                <a:cs typeface="+mn-cs"/>
              </a:rPr>
              <a:t>(A) Transcriptional regulation model showing that the transcription factors </a:t>
            </a:r>
            <a:r>
              <a:rPr lang="en-US" altLang="zh-CN" sz="1200" b="0" i="1" kern="1200" dirty="0" err="1">
                <a:solidFill>
                  <a:schemeClr val="tx1"/>
                </a:solidFill>
                <a:effectLst/>
                <a:latin typeface="+mn-lt"/>
                <a:ea typeface="+mn-ea"/>
                <a:cs typeface="+mn-cs"/>
              </a:rPr>
              <a:t>SlRIN</a:t>
            </a:r>
            <a:r>
              <a:rPr lang="en-US" altLang="zh-CN" sz="1200" b="0" kern="1200" dirty="0">
                <a:solidFill>
                  <a:schemeClr val="tx1"/>
                </a:solidFill>
                <a:effectLst/>
                <a:latin typeface="+mn-lt"/>
                <a:ea typeface="+mn-ea"/>
                <a:cs typeface="+mn-cs"/>
              </a:rPr>
              <a:t> and </a:t>
            </a:r>
            <a:r>
              <a:rPr lang="en-US" altLang="zh-CN" sz="1200" b="0" i="1" kern="1200" dirty="0">
                <a:solidFill>
                  <a:schemeClr val="tx1"/>
                </a:solidFill>
                <a:effectLst/>
                <a:latin typeface="+mn-lt"/>
                <a:ea typeface="+mn-ea"/>
                <a:cs typeface="+mn-cs"/>
              </a:rPr>
              <a:t>SlASR1</a:t>
            </a:r>
            <a:r>
              <a:rPr lang="en-US" altLang="zh-CN" sz="1200" b="0" kern="1200" dirty="0">
                <a:solidFill>
                  <a:schemeClr val="tx1"/>
                </a:solidFill>
                <a:effectLst/>
                <a:latin typeface="+mn-lt"/>
                <a:ea typeface="+mn-ea"/>
                <a:cs typeface="+mn-cs"/>
              </a:rPr>
              <a:t> directly bind to the promoters of downstream genes and activate their expression (</a:t>
            </a:r>
            <a:r>
              <a:rPr lang="en-US" altLang="zh-CN" sz="1200" b="0" i="1" kern="1200" dirty="0">
                <a:solidFill>
                  <a:schemeClr val="tx1"/>
                </a:solidFill>
                <a:effectLst/>
                <a:latin typeface="+mn-lt"/>
                <a:ea typeface="+mn-ea"/>
                <a:cs typeface="+mn-cs"/>
              </a:rPr>
              <a:t>α-Man</a:t>
            </a:r>
            <a:r>
              <a:rPr lang="en-US" altLang="zh-CN" sz="1200" b="0" kern="1200" dirty="0">
                <a:solidFill>
                  <a:schemeClr val="tx1"/>
                </a:solidFill>
                <a:effectLst/>
                <a:latin typeface="+mn-lt"/>
                <a:ea typeface="+mn-ea"/>
                <a:cs typeface="+mn-cs"/>
              </a:rPr>
              <a:t>) and (</a:t>
            </a:r>
            <a:r>
              <a:rPr lang="en-US" altLang="zh-CN" sz="1200" b="0" i="1" kern="1200" dirty="0">
                <a:solidFill>
                  <a:schemeClr val="tx1"/>
                </a:solidFill>
                <a:effectLst/>
                <a:latin typeface="+mn-lt"/>
                <a:ea typeface="+mn-ea"/>
                <a:cs typeface="+mn-cs"/>
              </a:rPr>
              <a:t>β-Hex</a:t>
            </a:r>
            <a:r>
              <a:rPr lang="en-US" altLang="zh-CN" sz="1200" b="0" kern="1200" dirty="0">
                <a:solidFill>
                  <a:schemeClr val="tx1"/>
                </a:solidFill>
                <a:effectLst/>
                <a:latin typeface="+mn-lt"/>
                <a:ea typeface="+mn-ea"/>
                <a:cs typeface="+mn-cs"/>
              </a:rPr>
              <a:t>). (B) Schematic representation of the N-glycosylation pathway in tomato. Different glycosylation steps are illustrated, with sugars represented by distinct symbols (green circles, mannose; blue squares, N-acetylglucosamine; yellow circles, galactose; red triangles, fucose; red stars, xylose; orange circles, glucose). Genes encoding the corresponding glycosyltransferases or enzymes are indicated; red-colored names highlight the genes that exhibit differential expression in panel (C). (C) Heatmap showing the expression profiles (log2 fold change) of glycosylation-related genes under the experimental conditions. Blue indicates down-regulation and red indicates up-regulation, with the intensity corresponding to the magnitude of expression change. Designations: </a:t>
            </a:r>
            <a:r>
              <a:rPr lang="en-US" altLang="zh-CN" sz="1200" b="0" kern="1200" dirty="0" err="1">
                <a:solidFill>
                  <a:schemeClr val="tx1"/>
                </a:solidFill>
                <a:effectLst/>
                <a:latin typeface="+mn-lt"/>
                <a:ea typeface="+mn-ea"/>
                <a:cs typeface="+mn-cs"/>
              </a:rPr>
              <a:t>DolP</a:t>
            </a:r>
            <a:r>
              <a:rPr lang="en-US" altLang="zh-CN" sz="1200" b="0" kern="1200" dirty="0">
                <a:solidFill>
                  <a:schemeClr val="tx1"/>
                </a:solidFill>
                <a:effectLst/>
                <a:latin typeface="+mn-lt"/>
                <a:ea typeface="+mn-ea"/>
                <a:cs typeface="+mn-cs"/>
              </a:rPr>
              <a:t>—dolichol phosphate; </a:t>
            </a:r>
            <a:r>
              <a:rPr lang="en-US" altLang="zh-CN" sz="1200" b="0" kern="1200" dirty="0" err="1">
                <a:solidFill>
                  <a:schemeClr val="tx1"/>
                </a:solidFill>
                <a:effectLst/>
                <a:latin typeface="+mn-lt"/>
                <a:ea typeface="+mn-ea"/>
                <a:cs typeface="+mn-cs"/>
              </a:rPr>
              <a:t>Asn</a:t>
            </a:r>
            <a:r>
              <a:rPr lang="en-US" altLang="zh-CN" sz="1200" b="0" kern="1200" dirty="0">
                <a:solidFill>
                  <a:schemeClr val="tx1"/>
                </a:solidFill>
                <a:effectLst/>
                <a:latin typeface="+mn-lt"/>
                <a:ea typeface="+mn-ea"/>
                <a:cs typeface="+mn-cs"/>
              </a:rPr>
              <a:t>—</a:t>
            </a:r>
            <a:r>
              <a:rPr lang="en-US" altLang="zh-CN" sz="1200" b="0" kern="1200" dirty="0" err="1">
                <a:solidFill>
                  <a:schemeClr val="tx1"/>
                </a:solidFill>
                <a:effectLst/>
                <a:latin typeface="+mn-lt"/>
                <a:ea typeface="+mn-ea"/>
                <a:cs typeface="+mn-cs"/>
              </a:rPr>
              <a:t>aspargine</a:t>
            </a:r>
            <a:r>
              <a:rPr lang="en-US" altLang="zh-CN" sz="1200" b="0" kern="1200" dirty="0">
                <a:solidFill>
                  <a:schemeClr val="tx1"/>
                </a:solidFill>
                <a:effectLst/>
                <a:latin typeface="+mn-lt"/>
                <a:ea typeface="+mn-ea"/>
                <a:cs typeface="+mn-cs"/>
              </a:rPr>
              <a:t>; OST—</a:t>
            </a:r>
            <a:r>
              <a:rPr lang="en-US" altLang="zh-CN" sz="1200" b="0" kern="1200" dirty="0" err="1">
                <a:solidFill>
                  <a:schemeClr val="tx1"/>
                </a:solidFill>
                <a:effectLst/>
                <a:latin typeface="+mn-lt"/>
                <a:ea typeface="+mn-ea"/>
                <a:cs typeface="+mn-cs"/>
              </a:rPr>
              <a:t>multisubunit</a:t>
            </a:r>
            <a:r>
              <a:rPr lang="en-US" altLang="zh-CN" sz="1200" b="0" kern="1200" dirty="0">
                <a:solidFill>
                  <a:schemeClr val="tx1"/>
                </a:solidFill>
                <a:effectLst/>
                <a:latin typeface="+mn-lt"/>
                <a:ea typeface="+mn-ea"/>
                <a:cs typeface="+mn-cs"/>
              </a:rPr>
              <a:t> </a:t>
            </a:r>
            <a:r>
              <a:rPr lang="en-US" altLang="zh-CN" sz="1200" b="0" kern="1200" dirty="0" err="1">
                <a:solidFill>
                  <a:schemeClr val="tx1"/>
                </a:solidFill>
                <a:effectLst/>
                <a:latin typeface="+mn-lt"/>
                <a:ea typeface="+mn-ea"/>
                <a:cs typeface="+mn-cs"/>
              </a:rPr>
              <a:t>oligosaccharyltransferase</a:t>
            </a:r>
            <a:r>
              <a:rPr lang="en-US" altLang="zh-CN" sz="1200" b="0" kern="1200" dirty="0">
                <a:solidFill>
                  <a:schemeClr val="tx1"/>
                </a:solidFill>
                <a:effectLst/>
                <a:latin typeface="+mn-lt"/>
                <a:ea typeface="+mn-ea"/>
                <a:cs typeface="+mn-cs"/>
              </a:rPr>
              <a:t> complex; CNX—calnexin; CRT—calreticulin. Enzymes involved in the formation N-glycans: ALG (</a:t>
            </a:r>
            <a:r>
              <a:rPr lang="en-US" altLang="zh-CN" sz="1200" b="0" kern="1200" dirty="0" err="1">
                <a:solidFill>
                  <a:schemeClr val="tx1"/>
                </a:solidFill>
                <a:effectLst/>
                <a:latin typeface="+mn-lt"/>
                <a:ea typeface="+mn-ea"/>
                <a:cs typeface="+mn-cs"/>
              </a:rPr>
              <a:t>Asn</a:t>
            </a:r>
            <a:r>
              <a:rPr lang="en-US" altLang="zh-CN" sz="1200" b="0" kern="1200" dirty="0">
                <a:solidFill>
                  <a:schemeClr val="tx1"/>
                </a:solidFill>
                <a:effectLst/>
                <a:latin typeface="+mn-lt"/>
                <a:ea typeface="+mn-ea"/>
                <a:cs typeface="+mn-cs"/>
              </a:rPr>
              <a:t>-linked glycosylation)—enzymes that catalyze the assembly of </a:t>
            </a:r>
            <a:r>
              <a:rPr lang="en-US" altLang="zh-CN" sz="1200" b="0" kern="1200" dirty="0" err="1">
                <a:solidFill>
                  <a:schemeClr val="tx1"/>
                </a:solidFill>
                <a:effectLst/>
                <a:latin typeface="+mn-lt"/>
                <a:ea typeface="+mn-ea"/>
                <a:cs typeface="+mn-cs"/>
              </a:rPr>
              <a:t>dolicholpyrrophosphate</a:t>
            </a:r>
            <a:r>
              <a:rPr lang="en-US" altLang="zh-CN" sz="1200" b="0" kern="1200" dirty="0">
                <a:solidFill>
                  <a:schemeClr val="tx1"/>
                </a:solidFill>
                <a:effectLst/>
                <a:latin typeface="+mn-lt"/>
                <a:ea typeface="+mn-ea"/>
                <a:cs typeface="+mn-cs"/>
              </a:rPr>
              <a:t>-linked </a:t>
            </a:r>
            <a:r>
              <a:rPr lang="en-US" altLang="zh-CN" sz="1200" b="0" kern="1200" dirty="0" err="1">
                <a:solidFill>
                  <a:schemeClr val="tx1"/>
                </a:solidFill>
                <a:effectLst/>
                <a:latin typeface="+mn-lt"/>
                <a:ea typeface="+mn-ea"/>
                <a:cs typeface="+mn-cs"/>
              </a:rPr>
              <a:t>oligosaccharin</a:t>
            </a:r>
            <a:r>
              <a:rPr lang="en-US" altLang="zh-CN" sz="1200" b="0" kern="1200" dirty="0">
                <a:solidFill>
                  <a:schemeClr val="tx1"/>
                </a:solidFill>
                <a:effectLst/>
                <a:latin typeface="+mn-lt"/>
                <a:ea typeface="+mn-ea"/>
                <a:cs typeface="+mn-cs"/>
              </a:rPr>
              <a:t>; RTF1—</a:t>
            </a:r>
            <a:r>
              <a:rPr lang="en-US" altLang="zh-CN" sz="1200" b="0" kern="1200" dirty="0" err="1">
                <a:solidFill>
                  <a:schemeClr val="tx1"/>
                </a:solidFill>
                <a:effectLst/>
                <a:latin typeface="+mn-lt"/>
                <a:ea typeface="+mn-ea"/>
                <a:cs typeface="+mn-cs"/>
              </a:rPr>
              <a:t>flippase</a:t>
            </a:r>
            <a:r>
              <a:rPr lang="en-US" altLang="zh-CN" sz="1200" b="0" kern="1200" dirty="0">
                <a:solidFill>
                  <a:schemeClr val="tx1"/>
                </a:solidFill>
                <a:effectLst/>
                <a:latin typeface="+mn-lt"/>
                <a:ea typeface="+mn-ea"/>
                <a:cs typeface="+mn-cs"/>
              </a:rPr>
              <a:t>; GCSI—</a:t>
            </a:r>
            <a:r>
              <a:rPr lang="el-GR" altLang="zh-CN" sz="1200" b="0" kern="1200" dirty="0">
                <a:solidFill>
                  <a:schemeClr val="tx1"/>
                </a:solidFill>
                <a:effectLst/>
                <a:latin typeface="+mn-lt"/>
                <a:ea typeface="+mn-ea"/>
                <a:cs typeface="+mn-cs"/>
              </a:rPr>
              <a:t>α-</a:t>
            </a:r>
            <a:r>
              <a:rPr lang="en-US" altLang="zh-CN" sz="1200" b="0" kern="1200" dirty="0">
                <a:solidFill>
                  <a:schemeClr val="tx1"/>
                </a:solidFill>
                <a:effectLst/>
                <a:latin typeface="+mn-lt"/>
                <a:ea typeface="+mn-ea"/>
                <a:cs typeface="+mn-cs"/>
              </a:rPr>
              <a:t>glucosidase I; GCSII—</a:t>
            </a:r>
            <a:r>
              <a:rPr lang="el-GR" altLang="zh-CN" sz="1200" b="0" kern="1200" dirty="0">
                <a:solidFill>
                  <a:schemeClr val="tx1"/>
                </a:solidFill>
                <a:effectLst/>
                <a:latin typeface="+mn-lt"/>
                <a:ea typeface="+mn-ea"/>
                <a:cs typeface="+mn-cs"/>
              </a:rPr>
              <a:t>α-</a:t>
            </a:r>
            <a:r>
              <a:rPr lang="en-US" altLang="zh-CN" sz="1200" b="0" kern="1200" dirty="0">
                <a:solidFill>
                  <a:schemeClr val="tx1"/>
                </a:solidFill>
                <a:effectLst/>
                <a:latin typeface="+mn-lt"/>
                <a:ea typeface="+mn-ea"/>
                <a:cs typeface="+mn-cs"/>
              </a:rPr>
              <a:t>glucosidase II; MNS3endoplasmic reticulum </a:t>
            </a:r>
            <a:r>
              <a:rPr lang="el-GR" altLang="zh-CN" sz="1200" b="0" kern="1200" dirty="0">
                <a:solidFill>
                  <a:schemeClr val="tx1"/>
                </a:solidFill>
                <a:effectLst/>
                <a:latin typeface="+mn-lt"/>
                <a:ea typeface="+mn-ea"/>
                <a:cs typeface="+mn-cs"/>
              </a:rPr>
              <a:t>α-</a:t>
            </a:r>
            <a:r>
              <a:rPr lang="en-US" altLang="zh-CN" sz="1200" b="0" kern="1200" dirty="0">
                <a:solidFill>
                  <a:schemeClr val="tx1"/>
                </a:solidFill>
                <a:effectLst/>
                <a:latin typeface="+mn-lt"/>
                <a:ea typeface="+mn-ea"/>
                <a:cs typeface="+mn-cs"/>
              </a:rPr>
              <a:t>mannosidase I; MNS1/2—</a:t>
            </a:r>
            <a:r>
              <a:rPr lang="el-GR" altLang="zh-CN" sz="1200" b="0" kern="1200" dirty="0">
                <a:solidFill>
                  <a:schemeClr val="tx1"/>
                </a:solidFill>
                <a:effectLst/>
                <a:latin typeface="+mn-lt"/>
                <a:ea typeface="+mn-ea"/>
                <a:cs typeface="+mn-cs"/>
              </a:rPr>
              <a:t>α-</a:t>
            </a:r>
            <a:r>
              <a:rPr lang="en-US" altLang="zh-CN" sz="1200" b="0" kern="1200" dirty="0">
                <a:solidFill>
                  <a:schemeClr val="tx1"/>
                </a:solidFill>
                <a:effectLst/>
                <a:latin typeface="+mn-lt"/>
                <a:ea typeface="+mn-ea"/>
                <a:cs typeface="+mn-cs"/>
              </a:rPr>
              <a:t>mannosidase I of the Golgi apparatus; </a:t>
            </a:r>
            <a:r>
              <a:rPr lang="en-US" altLang="zh-CN" sz="1200" b="0" kern="1200" dirty="0" err="1">
                <a:solidFill>
                  <a:schemeClr val="tx1"/>
                </a:solidFill>
                <a:effectLst/>
                <a:latin typeface="+mn-lt"/>
                <a:ea typeface="+mn-ea"/>
                <a:cs typeface="+mn-cs"/>
              </a:rPr>
              <a:t>GnTI</a:t>
            </a:r>
            <a:r>
              <a:rPr lang="en-US" altLang="zh-CN" sz="1200" b="0" kern="1200" dirty="0">
                <a:solidFill>
                  <a:schemeClr val="tx1"/>
                </a:solidFill>
                <a:effectLst/>
                <a:latin typeface="+mn-lt"/>
                <a:ea typeface="+mn-ea"/>
                <a:cs typeface="+mn-cs"/>
              </a:rPr>
              <a:t>—N-acetylglucosaminyltransferase I; </a:t>
            </a:r>
            <a:r>
              <a:rPr lang="en-US" altLang="zh-CN" sz="1200" b="0" kern="1200" dirty="0" err="1">
                <a:solidFill>
                  <a:schemeClr val="tx1"/>
                </a:solidFill>
                <a:effectLst/>
                <a:latin typeface="+mn-lt"/>
                <a:ea typeface="+mn-ea"/>
                <a:cs typeface="+mn-cs"/>
              </a:rPr>
              <a:t>GnTII</a:t>
            </a:r>
            <a:r>
              <a:rPr lang="en-US" altLang="zh-CN" sz="1200" b="0" kern="1200" dirty="0">
                <a:solidFill>
                  <a:schemeClr val="tx1"/>
                </a:solidFill>
                <a:effectLst/>
                <a:latin typeface="+mn-lt"/>
                <a:ea typeface="+mn-ea"/>
                <a:cs typeface="+mn-cs"/>
              </a:rPr>
              <a:t>—N-acetylglucosaminyltransferase II; GMII—</a:t>
            </a:r>
            <a:r>
              <a:rPr lang="el-GR" altLang="zh-CN" sz="1200" b="0" kern="1200" dirty="0">
                <a:solidFill>
                  <a:schemeClr val="tx1"/>
                </a:solidFill>
                <a:effectLst/>
                <a:latin typeface="+mn-lt"/>
                <a:ea typeface="+mn-ea"/>
                <a:cs typeface="+mn-cs"/>
              </a:rPr>
              <a:t>α-</a:t>
            </a:r>
            <a:r>
              <a:rPr lang="en-US" altLang="zh-CN" sz="1200" b="0" kern="1200" dirty="0">
                <a:solidFill>
                  <a:schemeClr val="tx1"/>
                </a:solidFill>
                <a:effectLst/>
                <a:latin typeface="+mn-lt"/>
                <a:ea typeface="+mn-ea"/>
                <a:cs typeface="+mn-cs"/>
              </a:rPr>
              <a:t>mannosidase II of the Golgi apparatus; XYLT—</a:t>
            </a:r>
            <a:r>
              <a:rPr lang="el-GR" altLang="zh-CN" sz="1200" b="0" kern="1200" dirty="0">
                <a:solidFill>
                  <a:schemeClr val="tx1"/>
                </a:solidFill>
                <a:effectLst/>
                <a:latin typeface="+mn-lt"/>
                <a:ea typeface="+mn-ea"/>
                <a:cs typeface="+mn-cs"/>
              </a:rPr>
              <a:t>β-1,2</a:t>
            </a:r>
            <a:r>
              <a:rPr lang="en-US" altLang="zh-CN" sz="1200" b="0" kern="1200" dirty="0" err="1">
                <a:solidFill>
                  <a:schemeClr val="tx1"/>
                </a:solidFill>
                <a:effectLst/>
                <a:latin typeface="+mn-lt"/>
                <a:ea typeface="+mn-ea"/>
                <a:cs typeface="+mn-cs"/>
              </a:rPr>
              <a:t>xylosyltransferase</a:t>
            </a:r>
            <a:r>
              <a:rPr lang="en-US" altLang="zh-CN" sz="1200" b="0" kern="1200" dirty="0">
                <a:solidFill>
                  <a:schemeClr val="tx1"/>
                </a:solidFill>
                <a:effectLst/>
                <a:latin typeface="+mn-lt"/>
                <a:ea typeface="+mn-ea"/>
                <a:cs typeface="+mn-cs"/>
              </a:rPr>
              <a:t>; FUT11/12—core </a:t>
            </a:r>
            <a:r>
              <a:rPr lang="el-GR" altLang="zh-CN" sz="1200" b="0" kern="1200" dirty="0">
                <a:solidFill>
                  <a:schemeClr val="tx1"/>
                </a:solidFill>
                <a:effectLst/>
                <a:latin typeface="+mn-lt"/>
                <a:ea typeface="+mn-ea"/>
                <a:cs typeface="+mn-cs"/>
              </a:rPr>
              <a:t>α-1,3-</a:t>
            </a:r>
            <a:r>
              <a:rPr lang="en-US" altLang="zh-CN" sz="1200" b="0" kern="1200" dirty="0" err="1">
                <a:solidFill>
                  <a:schemeClr val="tx1"/>
                </a:solidFill>
                <a:effectLst/>
                <a:latin typeface="+mn-lt"/>
                <a:ea typeface="+mn-ea"/>
                <a:cs typeface="+mn-cs"/>
              </a:rPr>
              <a:t>fucosyltransferase</a:t>
            </a:r>
            <a:r>
              <a:rPr lang="en-US" altLang="zh-CN" sz="1200" b="0" kern="1200" dirty="0">
                <a:solidFill>
                  <a:schemeClr val="tx1"/>
                </a:solidFill>
                <a:effectLst/>
                <a:latin typeface="+mn-lt"/>
                <a:ea typeface="+mn-ea"/>
                <a:cs typeface="+mn-cs"/>
              </a:rPr>
              <a:t>; FUT13—</a:t>
            </a:r>
            <a:r>
              <a:rPr lang="el-GR" altLang="zh-CN" sz="1200" b="0" kern="1200" dirty="0">
                <a:solidFill>
                  <a:schemeClr val="tx1"/>
                </a:solidFill>
                <a:effectLst/>
                <a:latin typeface="+mn-lt"/>
                <a:ea typeface="+mn-ea"/>
                <a:cs typeface="+mn-cs"/>
              </a:rPr>
              <a:t>α-1,4-</a:t>
            </a:r>
            <a:r>
              <a:rPr lang="en-US" altLang="zh-CN" sz="1200" b="0" kern="1200" dirty="0" err="1">
                <a:solidFill>
                  <a:schemeClr val="tx1"/>
                </a:solidFill>
                <a:effectLst/>
                <a:latin typeface="+mn-lt"/>
                <a:ea typeface="+mn-ea"/>
                <a:cs typeface="+mn-cs"/>
              </a:rPr>
              <a:t>fucosyltransferase</a:t>
            </a:r>
            <a:r>
              <a:rPr lang="en-US" altLang="zh-CN" sz="1200" b="0" kern="1200" dirty="0">
                <a:solidFill>
                  <a:schemeClr val="tx1"/>
                </a:solidFill>
                <a:effectLst/>
                <a:latin typeface="+mn-lt"/>
                <a:ea typeface="+mn-ea"/>
                <a:cs typeface="+mn-cs"/>
              </a:rPr>
              <a:t>; GALT1—</a:t>
            </a:r>
            <a:r>
              <a:rPr lang="el-GR" altLang="zh-CN" sz="1200" b="0" kern="1200" dirty="0">
                <a:solidFill>
                  <a:schemeClr val="tx1"/>
                </a:solidFill>
                <a:effectLst/>
                <a:latin typeface="+mn-lt"/>
                <a:ea typeface="+mn-ea"/>
                <a:cs typeface="+mn-cs"/>
              </a:rPr>
              <a:t>β-1,3-</a:t>
            </a:r>
            <a:r>
              <a:rPr lang="en-US" altLang="zh-CN" sz="1200" b="0" kern="1200" dirty="0">
                <a:solidFill>
                  <a:schemeClr val="tx1"/>
                </a:solidFill>
                <a:effectLst/>
                <a:latin typeface="+mn-lt"/>
                <a:ea typeface="+mn-ea"/>
                <a:cs typeface="+mn-cs"/>
              </a:rPr>
              <a:t>galactosyltransferase 1; HEXO1—N-</a:t>
            </a:r>
            <a:r>
              <a:rPr lang="en-US" altLang="zh-CN" sz="1200" b="0" kern="1200" dirty="0" err="1">
                <a:solidFill>
                  <a:schemeClr val="tx1"/>
                </a:solidFill>
                <a:effectLst/>
                <a:latin typeface="+mn-lt"/>
                <a:ea typeface="+mn-ea"/>
                <a:cs typeface="+mn-cs"/>
              </a:rPr>
              <a:t>acetylhexaminosidase</a:t>
            </a:r>
            <a:r>
              <a:rPr lang="en-US" altLang="zh-CN" sz="1200" b="0" kern="1200" dirty="0">
                <a:solidFill>
                  <a:schemeClr val="tx1"/>
                </a:solidFill>
                <a:effectLst/>
                <a:latin typeface="+mn-lt"/>
                <a:ea typeface="+mn-ea"/>
                <a:cs typeface="+mn-cs"/>
              </a:rPr>
              <a:t> 1.</a:t>
            </a:r>
            <a:endParaRPr lang="zh-CN" altLang="zh-CN" sz="1200" b="1"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D3A96DF1-13ED-C84A-9D6B-CF205482FD00}" type="slidenum">
              <a:rPr kumimoji="1" lang="zh-CN" altLang="en-US" smtClean="0"/>
              <a:t>7</a:t>
            </a:fld>
            <a:endParaRPr kumimoji="1" lang="zh-CN" altLang="en-US"/>
          </a:p>
        </p:txBody>
      </p:sp>
    </p:spTree>
    <p:extLst>
      <p:ext uri="{BB962C8B-B14F-4D97-AF65-F5344CB8AC3E}">
        <p14:creationId xmlns:p14="http://schemas.microsoft.com/office/powerpoint/2010/main" val="1753588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Fig. S8. Experimental design for long-term and short-term high-light treatments in tomato and workflow for MCP isolation. </a:t>
            </a:r>
            <a:r>
              <a:rPr lang="en-US" altLang="zh-CN" sz="1200" b="0" kern="1200" dirty="0">
                <a:solidFill>
                  <a:schemeClr val="tx1"/>
                </a:solidFill>
                <a:effectLst/>
                <a:latin typeface="+mn-lt"/>
                <a:ea typeface="+mn-ea"/>
                <a:cs typeface="+mn-cs"/>
              </a:rPr>
              <a:t>(A) Seeds of </a:t>
            </a:r>
            <a:r>
              <a:rPr lang="en-US" altLang="zh-CN" sz="1200" b="0" i="1" kern="1200" dirty="0">
                <a:solidFill>
                  <a:schemeClr val="tx1"/>
                </a:solidFill>
                <a:effectLst/>
                <a:latin typeface="+mn-lt"/>
                <a:ea typeface="+mn-ea"/>
                <a:cs typeface="+mn-cs"/>
              </a:rPr>
              <a:t>Solanum </a:t>
            </a:r>
            <a:r>
              <a:rPr lang="en-US" altLang="zh-CN" sz="1200" b="0" i="1" kern="1200" dirty="0" err="1">
                <a:solidFill>
                  <a:schemeClr val="tx1"/>
                </a:solidFill>
                <a:effectLst/>
                <a:latin typeface="+mn-lt"/>
                <a:ea typeface="+mn-ea"/>
                <a:cs typeface="+mn-cs"/>
              </a:rPr>
              <a:t>lycopersicum</a:t>
            </a:r>
            <a:r>
              <a:rPr lang="en-US" altLang="zh-CN" sz="1200" b="0" i="1" kern="1200" dirty="0">
                <a:solidFill>
                  <a:schemeClr val="tx1"/>
                </a:solidFill>
                <a:effectLst/>
                <a:latin typeface="+mn-lt"/>
                <a:ea typeface="+mn-ea"/>
                <a:cs typeface="+mn-cs"/>
              </a:rPr>
              <a:t> </a:t>
            </a:r>
            <a:r>
              <a:rPr lang="en-US" altLang="zh-CN" sz="1200" b="0" kern="1200" dirty="0">
                <a:solidFill>
                  <a:schemeClr val="tx1"/>
                </a:solidFill>
                <a:effectLst/>
                <a:latin typeface="+mn-lt"/>
                <a:ea typeface="+mn-ea"/>
                <a:cs typeface="+mn-cs"/>
              </a:rPr>
              <a:t>L. cv. Black Krim were germinated in sterilized seed-raising mix and grown for 4 weeks in a growth chamber under 250 </a:t>
            </a:r>
            <a:r>
              <a:rPr lang="en-US" altLang="zh-CN" sz="1200" b="0" kern="1200" dirty="0" err="1">
                <a:solidFill>
                  <a:schemeClr val="tx1"/>
                </a:solidFill>
                <a:effectLst/>
                <a:latin typeface="+mn-lt"/>
                <a:ea typeface="+mn-ea"/>
                <a:cs typeface="+mn-cs"/>
              </a:rPr>
              <a:t>μmol</a:t>
            </a:r>
            <a:r>
              <a:rPr lang="en-US" altLang="zh-CN" sz="1200" b="0" kern="1200" dirty="0">
                <a:solidFill>
                  <a:schemeClr val="tx1"/>
                </a:solidFill>
                <a:effectLst/>
                <a:latin typeface="+mn-lt"/>
                <a:ea typeface="+mn-ea"/>
                <a:cs typeface="+mn-cs"/>
              </a:rPr>
              <a:t> m⁻² s⁻¹ PAR. Seedlings were then transferred to the greenhouse and transplanted into 8-L pots. After growth under 250 PAR until week 8, plants were exposed to either control light (250 PAR) or high light (1000 PAR) from week 9 to week 20. Tomato fruit gustative quality and RNA-seq analyses were performed at the end of the treatment period. (B) For the short-term high-light experiment, mesophyll cell protoplasts were isolated from leaves of 4-week-old plants. Isolated MCPs were exposed to 250 or 1000 PAR for 1 h and then used for </a:t>
            </a:r>
            <a:r>
              <a:rPr lang="en-US" altLang="zh-CN" sz="1200" b="0" kern="1200">
                <a:solidFill>
                  <a:schemeClr val="tx1"/>
                </a:solidFill>
                <a:effectLst/>
                <a:latin typeface="+mn-lt"/>
                <a:ea typeface="+mn-ea"/>
                <a:cs typeface="+mn-cs"/>
              </a:rPr>
              <a:t>cell-specific </a:t>
            </a:r>
            <a:r>
              <a:rPr lang="en-US" sz="1200" kern="1200">
                <a:solidFill>
                  <a:schemeClr val="tx1"/>
                </a:solidFill>
                <a:effectLst/>
                <a:latin typeface="+mn-lt"/>
                <a:ea typeface="+mn-ea"/>
                <a:cs typeface="+mn-cs"/>
              </a:rPr>
              <a:t>Laser Scanning Electron Microscopy (</a:t>
            </a:r>
            <a:r>
              <a:rPr lang="en-US" altLang="zh-CN" sz="1200" b="0" kern="1200">
                <a:solidFill>
                  <a:schemeClr val="tx1"/>
                </a:solidFill>
                <a:effectLst/>
                <a:latin typeface="+mn-lt"/>
                <a:ea typeface="+mn-ea"/>
                <a:cs typeface="+mn-cs"/>
              </a:rPr>
              <a:t>LSCM) </a:t>
            </a:r>
            <a:r>
              <a:rPr lang="en-US" altLang="zh-CN" sz="1200" b="0" kern="1200" dirty="0">
                <a:solidFill>
                  <a:schemeClr val="tx1"/>
                </a:solidFill>
                <a:effectLst/>
                <a:latin typeface="+mn-lt"/>
                <a:ea typeface="+mn-ea"/>
                <a:cs typeface="+mn-cs"/>
              </a:rPr>
              <a:t>measurements and RNA-seq analysis.  </a:t>
            </a:r>
            <a:endParaRPr lang="zh-CN" altLang="zh-CN" sz="1200" b="1"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D3A96DF1-13ED-C84A-9D6B-CF205482FD00}" type="slidenum">
              <a:rPr kumimoji="1" lang="zh-CN" altLang="en-US" smtClean="0"/>
              <a:t>8</a:t>
            </a:fld>
            <a:endParaRPr kumimoji="1" lang="zh-CN" altLang="en-US"/>
          </a:p>
        </p:txBody>
      </p:sp>
    </p:spTree>
    <p:extLst>
      <p:ext uri="{BB962C8B-B14F-4D97-AF65-F5344CB8AC3E}">
        <p14:creationId xmlns:p14="http://schemas.microsoft.com/office/powerpoint/2010/main" val="94444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8045DF-A0DE-C32B-D831-D0731E8563D7}"/>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8D520F93-22AD-DBFE-4CD5-089756DB8E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9F7EFFE6-725D-70A9-BD55-4C7B397BE2D5}"/>
              </a:ext>
            </a:extLst>
          </p:cNvPr>
          <p:cNvSpPr>
            <a:spLocks noGrp="1"/>
          </p:cNvSpPr>
          <p:nvPr>
            <p:ph type="dt" sz="half" idx="10"/>
          </p:nvPr>
        </p:nvSpPr>
        <p:spPr/>
        <p:txBody>
          <a:bodyPr/>
          <a:lstStyle/>
          <a:p>
            <a:fld id="{D89BA583-7715-8944-A3ED-53267DFDE9CC}" type="datetimeFigureOut">
              <a:rPr kumimoji="1" lang="zh-CN" altLang="en-US" smtClean="0"/>
              <a:t>2026/4/12</a:t>
            </a:fld>
            <a:endParaRPr kumimoji="1" lang="zh-CN" altLang="en-US"/>
          </a:p>
        </p:txBody>
      </p:sp>
      <p:sp>
        <p:nvSpPr>
          <p:cNvPr id="5" name="页脚占位符 4">
            <a:extLst>
              <a:ext uri="{FF2B5EF4-FFF2-40B4-BE49-F238E27FC236}">
                <a16:creationId xmlns:a16="http://schemas.microsoft.com/office/drawing/2014/main" id="{A93E7334-E5FB-95E5-36B3-05E70438329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70E6DB3-848C-00B3-3CB6-D0777994E02C}"/>
              </a:ext>
            </a:extLst>
          </p:cNvPr>
          <p:cNvSpPr>
            <a:spLocks noGrp="1"/>
          </p:cNvSpPr>
          <p:nvPr>
            <p:ph type="sldNum" sz="quarter" idx="12"/>
          </p:nvPr>
        </p:nvSpPr>
        <p:spPr/>
        <p:txBody>
          <a:bodyPr/>
          <a:lstStyle/>
          <a:p>
            <a:fld id="{28A5FD4A-04A0-274A-9805-1CEFCD440480}" type="slidenum">
              <a:rPr kumimoji="1" lang="zh-CN" altLang="en-US" smtClean="0"/>
              <a:t>‹#›</a:t>
            </a:fld>
            <a:endParaRPr kumimoji="1" lang="zh-CN" altLang="en-US"/>
          </a:p>
        </p:txBody>
      </p:sp>
    </p:spTree>
    <p:extLst>
      <p:ext uri="{BB962C8B-B14F-4D97-AF65-F5344CB8AC3E}">
        <p14:creationId xmlns:p14="http://schemas.microsoft.com/office/powerpoint/2010/main" val="267871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77ACC4-9AE0-1F35-D2C5-10A3C4EC9C16}"/>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87EC956-8201-BA1A-D12F-D0C7A0C316D9}"/>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B9287C7-E67E-D6C3-B853-567EA4933897}"/>
              </a:ext>
            </a:extLst>
          </p:cNvPr>
          <p:cNvSpPr>
            <a:spLocks noGrp="1"/>
          </p:cNvSpPr>
          <p:nvPr>
            <p:ph type="dt" sz="half" idx="10"/>
          </p:nvPr>
        </p:nvSpPr>
        <p:spPr/>
        <p:txBody>
          <a:bodyPr/>
          <a:lstStyle/>
          <a:p>
            <a:fld id="{D89BA583-7715-8944-A3ED-53267DFDE9CC}" type="datetimeFigureOut">
              <a:rPr kumimoji="1" lang="zh-CN" altLang="en-US" smtClean="0"/>
              <a:t>2026/4/12</a:t>
            </a:fld>
            <a:endParaRPr kumimoji="1" lang="zh-CN" altLang="en-US"/>
          </a:p>
        </p:txBody>
      </p:sp>
      <p:sp>
        <p:nvSpPr>
          <p:cNvPr id="5" name="页脚占位符 4">
            <a:extLst>
              <a:ext uri="{FF2B5EF4-FFF2-40B4-BE49-F238E27FC236}">
                <a16:creationId xmlns:a16="http://schemas.microsoft.com/office/drawing/2014/main" id="{48A03C43-4E10-976B-EFF9-BDBBB04B89C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4379AEA-7076-18D3-4F41-9BD448C7C76C}"/>
              </a:ext>
            </a:extLst>
          </p:cNvPr>
          <p:cNvSpPr>
            <a:spLocks noGrp="1"/>
          </p:cNvSpPr>
          <p:nvPr>
            <p:ph type="sldNum" sz="quarter" idx="12"/>
          </p:nvPr>
        </p:nvSpPr>
        <p:spPr/>
        <p:txBody>
          <a:bodyPr/>
          <a:lstStyle/>
          <a:p>
            <a:fld id="{28A5FD4A-04A0-274A-9805-1CEFCD440480}" type="slidenum">
              <a:rPr kumimoji="1" lang="zh-CN" altLang="en-US" smtClean="0"/>
              <a:t>‹#›</a:t>
            </a:fld>
            <a:endParaRPr kumimoji="1" lang="zh-CN" altLang="en-US"/>
          </a:p>
        </p:txBody>
      </p:sp>
    </p:spTree>
    <p:extLst>
      <p:ext uri="{BB962C8B-B14F-4D97-AF65-F5344CB8AC3E}">
        <p14:creationId xmlns:p14="http://schemas.microsoft.com/office/powerpoint/2010/main" val="4227985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92B937-5F64-9198-6898-9D8E427E1353}"/>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F45469F0-F72D-DE82-98E9-C95EE013B120}"/>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53522651-01B4-EEE7-FA88-C5FFDEDFA772}"/>
              </a:ext>
            </a:extLst>
          </p:cNvPr>
          <p:cNvSpPr>
            <a:spLocks noGrp="1"/>
          </p:cNvSpPr>
          <p:nvPr>
            <p:ph type="dt" sz="half" idx="10"/>
          </p:nvPr>
        </p:nvSpPr>
        <p:spPr/>
        <p:txBody>
          <a:bodyPr/>
          <a:lstStyle/>
          <a:p>
            <a:fld id="{D89BA583-7715-8944-A3ED-53267DFDE9CC}" type="datetimeFigureOut">
              <a:rPr kumimoji="1" lang="zh-CN" altLang="en-US" smtClean="0"/>
              <a:t>2026/4/12</a:t>
            </a:fld>
            <a:endParaRPr kumimoji="1" lang="zh-CN" altLang="en-US"/>
          </a:p>
        </p:txBody>
      </p:sp>
      <p:sp>
        <p:nvSpPr>
          <p:cNvPr id="5" name="页脚占位符 4">
            <a:extLst>
              <a:ext uri="{FF2B5EF4-FFF2-40B4-BE49-F238E27FC236}">
                <a16:creationId xmlns:a16="http://schemas.microsoft.com/office/drawing/2014/main" id="{A9A5EE7E-E617-24CC-969F-38E2FC9ABFA8}"/>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E2E26B3-25E4-BB26-2DEF-8135840F7C37}"/>
              </a:ext>
            </a:extLst>
          </p:cNvPr>
          <p:cNvSpPr>
            <a:spLocks noGrp="1"/>
          </p:cNvSpPr>
          <p:nvPr>
            <p:ph type="sldNum" sz="quarter" idx="12"/>
          </p:nvPr>
        </p:nvSpPr>
        <p:spPr/>
        <p:txBody>
          <a:bodyPr/>
          <a:lstStyle/>
          <a:p>
            <a:fld id="{28A5FD4A-04A0-274A-9805-1CEFCD440480}" type="slidenum">
              <a:rPr kumimoji="1" lang="zh-CN" altLang="en-US" smtClean="0"/>
              <a:t>‹#›</a:t>
            </a:fld>
            <a:endParaRPr kumimoji="1" lang="zh-CN" altLang="en-US"/>
          </a:p>
        </p:txBody>
      </p:sp>
    </p:spTree>
    <p:extLst>
      <p:ext uri="{BB962C8B-B14F-4D97-AF65-F5344CB8AC3E}">
        <p14:creationId xmlns:p14="http://schemas.microsoft.com/office/powerpoint/2010/main" val="184757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20689F-2F69-7AE3-503A-1578D98847B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9684CCD-B979-17FE-C37A-B20AE96A074F}"/>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96BA690-DF26-5DA4-C536-9B19E0ADB329}"/>
              </a:ext>
            </a:extLst>
          </p:cNvPr>
          <p:cNvSpPr>
            <a:spLocks noGrp="1"/>
          </p:cNvSpPr>
          <p:nvPr>
            <p:ph type="dt" sz="half" idx="10"/>
          </p:nvPr>
        </p:nvSpPr>
        <p:spPr/>
        <p:txBody>
          <a:bodyPr/>
          <a:lstStyle/>
          <a:p>
            <a:fld id="{D89BA583-7715-8944-A3ED-53267DFDE9CC}" type="datetimeFigureOut">
              <a:rPr kumimoji="1" lang="zh-CN" altLang="en-US" smtClean="0"/>
              <a:t>2026/4/12</a:t>
            </a:fld>
            <a:endParaRPr kumimoji="1" lang="zh-CN" altLang="en-US"/>
          </a:p>
        </p:txBody>
      </p:sp>
      <p:sp>
        <p:nvSpPr>
          <p:cNvPr id="5" name="页脚占位符 4">
            <a:extLst>
              <a:ext uri="{FF2B5EF4-FFF2-40B4-BE49-F238E27FC236}">
                <a16:creationId xmlns:a16="http://schemas.microsoft.com/office/drawing/2014/main" id="{F2BB55C9-8EF7-2EBE-96EE-FC37BEFFFC6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1B6EF1FA-536B-D23F-7D77-667D89BBBA36}"/>
              </a:ext>
            </a:extLst>
          </p:cNvPr>
          <p:cNvSpPr>
            <a:spLocks noGrp="1"/>
          </p:cNvSpPr>
          <p:nvPr>
            <p:ph type="sldNum" sz="quarter" idx="12"/>
          </p:nvPr>
        </p:nvSpPr>
        <p:spPr/>
        <p:txBody>
          <a:bodyPr/>
          <a:lstStyle/>
          <a:p>
            <a:fld id="{28A5FD4A-04A0-274A-9805-1CEFCD440480}" type="slidenum">
              <a:rPr kumimoji="1" lang="zh-CN" altLang="en-US" smtClean="0"/>
              <a:t>‹#›</a:t>
            </a:fld>
            <a:endParaRPr kumimoji="1" lang="zh-CN" altLang="en-US"/>
          </a:p>
        </p:txBody>
      </p:sp>
    </p:spTree>
    <p:extLst>
      <p:ext uri="{BB962C8B-B14F-4D97-AF65-F5344CB8AC3E}">
        <p14:creationId xmlns:p14="http://schemas.microsoft.com/office/powerpoint/2010/main" val="243871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3BC70E-BC3F-A3FD-1BB6-D3A68BB6B010}"/>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8BEAAB3-C471-6D51-65CD-99F247F70C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9908048-EE9F-54F2-E83B-CF9D033D4B25}"/>
              </a:ext>
            </a:extLst>
          </p:cNvPr>
          <p:cNvSpPr>
            <a:spLocks noGrp="1"/>
          </p:cNvSpPr>
          <p:nvPr>
            <p:ph type="dt" sz="half" idx="10"/>
          </p:nvPr>
        </p:nvSpPr>
        <p:spPr/>
        <p:txBody>
          <a:bodyPr/>
          <a:lstStyle/>
          <a:p>
            <a:fld id="{D89BA583-7715-8944-A3ED-53267DFDE9CC}" type="datetimeFigureOut">
              <a:rPr kumimoji="1" lang="zh-CN" altLang="en-US" smtClean="0"/>
              <a:t>2026/4/12</a:t>
            </a:fld>
            <a:endParaRPr kumimoji="1" lang="zh-CN" altLang="en-US"/>
          </a:p>
        </p:txBody>
      </p:sp>
      <p:sp>
        <p:nvSpPr>
          <p:cNvPr id="5" name="页脚占位符 4">
            <a:extLst>
              <a:ext uri="{FF2B5EF4-FFF2-40B4-BE49-F238E27FC236}">
                <a16:creationId xmlns:a16="http://schemas.microsoft.com/office/drawing/2014/main" id="{37EB4A75-2A09-674B-686D-D7A129F8D50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DC21139-BA6E-D0D1-005A-3F19BA5D39D1}"/>
              </a:ext>
            </a:extLst>
          </p:cNvPr>
          <p:cNvSpPr>
            <a:spLocks noGrp="1"/>
          </p:cNvSpPr>
          <p:nvPr>
            <p:ph type="sldNum" sz="quarter" idx="12"/>
          </p:nvPr>
        </p:nvSpPr>
        <p:spPr/>
        <p:txBody>
          <a:bodyPr/>
          <a:lstStyle/>
          <a:p>
            <a:fld id="{28A5FD4A-04A0-274A-9805-1CEFCD440480}" type="slidenum">
              <a:rPr kumimoji="1" lang="zh-CN" altLang="en-US" smtClean="0"/>
              <a:t>‹#›</a:t>
            </a:fld>
            <a:endParaRPr kumimoji="1" lang="zh-CN" altLang="en-US"/>
          </a:p>
        </p:txBody>
      </p:sp>
    </p:spTree>
    <p:extLst>
      <p:ext uri="{BB962C8B-B14F-4D97-AF65-F5344CB8AC3E}">
        <p14:creationId xmlns:p14="http://schemas.microsoft.com/office/powerpoint/2010/main" val="32162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DC4404-171D-DC97-A99E-F6FE34390EF0}"/>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49FD7B-1417-3C6C-36EE-7DB465A9CA1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142CE02E-116C-8750-1CFE-E355959D7C3A}"/>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39A70F86-3EB3-C99E-219B-433602FDE237}"/>
              </a:ext>
            </a:extLst>
          </p:cNvPr>
          <p:cNvSpPr>
            <a:spLocks noGrp="1"/>
          </p:cNvSpPr>
          <p:nvPr>
            <p:ph type="dt" sz="half" idx="10"/>
          </p:nvPr>
        </p:nvSpPr>
        <p:spPr/>
        <p:txBody>
          <a:bodyPr/>
          <a:lstStyle/>
          <a:p>
            <a:fld id="{D89BA583-7715-8944-A3ED-53267DFDE9CC}" type="datetimeFigureOut">
              <a:rPr kumimoji="1" lang="zh-CN" altLang="en-US" smtClean="0"/>
              <a:t>2026/4/12</a:t>
            </a:fld>
            <a:endParaRPr kumimoji="1" lang="zh-CN" altLang="en-US"/>
          </a:p>
        </p:txBody>
      </p:sp>
      <p:sp>
        <p:nvSpPr>
          <p:cNvPr id="6" name="页脚占位符 5">
            <a:extLst>
              <a:ext uri="{FF2B5EF4-FFF2-40B4-BE49-F238E27FC236}">
                <a16:creationId xmlns:a16="http://schemas.microsoft.com/office/drawing/2014/main" id="{2E75B1F4-F9E6-DBDE-32A2-A84F6BD62580}"/>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F61E6494-0F3F-3C5F-E1B2-97BB6E9C2866}"/>
              </a:ext>
            </a:extLst>
          </p:cNvPr>
          <p:cNvSpPr>
            <a:spLocks noGrp="1"/>
          </p:cNvSpPr>
          <p:nvPr>
            <p:ph type="sldNum" sz="quarter" idx="12"/>
          </p:nvPr>
        </p:nvSpPr>
        <p:spPr/>
        <p:txBody>
          <a:bodyPr/>
          <a:lstStyle/>
          <a:p>
            <a:fld id="{28A5FD4A-04A0-274A-9805-1CEFCD440480}" type="slidenum">
              <a:rPr kumimoji="1" lang="zh-CN" altLang="en-US" smtClean="0"/>
              <a:t>‹#›</a:t>
            </a:fld>
            <a:endParaRPr kumimoji="1" lang="zh-CN" altLang="en-US"/>
          </a:p>
        </p:txBody>
      </p:sp>
    </p:spTree>
    <p:extLst>
      <p:ext uri="{BB962C8B-B14F-4D97-AF65-F5344CB8AC3E}">
        <p14:creationId xmlns:p14="http://schemas.microsoft.com/office/powerpoint/2010/main" val="2848101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56DC2A-1F7D-07BE-602C-4D0290CEBBC8}"/>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98C25F50-B072-8211-B67D-67F21D3B3C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6C03BDE5-D7C5-CFE8-F87F-4C74AC66DE14}"/>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50C006B-824A-21CE-B912-02171FC51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F48038B8-4CC9-259B-F576-6F3B9227F729}"/>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DEC49652-9E10-E543-958D-6259AA97449F}"/>
              </a:ext>
            </a:extLst>
          </p:cNvPr>
          <p:cNvSpPr>
            <a:spLocks noGrp="1"/>
          </p:cNvSpPr>
          <p:nvPr>
            <p:ph type="dt" sz="half" idx="10"/>
          </p:nvPr>
        </p:nvSpPr>
        <p:spPr/>
        <p:txBody>
          <a:bodyPr/>
          <a:lstStyle/>
          <a:p>
            <a:fld id="{D89BA583-7715-8944-A3ED-53267DFDE9CC}" type="datetimeFigureOut">
              <a:rPr kumimoji="1" lang="zh-CN" altLang="en-US" smtClean="0"/>
              <a:t>2026/4/12</a:t>
            </a:fld>
            <a:endParaRPr kumimoji="1" lang="zh-CN" altLang="en-US"/>
          </a:p>
        </p:txBody>
      </p:sp>
      <p:sp>
        <p:nvSpPr>
          <p:cNvPr id="8" name="页脚占位符 7">
            <a:extLst>
              <a:ext uri="{FF2B5EF4-FFF2-40B4-BE49-F238E27FC236}">
                <a16:creationId xmlns:a16="http://schemas.microsoft.com/office/drawing/2014/main" id="{D1C23838-435C-ECAB-9F1F-C5AEAB8E9FE4}"/>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9C6EA78C-F64C-F340-B77C-412B33926883}"/>
              </a:ext>
            </a:extLst>
          </p:cNvPr>
          <p:cNvSpPr>
            <a:spLocks noGrp="1"/>
          </p:cNvSpPr>
          <p:nvPr>
            <p:ph type="sldNum" sz="quarter" idx="12"/>
          </p:nvPr>
        </p:nvSpPr>
        <p:spPr/>
        <p:txBody>
          <a:bodyPr/>
          <a:lstStyle/>
          <a:p>
            <a:fld id="{28A5FD4A-04A0-274A-9805-1CEFCD440480}" type="slidenum">
              <a:rPr kumimoji="1" lang="zh-CN" altLang="en-US" smtClean="0"/>
              <a:t>‹#›</a:t>
            </a:fld>
            <a:endParaRPr kumimoji="1" lang="zh-CN" altLang="en-US"/>
          </a:p>
        </p:txBody>
      </p:sp>
    </p:spTree>
    <p:extLst>
      <p:ext uri="{BB962C8B-B14F-4D97-AF65-F5344CB8AC3E}">
        <p14:creationId xmlns:p14="http://schemas.microsoft.com/office/powerpoint/2010/main" val="2846537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C3B674-8E26-293C-7196-EB6701980209}"/>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56C0055B-5FAB-9383-4476-8BE43C97890A}"/>
              </a:ext>
            </a:extLst>
          </p:cNvPr>
          <p:cNvSpPr>
            <a:spLocks noGrp="1"/>
          </p:cNvSpPr>
          <p:nvPr>
            <p:ph type="dt" sz="half" idx="10"/>
          </p:nvPr>
        </p:nvSpPr>
        <p:spPr/>
        <p:txBody>
          <a:bodyPr/>
          <a:lstStyle/>
          <a:p>
            <a:fld id="{D89BA583-7715-8944-A3ED-53267DFDE9CC}" type="datetimeFigureOut">
              <a:rPr kumimoji="1" lang="zh-CN" altLang="en-US" smtClean="0"/>
              <a:t>2026/4/12</a:t>
            </a:fld>
            <a:endParaRPr kumimoji="1" lang="zh-CN" altLang="en-US"/>
          </a:p>
        </p:txBody>
      </p:sp>
      <p:sp>
        <p:nvSpPr>
          <p:cNvPr id="4" name="页脚占位符 3">
            <a:extLst>
              <a:ext uri="{FF2B5EF4-FFF2-40B4-BE49-F238E27FC236}">
                <a16:creationId xmlns:a16="http://schemas.microsoft.com/office/drawing/2014/main" id="{63198DCB-BD50-F133-7F02-9DC123E1B8CE}"/>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15BF6900-2A69-B407-34C2-1F9E34FA9681}"/>
              </a:ext>
            </a:extLst>
          </p:cNvPr>
          <p:cNvSpPr>
            <a:spLocks noGrp="1"/>
          </p:cNvSpPr>
          <p:nvPr>
            <p:ph type="sldNum" sz="quarter" idx="12"/>
          </p:nvPr>
        </p:nvSpPr>
        <p:spPr/>
        <p:txBody>
          <a:bodyPr/>
          <a:lstStyle/>
          <a:p>
            <a:fld id="{28A5FD4A-04A0-274A-9805-1CEFCD440480}" type="slidenum">
              <a:rPr kumimoji="1" lang="zh-CN" altLang="en-US" smtClean="0"/>
              <a:t>‹#›</a:t>
            </a:fld>
            <a:endParaRPr kumimoji="1" lang="zh-CN" altLang="en-US"/>
          </a:p>
        </p:txBody>
      </p:sp>
    </p:spTree>
    <p:extLst>
      <p:ext uri="{BB962C8B-B14F-4D97-AF65-F5344CB8AC3E}">
        <p14:creationId xmlns:p14="http://schemas.microsoft.com/office/powerpoint/2010/main" val="1041954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2EB3303-A4A3-8E80-61D0-D2221BEA0C1B}"/>
              </a:ext>
            </a:extLst>
          </p:cNvPr>
          <p:cNvSpPr>
            <a:spLocks noGrp="1"/>
          </p:cNvSpPr>
          <p:nvPr>
            <p:ph type="dt" sz="half" idx="10"/>
          </p:nvPr>
        </p:nvSpPr>
        <p:spPr/>
        <p:txBody>
          <a:bodyPr/>
          <a:lstStyle/>
          <a:p>
            <a:fld id="{D89BA583-7715-8944-A3ED-53267DFDE9CC}" type="datetimeFigureOut">
              <a:rPr kumimoji="1" lang="zh-CN" altLang="en-US" smtClean="0"/>
              <a:t>2026/4/12</a:t>
            </a:fld>
            <a:endParaRPr kumimoji="1" lang="zh-CN" altLang="en-US"/>
          </a:p>
        </p:txBody>
      </p:sp>
      <p:sp>
        <p:nvSpPr>
          <p:cNvPr id="3" name="页脚占位符 2">
            <a:extLst>
              <a:ext uri="{FF2B5EF4-FFF2-40B4-BE49-F238E27FC236}">
                <a16:creationId xmlns:a16="http://schemas.microsoft.com/office/drawing/2014/main" id="{BD4A9472-08F5-F779-BB8E-EBD36038F809}"/>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5ED53198-E319-1B20-DF55-C95E0926D3A5}"/>
              </a:ext>
            </a:extLst>
          </p:cNvPr>
          <p:cNvSpPr>
            <a:spLocks noGrp="1"/>
          </p:cNvSpPr>
          <p:nvPr>
            <p:ph type="sldNum" sz="quarter" idx="12"/>
          </p:nvPr>
        </p:nvSpPr>
        <p:spPr/>
        <p:txBody>
          <a:bodyPr/>
          <a:lstStyle/>
          <a:p>
            <a:fld id="{28A5FD4A-04A0-274A-9805-1CEFCD440480}" type="slidenum">
              <a:rPr kumimoji="1" lang="zh-CN" altLang="en-US" smtClean="0"/>
              <a:t>‹#›</a:t>
            </a:fld>
            <a:endParaRPr kumimoji="1" lang="zh-CN" altLang="en-US"/>
          </a:p>
        </p:txBody>
      </p:sp>
    </p:spTree>
    <p:extLst>
      <p:ext uri="{BB962C8B-B14F-4D97-AF65-F5344CB8AC3E}">
        <p14:creationId xmlns:p14="http://schemas.microsoft.com/office/powerpoint/2010/main" val="798128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A6D834-14EB-7934-6A9F-CEB93A90AAD6}"/>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99B8D996-112F-2D88-7235-D0AB49050C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C55D9675-04DD-AFFC-F0D5-1DB6904E09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18505A07-8184-765E-F4C8-E56D8AA3A51E}"/>
              </a:ext>
            </a:extLst>
          </p:cNvPr>
          <p:cNvSpPr>
            <a:spLocks noGrp="1"/>
          </p:cNvSpPr>
          <p:nvPr>
            <p:ph type="dt" sz="half" idx="10"/>
          </p:nvPr>
        </p:nvSpPr>
        <p:spPr/>
        <p:txBody>
          <a:bodyPr/>
          <a:lstStyle/>
          <a:p>
            <a:fld id="{D89BA583-7715-8944-A3ED-53267DFDE9CC}" type="datetimeFigureOut">
              <a:rPr kumimoji="1" lang="zh-CN" altLang="en-US" smtClean="0"/>
              <a:t>2026/4/12</a:t>
            </a:fld>
            <a:endParaRPr kumimoji="1" lang="zh-CN" altLang="en-US"/>
          </a:p>
        </p:txBody>
      </p:sp>
      <p:sp>
        <p:nvSpPr>
          <p:cNvPr id="6" name="页脚占位符 5">
            <a:extLst>
              <a:ext uri="{FF2B5EF4-FFF2-40B4-BE49-F238E27FC236}">
                <a16:creationId xmlns:a16="http://schemas.microsoft.com/office/drawing/2014/main" id="{DFD047E1-9AE6-8D3B-0F14-A97963BDA2C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D98F732-3CF1-3B40-9E76-46F813387462}"/>
              </a:ext>
            </a:extLst>
          </p:cNvPr>
          <p:cNvSpPr>
            <a:spLocks noGrp="1"/>
          </p:cNvSpPr>
          <p:nvPr>
            <p:ph type="sldNum" sz="quarter" idx="12"/>
          </p:nvPr>
        </p:nvSpPr>
        <p:spPr/>
        <p:txBody>
          <a:bodyPr/>
          <a:lstStyle/>
          <a:p>
            <a:fld id="{28A5FD4A-04A0-274A-9805-1CEFCD440480}" type="slidenum">
              <a:rPr kumimoji="1" lang="zh-CN" altLang="en-US" smtClean="0"/>
              <a:t>‹#›</a:t>
            </a:fld>
            <a:endParaRPr kumimoji="1" lang="zh-CN" altLang="en-US"/>
          </a:p>
        </p:txBody>
      </p:sp>
    </p:spTree>
    <p:extLst>
      <p:ext uri="{BB962C8B-B14F-4D97-AF65-F5344CB8AC3E}">
        <p14:creationId xmlns:p14="http://schemas.microsoft.com/office/powerpoint/2010/main" val="3966609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F98160-7333-87E6-C320-57FE9B461382}"/>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50017B4A-35EF-A865-1013-81DD4F2890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3208A12E-051E-340E-E72E-B3D640DEA1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51E608F4-03A3-9B3F-AD37-17F56F8FFB9C}"/>
              </a:ext>
            </a:extLst>
          </p:cNvPr>
          <p:cNvSpPr>
            <a:spLocks noGrp="1"/>
          </p:cNvSpPr>
          <p:nvPr>
            <p:ph type="dt" sz="half" idx="10"/>
          </p:nvPr>
        </p:nvSpPr>
        <p:spPr/>
        <p:txBody>
          <a:bodyPr/>
          <a:lstStyle/>
          <a:p>
            <a:fld id="{D89BA583-7715-8944-A3ED-53267DFDE9CC}" type="datetimeFigureOut">
              <a:rPr kumimoji="1" lang="zh-CN" altLang="en-US" smtClean="0"/>
              <a:t>2026/4/12</a:t>
            </a:fld>
            <a:endParaRPr kumimoji="1" lang="zh-CN" altLang="en-US"/>
          </a:p>
        </p:txBody>
      </p:sp>
      <p:sp>
        <p:nvSpPr>
          <p:cNvPr id="6" name="页脚占位符 5">
            <a:extLst>
              <a:ext uri="{FF2B5EF4-FFF2-40B4-BE49-F238E27FC236}">
                <a16:creationId xmlns:a16="http://schemas.microsoft.com/office/drawing/2014/main" id="{035027D1-4854-F83D-7A1A-EE6C6B80E9FF}"/>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6184F6F-EB99-9C77-1549-D012B9019EC3}"/>
              </a:ext>
            </a:extLst>
          </p:cNvPr>
          <p:cNvSpPr>
            <a:spLocks noGrp="1"/>
          </p:cNvSpPr>
          <p:nvPr>
            <p:ph type="sldNum" sz="quarter" idx="12"/>
          </p:nvPr>
        </p:nvSpPr>
        <p:spPr/>
        <p:txBody>
          <a:bodyPr/>
          <a:lstStyle/>
          <a:p>
            <a:fld id="{28A5FD4A-04A0-274A-9805-1CEFCD440480}" type="slidenum">
              <a:rPr kumimoji="1" lang="zh-CN" altLang="en-US" smtClean="0"/>
              <a:t>‹#›</a:t>
            </a:fld>
            <a:endParaRPr kumimoji="1" lang="zh-CN" altLang="en-US"/>
          </a:p>
        </p:txBody>
      </p:sp>
    </p:spTree>
    <p:extLst>
      <p:ext uri="{BB962C8B-B14F-4D97-AF65-F5344CB8AC3E}">
        <p14:creationId xmlns:p14="http://schemas.microsoft.com/office/powerpoint/2010/main" val="431332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27D0765-4D49-76B5-A7D8-A6AC8BC95E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EC24A2E1-ABB7-E68B-7E29-6943EEFE94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6167B7B-A4C9-6784-C2FB-F35C15322A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9BA583-7715-8944-A3ED-53267DFDE9CC}" type="datetimeFigureOut">
              <a:rPr kumimoji="1" lang="zh-CN" altLang="en-US" smtClean="0"/>
              <a:t>2026/4/12</a:t>
            </a:fld>
            <a:endParaRPr kumimoji="1" lang="zh-CN" altLang="en-US"/>
          </a:p>
        </p:txBody>
      </p:sp>
      <p:sp>
        <p:nvSpPr>
          <p:cNvPr id="5" name="页脚占位符 4">
            <a:extLst>
              <a:ext uri="{FF2B5EF4-FFF2-40B4-BE49-F238E27FC236}">
                <a16:creationId xmlns:a16="http://schemas.microsoft.com/office/drawing/2014/main" id="{447E43B6-AB70-5E59-28A3-25379C51C4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5096F139-B105-0D3E-211D-A7A54C462C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A5FD4A-04A0-274A-9805-1CEFCD440480}" type="slidenum">
              <a:rPr kumimoji="1" lang="zh-CN" altLang="en-US" smtClean="0"/>
              <a:t>‹#›</a:t>
            </a:fld>
            <a:endParaRPr kumimoji="1" lang="zh-CN" altLang="en-US"/>
          </a:p>
        </p:txBody>
      </p:sp>
    </p:spTree>
    <p:extLst>
      <p:ext uri="{BB962C8B-B14F-4D97-AF65-F5344CB8AC3E}">
        <p14:creationId xmlns:p14="http://schemas.microsoft.com/office/powerpoint/2010/main" val="475265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EA353-526A-D0AE-DED8-C676BF623E97}"/>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AA33B2BF-BBF1-3BB9-DECC-D03560BA4816}"/>
              </a:ext>
            </a:extLst>
          </p:cNvPr>
          <p:cNvPicPr>
            <a:picLocks noChangeAspect="1"/>
          </p:cNvPicPr>
          <p:nvPr/>
        </p:nvPicPr>
        <p:blipFill>
          <a:blip r:embed="rId3"/>
          <a:srcRect l="7987" t="6523" r="14785" b="12009"/>
          <a:stretch>
            <a:fillRect/>
          </a:stretch>
        </p:blipFill>
        <p:spPr>
          <a:xfrm>
            <a:off x="643974" y="23686"/>
            <a:ext cx="5004000" cy="3313461"/>
          </a:xfrm>
          <a:prstGeom prst="rect">
            <a:avLst/>
          </a:prstGeom>
        </p:spPr>
      </p:pic>
      <p:pic>
        <p:nvPicPr>
          <p:cNvPr id="12" name="图片 11">
            <a:extLst>
              <a:ext uri="{FF2B5EF4-FFF2-40B4-BE49-F238E27FC236}">
                <a16:creationId xmlns:a16="http://schemas.microsoft.com/office/drawing/2014/main" id="{D4590599-725A-6C12-879B-DA194335CC6F}"/>
              </a:ext>
            </a:extLst>
          </p:cNvPr>
          <p:cNvPicPr>
            <a:picLocks noChangeAspect="1"/>
          </p:cNvPicPr>
          <p:nvPr/>
        </p:nvPicPr>
        <p:blipFill>
          <a:blip r:embed="rId4"/>
          <a:srcRect l="220" t="8071" r="46850" b="6060"/>
          <a:stretch>
            <a:fillRect/>
          </a:stretch>
        </p:blipFill>
        <p:spPr>
          <a:xfrm>
            <a:off x="562956" y="3242975"/>
            <a:ext cx="3868502" cy="3635428"/>
          </a:xfrm>
          <a:prstGeom prst="rect">
            <a:avLst/>
          </a:prstGeom>
        </p:spPr>
      </p:pic>
      <p:sp>
        <p:nvSpPr>
          <p:cNvPr id="11" name="文本框 10">
            <a:extLst>
              <a:ext uri="{FF2B5EF4-FFF2-40B4-BE49-F238E27FC236}">
                <a16:creationId xmlns:a16="http://schemas.microsoft.com/office/drawing/2014/main" id="{CD5FB625-43EF-4ADA-0CC7-4129723D5567}"/>
              </a:ext>
            </a:extLst>
          </p:cNvPr>
          <p:cNvSpPr txBox="1"/>
          <p:nvPr/>
        </p:nvSpPr>
        <p:spPr>
          <a:xfrm>
            <a:off x="259058" y="-10553"/>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A</a:t>
            </a:r>
            <a:endParaRPr lang="zh-CN" altLang="en-US" b="1" dirty="0">
              <a:latin typeface="Arial" panose="020B0604020202090204" pitchFamily="34" charset="0"/>
              <a:cs typeface="Arial" panose="020B0604020202090204" pitchFamily="34" charset="0"/>
            </a:endParaRPr>
          </a:p>
        </p:txBody>
      </p:sp>
      <p:grpSp>
        <p:nvGrpSpPr>
          <p:cNvPr id="16" name="组合 15">
            <a:extLst>
              <a:ext uri="{FF2B5EF4-FFF2-40B4-BE49-F238E27FC236}">
                <a16:creationId xmlns:a16="http://schemas.microsoft.com/office/drawing/2014/main" id="{FCB6626B-3E74-7306-1EDE-5AA22693E7D6}"/>
              </a:ext>
            </a:extLst>
          </p:cNvPr>
          <p:cNvGrpSpPr>
            <a:grpSpLocks noChangeAspect="1"/>
          </p:cNvGrpSpPr>
          <p:nvPr/>
        </p:nvGrpSpPr>
        <p:grpSpPr>
          <a:xfrm>
            <a:off x="5872399" y="562016"/>
            <a:ext cx="5945187" cy="4969677"/>
            <a:chOff x="6685579" y="169381"/>
            <a:chExt cx="5245753" cy="4914360"/>
          </a:xfrm>
        </p:grpSpPr>
        <p:pic>
          <p:nvPicPr>
            <p:cNvPr id="4" name="图片 3">
              <a:extLst>
                <a:ext uri="{FF2B5EF4-FFF2-40B4-BE49-F238E27FC236}">
                  <a16:creationId xmlns:a16="http://schemas.microsoft.com/office/drawing/2014/main" id="{CD8FB5A6-393A-DB7D-5A66-3DA3025D1024}"/>
                </a:ext>
              </a:extLst>
            </p:cNvPr>
            <p:cNvPicPr>
              <a:picLocks noChangeAspect="1"/>
            </p:cNvPicPr>
            <p:nvPr/>
          </p:nvPicPr>
          <p:blipFill>
            <a:blip r:embed="rId5"/>
            <a:srcRect b="9838"/>
            <a:stretch>
              <a:fillRect/>
            </a:stretch>
          </p:blipFill>
          <p:spPr>
            <a:xfrm>
              <a:off x="6870156" y="2792560"/>
              <a:ext cx="2541176" cy="2291181"/>
            </a:xfrm>
            <a:prstGeom prst="rect">
              <a:avLst/>
            </a:prstGeom>
          </p:spPr>
        </p:pic>
        <p:pic>
          <p:nvPicPr>
            <p:cNvPr id="5" name="图片 4">
              <a:extLst>
                <a:ext uri="{FF2B5EF4-FFF2-40B4-BE49-F238E27FC236}">
                  <a16:creationId xmlns:a16="http://schemas.microsoft.com/office/drawing/2014/main" id="{F722957A-0A85-7922-2A71-9562EE3FDF98}"/>
                </a:ext>
              </a:extLst>
            </p:cNvPr>
            <p:cNvPicPr>
              <a:picLocks noChangeAspect="1"/>
            </p:cNvPicPr>
            <p:nvPr/>
          </p:nvPicPr>
          <p:blipFill>
            <a:blip r:embed="rId6"/>
            <a:srcRect b="13446"/>
            <a:stretch>
              <a:fillRect/>
            </a:stretch>
          </p:blipFill>
          <p:spPr>
            <a:xfrm>
              <a:off x="6870154" y="354047"/>
              <a:ext cx="2541176" cy="2199494"/>
            </a:xfrm>
            <a:prstGeom prst="rect">
              <a:avLst/>
            </a:prstGeom>
          </p:spPr>
        </p:pic>
        <p:pic>
          <p:nvPicPr>
            <p:cNvPr id="6" name="图片 5">
              <a:extLst>
                <a:ext uri="{FF2B5EF4-FFF2-40B4-BE49-F238E27FC236}">
                  <a16:creationId xmlns:a16="http://schemas.microsoft.com/office/drawing/2014/main" id="{45D03264-7340-703B-EB0F-919B932B8AD5}"/>
                </a:ext>
              </a:extLst>
            </p:cNvPr>
            <p:cNvPicPr>
              <a:picLocks noChangeAspect="1"/>
            </p:cNvPicPr>
            <p:nvPr/>
          </p:nvPicPr>
          <p:blipFill>
            <a:blip r:embed="rId7"/>
            <a:srcRect b="13663"/>
            <a:stretch>
              <a:fillRect/>
            </a:stretch>
          </p:blipFill>
          <p:spPr>
            <a:xfrm>
              <a:off x="9390155" y="359520"/>
              <a:ext cx="2541176" cy="2193980"/>
            </a:xfrm>
            <a:prstGeom prst="rect">
              <a:avLst/>
            </a:prstGeom>
          </p:spPr>
        </p:pic>
        <p:pic>
          <p:nvPicPr>
            <p:cNvPr id="7" name="图片 6">
              <a:extLst>
                <a:ext uri="{FF2B5EF4-FFF2-40B4-BE49-F238E27FC236}">
                  <a16:creationId xmlns:a16="http://schemas.microsoft.com/office/drawing/2014/main" id="{76E31544-AF9B-D4FA-04E6-0F5A72309BC8}"/>
                </a:ext>
              </a:extLst>
            </p:cNvPr>
            <p:cNvPicPr>
              <a:picLocks noChangeAspect="1"/>
            </p:cNvPicPr>
            <p:nvPr/>
          </p:nvPicPr>
          <p:blipFill>
            <a:blip r:embed="rId8"/>
            <a:srcRect b="13775"/>
            <a:stretch>
              <a:fillRect/>
            </a:stretch>
          </p:blipFill>
          <p:spPr>
            <a:xfrm>
              <a:off x="9390156" y="2820499"/>
              <a:ext cx="2541176" cy="2191135"/>
            </a:xfrm>
            <a:prstGeom prst="rect">
              <a:avLst/>
            </a:prstGeom>
          </p:spPr>
        </p:pic>
        <p:sp>
          <p:nvSpPr>
            <p:cNvPr id="13" name="文本框 12">
              <a:extLst>
                <a:ext uri="{FF2B5EF4-FFF2-40B4-BE49-F238E27FC236}">
                  <a16:creationId xmlns:a16="http://schemas.microsoft.com/office/drawing/2014/main" id="{E8BBE498-71B1-DE13-BF09-0A7C36F2CD80}"/>
                </a:ext>
              </a:extLst>
            </p:cNvPr>
            <p:cNvSpPr txBox="1"/>
            <p:nvPr/>
          </p:nvSpPr>
          <p:spPr>
            <a:xfrm>
              <a:off x="6685579" y="169381"/>
              <a:ext cx="592614"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B</a:t>
              </a:r>
              <a:endParaRPr lang="zh-CN" altLang="en-US" b="1" dirty="0">
                <a:latin typeface="Arial" panose="020B0604020202090204" pitchFamily="34" charset="0"/>
                <a:cs typeface="Arial" panose="020B0604020202090204" pitchFamily="34" charset="0"/>
              </a:endParaRPr>
            </a:p>
          </p:txBody>
        </p:sp>
      </p:grpSp>
      <p:sp>
        <p:nvSpPr>
          <p:cNvPr id="14" name="文本框 13">
            <a:extLst>
              <a:ext uri="{FF2B5EF4-FFF2-40B4-BE49-F238E27FC236}">
                <a16:creationId xmlns:a16="http://schemas.microsoft.com/office/drawing/2014/main" id="{62D29B67-4D21-B84D-D838-D4205CC9B467}"/>
              </a:ext>
            </a:extLst>
          </p:cNvPr>
          <p:cNvSpPr txBox="1"/>
          <p:nvPr/>
        </p:nvSpPr>
        <p:spPr>
          <a:xfrm>
            <a:off x="254069" y="2792560"/>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C</a:t>
            </a:r>
            <a:endParaRPr lang="zh-CN" altLang="en-US" b="1" dirty="0">
              <a:latin typeface="Arial" panose="020B0604020202090204" pitchFamily="34" charset="0"/>
              <a:cs typeface="Arial" panose="020B0604020202090204" pitchFamily="34" charset="0"/>
            </a:endParaRPr>
          </a:p>
        </p:txBody>
      </p:sp>
      <p:pic>
        <p:nvPicPr>
          <p:cNvPr id="9" name="图片 8">
            <a:extLst>
              <a:ext uri="{FF2B5EF4-FFF2-40B4-BE49-F238E27FC236}">
                <a16:creationId xmlns:a16="http://schemas.microsoft.com/office/drawing/2014/main" id="{1620A241-1D93-EA83-D742-8C7396203782}"/>
              </a:ext>
            </a:extLst>
          </p:cNvPr>
          <p:cNvPicPr>
            <a:picLocks noChangeAspect="1"/>
          </p:cNvPicPr>
          <p:nvPr/>
        </p:nvPicPr>
        <p:blipFill>
          <a:blip r:embed="rId4"/>
          <a:srcRect l="53132" t="35747" r="6688" b="36881"/>
          <a:stretch>
            <a:fillRect/>
          </a:stretch>
        </p:blipFill>
        <p:spPr>
          <a:xfrm rot="5400000">
            <a:off x="3421174" y="4284064"/>
            <a:ext cx="3006094" cy="1186248"/>
          </a:xfrm>
          <a:prstGeom prst="rect">
            <a:avLst/>
          </a:prstGeom>
        </p:spPr>
      </p:pic>
      <p:sp>
        <p:nvSpPr>
          <p:cNvPr id="8" name="文本框 7">
            <a:extLst>
              <a:ext uri="{FF2B5EF4-FFF2-40B4-BE49-F238E27FC236}">
                <a16:creationId xmlns:a16="http://schemas.microsoft.com/office/drawing/2014/main" id="{2D04E2FB-C16F-52C8-0913-59CF73A02247}"/>
              </a:ext>
            </a:extLst>
          </p:cNvPr>
          <p:cNvSpPr txBox="1"/>
          <p:nvPr/>
        </p:nvSpPr>
        <p:spPr>
          <a:xfrm>
            <a:off x="5517345" y="6368805"/>
            <a:ext cx="4053016"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Supplementary Figure S1 </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8868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0B94D8BE-2AAA-BA14-2409-0BD217E372E0}"/>
              </a:ext>
            </a:extLst>
          </p:cNvPr>
          <p:cNvGrpSpPr/>
          <p:nvPr/>
        </p:nvGrpSpPr>
        <p:grpSpPr>
          <a:xfrm>
            <a:off x="0" y="364952"/>
            <a:ext cx="11945888" cy="4774536"/>
            <a:chOff x="0" y="364952"/>
            <a:chExt cx="11945888" cy="4774536"/>
          </a:xfrm>
        </p:grpSpPr>
        <p:sp>
          <p:nvSpPr>
            <p:cNvPr id="2" name="文本框 1">
              <a:extLst>
                <a:ext uri="{FF2B5EF4-FFF2-40B4-BE49-F238E27FC236}">
                  <a16:creationId xmlns:a16="http://schemas.microsoft.com/office/drawing/2014/main" id="{F23F9EFB-1816-5B22-04EE-DEEABF5B9575}"/>
                </a:ext>
              </a:extLst>
            </p:cNvPr>
            <p:cNvSpPr txBox="1"/>
            <p:nvPr/>
          </p:nvSpPr>
          <p:spPr>
            <a:xfrm>
              <a:off x="143057" y="4784146"/>
              <a:ext cx="2699257" cy="307777"/>
            </a:xfrm>
            <a:prstGeom prst="rect">
              <a:avLst/>
            </a:prstGeom>
            <a:noFill/>
          </p:spPr>
          <p:txBody>
            <a:bodyPr wrap="square">
              <a:spAutoFit/>
            </a:bodyPr>
            <a:lstStyle/>
            <a:p>
              <a:r>
                <a:rPr lang="zh-CN" altLang="en-US" sz="1400" dirty="0">
                  <a:latin typeface="Arial" panose="020B0604020202090204" pitchFamily="34" charset="0"/>
                  <a:cs typeface="Arial" panose="020B0604020202090204" pitchFamily="34" charset="0"/>
                </a:rPr>
                <a:t>Fruit1000PAR_vs_Fruit250PAR</a:t>
              </a:r>
            </a:p>
          </p:txBody>
        </p:sp>
        <p:pic>
          <p:nvPicPr>
            <p:cNvPr id="4" name="图片 3">
              <a:extLst>
                <a:ext uri="{FF2B5EF4-FFF2-40B4-BE49-F238E27FC236}">
                  <a16:creationId xmlns:a16="http://schemas.microsoft.com/office/drawing/2014/main" id="{1F5DCB78-AA7C-FBF0-2AF4-02C4ED0DF913}"/>
                </a:ext>
              </a:extLst>
            </p:cNvPr>
            <p:cNvPicPr>
              <a:picLocks noChangeAspect="1"/>
            </p:cNvPicPr>
            <p:nvPr/>
          </p:nvPicPr>
          <p:blipFill>
            <a:blip r:embed="rId3"/>
            <a:srcRect r="46796"/>
            <a:stretch>
              <a:fillRect/>
            </a:stretch>
          </p:blipFill>
          <p:spPr>
            <a:xfrm>
              <a:off x="6278" y="871711"/>
              <a:ext cx="3024000" cy="3960000"/>
            </a:xfrm>
            <a:prstGeom prst="rect">
              <a:avLst/>
            </a:prstGeom>
          </p:spPr>
        </p:pic>
        <p:pic>
          <p:nvPicPr>
            <p:cNvPr id="3" name="图片 2">
              <a:extLst>
                <a:ext uri="{FF2B5EF4-FFF2-40B4-BE49-F238E27FC236}">
                  <a16:creationId xmlns:a16="http://schemas.microsoft.com/office/drawing/2014/main" id="{4C311D3E-A431-6530-ED8C-4CBCC0A7C552}"/>
                </a:ext>
              </a:extLst>
            </p:cNvPr>
            <p:cNvPicPr>
              <a:picLocks/>
            </p:cNvPicPr>
            <p:nvPr/>
          </p:nvPicPr>
          <p:blipFill>
            <a:blip r:embed="rId4"/>
            <a:srcRect l="1" t="3694" r="47842"/>
            <a:stretch>
              <a:fillRect/>
            </a:stretch>
          </p:blipFill>
          <p:spPr>
            <a:xfrm>
              <a:off x="6074385" y="963167"/>
              <a:ext cx="3024000" cy="3960000"/>
            </a:xfrm>
            <a:prstGeom prst="rect">
              <a:avLst/>
            </a:prstGeom>
          </p:spPr>
        </p:pic>
        <p:sp>
          <p:nvSpPr>
            <p:cNvPr id="9" name="文本框 8">
              <a:extLst>
                <a:ext uri="{FF2B5EF4-FFF2-40B4-BE49-F238E27FC236}">
                  <a16:creationId xmlns:a16="http://schemas.microsoft.com/office/drawing/2014/main" id="{0A911956-4672-1806-C6D5-2F07154DA877}"/>
                </a:ext>
              </a:extLst>
            </p:cNvPr>
            <p:cNvSpPr txBox="1"/>
            <p:nvPr/>
          </p:nvSpPr>
          <p:spPr>
            <a:xfrm>
              <a:off x="0" y="364952"/>
              <a:ext cx="293375" cy="374276"/>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A</a:t>
              </a:r>
              <a:endParaRPr lang="zh-CN" altLang="en-US" b="1" dirty="0">
                <a:latin typeface="Arial" panose="020B0604020202090204" pitchFamily="34" charset="0"/>
                <a:cs typeface="Arial" panose="020B0604020202090204" pitchFamily="34" charset="0"/>
              </a:endParaRPr>
            </a:p>
          </p:txBody>
        </p:sp>
        <p:pic>
          <p:nvPicPr>
            <p:cNvPr id="6" name="图片 5">
              <a:extLst>
                <a:ext uri="{FF2B5EF4-FFF2-40B4-BE49-F238E27FC236}">
                  <a16:creationId xmlns:a16="http://schemas.microsoft.com/office/drawing/2014/main" id="{A7D9038A-DC5A-0E09-62B7-B4957D2BB841}"/>
                </a:ext>
              </a:extLst>
            </p:cNvPr>
            <p:cNvPicPr>
              <a:picLocks/>
            </p:cNvPicPr>
            <p:nvPr/>
          </p:nvPicPr>
          <p:blipFill>
            <a:blip r:embed="rId3"/>
            <a:srcRect l="58961" t="11048" r="9148" b="5677"/>
            <a:stretch>
              <a:fillRect/>
            </a:stretch>
          </p:blipFill>
          <p:spPr>
            <a:xfrm>
              <a:off x="2979092" y="710923"/>
              <a:ext cx="2932303" cy="4428565"/>
            </a:xfrm>
            <a:prstGeom prst="rect">
              <a:avLst/>
            </a:prstGeom>
          </p:spPr>
        </p:pic>
        <p:sp>
          <p:nvSpPr>
            <p:cNvPr id="5" name="文本框 4">
              <a:extLst>
                <a:ext uri="{FF2B5EF4-FFF2-40B4-BE49-F238E27FC236}">
                  <a16:creationId xmlns:a16="http://schemas.microsoft.com/office/drawing/2014/main" id="{8C04C527-4033-6172-F4D7-E635A44B6FF4}"/>
                </a:ext>
              </a:extLst>
            </p:cNvPr>
            <p:cNvSpPr txBox="1"/>
            <p:nvPr/>
          </p:nvSpPr>
          <p:spPr>
            <a:xfrm>
              <a:off x="6348466" y="4799491"/>
              <a:ext cx="2793917" cy="307777"/>
            </a:xfrm>
            <a:prstGeom prst="rect">
              <a:avLst/>
            </a:prstGeom>
            <a:noFill/>
          </p:spPr>
          <p:txBody>
            <a:bodyPr wrap="square">
              <a:spAutoFit/>
            </a:bodyPr>
            <a:lstStyle/>
            <a:p>
              <a:r>
                <a:rPr lang="zh-CN" altLang="en-US" sz="1400" dirty="0">
                  <a:latin typeface="Arial" panose="020B0604020202090204" pitchFamily="34" charset="0"/>
                  <a:cs typeface="Arial" panose="020B0604020202090204" pitchFamily="34" charset="0"/>
                </a:rPr>
                <a:t>MCP1000PAR_vs_MCP250PAR</a:t>
              </a:r>
            </a:p>
          </p:txBody>
        </p:sp>
        <p:sp>
          <p:nvSpPr>
            <p:cNvPr id="10" name="文本框 9">
              <a:extLst>
                <a:ext uri="{FF2B5EF4-FFF2-40B4-BE49-F238E27FC236}">
                  <a16:creationId xmlns:a16="http://schemas.microsoft.com/office/drawing/2014/main" id="{03DF5AFF-8B1D-EF20-19CA-DAF4283CAC51}"/>
                </a:ext>
              </a:extLst>
            </p:cNvPr>
            <p:cNvSpPr txBox="1"/>
            <p:nvPr/>
          </p:nvSpPr>
          <p:spPr>
            <a:xfrm>
              <a:off x="6180510" y="367424"/>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B</a:t>
              </a:r>
              <a:endParaRPr lang="zh-CN" altLang="en-US" b="1" dirty="0">
                <a:latin typeface="Arial" panose="020B0604020202090204" pitchFamily="34" charset="0"/>
                <a:cs typeface="Arial" panose="020B0604020202090204" pitchFamily="34" charset="0"/>
              </a:endParaRPr>
            </a:p>
          </p:txBody>
        </p:sp>
        <p:pic>
          <p:nvPicPr>
            <p:cNvPr id="7" name="图片 6">
              <a:extLst>
                <a:ext uri="{FF2B5EF4-FFF2-40B4-BE49-F238E27FC236}">
                  <a16:creationId xmlns:a16="http://schemas.microsoft.com/office/drawing/2014/main" id="{F1EDF236-CED2-222C-7718-D0167000ACC9}"/>
                </a:ext>
              </a:extLst>
            </p:cNvPr>
            <p:cNvPicPr>
              <a:picLocks/>
            </p:cNvPicPr>
            <p:nvPr/>
          </p:nvPicPr>
          <p:blipFill>
            <a:blip r:embed="rId4"/>
            <a:srcRect l="59589" t="11188" r="9506" b="5786"/>
            <a:stretch>
              <a:fillRect/>
            </a:stretch>
          </p:blipFill>
          <p:spPr>
            <a:xfrm>
              <a:off x="9101888" y="663923"/>
              <a:ext cx="2844000" cy="4428000"/>
            </a:xfrm>
            <a:prstGeom prst="rect">
              <a:avLst/>
            </a:prstGeom>
          </p:spPr>
        </p:pic>
        <p:sp>
          <p:nvSpPr>
            <p:cNvPr id="21" name="文本框 9">
              <a:extLst>
                <a:ext uri="{FF2B5EF4-FFF2-40B4-BE49-F238E27FC236}">
                  <a16:creationId xmlns:a16="http://schemas.microsoft.com/office/drawing/2014/main" id="{7B9462C9-EE31-6CF8-7B93-84C7EDD9A1D4}"/>
                </a:ext>
              </a:extLst>
            </p:cNvPr>
            <p:cNvSpPr txBox="1"/>
            <p:nvPr/>
          </p:nvSpPr>
          <p:spPr>
            <a:xfrm>
              <a:off x="10027431" y="382451"/>
              <a:ext cx="1918457" cy="307777"/>
            </a:xfrm>
            <a:prstGeom prst="rect">
              <a:avLst/>
            </a:prstGeom>
            <a:noFill/>
          </p:spPr>
          <p:txBody>
            <a:bodyPr wrap="square" rtlCol="0">
              <a:spAutoFit/>
            </a:bodyPr>
            <a:lstStyle/>
            <a:p>
              <a:r>
                <a:rPr kumimoji="1" lang="en-US" altLang="zh-CN" sz="1400" dirty="0">
                  <a:latin typeface="Arial" panose="020B0604020202020204" pitchFamily="34" charset="0"/>
                  <a:cs typeface="Arial" panose="020B0604020202020204" pitchFamily="34" charset="0"/>
                </a:rPr>
                <a:t>GO</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term</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Top</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20</a:t>
              </a:r>
              <a:endParaRPr kumimoji="1" lang="zh-CN" altLang="en-US" sz="1400" dirty="0">
                <a:latin typeface="Arial" panose="020B0604020202020204" pitchFamily="34" charset="0"/>
                <a:cs typeface="Arial" panose="020B0604020202020204" pitchFamily="34" charset="0"/>
              </a:endParaRPr>
            </a:p>
          </p:txBody>
        </p:sp>
        <p:sp>
          <p:nvSpPr>
            <p:cNvPr id="14" name="文本框 9">
              <a:extLst>
                <a:ext uri="{FF2B5EF4-FFF2-40B4-BE49-F238E27FC236}">
                  <a16:creationId xmlns:a16="http://schemas.microsoft.com/office/drawing/2014/main" id="{7EE25C99-35E2-53B7-EC6D-F91DEF347EF8}"/>
                </a:ext>
              </a:extLst>
            </p:cNvPr>
            <p:cNvSpPr txBox="1"/>
            <p:nvPr/>
          </p:nvSpPr>
          <p:spPr>
            <a:xfrm>
              <a:off x="3980585" y="428979"/>
              <a:ext cx="1646429" cy="307777"/>
            </a:xfrm>
            <a:prstGeom prst="rect">
              <a:avLst/>
            </a:prstGeom>
            <a:noFill/>
          </p:spPr>
          <p:txBody>
            <a:bodyPr wrap="square" rtlCol="0">
              <a:spAutoFit/>
            </a:bodyPr>
            <a:lstStyle/>
            <a:p>
              <a:r>
                <a:rPr kumimoji="1" lang="en-US" altLang="zh-CN" sz="1400" dirty="0">
                  <a:latin typeface="Arial" panose="020B0604020202020204" pitchFamily="34" charset="0"/>
                  <a:cs typeface="Arial" panose="020B0604020202020204" pitchFamily="34" charset="0"/>
                </a:rPr>
                <a:t>GO</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term</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Top</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20</a:t>
              </a:r>
              <a:endParaRPr kumimoji="1" lang="zh-CN" altLang="en-US" sz="1400" dirty="0">
                <a:latin typeface="Arial" panose="020B0604020202020204" pitchFamily="34" charset="0"/>
                <a:cs typeface="Arial" panose="020B0604020202020204" pitchFamily="34" charset="0"/>
              </a:endParaRPr>
            </a:p>
          </p:txBody>
        </p:sp>
      </p:grpSp>
      <p:sp>
        <p:nvSpPr>
          <p:cNvPr id="13" name="文本框 12">
            <a:extLst>
              <a:ext uri="{FF2B5EF4-FFF2-40B4-BE49-F238E27FC236}">
                <a16:creationId xmlns:a16="http://schemas.microsoft.com/office/drawing/2014/main" id="{5A7C3E9F-E466-E9B4-4E72-49876260C0E1}"/>
              </a:ext>
            </a:extLst>
          </p:cNvPr>
          <p:cNvSpPr txBox="1"/>
          <p:nvPr/>
        </p:nvSpPr>
        <p:spPr>
          <a:xfrm>
            <a:off x="5911395" y="6290521"/>
            <a:ext cx="4053016"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Supplementary Figure S2 </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917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C064A4D-2AF3-E5FA-EE0A-740BB53FEA30}"/>
              </a:ext>
            </a:extLst>
          </p:cNvPr>
          <p:cNvGrpSpPr/>
          <p:nvPr/>
        </p:nvGrpSpPr>
        <p:grpSpPr>
          <a:xfrm>
            <a:off x="301507" y="25970"/>
            <a:ext cx="12036946" cy="6809105"/>
            <a:chOff x="301507" y="25970"/>
            <a:chExt cx="12036946" cy="6809105"/>
          </a:xfrm>
        </p:grpSpPr>
        <p:pic>
          <p:nvPicPr>
            <p:cNvPr id="2" name="图片 4">
              <a:extLst>
                <a:ext uri="{FF2B5EF4-FFF2-40B4-BE49-F238E27FC236}">
                  <a16:creationId xmlns:a16="http://schemas.microsoft.com/office/drawing/2014/main" id="{EB5E5971-A610-B7B1-300E-2B37D45117BE}"/>
                </a:ext>
              </a:extLst>
            </p:cNvPr>
            <p:cNvPicPr>
              <a:picLocks noChangeAspect="1"/>
            </p:cNvPicPr>
            <p:nvPr/>
          </p:nvPicPr>
          <p:blipFill>
            <a:blip r:embed="rId3"/>
            <a:srcRect l="4321" t="10230" r="38107" b="7456"/>
            <a:stretch>
              <a:fillRect/>
            </a:stretch>
          </p:blipFill>
          <p:spPr>
            <a:xfrm>
              <a:off x="707845" y="276817"/>
              <a:ext cx="5212429" cy="5838740"/>
            </a:xfrm>
            <a:prstGeom prst="rect">
              <a:avLst/>
            </a:prstGeom>
          </p:spPr>
        </p:pic>
        <p:pic>
          <p:nvPicPr>
            <p:cNvPr id="3" name="图片 3">
              <a:extLst>
                <a:ext uri="{FF2B5EF4-FFF2-40B4-BE49-F238E27FC236}">
                  <a16:creationId xmlns:a16="http://schemas.microsoft.com/office/drawing/2014/main" id="{CF697910-7A81-0B30-E01B-7AB736B3AEE4}"/>
                </a:ext>
              </a:extLst>
            </p:cNvPr>
            <p:cNvPicPr>
              <a:picLocks noChangeAspect="1"/>
            </p:cNvPicPr>
            <p:nvPr/>
          </p:nvPicPr>
          <p:blipFill>
            <a:blip r:embed="rId4"/>
            <a:srcRect l="5031" t="5276" r="18535" b="4814"/>
            <a:stretch>
              <a:fillRect/>
            </a:stretch>
          </p:blipFill>
          <p:spPr>
            <a:xfrm>
              <a:off x="6146200" y="334756"/>
              <a:ext cx="5203726" cy="6500319"/>
            </a:xfrm>
            <a:prstGeom prst="rect">
              <a:avLst/>
            </a:prstGeom>
          </p:spPr>
        </p:pic>
        <p:pic>
          <p:nvPicPr>
            <p:cNvPr id="4" name="图片 5">
              <a:extLst>
                <a:ext uri="{FF2B5EF4-FFF2-40B4-BE49-F238E27FC236}">
                  <a16:creationId xmlns:a16="http://schemas.microsoft.com/office/drawing/2014/main" id="{50E3128A-0349-C3F7-E42D-D77FB18B019A}"/>
                </a:ext>
              </a:extLst>
            </p:cNvPr>
            <p:cNvPicPr>
              <a:picLocks noChangeAspect="1"/>
            </p:cNvPicPr>
            <p:nvPr/>
          </p:nvPicPr>
          <p:blipFill>
            <a:blip r:embed="rId3"/>
            <a:srcRect l="63164" t="10593" r="6226" b="75641"/>
            <a:stretch>
              <a:fillRect/>
            </a:stretch>
          </p:blipFill>
          <p:spPr>
            <a:xfrm>
              <a:off x="832393" y="5491628"/>
              <a:ext cx="2379136" cy="838200"/>
            </a:xfrm>
            <a:prstGeom prst="rect">
              <a:avLst/>
            </a:prstGeom>
          </p:spPr>
        </p:pic>
        <p:pic>
          <p:nvPicPr>
            <p:cNvPr id="6" name="图片 10">
              <a:extLst>
                <a:ext uri="{FF2B5EF4-FFF2-40B4-BE49-F238E27FC236}">
                  <a16:creationId xmlns:a16="http://schemas.microsoft.com/office/drawing/2014/main" id="{ED22ADD7-7497-6DFE-F623-AB60825C8BBD}"/>
                </a:ext>
              </a:extLst>
            </p:cNvPr>
            <p:cNvPicPr>
              <a:picLocks noChangeAspect="1"/>
            </p:cNvPicPr>
            <p:nvPr/>
          </p:nvPicPr>
          <p:blipFill>
            <a:blip r:embed="rId4"/>
            <a:srcRect l="81815" t="5051" r="4784" b="65196"/>
            <a:stretch>
              <a:fillRect/>
            </a:stretch>
          </p:blipFill>
          <p:spPr>
            <a:xfrm>
              <a:off x="11349926" y="2175953"/>
              <a:ext cx="865414" cy="2040468"/>
            </a:xfrm>
            <a:prstGeom prst="rect">
              <a:avLst/>
            </a:prstGeom>
          </p:spPr>
        </p:pic>
        <p:sp>
          <p:nvSpPr>
            <p:cNvPr id="8" name="文本框 9">
              <a:extLst>
                <a:ext uri="{FF2B5EF4-FFF2-40B4-BE49-F238E27FC236}">
                  <a16:creationId xmlns:a16="http://schemas.microsoft.com/office/drawing/2014/main" id="{6739A227-BCA8-1BEF-9B18-08A70917270D}"/>
                </a:ext>
              </a:extLst>
            </p:cNvPr>
            <p:cNvSpPr txBox="1"/>
            <p:nvPr/>
          </p:nvSpPr>
          <p:spPr>
            <a:xfrm>
              <a:off x="3510787" y="25970"/>
              <a:ext cx="3395134" cy="307777"/>
            </a:xfrm>
            <a:prstGeom prst="rect">
              <a:avLst/>
            </a:prstGeom>
            <a:noFill/>
          </p:spPr>
          <p:txBody>
            <a:bodyPr wrap="square" rtlCol="0">
              <a:spAutoFit/>
            </a:bodyPr>
            <a:lstStyle/>
            <a:p>
              <a:r>
                <a:rPr kumimoji="1" lang="en-US" altLang="zh-CN" sz="1400" dirty="0">
                  <a:latin typeface="Arial" panose="020B0604020202020204" pitchFamily="34" charset="0"/>
                  <a:cs typeface="Arial" panose="020B0604020202020204" pitchFamily="34" charset="0"/>
                </a:rPr>
                <a:t>Top</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20</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of</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Pathway</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Enrichment</a:t>
              </a:r>
              <a:endParaRPr kumimoji="1" lang="zh-CN" altLang="en-US" sz="1400" dirty="0">
                <a:latin typeface="Arial" panose="020B0604020202020204" pitchFamily="34" charset="0"/>
                <a:cs typeface="Arial" panose="020B0604020202020204" pitchFamily="34" charset="0"/>
              </a:endParaRPr>
            </a:p>
          </p:txBody>
        </p:sp>
        <p:sp>
          <p:nvSpPr>
            <p:cNvPr id="9" name="文本框 9">
              <a:extLst>
                <a:ext uri="{FF2B5EF4-FFF2-40B4-BE49-F238E27FC236}">
                  <a16:creationId xmlns:a16="http://schemas.microsoft.com/office/drawing/2014/main" id="{AEA3BE62-FFEF-2D1E-942A-A3511FC87014}"/>
                </a:ext>
              </a:extLst>
            </p:cNvPr>
            <p:cNvSpPr txBox="1"/>
            <p:nvPr/>
          </p:nvSpPr>
          <p:spPr>
            <a:xfrm>
              <a:off x="8943319" y="59219"/>
              <a:ext cx="3395134" cy="307777"/>
            </a:xfrm>
            <a:prstGeom prst="rect">
              <a:avLst/>
            </a:prstGeom>
            <a:noFill/>
          </p:spPr>
          <p:txBody>
            <a:bodyPr wrap="square" rtlCol="0">
              <a:spAutoFit/>
            </a:bodyPr>
            <a:lstStyle/>
            <a:p>
              <a:r>
                <a:rPr kumimoji="1" lang="en-US" altLang="zh-CN" sz="1400" dirty="0">
                  <a:latin typeface="Arial" panose="020B0604020202020204" pitchFamily="34" charset="0"/>
                  <a:cs typeface="Arial" panose="020B0604020202020204" pitchFamily="34" charset="0"/>
                </a:rPr>
                <a:t>Top</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20</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of</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Pathway</a:t>
              </a:r>
              <a:r>
                <a:rPr kumimoji="1" lang="zh-CN" altLang="en-US" sz="1400" dirty="0">
                  <a:latin typeface="Arial" panose="020B0604020202020204" pitchFamily="34" charset="0"/>
                  <a:cs typeface="Arial" panose="020B0604020202020204" pitchFamily="34" charset="0"/>
                </a:rPr>
                <a:t> </a:t>
              </a:r>
              <a:r>
                <a:rPr kumimoji="1" lang="en-US" altLang="zh-CN" sz="1400" dirty="0">
                  <a:latin typeface="Arial" panose="020B0604020202020204" pitchFamily="34" charset="0"/>
                  <a:cs typeface="Arial" panose="020B0604020202020204" pitchFamily="34" charset="0"/>
                </a:rPr>
                <a:t>Enrichment</a:t>
              </a:r>
              <a:endParaRPr kumimoji="1" lang="zh-CN" altLang="en-US" sz="1400"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7A9EB74A-E57E-1221-214C-F957BB5EA480}"/>
                </a:ext>
              </a:extLst>
            </p:cNvPr>
            <p:cNvSpPr txBox="1"/>
            <p:nvPr/>
          </p:nvSpPr>
          <p:spPr>
            <a:xfrm>
              <a:off x="301507" y="25970"/>
              <a:ext cx="293375" cy="374276"/>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A</a:t>
              </a:r>
              <a:endParaRPr lang="zh-CN" altLang="en-US" b="1" dirty="0">
                <a:latin typeface="Arial" panose="020B0604020202090204" pitchFamily="34" charset="0"/>
                <a:cs typeface="Arial" panose="020B0604020202090204" pitchFamily="34" charset="0"/>
              </a:endParaRPr>
            </a:p>
          </p:txBody>
        </p:sp>
        <p:sp>
          <p:nvSpPr>
            <p:cNvPr id="11" name="文本框 10">
              <a:extLst>
                <a:ext uri="{FF2B5EF4-FFF2-40B4-BE49-F238E27FC236}">
                  <a16:creationId xmlns:a16="http://schemas.microsoft.com/office/drawing/2014/main" id="{760ECE4B-194C-5971-B02F-B2F0B0434443}"/>
                </a:ext>
              </a:extLst>
            </p:cNvPr>
            <p:cNvSpPr txBox="1"/>
            <p:nvPr/>
          </p:nvSpPr>
          <p:spPr>
            <a:xfrm>
              <a:off x="6264803" y="30914"/>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B</a:t>
              </a:r>
              <a:endParaRPr lang="zh-CN" altLang="en-US" b="1" dirty="0">
                <a:latin typeface="Arial" panose="020B0604020202090204" pitchFamily="34" charset="0"/>
                <a:cs typeface="Arial" panose="020B0604020202090204" pitchFamily="34" charset="0"/>
              </a:endParaRPr>
            </a:p>
          </p:txBody>
        </p:sp>
        <p:sp>
          <p:nvSpPr>
            <p:cNvPr id="14" name="文本框 13">
              <a:extLst>
                <a:ext uri="{FF2B5EF4-FFF2-40B4-BE49-F238E27FC236}">
                  <a16:creationId xmlns:a16="http://schemas.microsoft.com/office/drawing/2014/main" id="{B1589B9D-A4AE-7C59-D05E-23D4FC069A9D}"/>
                </a:ext>
              </a:extLst>
            </p:cNvPr>
            <p:cNvSpPr txBox="1"/>
            <p:nvPr/>
          </p:nvSpPr>
          <p:spPr>
            <a:xfrm rot="16200000">
              <a:off x="5654899" y="3011521"/>
              <a:ext cx="1069524" cy="369332"/>
            </a:xfrm>
            <a:prstGeom prst="rect">
              <a:avLst/>
            </a:prstGeom>
            <a:noFill/>
          </p:spPr>
          <p:txBody>
            <a:bodyPr wrap="none" rtlCol="0">
              <a:spAutoFit/>
            </a:bodyPr>
            <a:lstStyle/>
            <a:p>
              <a:r>
                <a:rPr kumimoji="1" lang="en-US" altLang="zh-CN" dirty="0">
                  <a:latin typeface="Arial" panose="020B0604020202020204" pitchFamily="34" charset="0"/>
                  <a:cs typeface="Arial" panose="020B0604020202020204" pitchFamily="34" charset="0"/>
                </a:rPr>
                <a:t>Pathway</a:t>
              </a:r>
              <a:endParaRPr kumimoji="1" lang="zh-CN" altLang="en-US" dirty="0">
                <a:latin typeface="Arial" panose="020B0604020202020204" pitchFamily="34" charset="0"/>
                <a:cs typeface="Arial" panose="020B0604020202020204" pitchFamily="34" charset="0"/>
              </a:endParaRPr>
            </a:p>
          </p:txBody>
        </p:sp>
      </p:grpSp>
      <p:sp>
        <p:nvSpPr>
          <p:cNvPr id="12" name="文本框 11">
            <a:extLst>
              <a:ext uri="{FF2B5EF4-FFF2-40B4-BE49-F238E27FC236}">
                <a16:creationId xmlns:a16="http://schemas.microsoft.com/office/drawing/2014/main" id="{6F036ACE-2FF7-E0CA-83B8-7B0C3BFCE7A8}"/>
              </a:ext>
            </a:extLst>
          </p:cNvPr>
          <p:cNvSpPr txBox="1"/>
          <p:nvPr/>
        </p:nvSpPr>
        <p:spPr>
          <a:xfrm>
            <a:off x="4924127" y="6426976"/>
            <a:ext cx="4053016"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Supplementary Figure S3 </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565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7F0D42C-A108-E18D-4CCC-E1E736889E5B}"/>
              </a:ext>
            </a:extLst>
          </p:cNvPr>
          <p:cNvPicPr>
            <a:picLocks noChangeAspect="1"/>
          </p:cNvPicPr>
          <p:nvPr/>
        </p:nvPicPr>
        <p:blipFill>
          <a:blip r:embed="rId3"/>
          <a:srcRect l="4662" t="2841" r="53328" b="4244"/>
          <a:stretch>
            <a:fillRect/>
          </a:stretch>
        </p:blipFill>
        <p:spPr>
          <a:xfrm>
            <a:off x="-818" y="27555"/>
            <a:ext cx="2707816" cy="3657236"/>
          </a:xfrm>
          <a:prstGeom prst="rect">
            <a:avLst/>
          </a:prstGeom>
        </p:spPr>
      </p:pic>
      <p:pic>
        <p:nvPicPr>
          <p:cNvPr id="5" name="图片 4">
            <a:extLst>
              <a:ext uri="{FF2B5EF4-FFF2-40B4-BE49-F238E27FC236}">
                <a16:creationId xmlns:a16="http://schemas.microsoft.com/office/drawing/2014/main" id="{0CE012EB-CE3E-E01D-F48C-BF53C5194ECF}"/>
              </a:ext>
            </a:extLst>
          </p:cNvPr>
          <p:cNvPicPr>
            <a:picLocks noChangeAspect="1"/>
          </p:cNvPicPr>
          <p:nvPr/>
        </p:nvPicPr>
        <p:blipFill>
          <a:blip r:embed="rId4"/>
          <a:srcRect l="4023" t="1178" r="64771" b="2969"/>
          <a:stretch>
            <a:fillRect/>
          </a:stretch>
        </p:blipFill>
        <p:spPr>
          <a:xfrm>
            <a:off x="6353932" y="4816"/>
            <a:ext cx="2369967" cy="3748799"/>
          </a:xfrm>
          <a:prstGeom prst="rect">
            <a:avLst/>
          </a:prstGeom>
        </p:spPr>
      </p:pic>
      <p:pic>
        <p:nvPicPr>
          <p:cNvPr id="6" name="图片 5">
            <a:extLst>
              <a:ext uri="{FF2B5EF4-FFF2-40B4-BE49-F238E27FC236}">
                <a16:creationId xmlns:a16="http://schemas.microsoft.com/office/drawing/2014/main" id="{02922BB9-AE07-7568-141A-C996BFECD370}"/>
              </a:ext>
            </a:extLst>
          </p:cNvPr>
          <p:cNvPicPr>
            <a:picLocks noChangeAspect="1"/>
          </p:cNvPicPr>
          <p:nvPr/>
        </p:nvPicPr>
        <p:blipFill>
          <a:blip r:embed="rId5"/>
          <a:srcRect l="4462" t="2743" r="51292"/>
          <a:stretch>
            <a:fillRect/>
          </a:stretch>
        </p:blipFill>
        <p:spPr>
          <a:xfrm>
            <a:off x="-38949" y="3711719"/>
            <a:ext cx="2707816" cy="3255535"/>
          </a:xfrm>
          <a:prstGeom prst="rect">
            <a:avLst/>
          </a:prstGeom>
        </p:spPr>
      </p:pic>
      <p:pic>
        <p:nvPicPr>
          <p:cNvPr id="7" name="图片 6">
            <a:extLst>
              <a:ext uri="{FF2B5EF4-FFF2-40B4-BE49-F238E27FC236}">
                <a16:creationId xmlns:a16="http://schemas.microsoft.com/office/drawing/2014/main" id="{906FAF4E-8825-6C27-2851-5F4F3911F05B}"/>
              </a:ext>
            </a:extLst>
          </p:cNvPr>
          <p:cNvPicPr>
            <a:picLocks noChangeAspect="1"/>
          </p:cNvPicPr>
          <p:nvPr/>
        </p:nvPicPr>
        <p:blipFill>
          <a:blip r:embed="rId6"/>
          <a:srcRect l="4815" t="3735" r="53271" b="4575"/>
          <a:stretch>
            <a:fillRect/>
          </a:stretch>
        </p:blipFill>
        <p:spPr>
          <a:xfrm>
            <a:off x="6281565" y="3737611"/>
            <a:ext cx="2707817" cy="2937361"/>
          </a:xfrm>
          <a:prstGeom prst="rect">
            <a:avLst/>
          </a:prstGeom>
        </p:spPr>
      </p:pic>
      <p:sp>
        <p:nvSpPr>
          <p:cNvPr id="4" name="文本框 3">
            <a:extLst>
              <a:ext uri="{FF2B5EF4-FFF2-40B4-BE49-F238E27FC236}">
                <a16:creationId xmlns:a16="http://schemas.microsoft.com/office/drawing/2014/main" id="{DCF2941F-04BF-76BC-AEB1-78308D055477}"/>
              </a:ext>
            </a:extLst>
          </p:cNvPr>
          <p:cNvSpPr txBox="1"/>
          <p:nvPr/>
        </p:nvSpPr>
        <p:spPr>
          <a:xfrm>
            <a:off x="8420955" y="6468028"/>
            <a:ext cx="4053016"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Supplementary Figure S4 </a:t>
            </a:r>
            <a:endParaRPr lang="zh-CN" altLang="en-US" sz="20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91D92BAD-6213-BD86-7104-C6CCD78EE05E}"/>
              </a:ext>
            </a:extLst>
          </p:cNvPr>
          <p:cNvSpPr txBox="1"/>
          <p:nvPr/>
        </p:nvSpPr>
        <p:spPr>
          <a:xfrm>
            <a:off x="-17045" y="-23046"/>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A</a:t>
            </a:r>
            <a:endParaRPr lang="zh-CN" altLang="en-US" b="1" dirty="0">
              <a:latin typeface="Arial" panose="020B0604020202090204" pitchFamily="34" charset="0"/>
              <a:cs typeface="Arial" panose="020B0604020202090204" pitchFamily="34" charset="0"/>
            </a:endParaRPr>
          </a:p>
        </p:txBody>
      </p:sp>
      <p:sp>
        <p:nvSpPr>
          <p:cNvPr id="10" name="文本框 9">
            <a:extLst>
              <a:ext uri="{FF2B5EF4-FFF2-40B4-BE49-F238E27FC236}">
                <a16:creationId xmlns:a16="http://schemas.microsoft.com/office/drawing/2014/main" id="{69EAB52A-C3E4-FE2D-1AA6-AAA4412BE1AA}"/>
              </a:ext>
            </a:extLst>
          </p:cNvPr>
          <p:cNvSpPr txBox="1"/>
          <p:nvPr/>
        </p:nvSpPr>
        <p:spPr>
          <a:xfrm>
            <a:off x="6272223" y="-27966"/>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B</a:t>
            </a:r>
            <a:endParaRPr lang="zh-CN" altLang="en-US" b="1" dirty="0">
              <a:latin typeface="Arial" panose="020B0604020202090204" pitchFamily="34" charset="0"/>
              <a:cs typeface="Arial" panose="020B0604020202090204" pitchFamily="34" charset="0"/>
            </a:endParaRPr>
          </a:p>
        </p:txBody>
      </p:sp>
      <p:sp>
        <p:nvSpPr>
          <p:cNvPr id="11" name="文本框 10">
            <a:extLst>
              <a:ext uri="{FF2B5EF4-FFF2-40B4-BE49-F238E27FC236}">
                <a16:creationId xmlns:a16="http://schemas.microsoft.com/office/drawing/2014/main" id="{B4A29969-B660-8874-E6F3-50D1D05A051B}"/>
              </a:ext>
            </a:extLst>
          </p:cNvPr>
          <p:cNvSpPr txBox="1"/>
          <p:nvPr/>
        </p:nvSpPr>
        <p:spPr>
          <a:xfrm>
            <a:off x="-16385" y="3688881"/>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C</a:t>
            </a:r>
            <a:endParaRPr lang="zh-CN" altLang="en-US" b="1" dirty="0">
              <a:latin typeface="Arial" panose="020B0604020202090204" pitchFamily="34" charset="0"/>
              <a:cs typeface="Arial" panose="020B0604020202090204" pitchFamily="34" charset="0"/>
            </a:endParaRPr>
          </a:p>
        </p:txBody>
      </p:sp>
      <p:sp>
        <p:nvSpPr>
          <p:cNvPr id="12" name="文本框 11">
            <a:extLst>
              <a:ext uri="{FF2B5EF4-FFF2-40B4-BE49-F238E27FC236}">
                <a16:creationId xmlns:a16="http://schemas.microsoft.com/office/drawing/2014/main" id="{DD329A75-203D-48EC-9B8B-64B4C70F5747}"/>
              </a:ext>
            </a:extLst>
          </p:cNvPr>
          <p:cNvSpPr txBox="1"/>
          <p:nvPr/>
        </p:nvSpPr>
        <p:spPr>
          <a:xfrm>
            <a:off x="6252068" y="3684791"/>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D</a:t>
            </a:r>
            <a:endParaRPr lang="zh-CN" altLang="en-US" b="1" dirty="0">
              <a:latin typeface="Arial" panose="020B0604020202090204" pitchFamily="34" charset="0"/>
              <a:cs typeface="Arial" panose="020B0604020202090204" pitchFamily="34" charset="0"/>
            </a:endParaRPr>
          </a:p>
        </p:txBody>
      </p:sp>
      <p:pic>
        <p:nvPicPr>
          <p:cNvPr id="2" name="图片 1">
            <a:extLst>
              <a:ext uri="{FF2B5EF4-FFF2-40B4-BE49-F238E27FC236}">
                <a16:creationId xmlns:a16="http://schemas.microsoft.com/office/drawing/2014/main" id="{7E265586-EDC1-FBC5-866E-59154A3A2DEE}"/>
              </a:ext>
            </a:extLst>
          </p:cNvPr>
          <p:cNvPicPr>
            <a:picLocks noChangeAspect="1"/>
          </p:cNvPicPr>
          <p:nvPr/>
        </p:nvPicPr>
        <p:blipFill>
          <a:blip r:embed="rId3"/>
          <a:srcRect l="46205" t="7760" r="4911" b="53872"/>
          <a:stretch>
            <a:fillRect/>
          </a:stretch>
        </p:blipFill>
        <p:spPr>
          <a:xfrm>
            <a:off x="2624269" y="2012047"/>
            <a:ext cx="3150951" cy="1510192"/>
          </a:xfrm>
          <a:prstGeom prst="rect">
            <a:avLst/>
          </a:prstGeom>
        </p:spPr>
      </p:pic>
      <p:pic>
        <p:nvPicPr>
          <p:cNvPr id="8" name="图片 7">
            <a:extLst>
              <a:ext uri="{FF2B5EF4-FFF2-40B4-BE49-F238E27FC236}">
                <a16:creationId xmlns:a16="http://schemas.microsoft.com/office/drawing/2014/main" id="{1E687462-E1E7-F6EF-B962-6F8D44238EF7}"/>
              </a:ext>
            </a:extLst>
          </p:cNvPr>
          <p:cNvPicPr>
            <a:picLocks noChangeAspect="1"/>
          </p:cNvPicPr>
          <p:nvPr/>
        </p:nvPicPr>
        <p:blipFill>
          <a:blip r:embed="rId3"/>
          <a:srcRect t="15819" r="97426" b="54660"/>
          <a:stretch>
            <a:fillRect/>
          </a:stretch>
        </p:blipFill>
        <p:spPr>
          <a:xfrm>
            <a:off x="2728491" y="420713"/>
            <a:ext cx="165966" cy="1161972"/>
          </a:xfrm>
          <a:prstGeom prst="rect">
            <a:avLst/>
          </a:prstGeom>
        </p:spPr>
      </p:pic>
      <p:pic>
        <p:nvPicPr>
          <p:cNvPr id="13" name="图片 12">
            <a:extLst>
              <a:ext uri="{FF2B5EF4-FFF2-40B4-BE49-F238E27FC236}">
                <a16:creationId xmlns:a16="http://schemas.microsoft.com/office/drawing/2014/main" id="{FD3A87A0-16BB-DD9A-8C64-2DA6F13920A9}"/>
              </a:ext>
            </a:extLst>
          </p:cNvPr>
          <p:cNvPicPr>
            <a:picLocks noChangeAspect="1"/>
          </p:cNvPicPr>
          <p:nvPr/>
        </p:nvPicPr>
        <p:blipFill>
          <a:blip r:embed="rId4"/>
          <a:srcRect l="35239" t="7297" r="24992" b="47871"/>
          <a:stretch>
            <a:fillRect/>
          </a:stretch>
        </p:blipFill>
        <p:spPr>
          <a:xfrm>
            <a:off x="8669944" y="1869383"/>
            <a:ext cx="2869923" cy="1666066"/>
          </a:xfrm>
          <a:prstGeom prst="rect">
            <a:avLst/>
          </a:prstGeom>
        </p:spPr>
      </p:pic>
      <p:pic>
        <p:nvPicPr>
          <p:cNvPr id="14" name="图片 13">
            <a:extLst>
              <a:ext uri="{FF2B5EF4-FFF2-40B4-BE49-F238E27FC236}">
                <a16:creationId xmlns:a16="http://schemas.microsoft.com/office/drawing/2014/main" id="{2F55297A-83F7-25FB-D014-3803CA622D0D}"/>
              </a:ext>
            </a:extLst>
          </p:cNvPr>
          <p:cNvPicPr>
            <a:picLocks noChangeAspect="1"/>
          </p:cNvPicPr>
          <p:nvPr/>
        </p:nvPicPr>
        <p:blipFill>
          <a:blip r:embed="rId5"/>
          <a:srcRect l="48785" t="7778" r="4843" b="64782"/>
          <a:stretch>
            <a:fillRect/>
          </a:stretch>
        </p:blipFill>
        <p:spPr>
          <a:xfrm>
            <a:off x="2624269" y="5696838"/>
            <a:ext cx="2837992" cy="918521"/>
          </a:xfrm>
          <a:prstGeom prst="rect">
            <a:avLst/>
          </a:prstGeom>
        </p:spPr>
      </p:pic>
      <p:pic>
        <p:nvPicPr>
          <p:cNvPr id="15" name="图片 14">
            <a:extLst>
              <a:ext uri="{FF2B5EF4-FFF2-40B4-BE49-F238E27FC236}">
                <a16:creationId xmlns:a16="http://schemas.microsoft.com/office/drawing/2014/main" id="{10B8746F-DB83-D8E6-6CE9-976D3E8FDEFA}"/>
              </a:ext>
            </a:extLst>
          </p:cNvPr>
          <p:cNvPicPr>
            <a:picLocks noChangeAspect="1"/>
          </p:cNvPicPr>
          <p:nvPr/>
        </p:nvPicPr>
        <p:blipFill>
          <a:blip r:embed="rId6"/>
          <a:srcRect l="46758" t="10239" r="3704" b="68075"/>
          <a:stretch>
            <a:fillRect/>
          </a:stretch>
        </p:blipFill>
        <p:spPr>
          <a:xfrm>
            <a:off x="8959887" y="5777541"/>
            <a:ext cx="3200400" cy="694737"/>
          </a:xfrm>
          <a:prstGeom prst="rect">
            <a:avLst/>
          </a:prstGeom>
        </p:spPr>
      </p:pic>
      <p:pic>
        <p:nvPicPr>
          <p:cNvPr id="16" name="图片 15">
            <a:extLst>
              <a:ext uri="{FF2B5EF4-FFF2-40B4-BE49-F238E27FC236}">
                <a16:creationId xmlns:a16="http://schemas.microsoft.com/office/drawing/2014/main" id="{2891314C-7D02-F247-7B1C-4ABAD56C4C2C}"/>
              </a:ext>
            </a:extLst>
          </p:cNvPr>
          <p:cNvPicPr>
            <a:picLocks noChangeAspect="1"/>
          </p:cNvPicPr>
          <p:nvPr/>
        </p:nvPicPr>
        <p:blipFill>
          <a:blip r:embed="rId3"/>
          <a:srcRect t="15819" r="97426" b="54660"/>
          <a:stretch>
            <a:fillRect/>
          </a:stretch>
        </p:blipFill>
        <p:spPr>
          <a:xfrm>
            <a:off x="2728491" y="4205878"/>
            <a:ext cx="165966" cy="1161972"/>
          </a:xfrm>
          <a:prstGeom prst="rect">
            <a:avLst/>
          </a:prstGeom>
        </p:spPr>
      </p:pic>
      <p:pic>
        <p:nvPicPr>
          <p:cNvPr id="17" name="图片 16">
            <a:extLst>
              <a:ext uri="{FF2B5EF4-FFF2-40B4-BE49-F238E27FC236}">
                <a16:creationId xmlns:a16="http://schemas.microsoft.com/office/drawing/2014/main" id="{E59D6B68-5510-DBA4-2121-183E2EC859A5}"/>
              </a:ext>
            </a:extLst>
          </p:cNvPr>
          <p:cNvPicPr>
            <a:picLocks noChangeAspect="1"/>
          </p:cNvPicPr>
          <p:nvPr/>
        </p:nvPicPr>
        <p:blipFill>
          <a:blip r:embed="rId3"/>
          <a:srcRect t="15819" r="97426" b="54660"/>
          <a:stretch>
            <a:fillRect/>
          </a:stretch>
        </p:blipFill>
        <p:spPr>
          <a:xfrm>
            <a:off x="8765056" y="292206"/>
            <a:ext cx="165966" cy="1161972"/>
          </a:xfrm>
          <a:prstGeom prst="rect">
            <a:avLst/>
          </a:prstGeom>
        </p:spPr>
      </p:pic>
      <p:pic>
        <p:nvPicPr>
          <p:cNvPr id="18" name="图片 17">
            <a:extLst>
              <a:ext uri="{FF2B5EF4-FFF2-40B4-BE49-F238E27FC236}">
                <a16:creationId xmlns:a16="http://schemas.microsoft.com/office/drawing/2014/main" id="{486CE2B0-E887-9738-B3F4-7ED9DA68C49D}"/>
              </a:ext>
            </a:extLst>
          </p:cNvPr>
          <p:cNvPicPr>
            <a:picLocks noChangeAspect="1"/>
          </p:cNvPicPr>
          <p:nvPr/>
        </p:nvPicPr>
        <p:blipFill>
          <a:blip r:embed="rId3"/>
          <a:srcRect t="15819" r="97426" b="54660"/>
          <a:stretch>
            <a:fillRect/>
          </a:stretch>
        </p:blipFill>
        <p:spPr>
          <a:xfrm>
            <a:off x="9100084" y="3988777"/>
            <a:ext cx="165966" cy="1161972"/>
          </a:xfrm>
          <a:prstGeom prst="rect">
            <a:avLst/>
          </a:prstGeom>
        </p:spPr>
      </p:pic>
    </p:spTree>
    <p:extLst>
      <p:ext uri="{BB962C8B-B14F-4D97-AF65-F5344CB8AC3E}">
        <p14:creationId xmlns:p14="http://schemas.microsoft.com/office/powerpoint/2010/main" val="2382881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3DA2-62CC-6AA3-2FFE-E70F6C4336DF}"/>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E6D232A2-4246-AADE-3360-60F39D32A2F6}"/>
              </a:ext>
            </a:extLst>
          </p:cNvPr>
          <p:cNvPicPr>
            <a:picLocks noChangeAspect="1"/>
          </p:cNvPicPr>
          <p:nvPr/>
        </p:nvPicPr>
        <p:blipFill>
          <a:blip r:embed="rId3"/>
          <a:srcRect l="16329" t="5185" r="44012" b="22712"/>
          <a:stretch>
            <a:fillRect/>
          </a:stretch>
        </p:blipFill>
        <p:spPr>
          <a:xfrm>
            <a:off x="3420817" y="142416"/>
            <a:ext cx="1949749" cy="4907765"/>
          </a:xfrm>
          <a:prstGeom prst="rect">
            <a:avLst/>
          </a:prstGeom>
        </p:spPr>
      </p:pic>
      <p:graphicFrame>
        <p:nvGraphicFramePr>
          <p:cNvPr id="5" name="表格 4">
            <a:extLst>
              <a:ext uri="{FF2B5EF4-FFF2-40B4-BE49-F238E27FC236}">
                <a16:creationId xmlns:a16="http://schemas.microsoft.com/office/drawing/2014/main" id="{6B79703B-88CD-4305-1A87-4FD0BB15ACE0}"/>
              </a:ext>
            </a:extLst>
          </p:cNvPr>
          <p:cNvGraphicFramePr>
            <a:graphicFrameLocks noGrp="1"/>
          </p:cNvGraphicFramePr>
          <p:nvPr>
            <p:extLst>
              <p:ext uri="{D42A27DB-BD31-4B8C-83A1-F6EECF244321}">
                <p14:modId xmlns:p14="http://schemas.microsoft.com/office/powerpoint/2010/main" val="1572908458"/>
              </p:ext>
            </p:extLst>
          </p:nvPr>
        </p:nvGraphicFramePr>
        <p:xfrm>
          <a:off x="2862016" y="142416"/>
          <a:ext cx="558801" cy="4961456"/>
        </p:xfrm>
        <a:graphic>
          <a:graphicData uri="http://schemas.openxmlformats.org/drawingml/2006/table">
            <a:tbl>
              <a:tblPr>
                <a:tableStyleId>{2D5ABB26-0587-4C30-8999-92F81FD0307C}</a:tableStyleId>
              </a:tblPr>
              <a:tblGrid>
                <a:gridCol w="558801">
                  <a:extLst>
                    <a:ext uri="{9D8B030D-6E8A-4147-A177-3AD203B41FA5}">
                      <a16:colId xmlns:a16="http://schemas.microsoft.com/office/drawing/2014/main" val="2874461644"/>
                    </a:ext>
                  </a:extLst>
                </a:gridCol>
              </a:tblGrid>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PER52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2315210124"/>
                  </a:ext>
                </a:extLst>
              </a:tr>
              <a:tr h="155791">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PER63</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1462553788"/>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4CL1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2001517310"/>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PER5</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2336029715"/>
                  </a:ext>
                </a:extLst>
              </a:tr>
              <a:tr h="155791">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CCOAOMT</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2682798983"/>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ACT-2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1961673724"/>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PER51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2710827001"/>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CYP98A2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1834648543"/>
                  </a:ext>
                </a:extLst>
              </a:tr>
              <a:tr h="155791">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PER64</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2182845469"/>
                  </a:ext>
                </a:extLst>
              </a:tr>
              <a:tr h="155791">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PER41</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4011854650"/>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CYP73A14</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696525131"/>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POD</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67484020"/>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PAL</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1908613515"/>
                  </a:ext>
                </a:extLst>
              </a:tr>
              <a:tr h="155791">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CYP98A3</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3856833664"/>
                  </a:ext>
                </a:extLst>
              </a:tr>
              <a:tr h="287726">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GSVIVT00023967001</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2527416394"/>
                  </a:ext>
                </a:extLst>
              </a:tr>
              <a:tr h="155791">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PER24</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3584943867"/>
                  </a:ext>
                </a:extLst>
              </a:tr>
              <a:tr h="155791">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POXN1</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110322956"/>
                  </a:ext>
                </a:extLst>
              </a:tr>
              <a:tr h="155791">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CSE</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1653090429"/>
                  </a:ext>
                </a:extLst>
              </a:tr>
              <a:tr h="155791">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AHT1</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2010352880"/>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ASAT3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514514206"/>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GT5</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524493590"/>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4CL2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3472802181"/>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PER51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1901933963"/>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HST</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3860155682"/>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PER52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3688774327"/>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CYP98A2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2263188478"/>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AT1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3120590628"/>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PER53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934245925"/>
                  </a:ext>
                </a:extLst>
              </a:tr>
              <a:tr h="155791">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4CLL9</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2797717481"/>
                  </a:ext>
                </a:extLst>
              </a:tr>
              <a:tr h="155791">
                <a:tc>
                  <a:txBody>
                    <a:bodyPr/>
                    <a:lstStyle/>
                    <a:p>
                      <a:pPr algn="r" fontAlgn="ctr">
                        <a:buNone/>
                      </a:pPr>
                      <a:r>
                        <a:rPr lang="en-US" sz="800" i="1" u="none" strike="noStrike">
                          <a:effectLst/>
                          <a:latin typeface="Arial" panose="020B0604020202020204" pitchFamily="34" charset="0"/>
                          <a:cs typeface="Arial" panose="020B0604020202020204" pitchFamily="34" charset="0"/>
                        </a:rPr>
                        <a:t>PER52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2635126176"/>
                  </a:ext>
                </a:extLst>
              </a:tr>
              <a:tr h="155791">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BAHD1</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405" marR="6405" marT="6405" marB="0" anchor="ctr"/>
                </a:tc>
                <a:extLst>
                  <a:ext uri="{0D108BD9-81ED-4DB2-BD59-A6C34878D82A}">
                    <a16:rowId xmlns:a16="http://schemas.microsoft.com/office/drawing/2014/main" val="4063030561"/>
                  </a:ext>
                </a:extLst>
              </a:tr>
            </a:tbl>
          </a:graphicData>
        </a:graphic>
      </p:graphicFrame>
      <p:sp>
        <p:nvSpPr>
          <p:cNvPr id="6" name="文本框 5">
            <a:extLst>
              <a:ext uri="{FF2B5EF4-FFF2-40B4-BE49-F238E27FC236}">
                <a16:creationId xmlns:a16="http://schemas.microsoft.com/office/drawing/2014/main" id="{9C1E41BD-20EE-3F9B-C847-038D074BDDF9}"/>
              </a:ext>
            </a:extLst>
          </p:cNvPr>
          <p:cNvSpPr txBox="1"/>
          <p:nvPr/>
        </p:nvSpPr>
        <p:spPr>
          <a:xfrm>
            <a:off x="4072040" y="-17814"/>
            <a:ext cx="1244600" cy="246221"/>
          </a:xfrm>
          <a:prstGeom prst="rect">
            <a:avLst/>
          </a:prstGeom>
          <a:noFill/>
        </p:spPr>
        <p:txBody>
          <a:bodyPr wrap="square" rtlCol="0">
            <a:spAutoFit/>
          </a:bodyPr>
          <a:lstStyle/>
          <a:p>
            <a:r>
              <a:rPr kumimoji="1" lang="en-US" altLang="zh-CN" sz="1000" b="1" dirty="0">
                <a:latin typeface="Times New Roman" panose="02020603050405020304" pitchFamily="18" charset="0"/>
                <a:cs typeface="Times New Roman" panose="02020603050405020304" pitchFamily="18" charset="0"/>
              </a:rPr>
              <a:t>KO00940</a:t>
            </a:r>
            <a:endParaRPr kumimoji="1" lang="zh-CN" altLang="en-US" sz="1000" b="1"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1317C1DF-9DA8-55BB-D704-282131E2B015}"/>
              </a:ext>
            </a:extLst>
          </p:cNvPr>
          <p:cNvPicPr>
            <a:picLocks noChangeAspect="1"/>
          </p:cNvPicPr>
          <p:nvPr/>
        </p:nvPicPr>
        <p:blipFill>
          <a:blip r:embed="rId4"/>
          <a:srcRect l="16837" t="17312" r="43966" b="34416"/>
          <a:stretch>
            <a:fillRect/>
          </a:stretch>
        </p:blipFill>
        <p:spPr>
          <a:xfrm>
            <a:off x="805009" y="2664482"/>
            <a:ext cx="1977686" cy="1800771"/>
          </a:xfrm>
          <a:prstGeom prst="rect">
            <a:avLst/>
          </a:prstGeom>
        </p:spPr>
      </p:pic>
      <p:sp>
        <p:nvSpPr>
          <p:cNvPr id="9" name="文本框 8">
            <a:extLst>
              <a:ext uri="{FF2B5EF4-FFF2-40B4-BE49-F238E27FC236}">
                <a16:creationId xmlns:a16="http://schemas.microsoft.com/office/drawing/2014/main" id="{6FA3C8F0-3E5A-E1E9-FF6D-EE07EF2B11C9}"/>
              </a:ext>
            </a:extLst>
          </p:cNvPr>
          <p:cNvSpPr txBox="1"/>
          <p:nvPr/>
        </p:nvSpPr>
        <p:spPr>
          <a:xfrm>
            <a:off x="1474217" y="2472221"/>
            <a:ext cx="1244600" cy="246221"/>
          </a:xfrm>
          <a:prstGeom prst="rect">
            <a:avLst/>
          </a:prstGeom>
          <a:noFill/>
        </p:spPr>
        <p:txBody>
          <a:bodyPr wrap="square" rtlCol="0">
            <a:spAutoFit/>
          </a:bodyPr>
          <a:lstStyle/>
          <a:p>
            <a:r>
              <a:rPr kumimoji="1" lang="en-US" altLang="zh-CN" sz="1000" b="1" dirty="0">
                <a:latin typeface="Times New Roman" panose="02020603050405020304" pitchFamily="18" charset="0"/>
                <a:cs typeface="Times New Roman" panose="02020603050405020304" pitchFamily="18" charset="0"/>
              </a:rPr>
              <a:t>KO01210</a:t>
            </a:r>
            <a:endParaRPr kumimoji="1" lang="zh-CN" altLang="en-US" sz="1000" b="1" dirty="0">
              <a:latin typeface="Times New Roman" panose="02020603050405020304" pitchFamily="18" charset="0"/>
              <a:cs typeface="Times New Roman" panose="02020603050405020304" pitchFamily="18" charset="0"/>
            </a:endParaRPr>
          </a:p>
        </p:txBody>
      </p:sp>
      <p:graphicFrame>
        <p:nvGraphicFramePr>
          <p:cNvPr id="10" name="表格 9">
            <a:extLst>
              <a:ext uri="{FF2B5EF4-FFF2-40B4-BE49-F238E27FC236}">
                <a16:creationId xmlns:a16="http://schemas.microsoft.com/office/drawing/2014/main" id="{7B690F17-1A0C-A493-4303-350FF374CBF0}"/>
              </a:ext>
            </a:extLst>
          </p:cNvPr>
          <p:cNvGraphicFramePr>
            <a:graphicFrameLocks noGrp="1"/>
          </p:cNvGraphicFramePr>
          <p:nvPr>
            <p:extLst>
              <p:ext uri="{D42A27DB-BD31-4B8C-83A1-F6EECF244321}">
                <p14:modId xmlns:p14="http://schemas.microsoft.com/office/powerpoint/2010/main" val="3692994350"/>
              </p:ext>
            </p:extLst>
          </p:nvPr>
        </p:nvGraphicFramePr>
        <p:xfrm>
          <a:off x="-72551" y="2700686"/>
          <a:ext cx="844127" cy="1729959"/>
        </p:xfrm>
        <a:graphic>
          <a:graphicData uri="http://schemas.openxmlformats.org/drawingml/2006/table">
            <a:tbl>
              <a:tblPr>
                <a:tableStyleId>{2D5ABB26-0587-4C30-8999-92F81FD0307C}</a:tableStyleId>
              </a:tblPr>
              <a:tblGrid>
                <a:gridCol w="844127">
                  <a:extLst>
                    <a:ext uri="{9D8B030D-6E8A-4147-A177-3AD203B41FA5}">
                      <a16:colId xmlns:a16="http://schemas.microsoft.com/office/drawing/2014/main" val="2893234103"/>
                    </a:ext>
                  </a:extLst>
                </a:gridCol>
              </a:tblGrid>
              <a:tr h="157269">
                <a:tc>
                  <a:txBody>
                    <a:bodyPr/>
                    <a:lstStyle/>
                    <a:p>
                      <a:pPr algn="r" fontAlgn="ctr">
                        <a:buNone/>
                      </a:pPr>
                      <a:r>
                        <a:rPr lang="en-US" sz="800" i="1" u="none" strike="noStrike">
                          <a:effectLst/>
                          <a:latin typeface="Arial" panose="020B0604020202020204" pitchFamily="34" charset="0"/>
                          <a:cs typeface="Arial" panose="020B0604020202020204" pitchFamily="34" charset="0"/>
                        </a:rPr>
                        <a:t>IDH1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17315246"/>
                  </a:ext>
                </a:extLst>
              </a:tr>
              <a:tr h="157269">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SSU1</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861778825"/>
                  </a:ext>
                </a:extLst>
              </a:tr>
              <a:tr h="157269">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AT3G58610</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772080635"/>
                  </a:ext>
                </a:extLst>
              </a:tr>
              <a:tr h="157269">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ACY1</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235628829"/>
                  </a:ext>
                </a:extLst>
              </a:tr>
              <a:tr h="157269">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ACO3</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654092062"/>
                  </a:ext>
                </a:extLst>
              </a:tr>
              <a:tr h="157269">
                <a:tc>
                  <a:txBody>
                    <a:bodyPr/>
                    <a:lstStyle/>
                    <a:p>
                      <a:pPr algn="r" fontAlgn="ctr">
                        <a:buNone/>
                      </a:pPr>
                      <a:r>
                        <a:rPr lang="en-US" sz="800" i="1" u="none" strike="noStrike">
                          <a:effectLst/>
                          <a:latin typeface="Arial" panose="020B0604020202020204" pitchFamily="34" charset="0"/>
                          <a:cs typeface="Arial" panose="020B0604020202020204" pitchFamily="34" charset="0"/>
                        </a:rPr>
                        <a:t>ACO3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861155408"/>
                  </a:ext>
                </a:extLst>
              </a:tr>
              <a:tr h="157269">
                <a:tc>
                  <a:txBody>
                    <a:bodyPr/>
                    <a:lstStyle/>
                    <a:p>
                      <a:pPr algn="r" fontAlgn="ctr">
                        <a:buNone/>
                      </a:pPr>
                      <a:r>
                        <a:rPr lang="en-US" sz="800" i="1" u="none" strike="noStrike">
                          <a:effectLst/>
                          <a:latin typeface="Arial" panose="020B0604020202020204" pitchFamily="34" charset="0"/>
                          <a:cs typeface="Arial" panose="020B0604020202020204" pitchFamily="34" charset="0"/>
                        </a:rPr>
                        <a:t>ASP1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20156826"/>
                  </a:ext>
                </a:extLst>
              </a:tr>
              <a:tr h="157269">
                <a:tc>
                  <a:txBody>
                    <a:bodyPr/>
                    <a:lstStyle/>
                    <a:p>
                      <a:pPr algn="r" fontAlgn="ctr">
                        <a:buNone/>
                      </a:pPr>
                      <a:r>
                        <a:rPr lang="en-US" sz="800" i="1" u="none" strike="noStrike">
                          <a:effectLst/>
                          <a:latin typeface="Arial" panose="020B0604020202020204" pitchFamily="34" charset="0"/>
                          <a:cs typeface="Arial" panose="020B0604020202020204" pitchFamily="34" charset="0"/>
                        </a:rPr>
                        <a:t>CSY2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729331016"/>
                  </a:ext>
                </a:extLst>
              </a:tr>
              <a:tr h="157269">
                <a:tc>
                  <a:txBody>
                    <a:bodyPr/>
                    <a:lstStyle/>
                    <a:p>
                      <a:pPr algn="r" fontAlgn="ctr">
                        <a:buNone/>
                      </a:pPr>
                      <a:r>
                        <a:rPr lang="en-US" sz="800" i="1" u="none" strike="noStrike">
                          <a:effectLst/>
                          <a:latin typeface="Arial" panose="020B0604020202020204" pitchFamily="34" charset="0"/>
                          <a:cs typeface="Arial" panose="020B0604020202020204" pitchFamily="34" charset="0"/>
                        </a:rPr>
                        <a:t>IDH5</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144055015"/>
                  </a:ext>
                </a:extLst>
              </a:tr>
              <a:tr h="157269">
                <a:tc>
                  <a:txBody>
                    <a:bodyPr/>
                    <a:lstStyle/>
                    <a:p>
                      <a:pPr algn="r" fontAlgn="ctr">
                        <a:buNone/>
                      </a:pPr>
                      <a:r>
                        <a:rPr lang="en-US" sz="800" i="1" u="none" strike="noStrike">
                          <a:effectLst/>
                          <a:latin typeface="Arial" panose="020B0604020202020204" pitchFamily="34" charset="0"/>
                          <a:cs typeface="Arial" panose="020B0604020202020204" pitchFamily="34" charset="0"/>
                        </a:rPr>
                        <a:t>ACY1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2753186402"/>
                  </a:ext>
                </a:extLst>
              </a:tr>
              <a:tr h="157269">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IPMSB</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646424969"/>
                  </a:ext>
                </a:extLst>
              </a:tr>
            </a:tbl>
          </a:graphicData>
        </a:graphic>
      </p:graphicFrame>
      <p:pic>
        <p:nvPicPr>
          <p:cNvPr id="12" name="图片 11">
            <a:extLst>
              <a:ext uri="{FF2B5EF4-FFF2-40B4-BE49-F238E27FC236}">
                <a16:creationId xmlns:a16="http://schemas.microsoft.com/office/drawing/2014/main" id="{56EBA7E8-1C23-EE89-CEAE-AF7776BDB02E}"/>
              </a:ext>
            </a:extLst>
          </p:cNvPr>
          <p:cNvPicPr>
            <a:picLocks noChangeAspect="1"/>
          </p:cNvPicPr>
          <p:nvPr/>
        </p:nvPicPr>
        <p:blipFill>
          <a:blip r:embed="rId5"/>
          <a:srcRect l="16944" t="17074" r="43855" b="34649"/>
          <a:stretch>
            <a:fillRect/>
          </a:stretch>
        </p:blipFill>
        <p:spPr>
          <a:xfrm>
            <a:off x="823591" y="116306"/>
            <a:ext cx="1977686" cy="1800771"/>
          </a:xfrm>
          <a:prstGeom prst="rect">
            <a:avLst/>
          </a:prstGeom>
        </p:spPr>
      </p:pic>
      <p:sp>
        <p:nvSpPr>
          <p:cNvPr id="13" name="文本框 12">
            <a:extLst>
              <a:ext uri="{FF2B5EF4-FFF2-40B4-BE49-F238E27FC236}">
                <a16:creationId xmlns:a16="http://schemas.microsoft.com/office/drawing/2014/main" id="{C58C1C15-8414-FC4E-C04A-49B369C45FD7}"/>
              </a:ext>
            </a:extLst>
          </p:cNvPr>
          <p:cNvSpPr txBox="1"/>
          <p:nvPr/>
        </p:nvSpPr>
        <p:spPr>
          <a:xfrm>
            <a:off x="1486414" y="-62453"/>
            <a:ext cx="751123" cy="246221"/>
          </a:xfrm>
          <a:prstGeom prst="rect">
            <a:avLst/>
          </a:prstGeom>
          <a:noFill/>
        </p:spPr>
        <p:txBody>
          <a:bodyPr wrap="square" rtlCol="0">
            <a:spAutoFit/>
          </a:bodyPr>
          <a:lstStyle/>
          <a:p>
            <a:r>
              <a:rPr kumimoji="1" lang="en-US" altLang="zh-CN" sz="1000" b="1" dirty="0">
                <a:latin typeface="Times New Roman" panose="02020603050405020304" pitchFamily="18" charset="0"/>
                <a:cs typeface="Times New Roman" panose="02020603050405020304" pitchFamily="18" charset="0"/>
              </a:rPr>
              <a:t>KO00513</a:t>
            </a:r>
            <a:endParaRPr kumimoji="1" lang="zh-CN" altLang="en-US" sz="1000" b="1" dirty="0">
              <a:latin typeface="Times New Roman" panose="02020603050405020304" pitchFamily="18" charset="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795C4518-4809-2C07-46A3-A9A685BF47BD}"/>
              </a:ext>
            </a:extLst>
          </p:cNvPr>
          <p:cNvGraphicFramePr>
            <a:graphicFrameLocks noGrp="1"/>
          </p:cNvGraphicFramePr>
          <p:nvPr>
            <p:extLst>
              <p:ext uri="{D42A27DB-BD31-4B8C-83A1-F6EECF244321}">
                <p14:modId xmlns:p14="http://schemas.microsoft.com/office/powerpoint/2010/main" val="1383341894"/>
              </p:ext>
            </p:extLst>
          </p:nvPr>
        </p:nvGraphicFramePr>
        <p:xfrm>
          <a:off x="236996" y="119132"/>
          <a:ext cx="558801" cy="1831874"/>
        </p:xfrm>
        <a:graphic>
          <a:graphicData uri="http://schemas.openxmlformats.org/drawingml/2006/table">
            <a:tbl>
              <a:tblPr>
                <a:tableStyleId>{2D5ABB26-0587-4C30-8999-92F81FD0307C}</a:tableStyleId>
              </a:tblPr>
              <a:tblGrid>
                <a:gridCol w="558801">
                  <a:extLst>
                    <a:ext uri="{9D8B030D-6E8A-4147-A177-3AD203B41FA5}">
                      <a16:colId xmlns:a16="http://schemas.microsoft.com/office/drawing/2014/main" val="700883386"/>
                    </a:ext>
                  </a:extLst>
                </a:gridCol>
              </a:tblGrid>
              <a:tr h="166534">
                <a:tc>
                  <a:txBody>
                    <a:bodyPr/>
                    <a:lstStyle/>
                    <a:p>
                      <a:pPr algn="r" fontAlgn="ctr">
                        <a:buNone/>
                      </a:pPr>
                      <a:r>
                        <a:rPr lang="en-US" sz="800" i="1" u="none" strike="noStrike">
                          <a:effectLst/>
                          <a:latin typeface="Arial" panose="020B0604020202020204" pitchFamily="34" charset="0"/>
                          <a:cs typeface="Arial" panose="020B0604020202020204" pitchFamily="34" charset="0"/>
                        </a:rPr>
                        <a:t>OST3B</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2559531139"/>
                  </a:ext>
                </a:extLst>
              </a:tr>
              <a:tr h="166534">
                <a:tc>
                  <a:txBody>
                    <a:bodyPr/>
                    <a:lstStyle/>
                    <a:p>
                      <a:pPr algn="r" fontAlgn="ctr">
                        <a:buNone/>
                      </a:pPr>
                      <a:r>
                        <a:rPr lang="en-US" sz="800" i="1" u="none" strike="noStrike">
                          <a:effectLst/>
                          <a:latin typeface="Arial" panose="020B0604020202020204" pitchFamily="34" charset="0"/>
                          <a:cs typeface="Arial" panose="020B0604020202020204" pitchFamily="34" charset="0"/>
                        </a:rPr>
                        <a:t>GALT1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54321959"/>
                  </a:ext>
                </a:extLst>
              </a:tr>
              <a:tr h="166534">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STT3A</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860295698"/>
                  </a:ext>
                </a:extLst>
              </a:tr>
              <a:tr h="166534">
                <a:tc>
                  <a:txBody>
                    <a:bodyPr/>
                    <a:lstStyle/>
                    <a:p>
                      <a:pPr algn="r" fontAlgn="ctr">
                        <a:buNone/>
                      </a:pPr>
                      <a:r>
                        <a:rPr lang="en-US" sz="800" i="1" u="none" strike="noStrike">
                          <a:effectLst/>
                          <a:latin typeface="Arial" panose="020B0604020202020204" pitchFamily="34" charset="0"/>
                          <a:cs typeface="Arial" panose="020B0604020202020204" pitchFamily="34" charset="0"/>
                        </a:rPr>
                        <a:t>OST3B</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730691737"/>
                  </a:ext>
                </a:extLst>
              </a:tr>
              <a:tr h="166534">
                <a:tc>
                  <a:txBody>
                    <a:bodyPr/>
                    <a:lstStyle/>
                    <a:p>
                      <a:pPr algn="r" fontAlgn="ctr">
                        <a:buNone/>
                      </a:pPr>
                      <a:r>
                        <a:rPr lang="en-US" sz="800" i="1" u="none" strike="noStrike">
                          <a:effectLst/>
                          <a:latin typeface="Arial" panose="020B0604020202020204" pitchFamily="34" charset="0"/>
                          <a:cs typeface="Arial" panose="020B0604020202020204" pitchFamily="34" charset="0"/>
                        </a:rPr>
                        <a:t>FUT13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4244777116"/>
                  </a:ext>
                </a:extLst>
              </a:tr>
              <a:tr h="166534">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TUN</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105311046"/>
                  </a:ext>
                </a:extLst>
              </a:tr>
              <a:tr h="166534">
                <a:tc>
                  <a:txBody>
                    <a:bodyPr/>
                    <a:lstStyle/>
                    <a:p>
                      <a:pPr algn="r" fontAlgn="ctr">
                        <a:buNone/>
                      </a:pPr>
                      <a:r>
                        <a:rPr lang="en-US" sz="800" i="1" u="none" strike="noStrike">
                          <a:effectLst/>
                          <a:latin typeface="Arial" panose="020B0604020202020204" pitchFamily="34" charset="0"/>
                          <a:cs typeface="Arial" panose="020B0604020202020204" pitchFamily="34" charset="0"/>
                        </a:rPr>
                        <a:t>STT3B</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2750159504"/>
                  </a:ext>
                </a:extLst>
              </a:tr>
              <a:tr h="166534">
                <a:tc>
                  <a:txBody>
                    <a:bodyPr/>
                    <a:lstStyle/>
                    <a:p>
                      <a:pPr algn="r" fontAlgn="ctr">
                        <a:buNone/>
                      </a:pPr>
                      <a:r>
                        <a:rPr lang="en-US" sz="800" i="1" u="none" strike="noStrike">
                          <a:effectLst/>
                          <a:latin typeface="Arial" panose="020B0604020202020204" pitchFamily="34" charset="0"/>
                          <a:cs typeface="Arial" panose="020B0604020202020204" pitchFamily="34" charset="0"/>
                        </a:rPr>
                        <a:t>MNS3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612773473"/>
                  </a:ext>
                </a:extLst>
              </a:tr>
              <a:tr h="166534">
                <a:tc>
                  <a:txBody>
                    <a:bodyPr/>
                    <a:lstStyle/>
                    <a:p>
                      <a:pPr algn="r" fontAlgn="ctr">
                        <a:buNone/>
                      </a:pPr>
                      <a:r>
                        <a:rPr lang="en-US" sz="800" i="1" u="none" strike="noStrike">
                          <a:effectLst/>
                          <a:latin typeface="Arial" panose="020B0604020202020204" pitchFamily="34" charset="0"/>
                          <a:cs typeface="Arial" panose="020B0604020202020204" pitchFamily="34" charset="0"/>
                        </a:rPr>
                        <a:t>HEX01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17414018"/>
                  </a:ext>
                </a:extLst>
              </a:tr>
              <a:tr h="166534">
                <a:tc>
                  <a:txBody>
                    <a:bodyPr/>
                    <a:lstStyle/>
                    <a:p>
                      <a:pPr algn="r" fontAlgn="ctr">
                        <a:buNone/>
                      </a:pPr>
                      <a:r>
                        <a:rPr lang="en-US" sz="800" i="1" u="none" strike="noStrike">
                          <a:effectLst/>
                          <a:latin typeface="Arial" panose="020B0604020202020204" pitchFamily="34" charset="0"/>
                          <a:cs typeface="Arial" panose="020B0604020202020204" pitchFamily="34" charset="0"/>
                        </a:rPr>
                        <a:t>ALG11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905513800"/>
                  </a:ext>
                </a:extLst>
              </a:tr>
              <a:tr h="166534">
                <a:tc>
                  <a:txBody>
                    <a:bodyPr/>
                    <a:lstStyle/>
                    <a:p>
                      <a:pPr algn="r" fontAlgn="ctr">
                        <a:buNone/>
                      </a:pPr>
                      <a:r>
                        <a:rPr lang="en-US" sz="800" i="1" u="none" strike="noStrike" dirty="0">
                          <a:effectLst/>
                          <a:latin typeface="Arial" panose="020B0604020202020204" pitchFamily="34" charset="0"/>
                          <a:cs typeface="Arial" panose="020B0604020202020204" pitchFamily="34" charset="0"/>
                        </a:rPr>
                        <a:t>ALG9</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4288766577"/>
                  </a:ext>
                </a:extLst>
              </a:tr>
            </a:tbl>
          </a:graphicData>
        </a:graphic>
      </p:graphicFrame>
      <p:pic>
        <p:nvPicPr>
          <p:cNvPr id="18" name="图片 17">
            <a:extLst>
              <a:ext uri="{FF2B5EF4-FFF2-40B4-BE49-F238E27FC236}">
                <a16:creationId xmlns:a16="http://schemas.microsoft.com/office/drawing/2014/main" id="{CD28CF5A-7431-0859-EAB9-0F21A936C6AD}"/>
              </a:ext>
            </a:extLst>
          </p:cNvPr>
          <p:cNvPicPr>
            <a:picLocks noChangeAspect="1"/>
          </p:cNvPicPr>
          <p:nvPr/>
        </p:nvPicPr>
        <p:blipFill>
          <a:blip r:embed="rId6"/>
          <a:srcRect l="16917" t="23627" r="43959" b="52381"/>
          <a:stretch>
            <a:fillRect/>
          </a:stretch>
        </p:blipFill>
        <p:spPr>
          <a:xfrm>
            <a:off x="808285" y="1968404"/>
            <a:ext cx="1970035" cy="581413"/>
          </a:xfrm>
          <a:prstGeom prst="rect">
            <a:avLst/>
          </a:prstGeom>
        </p:spPr>
      </p:pic>
      <p:graphicFrame>
        <p:nvGraphicFramePr>
          <p:cNvPr id="19" name="表格 18">
            <a:extLst>
              <a:ext uri="{FF2B5EF4-FFF2-40B4-BE49-F238E27FC236}">
                <a16:creationId xmlns:a16="http://schemas.microsoft.com/office/drawing/2014/main" id="{73AD4BD0-E230-DF53-2A74-3D21C5AC2B90}"/>
              </a:ext>
            </a:extLst>
          </p:cNvPr>
          <p:cNvGraphicFramePr>
            <a:graphicFrameLocks noGrp="1"/>
          </p:cNvGraphicFramePr>
          <p:nvPr>
            <p:extLst>
              <p:ext uri="{D42A27DB-BD31-4B8C-83A1-F6EECF244321}">
                <p14:modId xmlns:p14="http://schemas.microsoft.com/office/powerpoint/2010/main" val="1773397068"/>
              </p:ext>
            </p:extLst>
          </p:nvPr>
        </p:nvGraphicFramePr>
        <p:xfrm>
          <a:off x="112540" y="2017508"/>
          <a:ext cx="695745" cy="537105"/>
        </p:xfrm>
        <a:graphic>
          <a:graphicData uri="http://schemas.openxmlformats.org/drawingml/2006/table">
            <a:tbl>
              <a:tblPr>
                <a:tableStyleId>{2D5ABB26-0587-4C30-8999-92F81FD0307C}</a:tableStyleId>
              </a:tblPr>
              <a:tblGrid>
                <a:gridCol w="695745">
                  <a:extLst>
                    <a:ext uri="{9D8B030D-6E8A-4147-A177-3AD203B41FA5}">
                      <a16:colId xmlns:a16="http://schemas.microsoft.com/office/drawing/2014/main" val="3022490901"/>
                    </a:ext>
                  </a:extLst>
                </a:gridCol>
              </a:tblGrid>
              <a:tr h="179035">
                <a:tc>
                  <a:txBody>
                    <a:bodyPr/>
                    <a:lstStyle/>
                    <a:p>
                      <a:pPr algn="r" fontAlgn="ctr">
                        <a:buNone/>
                      </a:pPr>
                      <a:r>
                        <a:rPr lang="en-US" sz="800" i="1" u="none" strike="noStrike" dirty="0">
                          <a:effectLst/>
                        </a:rPr>
                        <a:t>SS</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835281209"/>
                  </a:ext>
                </a:extLst>
              </a:tr>
              <a:tr h="179035">
                <a:tc>
                  <a:txBody>
                    <a:bodyPr/>
                    <a:lstStyle/>
                    <a:p>
                      <a:pPr algn="r" fontAlgn="ctr">
                        <a:buNone/>
                      </a:pPr>
                      <a:r>
                        <a:rPr lang="en-US" sz="800" i="1" u="none" strike="noStrike" dirty="0">
                          <a:effectLst/>
                        </a:rPr>
                        <a:t>CYP71D55</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266402772"/>
                  </a:ext>
                </a:extLst>
              </a:tr>
              <a:tr h="179035">
                <a:tc>
                  <a:txBody>
                    <a:bodyPr/>
                    <a:lstStyle/>
                    <a:p>
                      <a:pPr algn="r" fontAlgn="ctr">
                        <a:buNone/>
                      </a:pPr>
                      <a:r>
                        <a:rPr lang="en-US" sz="800" i="1" u="none" strike="noStrike" dirty="0">
                          <a:effectLst/>
                        </a:rPr>
                        <a:t>CCR1</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2669809706"/>
                  </a:ext>
                </a:extLst>
              </a:tr>
            </a:tbl>
          </a:graphicData>
        </a:graphic>
      </p:graphicFrame>
      <p:sp>
        <p:nvSpPr>
          <p:cNvPr id="20" name="文本框 19">
            <a:extLst>
              <a:ext uri="{FF2B5EF4-FFF2-40B4-BE49-F238E27FC236}">
                <a16:creationId xmlns:a16="http://schemas.microsoft.com/office/drawing/2014/main" id="{5C3F77DD-0F5A-8076-0F9E-5700E1A30F86}"/>
              </a:ext>
            </a:extLst>
          </p:cNvPr>
          <p:cNvSpPr txBox="1"/>
          <p:nvPr/>
        </p:nvSpPr>
        <p:spPr>
          <a:xfrm>
            <a:off x="1451170" y="1860091"/>
            <a:ext cx="1244600" cy="246221"/>
          </a:xfrm>
          <a:prstGeom prst="rect">
            <a:avLst/>
          </a:prstGeom>
          <a:noFill/>
        </p:spPr>
        <p:txBody>
          <a:bodyPr wrap="square" rtlCol="0">
            <a:spAutoFit/>
          </a:bodyPr>
          <a:lstStyle/>
          <a:p>
            <a:r>
              <a:rPr kumimoji="1" lang="en-US" altLang="zh-CN" sz="1000" b="1" dirty="0">
                <a:latin typeface="Times New Roman" panose="02020603050405020304" pitchFamily="18" charset="0"/>
                <a:cs typeface="Times New Roman" panose="02020603050405020304" pitchFamily="18" charset="0"/>
              </a:rPr>
              <a:t>KO00909</a:t>
            </a:r>
            <a:endParaRPr kumimoji="1" lang="zh-CN" altLang="en-US" sz="1000" b="1" dirty="0">
              <a:latin typeface="Times New Roman" panose="02020603050405020304" pitchFamily="18" charset="0"/>
              <a:cs typeface="Times New Roman" panose="02020603050405020304" pitchFamily="18" charset="0"/>
            </a:endParaRPr>
          </a:p>
        </p:txBody>
      </p:sp>
      <p:pic>
        <p:nvPicPr>
          <p:cNvPr id="26" name="图片 25">
            <a:extLst>
              <a:ext uri="{FF2B5EF4-FFF2-40B4-BE49-F238E27FC236}">
                <a16:creationId xmlns:a16="http://schemas.microsoft.com/office/drawing/2014/main" id="{9ED0BEFC-73ED-3F8D-C124-E6F857878597}"/>
              </a:ext>
            </a:extLst>
          </p:cNvPr>
          <p:cNvPicPr>
            <a:picLocks noChangeAspect="1"/>
          </p:cNvPicPr>
          <p:nvPr/>
        </p:nvPicPr>
        <p:blipFill>
          <a:blip r:embed="rId7"/>
          <a:srcRect l="16775" t="15115" r="44051" b="31062"/>
          <a:stretch>
            <a:fillRect/>
          </a:stretch>
        </p:blipFill>
        <p:spPr>
          <a:xfrm>
            <a:off x="790032" y="4572617"/>
            <a:ext cx="1974849" cy="2268638"/>
          </a:xfrm>
          <a:prstGeom prst="rect">
            <a:avLst/>
          </a:prstGeom>
        </p:spPr>
      </p:pic>
      <p:sp>
        <p:nvSpPr>
          <p:cNvPr id="27" name="文本框 26">
            <a:extLst>
              <a:ext uri="{FF2B5EF4-FFF2-40B4-BE49-F238E27FC236}">
                <a16:creationId xmlns:a16="http://schemas.microsoft.com/office/drawing/2014/main" id="{4A9D0124-70DA-176B-5E41-89364A9ADD0A}"/>
              </a:ext>
            </a:extLst>
          </p:cNvPr>
          <p:cNvSpPr txBox="1"/>
          <p:nvPr/>
        </p:nvSpPr>
        <p:spPr>
          <a:xfrm>
            <a:off x="1439021" y="4395137"/>
            <a:ext cx="1244600" cy="246221"/>
          </a:xfrm>
          <a:prstGeom prst="rect">
            <a:avLst/>
          </a:prstGeom>
          <a:noFill/>
        </p:spPr>
        <p:txBody>
          <a:bodyPr wrap="square" rtlCol="0">
            <a:spAutoFit/>
          </a:bodyPr>
          <a:lstStyle/>
          <a:p>
            <a:r>
              <a:rPr kumimoji="1" lang="en-US" altLang="zh-CN" sz="1000" b="1" dirty="0">
                <a:latin typeface="Times New Roman" panose="02020603050405020304" pitchFamily="18" charset="0"/>
                <a:cs typeface="Times New Roman" panose="02020603050405020304" pitchFamily="18" charset="0"/>
              </a:rPr>
              <a:t>KO00020</a:t>
            </a:r>
            <a:endParaRPr kumimoji="1" lang="zh-CN" altLang="en-US" sz="1000" b="1" dirty="0">
              <a:latin typeface="Times New Roman" panose="02020603050405020304" pitchFamily="18" charset="0"/>
              <a:cs typeface="Times New Roman" panose="02020603050405020304" pitchFamily="18" charset="0"/>
            </a:endParaRPr>
          </a:p>
        </p:txBody>
      </p:sp>
      <p:graphicFrame>
        <p:nvGraphicFramePr>
          <p:cNvPr id="29" name="表格 28">
            <a:extLst>
              <a:ext uri="{FF2B5EF4-FFF2-40B4-BE49-F238E27FC236}">
                <a16:creationId xmlns:a16="http://schemas.microsoft.com/office/drawing/2014/main" id="{5588EBEE-18F1-1FED-1C43-4D540AEC042A}"/>
              </a:ext>
            </a:extLst>
          </p:cNvPr>
          <p:cNvGraphicFramePr>
            <a:graphicFrameLocks noGrp="1"/>
          </p:cNvGraphicFramePr>
          <p:nvPr>
            <p:extLst>
              <p:ext uri="{D42A27DB-BD31-4B8C-83A1-F6EECF244321}">
                <p14:modId xmlns:p14="http://schemas.microsoft.com/office/powerpoint/2010/main" val="1573156948"/>
              </p:ext>
            </p:extLst>
          </p:nvPr>
        </p:nvGraphicFramePr>
        <p:xfrm>
          <a:off x="-35468" y="4587069"/>
          <a:ext cx="825500" cy="2254186"/>
        </p:xfrm>
        <a:graphic>
          <a:graphicData uri="http://schemas.openxmlformats.org/drawingml/2006/table">
            <a:tbl>
              <a:tblPr>
                <a:tableStyleId>{2D5ABB26-0587-4C30-8999-92F81FD0307C}</a:tableStyleId>
              </a:tblPr>
              <a:tblGrid>
                <a:gridCol w="825500">
                  <a:extLst>
                    <a:ext uri="{9D8B030D-6E8A-4147-A177-3AD203B41FA5}">
                      <a16:colId xmlns:a16="http://schemas.microsoft.com/office/drawing/2014/main" val="2155347440"/>
                    </a:ext>
                  </a:extLst>
                </a:gridCol>
              </a:tblGrid>
              <a:tr h="161652">
                <a:tc>
                  <a:txBody>
                    <a:bodyPr/>
                    <a:lstStyle/>
                    <a:p>
                      <a:pPr algn="r" fontAlgn="ctr">
                        <a:buNone/>
                      </a:pPr>
                      <a:r>
                        <a:rPr lang="en-US" sz="800" i="1" u="none" strike="noStrike">
                          <a:effectLst/>
                        </a:rPr>
                        <a:t>IDH1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913513003"/>
                  </a:ext>
                </a:extLst>
              </a:tr>
              <a:tr h="161652">
                <a:tc>
                  <a:txBody>
                    <a:bodyPr/>
                    <a:lstStyle/>
                    <a:p>
                      <a:pPr algn="r" fontAlgn="ctr">
                        <a:buNone/>
                      </a:pPr>
                      <a:r>
                        <a:rPr lang="en-US" sz="800" i="1" u="none" strike="noStrike">
                          <a:effectLst/>
                        </a:rPr>
                        <a:t>LPD1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694413030"/>
                  </a:ext>
                </a:extLst>
              </a:tr>
              <a:tr h="161652">
                <a:tc>
                  <a:txBody>
                    <a:bodyPr/>
                    <a:lstStyle/>
                    <a:p>
                      <a:pPr algn="r" fontAlgn="ctr">
                        <a:buNone/>
                      </a:pPr>
                      <a:r>
                        <a:rPr lang="en-US" sz="800" i="1" u="none" strike="noStrike">
                          <a:effectLst/>
                        </a:rPr>
                        <a:t>MDHG</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558178582"/>
                  </a:ext>
                </a:extLst>
              </a:tr>
              <a:tr h="161652">
                <a:tc>
                  <a:txBody>
                    <a:bodyPr/>
                    <a:lstStyle/>
                    <a:p>
                      <a:pPr algn="r" fontAlgn="ctr">
                        <a:buNone/>
                      </a:pPr>
                      <a:r>
                        <a:rPr lang="en-US" sz="800" i="1" u="none" strike="noStrike">
                          <a:effectLst/>
                        </a:rPr>
                        <a:t>ACO3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219958003"/>
                  </a:ext>
                </a:extLst>
              </a:tr>
              <a:tr h="161652">
                <a:tc>
                  <a:txBody>
                    <a:bodyPr/>
                    <a:lstStyle/>
                    <a:p>
                      <a:pPr algn="r" fontAlgn="ctr">
                        <a:buNone/>
                      </a:pPr>
                      <a:r>
                        <a:rPr lang="en-US" sz="800" i="1" u="none" strike="noStrike">
                          <a:effectLst/>
                        </a:rPr>
                        <a:t>ACO3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756827034"/>
                  </a:ext>
                </a:extLst>
              </a:tr>
              <a:tr h="161652">
                <a:tc>
                  <a:txBody>
                    <a:bodyPr/>
                    <a:lstStyle/>
                    <a:p>
                      <a:pPr algn="r" fontAlgn="ctr">
                        <a:buNone/>
                      </a:pPr>
                      <a:r>
                        <a:rPr lang="en-US" sz="800" i="1" u="none" strike="noStrike">
                          <a:effectLst/>
                        </a:rPr>
                        <a:t>E1-BETA-2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154270611"/>
                  </a:ext>
                </a:extLst>
              </a:tr>
              <a:tr h="152710">
                <a:tc>
                  <a:txBody>
                    <a:bodyPr/>
                    <a:lstStyle/>
                    <a:p>
                      <a:pPr algn="r" fontAlgn="ctr">
                        <a:buNone/>
                      </a:pPr>
                      <a:r>
                        <a:rPr lang="en-US" sz="800" i="1" u="none" strike="noStrike">
                          <a:effectLst/>
                        </a:rPr>
                        <a:t>PCKA</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018217790"/>
                  </a:ext>
                </a:extLst>
              </a:tr>
              <a:tr h="161652">
                <a:tc>
                  <a:txBody>
                    <a:bodyPr/>
                    <a:lstStyle/>
                    <a:p>
                      <a:pPr algn="r" fontAlgn="ctr">
                        <a:buNone/>
                      </a:pPr>
                      <a:r>
                        <a:rPr lang="en-US" sz="800" i="1" u="none" strike="noStrike">
                          <a:effectLst/>
                        </a:rPr>
                        <a:t>CSY2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712028563"/>
                  </a:ext>
                </a:extLst>
              </a:tr>
              <a:tr h="161652">
                <a:tc>
                  <a:txBody>
                    <a:bodyPr/>
                    <a:lstStyle/>
                    <a:p>
                      <a:pPr algn="r" fontAlgn="ctr">
                        <a:buNone/>
                      </a:pPr>
                      <a:r>
                        <a:rPr lang="en-US" sz="800" i="1" u="none" strike="noStrike">
                          <a:effectLst/>
                        </a:rPr>
                        <a:t>FLBR</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2760297379"/>
                  </a:ext>
                </a:extLst>
              </a:tr>
              <a:tr h="161652">
                <a:tc>
                  <a:txBody>
                    <a:bodyPr/>
                    <a:lstStyle/>
                    <a:p>
                      <a:pPr algn="r" fontAlgn="ctr">
                        <a:buNone/>
                      </a:pPr>
                      <a:r>
                        <a:rPr lang="en-US" sz="800" i="1" u="none" strike="noStrike" dirty="0">
                          <a:effectLst/>
                        </a:rPr>
                        <a:t>IDH5</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241734837"/>
                  </a:ext>
                </a:extLst>
              </a:tr>
              <a:tr h="161652">
                <a:tc>
                  <a:txBody>
                    <a:bodyPr/>
                    <a:lstStyle/>
                    <a:p>
                      <a:pPr algn="r" fontAlgn="ctr">
                        <a:buNone/>
                      </a:pPr>
                      <a:r>
                        <a:rPr lang="en-US" sz="800" i="1" u="none" strike="noStrike">
                          <a:effectLst/>
                        </a:rPr>
                        <a:t>FUM1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125984490"/>
                  </a:ext>
                </a:extLst>
              </a:tr>
              <a:tr h="161652">
                <a:tc>
                  <a:txBody>
                    <a:bodyPr/>
                    <a:lstStyle/>
                    <a:p>
                      <a:pPr algn="r" fontAlgn="ctr">
                        <a:buNone/>
                      </a:pPr>
                      <a:r>
                        <a:rPr lang="en-US" sz="800" i="1" u="none" strike="noStrike">
                          <a:effectLst/>
                        </a:rPr>
                        <a:t>SCOA</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920682496"/>
                  </a:ext>
                </a:extLst>
              </a:tr>
              <a:tr h="161652">
                <a:tc>
                  <a:txBody>
                    <a:bodyPr/>
                    <a:lstStyle/>
                    <a:p>
                      <a:pPr algn="r" fontAlgn="ctr">
                        <a:buNone/>
                      </a:pPr>
                      <a:r>
                        <a:rPr lang="en-US" sz="800" i="1" u="none" strike="noStrike">
                          <a:effectLst/>
                        </a:rPr>
                        <a:t>AT4G26910</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746633209"/>
                  </a:ext>
                </a:extLst>
              </a:tr>
              <a:tr h="161652">
                <a:tc>
                  <a:txBody>
                    <a:bodyPr/>
                    <a:lstStyle/>
                    <a:p>
                      <a:pPr algn="r" fontAlgn="ctr">
                        <a:buNone/>
                      </a:pPr>
                      <a:r>
                        <a:rPr lang="en-US" sz="800" i="1" u="none" strike="noStrike" dirty="0">
                          <a:effectLst/>
                        </a:rPr>
                        <a:t>ACLB-1</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273199882"/>
                  </a:ext>
                </a:extLst>
              </a:tr>
            </a:tbl>
          </a:graphicData>
        </a:graphic>
      </p:graphicFrame>
      <p:pic>
        <p:nvPicPr>
          <p:cNvPr id="4" name="图片 3">
            <a:extLst>
              <a:ext uri="{FF2B5EF4-FFF2-40B4-BE49-F238E27FC236}">
                <a16:creationId xmlns:a16="http://schemas.microsoft.com/office/drawing/2014/main" id="{03E990C3-7688-CB78-072E-608913660104}"/>
              </a:ext>
            </a:extLst>
          </p:cNvPr>
          <p:cNvPicPr>
            <a:picLocks noChangeAspect="1"/>
          </p:cNvPicPr>
          <p:nvPr/>
        </p:nvPicPr>
        <p:blipFill>
          <a:blip r:embed="rId8"/>
          <a:srcRect l="16625" t="10464" r="25939" b="6681"/>
          <a:stretch>
            <a:fillRect/>
          </a:stretch>
        </p:blipFill>
        <p:spPr>
          <a:xfrm>
            <a:off x="5888747" y="165408"/>
            <a:ext cx="2880256" cy="5082431"/>
          </a:xfrm>
          <a:prstGeom prst="rect">
            <a:avLst/>
          </a:prstGeom>
        </p:spPr>
      </p:pic>
      <p:sp>
        <p:nvSpPr>
          <p:cNvPr id="7" name="文本框 6">
            <a:extLst>
              <a:ext uri="{FF2B5EF4-FFF2-40B4-BE49-F238E27FC236}">
                <a16:creationId xmlns:a16="http://schemas.microsoft.com/office/drawing/2014/main" id="{FEC2DF90-8B3F-48BC-31DF-9471BA6C85E3}"/>
              </a:ext>
            </a:extLst>
          </p:cNvPr>
          <p:cNvSpPr txBox="1"/>
          <p:nvPr/>
        </p:nvSpPr>
        <p:spPr>
          <a:xfrm>
            <a:off x="6568644" y="-24581"/>
            <a:ext cx="1342664" cy="246221"/>
          </a:xfrm>
          <a:prstGeom prst="rect">
            <a:avLst/>
          </a:prstGeom>
          <a:noFill/>
        </p:spPr>
        <p:txBody>
          <a:bodyPr wrap="square" rtlCol="0">
            <a:spAutoFit/>
          </a:bodyPr>
          <a:lstStyle>
            <a:defPPr>
              <a:defRPr lang="zh-CN"/>
            </a:defPPr>
            <a:lvl1pPr>
              <a:defRPr kumimoji="1" sz="1000" b="1">
                <a:latin typeface="Times New Roman" panose="02020603050405020304" pitchFamily="18" charset="0"/>
                <a:cs typeface="Times New Roman" panose="02020603050405020304" pitchFamily="18" charset="0"/>
              </a:defRPr>
            </a:lvl1pPr>
          </a:lstStyle>
          <a:p>
            <a:r>
              <a:rPr lang="en-US" altLang="zh-CN" dirty="0"/>
              <a:t>KO04016</a:t>
            </a:r>
            <a:endParaRPr lang="zh-CN" altLang="en-US" dirty="0"/>
          </a:p>
        </p:txBody>
      </p:sp>
      <p:graphicFrame>
        <p:nvGraphicFramePr>
          <p:cNvPr id="15" name="表格 14">
            <a:extLst>
              <a:ext uri="{FF2B5EF4-FFF2-40B4-BE49-F238E27FC236}">
                <a16:creationId xmlns:a16="http://schemas.microsoft.com/office/drawing/2014/main" id="{95E9B886-2696-2A18-B8DC-885E96DC50D5}"/>
              </a:ext>
            </a:extLst>
          </p:cNvPr>
          <p:cNvGraphicFramePr>
            <a:graphicFrameLocks noGrp="1"/>
          </p:cNvGraphicFramePr>
          <p:nvPr>
            <p:extLst>
              <p:ext uri="{D42A27DB-BD31-4B8C-83A1-F6EECF244321}">
                <p14:modId xmlns:p14="http://schemas.microsoft.com/office/powerpoint/2010/main" val="2399156778"/>
              </p:ext>
            </p:extLst>
          </p:nvPr>
        </p:nvGraphicFramePr>
        <p:xfrm>
          <a:off x="5208850" y="170110"/>
          <a:ext cx="679897" cy="4208490"/>
        </p:xfrm>
        <a:graphic>
          <a:graphicData uri="http://schemas.openxmlformats.org/drawingml/2006/table">
            <a:tbl>
              <a:tblPr>
                <a:tableStyleId>{2D5ABB26-0587-4C30-8999-92F81FD0307C}</a:tableStyleId>
              </a:tblPr>
              <a:tblGrid>
                <a:gridCol w="679897">
                  <a:extLst>
                    <a:ext uri="{9D8B030D-6E8A-4147-A177-3AD203B41FA5}">
                      <a16:colId xmlns:a16="http://schemas.microsoft.com/office/drawing/2014/main" val="3751732759"/>
                    </a:ext>
                  </a:extLst>
                </a:gridCol>
              </a:tblGrid>
              <a:tr h="161865">
                <a:tc>
                  <a:txBody>
                    <a:bodyPr/>
                    <a:lstStyle/>
                    <a:p>
                      <a:pPr algn="r" fontAlgn="ctr">
                        <a:buNone/>
                      </a:pPr>
                      <a:r>
                        <a:rPr lang="en-US" sz="800" i="1" u="none" strike="noStrike">
                          <a:effectLst/>
                        </a:rPr>
                        <a:t>MKS1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4096203456"/>
                  </a:ext>
                </a:extLst>
              </a:tr>
              <a:tr h="161865">
                <a:tc>
                  <a:txBody>
                    <a:bodyPr/>
                    <a:lstStyle/>
                    <a:p>
                      <a:pPr algn="r" fontAlgn="ctr">
                        <a:buNone/>
                      </a:pPr>
                      <a:r>
                        <a:rPr lang="en-US" sz="800" i="1" u="none" strike="noStrike">
                          <a:effectLst/>
                        </a:rPr>
                        <a:t>BAK1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4273127063"/>
                  </a:ext>
                </a:extLst>
              </a:tr>
              <a:tr h="161865">
                <a:tc>
                  <a:txBody>
                    <a:bodyPr/>
                    <a:lstStyle/>
                    <a:p>
                      <a:pPr algn="r" fontAlgn="ctr">
                        <a:buNone/>
                      </a:pPr>
                      <a:r>
                        <a:rPr lang="en-US" sz="800" i="1" u="none" strike="noStrike">
                          <a:effectLst/>
                        </a:rPr>
                        <a:t>ACS2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2993240186"/>
                  </a:ext>
                </a:extLst>
              </a:tr>
              <a:tr h="161865">
                <a:tc>
                  <a:txBody>
                    <a:bodyPr/>
                    <a:lstStyle/>
                    <a:p>
                      <a:pPr algn="r" fontAlgn="ctr">
                        <a:buNone/>
                      </a:pPr>
                      <a:r>
                        <a:rPr lang="en-US" sz="800" i="1" u="none" strike="noStrike">
                          <a:effectLst/>
                        </a:rPr>
                        <a:t>MAPKKK18</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2974519884"/>
                  </a:ext>
                </a:extLst>
              </a:tr>
              <a:tr h="161865">
                <a:tc>
                  <a:txBody>
                    <a:bodyPr/>
                    <a:lstStyle/>
                    <a:p>
                      <a:pPr algn="r" fontAlgn="ctr">
                        <a:buNone/>
                      </a:pPr>
                      <a:r>
                        <a:rPr lang="en-US" sz="800" i="1" u="none" strike="noStrike">
                          <a:effectLst/>
                        </a:rPr>
                        <a:t>CTR1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2705942910"/>
                  </a:ext>
                </a:extLst>
              </a:tr>
              <a:tr h="161865">
                <a:tc>
                  <a:txBody>
                    <a:bodyPr/>
                    <a:lstStyle/>
                    <a:p>
                      <a:pPr algn="r" fontAlgn="ctr">
                        <a:buNone/>
                      </a:pPr>
                      <a:r>
                        <a:rPr lang="en-US" sz="800" i="1" u="none" strike="noStrike">
                          <a:effectLst/>
                        </a:rPr>
                        <a:t>MKK2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2191743256"/>
                  </a:ext>
                </a:extLst>
              </a:tr>
              <a:tr h="161865">
                <a:tc>
                  <a:txBody>
                    <a:bodyPr/>
                    <a:lstStyle/>
                    <a:p>
                      <a:pPr algn="r" fontAlgn="ctr">
                        <a:buNone/>
                      </a:pPr>
                      <a:r>
                        <a:rPr lang="en-US" sz="800" i="1" u="none" strike="noStrike">
                          <a:effectLst/>
                        </a:rPr>
                        <a:t>ETR2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1672385692"/>
                  </a:ext>
                </a:extLst>
              </a:tr>
              <a:tr h="161865">
                <a:tc>
                  <a:txBody>
                    <a:bodyPr/>
                    <a:lstStyle/>
                    <a:p>
                      <a:pPr algn="r" fontAlgn="ctr">
                        <a:buNone/>
                      </a:pPr>
                      <a:r>
                        <a:rPr lang="en-US" sz="800" i="1" u="none" strike="noStrike">
                          <a:effectLst/>
                        </a:rPr>
                        <a:t>MPK7</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296765686"/>
                  </a:ext>
                </a:extLst>
              </a:tr>
              <a:tr h="161865">
                <a:tc>
                  <a:txBody>
                    <a:bodyPr/>
                    <a:lstStyle/>
                    <a:p>
                      <a:pPr algn="r" fontAlgn="ctr">
                        <a:buNone/>
                      </a:pPr>
                      <a:r>
                        <a:rPr lang="en-US" sz="800" i="1" u="none" strike="noStrike" dirty="0">
                          <a:effectLst/>
                        </a:rPr>
                        <a:t>EIN3</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1758657016"/>
                  </a:ext>
                </a:extLst>
              </a:tr>
              <a:tr h="161865">
                <a:tc>
                  <a:txBody>
                    <a:bodyPr/>
                    <a:lstStyle/>
                    <a:p>
                      <a:pPr algn="r" fontAlgn="ctr">
                        <a:buNone/>
                      </a:pPr>
                      <a:r>
                        <a:rPr lang="en-US" sz="800" i="1" u="none" strike="noStrike">
                          <a:effectLst/>
                        </a:rPr>
                        <a:t>MPK3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4035186702"/>
                  </a:ext>
                </a:extLst>
              </a:tr>
              <a:tr h="161865">
                <a:tc>
                  <a:txBody>
                    <a:bodyPr/>
                    <a:lstStyle/>
                    <a:p>
                      <a:pPr algn="r" fontAlgn="ctr">
                        <a:buNone/>
                      </a:pPr>
                      <a:r>
                        <a:rPr lang="en-US" sz="800" i="1" u="none" strike="noStrike">
                          <a:effectLst/>
                        </a:rPr>
                        <a:t>VIP1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4051433006"/>
                  </a:ext>
                </a:extLst>
              </a:tr>
              <a:tr h="161865">
                <a:tc>
                  <a:txBody>
                    <a:bodyPr/>
                    <a:lstStyle/>
                    <a:p>
                      <a:pPr algn="r" fontAlgn="ctr">
                        <a:buNone/>
                      </a:pPr>
                      <a:r>
                        <a:rPr lang="en-US" sz="800" i="1" u="none" strike="noStrike">
                          <a:effectLst/>
                        </a:rPr>
                        <a:t>WRKY28</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1076054585"/>
                  </a:ext>
                </a:extLst>
              </a:tr>
              <a:tr h="161865">
                <a:tc>
                  <a:txBody>
                    <a:bodyPr/>
                    <a:lstStyle/>
                    <a:p>
                      <a:pPr algn="r" fontAlgn="ctr">
                        <a:buNone/>
                      </a:pPr>
                      <a:r>
                        <a:rPr lang="en-US" sz="800" i="1" u="none" strike="noStrike">
                          <a:effectLst/>
                        </a:rPr>
                        <a:t>EIN3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2520173114"/>
                  </a:ext>
                </a:extLst>
              </a:tr>
              <a:tr h="161865">
                <a:tc>
                  <a:txBody>
                    <a:bodyPr/>
                    <a:lstStyle/>
                    <a:p>
                      <a:pPr algn="r" fontAlgn="ctr">
                        <a:buNone/>
                      </a:pPr>
                      <a:r>
                        <a:rPr lang="en-US" sz="800" i="1" u="none" strike="noStrike">
                          <a:effectLst/>
                        </a:rPr>
                        <a:t>SAPK3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850053287"/>
                  </a:ext>
                </a:extLst>
              </a:tr>
              <a:tr h="161865">
                <a:tc>
                  <a:txBody>
                    <a:bodyPr/>
                    <a:lstStyle/>
                    <a:p>
                      <a:pPr algn="r" fontAlgn="ctr">
                        <a:buNone/>
                      </a:pPr>
                      <a:r>
                        <a:rPr lang="en-US" sz="800" i="1" u="none" strike="noStrike">
                          <a:effectLst/>
                        </a:rPr>
                        <a:t>EBF2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3949723144"/>
                  </a:ext>
                </a:extLst>
              </a:tr>
              <a:tr h="161865">
                <a:tc>
                  <a:txBody>
                    <a:bodyPr/>
                    <a:lstStyle/>
                    <a:p>
                      <a:pPr algn="r" fontAlgn="ctr">
                        <a:buNone/>
                      </a:pPr>
                      <a:r>
                        <a:rPr lang="en-US" sz="800" i="1" u="none" strike="noStrike">
                          <a:effectLst/>
                        </a:rPr>
                        <a:t>EBF2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3095160177"/>
                  </a:ext>
                </a:extLst>
              </a:tr>
              <a:tr h="161865">
                <a:tc>
                  <a:txBody>
                    <a:bodyPr/>
                    <a:lstStyle/>
                    <a:p>
                      <a:pPr algn="r" fontAlgn="ctr">
                        <a:buNone/>
                      </a:pPr>
                      <a:r>
                        <a:rPr lang="en-US" sz="800" i="1" u="none" strike="noStrike">
                          <a:effectLst/>
                        </a:rPr>
                        <a:t>CTR1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1139217220"/>
                  </a:ext>
                </a:extLst>
              </a:tr>
              <a:tr h="161865">
                <a:tc>
                  <a:txBody>
                    <a:bodyPr/>
                    <a:lstStyle/>
                    <a:p>
                      <a:pPr algn="r" fontAlgn="ctr">
                        <a:buNone/>
                      </a:pPr>
                      <a:r>
                        <a:rPr lang="en-US" sz="800" i="1" u="none" strike="noStrike">
                          <a:effectLst/>
                        </a:rPr>
                        <a:t>RBOHE</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455701537"/>
                  </a:ext>
                </a:extLst>
              </a:tr>
              <a:tr h="161865">
                <a:tc>
                  <a:txBody>
                    <a:bodyPr/>
                    <a:lstStyle/>
                    <a:p>
                      <a:pPr algn="r" fontAlgn="ctr">
                        <a:buNone/>
                      </a:pPr>
                      <a:r>
                        <a:rPr lang="en-US" sz="800" i="1" u="none" strike="noStrike">
                          <a:effectLst/>
                        </a:rPr>
                        <a:t>RBOHB</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269674347"/>
                  </a:ext>
                </a:extLst>
              </a:tr>
              <a:tr h="161865">
                <a:tc>
                  <a:txBody>
                    <a:bodyPr/>
                    <a:lstStyle/>
                    <a:p>
                      <a:pPr algn="r" fontAlgn="ctr">
                        <a:buNone/>
                      </a:pPr>
                      <a:r>
                        <a:rPr lang="en-US" sz="800" i="1" u="none" strike="noStrike">
                          <a:effectLst/>
                        </a:rPr>
                        <a:t>MYC2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634844880"/>
                  </a:ext>
                </a:extLst>
              </a:tr>
              <a:tr h="161865">
                <a:tc>
                  <a:txBody>
                    <a:bodyPr/>
                    <a:lstStyle/>
                    <a:p>
                      <a:pPr algn="r" fontAlgn="ctr">
                        <a:buNone/>
                      </a:pPr>
                      <a:r>
                        <a:rPr lang="en-US" sz="800" i="1" u="none" strike="noStrike">
                          <a:effectLst/>
                        </a:rPr>
                        <a:t>MKK3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1372124261"/>
                  </a:ext>
                </a:extLst>
              </a:tr>
              <a:tr h="161865">
                <a:tc>
                  <a:txBody>
                    <a:bodyPr/>
                    <a:lstStyle/>
                    <a:p>
                      <a:pPr algn="r" fontAlgn="ctr">
                        <a:buNone/>
                      </a:pPr>
                      <a:r>
                        <a:rPr lang="en-US" sz="800" i="1" u="none" strike="noStrike">
                          <a:effectLst/>
                        </a:rPr>
                        <a:t>EPF2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106641002"/>
                  </a:ext>
                </a:extLst>
              </a:tr>
              <a:tr h="161865">
                <a:tc>
                  <a:txBody>
                    <a:bodyPr/>
                    <a:lstStyle/>
                    <a:p>
                      <a:pPr algn="r" fontAlgn="ctr">
                        <a:buNone/>
                      </a:pPr>
                      <a:r>
                        <a:rPr lang="en-US" sz="800" i="1" u="none" strike="noStrike">
                          <a:effectLst/>
                        </a:rPr>
                        <a:t>PYL9</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2151311002"/>
                  </a:ext>
                </a:extLst>
              </a:tr>
              <a:tr h="161865">
                <a:tc>
                  <a:txBody>
                    <a:bodyPr/>
                    <a:lstStyle/>
                    <a:p>
                      <a:pPr algn="r" fontAlgn="ctr">
                        <a:buNone/>
                      </a:pPr>
                      <a:r>
                        <a:rPr lang="en-US" sz="800" i="1" u="none" strike="noStrike">
                          <a:effectLst/>
                        </a:rPr>
                        <a:t>MKK9</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1651615216"/>
                  </a:ext>
                </a:extLst>
              </a:tr>
              <a:tr h="161865">
                <a:tc>
                  <a:txBody>
                    <a:bodyPr/>
                    <a:lstStyle/>
                    <a:p>
                      <a:pPr algn="r" fontAlgn="ctr">
                        <a:buNone/>
                      </a:pPr>
                      <a:r>
                        <a:rPr lang="en-US" sz="800" i="1" u="none" strike="noStrike">
                          <a:effectLst/>
                        </a:rPr>
                        <a:t>CHTB3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2745561197"/>
                  </a:ext>
                </a:extLst>
              </a:tr>
              <a:tr h="161865">
                <a:tc>
                  <a:txBody>
                    <a:bodyPr/>
                    <a:lstStyle/>
                    <a:p>
                      <a:pPr algn="r" fontAlgn="ctr">
                        <a:buNone/>
                      </a:pPr>
                      <a:r>
                        <a:rPr lang="en-US" sz="800" i="1" u="none" strike="noStrike" dirty="0">
                          <a:effectLst/>
                        </a:rPr>
                        <a:t>PYL4</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7845" marR="7845" marT="7845" marB="0" anchor="ctr"/>
                </a:tc>
                <a:extLst>
                  <a:ext uri="{0D108BD9-81ED-4DB2-BD59-A6C34878D82A}">
                    <a16:rowId xmlns:a16="http://schemas.microsoft.com/office/drawing/2014/main" val="1939507700"/>
                  </a:ext>
                </a:extLst>
              </a:tr>
            </a:tbl>
          </a:graphicData>
        </a:graphic>
      </p:graphicFrame>
      <p:pic>
        <p:nvPicPr>
          <p:cNvPr id="11" name="图片 10">
            <a:extLst>
              <a:ext uri="{FF2B5EF4-FFF2-40B4-BE49-F238E27FC236}">
                <a16:creationId xmlns:a16="http://schemas.microsoft.com/office/drawing/2014/main" id="{12816F16-8A86-C7EA-3E4B-F6B75CBBC640}"/>
              </a:ext>
            </a:extLst>
          </p:cNvPr>
          <p:cNvPicPr>
            <a:picLocks noChangeAspect="1"/>
          </p:cNvPicPr>
          <p:nvPr/>
        </p:nvPicPr>
        <p:blipFill>
          <a:blip r:embed="rId9"/>
          <a:srcRect l="16874" t="8945" r="25444" b="10527"/>
          <a:stretch>
            <a:fillRect/>
          </a:stretch>
        </p:blipFill>
        <p:spPr>
          <a:xfrm>
            <a:off x="9303597" y="159470"/>
            <a:ext cx="2880256" cy="5904484"/>
          </a:xfrm>
          <a:prstGeom prst="rect">
            <a:avLst/>
          </a:prstGeom>
        </p:spPr>
      </p:pic>
      <p:graphicFrame>
        <p:nvGraphicFramePr>
          <p:cNvPr id="16" name="表格 15">
            <a:extLst>
              <a:ext uri="{FF2B5EF4-FFF2-40B4-BE49-F238E27FC236}">
                <a16:creationId xmlns:a16="http://schemas.microsoft.com/office/drawing/2014/main" id="{6BD04706-4CDA-11EB-64B9-8DE1554FE874}"/>
              </a:ext>
            </a:extLst>
          </p:cNvPr>
          <p:cNvGraphicFramePr>
            <a:graphicFrameLocks noGrp="1"/>
          </p:cNvGraphicFramePr>
          <p:nvPr>
            <p:extLst>
              <p:ext uri="{D42A27DB-BD31-4B8C-83A1-F6EECF244321}">
                <p14:modId xmlns:p14="http://schemas.microsoft.com/office/powerpoint/2010/main" val="930410811"/>
              </p:ext>
            </p:extLst>
          </p:nvPr>
        </p:nvGraphicFramePr>
        <p:xfrm>
          <a:off x="8745243" y="159470"/>
          <a:ext cx="552416" cy="5152216"/>
        </p:xfrm>
        <a:graphic>
          <a:graphicData uri="http://schemas.openxmlformats.org/drawingml/2006/table">
            <a:tbl>
              <a:tblPr>
                <a:tableStyleId>{2D5ABB26-0587-4C30-8999-92F81FD0307C}</a:tableStyleId>
              </a:tblPr>
              <a:tblGrid>
                <a:gridCol w="552416">
                  <a:extLst>
                    <a:ext uri="{9D8B030D-6E8A-4147-A177-3AD203B41FA5}">
                      <a16:colId xmlns:a16="http://schemas.microsoft.com/office/drawing/2014/main" val="2442462437"/>
                    </a:ext>
                  </a:extLst>
                </a:gridCol>
              </a:tblGrid>
              <a:tr h="157169">
                <a:tc>
                  <a:txBody>
                    <a:bodyPr/>
                    <a:lstStyle/>
                    <a:p>
                      <a:pPr algn="r" fontAlgn="ctr">
                        <a:buNone/>
                      </a:pPr>
                      <a:r>
                        <a:rPr lang="en-US" sz="800" i="1" u="none" strike="noStrike">
                          <a:effectLst/>
                        </a:rPr>
                        <a:t>PP2CA</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1798397887"/>
                  </a:ext>
                </a:extLst>
              </a:tr>
              <a:tr h="157169">
                <a:tc>
                  <a:txBody>
                    <a:bodyPr/>
                    <a:lstStyle/>
                    <a:p>
                      <a:pPr algn="r" fontAlgn="ctr">
                        <a:buNone/>
                      </a:pPr>
                      <a:r>
                        <a:rPr lang="en-US" sz="800" i="1" u="none" strike="noStrike">
                          <a:effectLst/>
                        </a:rPr>
                        <a:t>VIP1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2171269546"/>
                  </a:ext>
                </a:extLst>
              </a:tr>
              <a:tr h="157169">
                <a:tc>
                  <a:txBody>
                    <a:bodyPr/>
                    <a:lstStyle/>
                    <a:p>
                      <a:pPr algn="r" fontAlgn="ctr">
                        <a:buNone/>
                      </a:pPr>
                      <a:r>
                        <a:rPr lang="en-US" sz="800" i="1" u="none" strike="noStrike">
                          <a:effectLst/>
                        </a:rPr>
                        <a:t>PYL3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2065001159"/>
                  </a:ext>
                </a:extLst>
              </a:tr>
              <a:tr h="157169">
                <a:tc>
                  <a:txBody>
                    <a:bodyPr/>
                    <a:lstStyle/>
                    <a:p>
                      <a:pPr algn="r" fontAlgn="ctr">
                        <a:buNone/>
                      </a:pPr>
                      <a:r>
                        <a:rPr lang="en-US" sz="800" i="1" u="none" strike="noStrike">
                          <a:effectLst/>
                        </a:rPr>
                        <a:t>XRN4</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3325113761"/>
                  </a:ext>
                </a:extLst>
              </a:tr>
              <a:tr h="149373">
                <a:tc>
                  <a:txBody>
                    <a:bodyPr/>
                    <a:lstStyle/>
                    <a:p>
                      <a:pPr algn="r" fontAlgn="ctr">
                        <a:buNone/>
                      </a:pPr>
                      <a:r>
                        <a:rPr lang="en-US" sz="800" i="1" u="none" strike="noStrike" dirty="0">
                          <a:effectLst/>
                        </a:rPr>
                        <a:t>MAPKKK17</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385600758"/>
                  </a:ext>
                </a:extLst>
              </a:tr>
              <a:tr h="157169">
                <a:tc>
                  <a:txBody>
                    <a:bodyPr/>
                    <a:lstStyle/>
                    <a:p>
                      <a:pPr algn="r" fontAlgn="ctr">
                        <a:buNone/>
                      </a:pPr>
                      <a:r>
                        <a:rPr lang="en-US" sz="800" i="1" u="none" strike="noStrike">
                          <a:effectLst/>
                        </a:rPr>
                        <a:t>CALM1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2308434807"/>
                  </a:ext>
                </a:extLst>
              </a:tr>
              <a:tr h="157169">
                <a:tc>
                  <a:txBody>
                    <a:bodyPr/>
                    <a:lstStyle/>
                    <a:p>
                      <a:pPr algn="r" fontAlgn="ctr">
                        <a:buNone/>
                      </a:pPr>
                      <a:r>
                        <a:rPr lang="en-US" sz="800" i="1" u="none" strike="noStrike">
                          <a:effectLst/>
                        </a:rPr>
                        <a:t>MPK7</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2619520343"/>
                  </a:ext>
                </a:extLst>
              </a:tr>
              <a:tr h="157169">
                <a:tc>
                  <a:txBody>
                    <a:bodyPr/>
                    <a:lstStyle/>
                    <a:p>
                      <a:pPr algn="r" fontAlgn="ctr">
                        <a:buNone/>
                      </a:pPr>
                      <a:r>
                        <a:rPr lang="en-US" sz="800" i="1" u="none" strike="noStrike">
                          <a:effectLst/>
                        </a:rPr>
                        <a:t>EBF2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3824119044"/>
                  </a:ext>
                </a:extLst>
              </a:tr>
              <a:tr h="157169">
                <a:tc>
                  <a:txBody>
                    <a:bodyPr/>
                    <a:lstStyle/>
                    <a:p>
                      <a:pPr algn="r" fontAlgn="ctr">
                        <a:buNone/>
                      </a:pPr>
                      <a:r>
                        <a:rPr lang="en-US" sz="800" i="1" u="none" strike="noStrike">
                          <a:effectLst/>
                        </a:rPr>
                        <a:t>RBOHE</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2830024640"/>
                  </a:ext>
                </a:extLst>
              </a:tr>
              <a:tr h="157169">
                <a:tc>
                  <a:txBody>
                    <a:bodyPr/>
                    <a:lstStyle/>
                    <a:p>
                      <a:pPr algn="r" fontAlgn="ctr">
                        <a:buNone/>
                      </a:pPr>
                      <a:r>
                        <a:rPr lang="en-US" sz="800" i="1" u="none" strike="noStrike">
                          <a:effectLst/>
                        </a:rPr>
                        <a:t>NTF3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4014629679"/>
                  </a:ext>
                </a:extLst>
              </a:tr>
              <a:tr h="157169">
                <a:tc>
                  <a:txBody>
                    <a:bodyPr/>
                    <a:lstStyle/>
                    <a:p>
                      <a:pPr algn="r" fontAlgn="ctr">
                        <a:buNone/>
                      </a:pPr>
                      <a:r>
                        <a:rPr lang="en-US" sz="800" i="1" u="none" strike="noStrike">
                          <a:effectLst/>
                        </a:rPr>
                        <a:t>EIL3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1216931582"/>
                  </a:ext>
                </a:extLst>
              </a:tr>
              <a:tr h="157169">
                <a:tc>
                  <a:txBody>
                    <a:bodyPr/>
                    <a:lstStyle/>
                    <a:p>
                      <a:pPr algn="r" fontAlgn="ctr">
                        <a:buNone/>
                      </a:pPr>
                      <a:r>
                        <a:rPr lang="en-US" sz="800" i="1" u="none" strike="noStrike">
                          <a:effectLst/>
                        </a:rPr>
                        <a:t>HMA5</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4064313429"/>
                  </a:ext>
                </a:extLst>
              </a:tr>
              <a:tr h="201493">
                <a:tc>
                  <a:txBody>
                    <a:bodyPr/>
                    <a:lstStyle/>
                    <a:p>
                      <a:pPr algn="r" fontAlgn="ctr">
                        <a:buNone/>
                      </a:pPr>
                      <a:r>
                        <a:rPr lang="en-US" sz="800" i="1" u="none" strike="noStrike">
                          <a:effectLst/>
                        </a:rPr>
                        <a:t>ERF.C.3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1125738244"/>
                  </a:ext>
                </a:extLst>
              </a:tr>
              <a:tr h="157169">
                <a:tc>
                  <a:txBody>
                    <a:bodyPr/>
                    <a:lstStyle/>
                    <a:p>
                      <a:pPr algn="r" fontAlgn="ctr">
                        <a:buNone/>
                      </a:pPr>
                      <a:r>
                        <a:rPr lang="en-US" sz="800" i="1" u="none" strike="noStrike" dirty="0">
                          <a:effectLst/>
                        </a:rPr>
                        <a:t>BAK1</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3626637614"/>
                  </a:ext>
                </a:extLst>
              </a:tr>
              <a:tr h="157169">
                <a:tc>
                  <a:txBody>
                    <a:bodyPr/>
                    <a:lstStyle/>
                    <a:p>
                      <a:pPr algn="r" fontAlgn="ctr">
                        <a:buNone/>
                      </a:pPr>
                      <a:r>
                        <a:rPr lang="en-US" sz="800" i="1" u="none" strike="noStrike" dirty="0">
                          <a:effectLst/>
                        </a:rPr>
                        <a:t>MKS1</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4001581118"/>
                  </a:ext>
                </a:extLst>
              </a:tr>
              <a:tr h="157169">
                <a:tc>
                  <a:txBody>
                    <a:bodyPr/>
                    <a:lstStyle/>
                    <a:p>
                      <a:pPr algn="r" fontAlgn="ctr">
                        <a:buNone/>
                      </a:pPr>
                      <a:r>
                        <a:rPr lang="en-US" sz="800" i="1" u="none" strike="noStrike">
                          <a:effectLst/>
                        </a:rPr>
                        <a:t>NTF4</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1683335484"/>
                  </a:ext>
                </a:extLst>
              </a:tr>
              <a:tr h="157169">
                <a:tc>
                  <a:txBody>
                    <a:bodyPr/>
                    <a:lstStyle/>
                    <a:p>
                      <a:pPr algn="r" fontAlgn="ctr">
                        <a:buNone/>
                      </a:pPr>
                      <a:r>
                        <a:rPr lang="en-US" sz="800" i="1" u="none" strike="noStrike">
                          <a:effectLst/>
                        </a:rPr>
                        <a:t>EIN4</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925393677"/>
                  </a:ext>
                </a:extLst>
              </a:tr>
              <a:tr h="157169">
                <a:tc>
                  <a:txBody>
                    <a:bodyPr/>
                    <a:lstStyle/>
                    <a:p>
                      <a:pPr algn="r" fontAlgn="ctr">
                        <a:buNone/>
                      </a:pPr>
                      <a:r>
                        <a:rPr lang="en-US" sz="800" i="1" u="none" strike="noStrike">
                          <a:effectLst/>
                        </a:rPr>
                        <a:t>ERL1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300369044"/>
                  </a:ext>
                </a:extLst>
              </a:tr>
              <a:tr h="157169">
                <a:tc>
                  <a:txBody>
                    <a:bodyPr/>
                    <a:lstStyle/>
                    <a:p>
                      <a:pPr algn="r" fontAlgn="ctr">
                        <a:buNone/>
                      </a:pPr>
                      <a:r>
                        <a:rPr lang="en-US" sz="800" i="1" u="none" strike="noStrike">
                          <a:effectLst/>
                        </a:rPr>
                        <a:t>ETR2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2579709456"/>
                  </a:ext>
                </a:extLst>
              </a:tr>
              <a:tr h="157169">
                <a:tc>
                  <a:txBody>
                    <a:bodyPr/>
                    <a:lstStyle/>
                    <a:p>
                      <a:pPr algn="r" fontAlgn="ctr">
                        <a:buNone/>
                      </a:pPr>
                      <a:r>
                        <a:rPr lang="en-US" sz="800" i="1" u="none" strike="noStrike">
                          <a:effectLst/>
                        </a:rPr>
                        <a:t>MYC2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3643311978"/>
                  </a:ext>
                </a:extLst>
              </a:tr>
              <a:tr h="157169">
                <a:tc>
                  <a:txBody>
                    <a:bodyPr/>
                    <a:lstStyle/>
                    <a:p>
                      <a:pPr algn="r" fontAlgn="ctr">
                        <a:buNone/>
                      </a:pPr>
                      <a:r>
                        <a:rPr lang="en-US" sz="800" i="1" u="none" strike="noStrike">
                          <a:effectLst/>
                        </a:rPr>
                        <a:t>ERECTA</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3974285729"/>
                  </a:ext>
                </a:extLst>
              </a:tr>
              <a:tr h="194930">
                <a:tc>
                  <a:txBody>
                    <a:bodyPr/>
                    <a:lstStyle/>
                    <a:p>
                      <a:pPr algn="r" fontAlgn="ctr">
                        <a:buNone/>
                      </a:pPr>
                      <a:r>
                        <a:rPr lang="en-US" sz="800" i="1" u="none" strike="noStrike">
                          <a:effectLst/>
                        </a:rPr>
                        <a:t>MPK3</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676776624"/>
                  </a:ext>
                </a:extLst>
              </a:tr>
              <a:tr h="0">
                <a:tc>
                  <a:txBody>
                    <a:bodyPr/>
                    <a:lstStyle/>
                    <a:p>
                      <a:pPr algn="r" fontAlgn="ctr">
                        <a:buNone/>
                      </a:pPr>
                      <a:r>
                        <a:rPr lang="en-US" sz="800" i="1" u="none" strike="noStrike" dirty="0">
                          <a:effectLst/>
                        </a:rPr>
                        <a:t>CML45</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3625257018"/>
                  </a:ext>
                </a:extLst>
              </a:tr>
              <a:tr h="172920">
                <a:tc>
                  <a:txBody>
                    <a:bodyPr/>
                    <a:lstStyle/>
                    <a:p>
                      <a:pPr algn="r" fontAlgn="ctr">
                        <a:buNone/>
                      </a:pPr>
                      <a:r>
                        <a:rPr lang="en-US" sz="800" i="1" u="none" strike="noStrike">
                          <a:effectLst/>
                        </a:rPr>
                        <a:t>SRK2E</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1280416463"/>
                  </a:ext>
                </a:extLst>
              </a:tr>
              <a:tr h="157169">
                <a:tc>
                  <a:txBody>
                    <a:bodyPr/>
                    <a:lstStyle/>
                    <a:p>
                      <a:pPr algn="r" fontAlgn="ctr">
                        <a:buNone/>
                      </a:pPr>
                      <a:r>
                        <a:rPr lang="en-US" sz="800" i="1" u="none" strike="noStrike" dirty="0">
                          <a:effectLst/>
                        </a:rPr>
                        <a:t>EIN2</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951721369"/>
                  </a:ext>
                </a:extLst>
              </a:tr>
              <a:tr h="157169">
                <a:tc>
                  <a:txBody>
                    <a:bodyPr/>
                    <a:lstStyle/>
                    <a:p>
                      <a:pPr algn="r" fontAlgn="ctr">
                        <a:buNone/>
                      </a:pPr>
                      <a:r>
                        <a:rPr lang="en-US" sz="800" i="1" u="none" strike="noStrike">
                          <a:effectLst/>
                        </a:rPr>
                        <a:t>NPK1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650442232"/>
                  </a:ext>
                </a:extLst>
              </a:tr>
              <a:tr h="157169">
                <a:tc>
                  <a:txBody>
                    <a:bodyPr/>
                    <a:lstStyle/>
                    <a:p>
                      <a:pPr algn="r" fontAlgn="ctr">
                        <a:buNone/>
                      </a:pPr>
                      <a:r>
                        <a:rPr lang="en-US" sz="800" i="1" u="none" strike="noStrike">
                          <a:effectLst/>
                        </a:rPr>
                        <a:t>EBF1</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1912132283"/>
                  </a:ext>
                </a:extLst>
              </a:tr>
              <a:tr h="157169">
                <a:tc>
                  <a:txBody>
                    <a:bodyPr/>
                    <a:lstStyle/>
                    <a:p>
                      <a:pPr algn="r" fontAlgn="ctr">
                        <a:buNone/>
                      </a:pPr>
                      <a:r>
                        <a:rPr lang="en-US" sz="800" i="1" u="none" strike="noStrike">
                          <a:effectLst/>
                        </a:rPr>
                        <a:t>WRKY26</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2033321276"/>
                  </a:ext>
                </a:extLst>
              </a:tr>
              <a:tr h="157169">
                <a:tc>
                  <a:txBody>
                    <a:bodyPr/>
                    <a:lstStyle/>
                    <a:p>
                      <a:pPr algn="r" fontAlgn="ctr">
                        <a:buNone/>
                      </a:pPr>
                      <a:r>
                        <a:rPr lang="en-US" sz="800" i="1" u="none" strike="noStrike">
                          <a:effectLst/>
                        </a:rPr>
                        <a:t>MKK2</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1922955763"/>
                  </a:ext>
                </a:extLst>
              </a:tr>
              <a:tr h="157169">
                <a:tc>
                  <a:txBody>
                    <a:bodyPr/>
                    <a:lstStyle/>
                    <a:p>
                      <a:pPr algn="r" fontAlgn="ctr">
                        <a:buNone/>
                      </a:pPr>
                      <a:r>
                        <a:rPr lang="en-US" sz="800" i="1" u="none" strike="noStrike">
                          <a:effectLst/>
                        </a:rPr>
                        <a:t>CHN50</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194264355"/>
                  </a:ext>
                </a:extLst>
              </a:tr>
              <a:tr h="218812">
                <a:tc>
                  <a:txBody>
                    <a:bodyPr/>
                    <a:lstStyle/>
                    <a:p>
                      <a:pPr algn="r" fontAlgn="ctr">
                        <a:buNone/>
                      </a:pPr>
                      <a:r>
                        <a:rPr lang="en-US" sz="800" i="1" u="none" strike="noStrike">
                          <a:effectLst/>
                        </a:rPr>
                        <a:t>CHN50</a:t>
                      </a:r>
                      <a:endParaRPr lang="en-US" sz="8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1990240504"/>
                  </a:ext>
                </a:extLst>
              </a:tr>
              <a:tr h="157169">
                <a:tc>
                  <a:txBody>
                    <a:bodyPr/>
                    <a:lstStyle/>
                    <a:p>
                      <a:pPr algn="r" fontAlgn="ctr">
                        <a:buNone/>
                      </a:pPr>
                      <a:r>
                        <a:rPr lang="en-US" sz="800" i="1" u="none" strike="noStrike" dirty="0">
                          <a:effectLst/>
                        </a:rPr>
                        <a:t>RBOHB</a:t>
                      </a:r>
                      <a:endParaRPr lang="en-US" sz="8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374" marR="6374" marT="6374" marB="0" anchor="ctr"/>
                </a:tc>
                <a:extLst>
                  <a:ext uri="{0D108BD9-81ED-4DB2-BD59-A6C34878D82A}">
                    <a16:rowId xmlns:a16="http://schemas.microsoft.com/office/drawing/2014/main" val="2776840919"/>
                  </a:ext>
                </a:extLst>
              </a:tr>
            </a:tbl>
          </a:graphicData>
        </a:graphic>
      </p:graphicFrame>
      <p:sp>
        <p:nvSpPr>
          <p:cNvPr id="17" name="文本框 16">
            <a:extLst>
              <a:ext uri="{FF2B5EF4-FFF2-40B4-BE49-F238E27FC236}">
                <a16:creationId xmlns:a16="http://schemas.microsoft.com/office/drawing/2014/main" id="{84E7493A-FC26-3E10-7D8C-04A30FD6FFBD}"/>
              </a:ext>
            </a:extLst>
          </p:cNvPr>
          <p:cNvSpPr txBox="1"/>
          <p:nvPr/>
        </p:nvSpPr>
        <p:spPr>
          <a:xfrm>
            <a:off x="9944508" y="-25412"/>
            <a:ext cx="818742" cy="247052"/>
          </a:xfrm>
          <a:prstGeom prst="rect">
            <a:avLst/>
          </a:prstGeom>
          <a:noFill/>
        </p:spPr>
        <p:txBody>
          <a:bodyPr wrap="square" rtlCol="0">
            <a:spAutoFit/>
          </a:bodyPr>
          <a:lstStyle>
            <a:defPPr>
              <a:defRPr lang="zh-CN"/>
            </a:defPPr>
            <a:lvl1pPr>
              <a:defRPr kumimoji="1" sz="1000" b="1">
                <a:latin typeface="Times New Roman" panose="02020603050405020304" pitchFamily="18" charset="0"/>
                <a:cs typeface="Times New Roman" panose="02020603050405020304" pitchFamily="18" charset="0"/>
              </a:defRPr>
            </a:lvl1pPr>
          </a:lstStyle>
          <a:p>
            <a:r>
              <a:rPr lang="en-US" altLang="zh-CN" dirty="0"/>
              <a:t>KO04016</a:t>
            </a:r>
            <a:endParaRPr lang="zh-CN" altLang="en-US" dirty="0"/>
          </a:p>
        </p:txBody>
      </p:sp>
      <p:sp>
        <p:nvSpPr>
          <p:cNvPr id="37" name="文本框 36">
            <a:extLst>
              <a:ext uri="{FF2B5EF4-FFF2-40B4-BE49-F238E27FC236}">
                <a16:creationId xmlns:a16="http://schemas.microsoft.com/office/drawing/2014/main" id="{EE6DB49A-A3C4-A111-68C7-153FFF9A0EE6}"/>
              </a:ext>
            </a:extLst>
          </p:cNvPr>
          <p:cNvSpPr txBox="1"/>
          <p:nvPr/>
        </p:nvSpPr>
        <p:spPr>
          <a:xfrm>
            <a:off x="113796" y="-17814"/>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A</a:t>
            </a:r>
            <a:endParaRPr lang="zh-CN" altLang="en-US" b="1" dirty="0">
              <a:latin typeface="Arial" panose="020B0604020202090204" pitchFamily="34" charset="0"/>
              <a:cs typeface="Arial" panose="020B0604020202090204" pitchFamily="34" charset="0"/>
            </a:endParaRPr>
          </a:p>
        </p:txBody>
      </p:sp>
      <p:sp>
        <p:nvSpPr>
          <p:cNvPr id="38" name="文本框 37">
            <a:extLst>
              <a:ext uri="{FF2B5EF4-FFF2-40B4-BE49-F238E27FC236}">
                <a16:creationId xmlns:a16="http://schemas.microsoft.com/office/drawing/2014/main" id="{8FB587C1-9D4B-E5E4-2E14-0C1E413BC8D2}"/>
              </a:ext>
            </a:extLst>
          </p:cNvPr>
          <p:cNvSpPr txBox="1"/>
          <p:nvPr/>
        </p:nvSpPr>
        <p:spPr>
          <a:xfrm>
            <a:off x="115842" y="1949257"/>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B</a:t>
            </a:r>
            <a:endParaRPr lang="zh-CN" altLang="en-US" b="1" dirty="0">
              <a:latin typeface="Arial" panose="020B0604020202090204" pitchFamily="34" charset="0"/>
              <a:cs typeface="Arial" panose="020B0604020202090204" pitchFamily="34" charset="0"/>
            </a:endParaRPr>
          </a:p>
        </p:txBody>
      </p:sp>
      <p:sp>
        <p:nvSpPr>
          <p:cNvPr id="39" name="文本框 38">
            <a:extLst>
              <a:ext uri="{FF2B5EF4-FFF2-40B4-BE49-F238E27FC236}">
                <a16:creationId xmlns:a16="http://schemas.microsoft.com/office/drawing/2014/main" id="{374E3459-90CA-61F3-9478-2E86B716816C}"/>
              </a:ext>
            </a:extLst>
          </p:cNvPr>
          <p:cNvSpPr txBox="1"/>
          <p:nvPr/>
        </p:nvSpPr>
        <p:spPr>
          <a:xfrm>
            <a:off x="115842" y="2541379"/>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C</a:t>
            </a:r>
            <a:endParaRPr lang="zh-CN" altLang="en-US" b="1" dirty="0">
              <a:latin typeface="Arial" panose="020B0604020202090204" pitchFamily="34" charset="0"/>
              <a:cs typeface="Arial" panose="020B0604020202090204" pitchFamily="34" charset="0"/>
            </a:endParaRPr>
          </a:p>
        </p:txBody>
      </p:sp>
      <p:sp>
        <p:nvSpPr>
          <p:cNvPr id="40" name="文本框 39">
            <a:extLst>
              <a:ext uri="{FF2B5EF4-FFF2-40B4-BE49-F238E27FC236}">
                <a16:creationId xmlns:a16="http://schemas.microsoft.com/office/drawing/2014/main" id="{FCEFE695-1F25-3576-F343-B4ADED5BD6AD}"/>
              </a:ext>
            </a:extLst>
          </p:cNvPr>
          <p:cNvSpPr txBox="1"/>
          <p:nvPr/>
        </p:nvSpPr>
        <p:spPr>
          <a:xfrm>
            <a:off x="111444" y="4544196"/>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D</a:t>
            </a:r>
            <a:endParaRPr lang="zh-CN" altLang="en-US" b="1" dirty="0">
              <a:latin typeface="Arial" panose="020B0604020202090204" pitchFamily="34" charset="0"/>
              <a:cs typeface="Arial" panose="020B0604020202090204" pitchFamily="34" charset="0"/>
            </a:endParaRPr>
          </a:p>
        </p:txBody>
      </p:sp>
      <p:sp>
        <p:nvSpPr>
          <p:cNvPr id="41" name="文本框 40">
            <a:extLst>
              <a:ext uri="{FF2B5EF4-FFF2-40B4-BE49-F238E27FC236}">
                <a16:creationId xmlns:a16="http://schemas.microsoft.com/office/drawing/2014/main" id="{CAA18D18-279E-B3DF-01FD-3DE1815F1C3C}"/>
              </a:ext>
            </a:extLst>
          </p:cNvPr>
          <p:cNvSpPr txBox="1"/>
          <p:nvPr/>
        </p:nvSpPr>
        <p:spPr>
          <a:xfrm>
            <a:off x="2763831" y="-47294"/>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E</a:t>
            </a:r>
            <a:endParaRPr lang="zh-CN" altLang="en-US" b="1" dirty="0">
              <a:latin typeface="Arial" panose="020B0604020202090204" pitchFamily="34" charset="0"/>
              <a:cs typeface="Arial" panose="020B0604020202090204" pitchFamily="34" charset="0"/>
            </a:endParaRPr>
          </a:p>
        </p:txBody>
      </p:sp>
      <p:sp>
        <p:nvSpPr>
          <p:cNvPr id="42" name="文本框 41">
            <a:extLst>
              <a:ext uri="{FF2B5EF4-FFF2-40B4-BE49-F238E27FC236}">
                <a16:creationId xmlns:a16="http://schemas.microsoft.com/office/drawing/2014/main" id="{350B154A-9AAF-2BE2-0387-77EB9D2E8CD6}"/>
              </a:ext>
            </a:extLst>
          </p:cNvPr>
          <p:cNvSpPr txBox="1"/>
          <p:nvPr/>
        </p:nvSpPr>
        <p:spPr>
          <a:xfrm>
            <a:off x="5367605" y="-67301"/>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F</a:t>
            </a:r>
            <a:endParaRPr lang="zh-CN" altLang="en-US" b="1" dirty="0">
              <a:latin typeface="Arial" panose="020B0604020202090204" pitchFamily="34" charset="0"/>
              <a:cs typeface="Arial" panose="020B0604020202090204" pitchFamily="34" charset="0"/>
            </a:endParaRPr>
          </a:p>
        </p:txBody>
      </p:sp>
      <p:sp>
        <p:nvSpPr>
          <p:cNvPr id="43" name="文本框 42">
            <a:extLst>
              <a:ext uri="{FF2B5EF4-FFF2-40B4-BE49-F238E27FC236}">
                <a16:creationId xmlns:a16="http://schemas.microsoft.com/office/drawing/2014/main" id="{52A518C8-D87B-77E3-97CE-5D17BB780C91}"/>
              </a:ext>
            </a:extLst>
          </p:cNvPr>
          <p:cNvSpPr txBox="1"/>
          <p:nvPr/>
        </p:nvSpPr>
        <p:spPr>
          <a:xfrm>
            <a:off x="8776435" y="-79370"/>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G</a:t>
            </a:r>
            <a:endParaRPr lang="zh-CN" altLang="en-US" b="1" dirty="0">
              <a:latin typeface="Arial" panose="020B0604020202090204" pitchFamily="34" charset="0"/>
              <a:cs typeface="Arial" panose="020B0604020202090204" pitchFamily="34" charset="0"/>
            </a:endParaRPr>
          </a:p>
        </p:txBody>
      </p:sp>
      <p:sp>
        <p:nvSpPr>
          <p:cNvPr id="23" name="文本框 22">
            <a:extLst>
              <a:ext uri="{FF2B5EF4-FFF2-40B4-BE49-F238E27FC236}">
                <a16:creationId xmlns:a16="http://schemas.microsoft.com/office/drawing/2014/main" id="{65802A73-5D80-7ACF-D259-35126EEE67C6}"/>
              </a:ext>
            </a:extLst>
          </p:cNvPr>
          <p:cNvSpPr txBox="1"/>
          <p:nvPr/>
        </p:nvSpPr>
        <p:spPr>
          <a:xfrm>
            <a:off x="4891375" y="6315474"/>
            <a:ext cx="4053016"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Supplementary Figure S5</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6865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BBC4B3C4-2AC4-FD0A-0202-11D5E17BFB6F}"/>
              </a:ext>
            </a:extLst>
          </p:cNvPr>
          <p:cNvGraphicFramePr>
            <a:graphicFrameLocks noGrp="1"/>
          </p:cNvGraphicFramePr>
          <p:nvPr>
            <p:extLst>
              <p:ext uri="{D42A27DB-BD31-4B8C-83A1-F6EECF244321}">
                <p14:modId xmlns:p14="http://schemas.microsoft.com/office/powerpoint/2010/main" val="2248201968"/>
              </p:ext>
            </p:extLst>
          </p:nvPr>
        </p:nvGraphicFramePr>
        <p:xfrm>
          <a:off x="-80196" y="264160"/>
          <a:ext cx="2944221" cy="5906673"/>
        </p:xfrm>
        <a:graphic>
          <a:graphicData uri="http://schemas.openxmlformats.org/drawingml/2006/table">
            <a:tbl>
              <a:tblPr>
                <a:tableStyleId>{2D5ABB26-0587-4C30-8999-92F81FD0307C}</a:tableStyleId>
              </a:tblPr>
              <a:tblGrid>
                <a:gridCol w="2262681">
                  <a:extLst>
                    <a:ext uri="{9D8B030D-6E8A-4147-A177-3AD203B41FA5}">
                      <a16:colId xmlns:a16="http://schemas.microsoft.com/office/drawing/2014/main" val="4075372651"/>
                    </a:ext>
                  </a:extLst>
                </a:gridCol>
                <a:gridCol w="681540">
                  <a:extLst>
                    <a:ext uri="{9D8B030D-6E8A-4147-A177-3AD203B41FA5}">
                      <a16:colId xmlns:a16="http://schemas.microsoft.com/office/drawing/2014/main" val="3352461817"/>
                    </a:ext>
                  </a:extLst>
                </a:gridCol>
              </a:tblGrid>
              <a:tr h="113361">
                <a:tc>
                  <a:txBody>
                    <a:bodyPr/>
                    <a:lstStyle/>
                    <a:p>
                      <a:pPr algn="r" fontAlgn="ctr">
                        <a:buNone/>
                      </a:pPr>
                      <a:r>
                        <a:rPr lang="en-US" sz="700" b="1" u="none" strike="noStrike">
                          <a:effectLst/>
                          <a:latin typeface="Arial" panose="020B0604020202090204" pitchFamily="34" charset="0"/>
                          <a:cs typeface="Arial" panose="020B0604020202090204" pitchFamily="34" charset="0"/>
                        </a:rPr>
                        <a:t>Gene_description</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Symbol</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1773082317"/>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Aldehyde dehydrogenase                                                                       </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SlADH3F1b</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3724090324"/>
                  </a:ext>
                </a:extLst>
              </a:tr>
              <a:tr h="156576">
                <a:tc>
                  <a:txBody>
                    <a:bodyPr/>
                    <a:lstStyle/>
                    <a:p>
                      <a:pPr algn="r" fontAlgn="ctr">
                        <a:buNone/>
                      </a:pPr>
                      <a:r>
                        <a:rPr lang="en-US" sz="700" b="1" u="none" strike="noStrike" dirty="0">
                          <a:effectLst/>
                          <a:latin typeface="Arial" panose="020B0604020202090204" pitchFamily="34" charset="0"/>
                          <a:cs typeface="Arial" panose="020B0604020202090204" pitchFamily="34" charset="0"/>
                        </a:rPr>
                        <a:t>Aldehyde dehydrogenase                                                                      </a:t>
                      </a:r>
                      <a:endParaRPr lang="en-US"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SlADH3F1a</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3298963288"/>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aldehyde dehydrogenase family 2 member B7b                                                                                                          </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SlADH2B7d</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2712218238"/>
                  </a:ext>
                </a:extLst>
              </a:tr>
              <a:tr h="156576">
                <a:tc>
                  <a:txBody>
                    <a:bodyPr/>
                    <a:lstStyle/>
                    <a:p>
                      <a:pPr algn="r" fontAlgn="ctr">
                        <a:buNone/>
                      </a:pPr>
                      <a:r>
                        <a:rPr lang="en-US" sz="700" b="1" u="none" strike="noStrike" dirty="0">
                          <a:effectLst/>
                          <a:latin typeface="Arial" panose="020B0604020202090204" pitchFamily="34" charset="0"/>
                          <a:cs typeface="Arial" panose="020B0604020202090204" pitchFamily="34" charset="0"/>
                        </a:rPr>
                        <a:t>Aldehyde dehydrogenase family 3 member H1</a:t>
                      </a:r>
                      <a:endParaRPr lang="en-US"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SlALD3H1</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321131170"/>
                  </a:ext>
                </a:extLst>
              </a:tr>
              <a:tr h="156576">
                <a:tc>
                  <a:txBody>
                    <a:bodyPr/>
                    <a:lstStyle/>
                    <a:p>
                      <a:pPr algn="r" fontAlgn="ctr">
                        <a:buNone/>
                      </a:pPr>
                      <a:r>
                        <a:rPr lang="en-US" sz="700" b="1" u="none" strike="noStrike" dirty="0">
                          <a:effectLst/>
                          <a:latin typeface="Arial" panose="020B0604020202090204" pitchFamily="34" charset="0"/>
                          <a:cs typeface="Arial" panose="020B0604020202090204" pitchFamily="34" charset="0"/>
                        </a:rPr>
                        <a:t>Myo-inositol oxygenase</a:t>
                      </a:r>
                      <a:endParaRPr lang="en-US"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err="1">
                          <a:effectLst/>
                          <a:latin typeface="Arial" panose="020B0604020202090204" pitchFamily="34" charset="0"/>
                          <a:cs typeface="Arial" panose="020B0604020202090204" pitchFamily="34" charset="0"/>
                        </a:rPr>
                        <a:t>SlMIOX</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2586162102"/>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aldehyde dehydrogenase family 2 member B7a                                                                                                                  </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SlALDH2B7a</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761338258"/>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glutaredoxin-C3                                                                                                         </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SlGRXC3</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3298133026"/>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UDP-sugar pyrophosphorylase              </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SLUSP</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611506874"/>
                  </a:ext>
                </a:extLst>
              </a:tr>
              <a:tr h="156576">
                <a:tc>
                  <a:txBody>
                    <a:bodyPr/>
                    <a:lstStyle/>
                    <a:p>
                      <a:pPr algn="r" fontAlgn="ctr">
                        <a:buNone/>
                      </a:pPr>
                      <a:r>
                        <a:rPr lang="en-US" sz="700" b="1" u="none" strike="noStrike" dirty="0" err="1">
                          <a:effectLst/>
                          <a:latin typeface="Arial" panose="020B0604020202090204" pitchFamily="34" charset="0"/>
                          <a:cs typeface="Arial" panose="020B0604020202090204" pitchFamily="34" charset="0"/>
                        </a:rPr>
                        <a:t>glucuronokinase</a:t>
                      </a:r>
                      <a:r>
                        <a:rPr lang="en-US" sz="700" b="1" u="none" strike="noStrike" dirty="0">
                          <a:effectLst/>
                          <a:latin typeface="Arial" panose="020B0604020202090204" pitchFamily="34" charset="0"/>
                          <a:cs typeface="Arial" panose="020B0604020202090204" pitchFamily="34" charset="0"/>
                        </a:rPr>
                        <a:t> 1                                                                                 </a:t>
                      </a:r>
                      <a:endParaRPr lang="en-US"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SlGlcAK1</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1027734441"/>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phosphomannomutase</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SlPMM</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3853110720"/>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GDP-mannose pyrophosphorylase</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err="1">
                          <a:effectLst/>
                          <a:latin typeface="Arial" panose="020B0604020202090204" pitchFamily="34" charset="0"/>
                          <a:cs typeface="Arial" panose="020B0604020202090204" pitchFamily="34" charset="0"/>
                        </a:rPr>
                        <a:t>SlGMP</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4172616763"/>
                  </a:ext>
                </a:extLst>
              </a:tr>
              <a:tr h="156576">
                <a:tc>
                  <a:txBody>
                    <a:bodyPr/>
                    <a:lstStyle/>
                    <a:p>
                      <a:pPr algn="r" fontAlgn="ctr">
                        <a:buNone/>
                      </a:pPr>
                      <a:r>
                        <a:rPr lang="en-US" sz="700" b="1" u="none" strike="noStrike" dirty="0">
                          <a:effectLst/>
                          <a:latin typeface="Arial" panose="020B0604020202090204" pitchFamily="34" charset="0"/>
                          <a:cs typeface="Arial" panose="020B0604020202090204" pitchFamily="34" charset="0"/>
                        </a:rPr>
                        <a:t>GDP-mannose 3'                                                                                               </a:t>
                      </a:r>
                      <a:endParaRPr lang="en-US"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SlGME1</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696730611"/>
                  </a:ext>
                </a:extLst>
              </a:tr>
              <a:tr h="156576">
                <a:tc>
                  <a:txBody>
                    <a:bodyPr/>
                    <a:lstStyle/>
                    <a:p>
                      <a:pPr algn="r" fontAlgn="ctr">
                        <a:buNone/>
                      </a:pPr>
                      <a:r>
                        <a:rPr lang="en-US" sz="700" b="1" u="none" strike="noStrike" dirty="0">
                          <a:effectLst/>
                          <a:latin typeface="Arial" panose="020B0604020202090204" pitchFamily="34" charset="0"/>
                          <a:cs typeface="Arial" panose="020B0604020202090204" pitchFamily="34" charset="0"/>
                        </a:rPr>
                        <a:t>GDP-mannose 3'                                                                                                                    </a:t>
                      </a:r>
                      <a:endParaRPr lang="en-US"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SlGME2</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1762462837"/>
                  </a:ext>
                </a:extLst>
              </a:tr>
              <a:tr h="156576">
                <a:tc>
                  <a:txBody>
                    <a:bodyPr/>
                    <a:lstStyle/>
                    <a:p>
                      <a:pPr algn="r" fontAlgn="ctr">
                        <a:buNone/>
                      </a:pPr>
                      <a:r>
                        <a:rPr lang="en-US" sz="700" b="1" u="none" strike="noStrike" dirty="0">
                          <a:effectLst/>
                          <a:latin typeface="Arial" panose="020B0604020202090204" pitchFamily="34" charset="0"/>
                          <a:cs typeface="Arial" panose="020B0604020202090204" pitchFamily="34" charset="0"/>
                        </a:rPr>
                        <a:t>GDP-L-galactose phosphorylase                                                                </a:t>
                      </a:r>
                      <a:endParaRPr lang="en-US"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err="1">
                          <a:effectLst/>
                          <a:latin typeface="Arial" panose="020B0604020202090204" pitchFamily="34" charset="0"/>
                          <a:cs typeface="Arial" panose="020B0604020202090204" pitchFamily="34" charset="0"/>
                        </a:rPr>
                        <a:t>SlGGP</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3272233555"/>
                  </a:ext>
                </a:extLst>
              </a:tr>
              <a:tr h="156576">
                <a:tc>
                  <a:txBody>
                    <a:bodyPr/>
                    <a:lstStyle/>
                    <a:p>
                      <a:pPr algn="r" fontAlgn="ctr">
                        <a:buNone/>
                      </a:pPr>
                      <a:r>
                        <a:rPr lang="en-US" sz="700" b="1" u="none" strike="noStrike" dirty="0">
                          <a:effectLst/>
                          <a:latin typeface="Arial" panose="020B0604020202090204" pitchFamily="34" charset="0"/>
                          <a:cs typeface="Arial" panose="020B0604020202090204" pitchFamily="34" charset="0"/>
                        </a:rPr>
                        <a:t>GDP-L-galactose phosphorylase                                                                        </a:t>
                      </a:r>
                      <a:endParaRPr lang="en-US"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SlGGP-LIKE</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685225292"/>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Bifunctional phosphatase IMPL2  (chloroplastic)                                                                                                 </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SlIMPL2</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4138462179"/>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Inositol monophosphatase 3</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SlIMP3</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1854932005"/>
                  </a:ext>
                </a:extLst>
              </a:tr>
              <a:tr h="156576">
                <a:tc>
                  <a:txBody>
                    <a:bodyPr/>
                    <a:lstStyle/>
                    <a:p>
                      <a:pPr algn="r" fontAlgn="ctr">
                        <a:buNone/>
                      </a:pPr>
                      <a:r>
                        <a:rPr lang="en-US" sz="700" b="1" u="none" strike="noStrike" dirty="0">
                          <a:effectLst/>
                          <a:latin typeface="Arial" panose="020B0604020202090204" pitchFamily="34" charset="0"/>
                          <a:cs typeface="Arial" panose="020B0604020202090204" pitchFamily="34" charset="0"/>
                        </a:rPr>
                        <a:t>L-galactose </a:t>
                      </a:r>
                      <a:r>
                        <a:rPr lang="en-US" sz="700" b="1" u="none" strike="noStrike" kern="1200" dirty="0">
                          <a:solidFill>
                            <a:schemeClr val="tx1"/>
                          </a:solidFill>
                          <a:effectLst/>
                          <a:latin typeface="Arial" panose="020B0604020202090204" pitchFamily="34" charset="0"/>
                          <a:ea typeface="+mn-ea"/>
                          <a:cs typeface="Arial" panose="020B0604020202090204" pitchFamily="34" charset="0"/>
                        </a:rPr>
                        <a:t>dehydrogenase</a:t>
                      </a:r>
                      <a:r>
                        <a:rPr lang="en-US" sz="700" b="1" u="none" strike="noStrike" dirty="0">
                          <a:effectLst/>
                          <a:latin typeface="Arial" panose="020B0604020202090204" pitchFamily="34" charset="0"/>
                          <a:cs typeface="Arial" panose="020B0604020202090204" pitchFamily="34" charset="0"/>
                        </a:rPr>
                        <a:t>                </a:t>
                      </a:r>
                      <a:endParaRPr lang="en-US"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SlGalDH</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1440298802"/>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L-galactono-1 ,4-lactone dehydrogenase                                                                                                            </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err="1">
                          <a:effectLst/>
                          <a:latin typeface="Arial" panose="020B0604020202090204" pitchFamily="34" charset="0"/>
                          <a:cs typeface="Arial" panose="020B0604020202090204" pitchFamily="34" charset="0"/>
                        </a:rPr>
                        <a:t>SlGLDH</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2377752967"/>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AKR family，Aldo-keto reductase</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SlAKR1</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3979241207"/>
                  </a:ext>
                </a:extLst>
              </a:tr>
              <a:tr h="156576">
                <a:tc>
                  <a:txBody>
                    <a:bodyPr/>
                    <a:lstStyle/>
                    <a:p>
                      <a:pPr algn="r" fontAlgn="ctr">
                        <a:buNone/>
                      </a:pPr>
                      <a:r>
                        <a:rPr lang="en-US" sz="700" b="1" u="none" strike="noStrike" dirty="0">
                          <a:effectLst/>
                          <a:latin typeface="Arial" panose="020B0604020202090204" pitchFamily="34" charset="0"/>
                          <a:cs typeface="Arial" panose="020B0604020202090204" pitchFamily="34" charset="0"/>
                        </a:rPr>
                        <a:t>AKR </a:t>
                      </a:r>
                      <a:r>
                        <a:rPr lang="en-US" sz="700" b="1" u="none" strike="noStrike" dirty="0" err="1">
                          <a:effectLst/>
                          <a:latin typeface="Arial" panose="020B0604020202090204" pitchFamily="34" charset="0"/>
                          <a:cs typeface="Arial" panose="020B0604020202090204" pitchFamily="34" charset="0"/>
                        </a:rPr>
                        <a:t>family，Aldo-keto</a:t>
                      </a:r>
                      <a:r>
                        <a:rPr lang="en-US" sz="700" b="1" u="none" strike="noStrike" dirty="0">
                          <a:effectLst/>
                          <a:latin typeface="Arial" panose="020B0604020202090204" pitchFamily="34" charset="0"/>
                          <a:cs typeface="Arial" panose="020B0604020202090204" pitchFamily="34" charset="0"/>
                        </a:rPr>
                        <a:t> reductase 4B</a:t>
                      </a:r>
                      <a:endParaRPr lang="en-US"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SlAKR4B</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4203098009"/>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methylecgonone reductase-like</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SlAKR3</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1892139566"/>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aldo-keto reductase 4B-like</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SlAKR4B-like</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1761023054"/>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peroxisomal ascorbate peroxidase 4 </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SlAPX4</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708772308"/>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cytosolic ascorbate peroxidase 1                                                             </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SlAPX1</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363500812"/>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cytosolic ascorbate peroxidase 2</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SlAPX2</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2357368217"/>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cytosolic ascorbate peroxidase 3                                                                                                         </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SlAPX3</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1171737236"/>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cytosolic ascorbate peroxidase isoform 5</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SlAPX5</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1169341480"/>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thylakoid-bound ascorbate peroxidase 6</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SlAPX6</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3543568954"/>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stromal ascorbate peroxidase 7</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SlAPX7</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219665472"/>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monodehydroascorbate reductase</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err="1">
                          <a:effectLst/>
                          <a:latin typeface="Arial" panose="020B0604020202090204" pitchFamily="34" charset="0"/>
                          <a:cs typeface="Arial" panose="020B0604020202090204" pitchFamily="34" charset="0"/>
                        </a:rPr>
                        <a:t>SlMDHAR</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4088725390"/>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monodehydroascorbate reductase2                                                                                                  </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SlMDHAR2</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322084627"/>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monodehydroascorbate reductase1                                                                                                                </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SlMDHAR1</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1282459369"/>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dehydroascorbate reductase1</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a:effectLst/>
                          <a:latin typeface="Arial" panose="020B0604020202090204" pitchFamily="34" charset="0"/>
                          <a:cs typeface="Arial" panose="020B0604020202090204" pitchFamily="34" charset="0"/>
                        </a:rPr>
                        <a:t>SlDHAR1</a:t>
                      </a:r>
                      <a:endParaRPr lang="en-US" sz="700" b="1" i="1"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704817919"/>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dehydroascorbate reductase2</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a:effectLst/>
                          <a:latin typeface="Arial" panose="020B0604020202090204" pitchFamily="34" charset="0"/>
                          <a:cs typeface="Arial" panose="020B0604020202090204" pitchFamily="34" charset="0"/>
                        </a:rPr>
                        <a:t>SlDHAR2</a:t>
                      </a:r>
                      <a:endPar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2213487637"/>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glutathione reductase</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kern="1200" dirty="0" err="1">
                          <a:solidFill>
                            <a:schemeClr val="tx1"/>
                          </a:solidFill>
                          <a:effectLst/>
                          <a:latin typeface="Arial" panose="020B0604020202090204" pitchFamily="34" charset="0"/>
                          <a:ea typeface="+mn-ea"/>
                          <a:cs typeface="Arial" panose="020B0604020202090204" pitchFamily="34" charset="0"/>
                        </a:rPr>
                        <a:t>SlGR</a:t>
                      </a:r>
                      <a:endParaRPr lang="en-US" sz="700" b="1" i="1" u="none" strike="noStrike" kern="1200" dirty="0">
                        <a:solidFill>
                          <a:schemeClr val="tx1"/>
                        </a:solidFill>
                        <a:effectLst/>
                        <a:latin typeface="Arial" panose="020B0604020202090204" pitchFamily="34" charset="0"/>
                        <a:ea typeface="+mn-ea"/>
                        <a:cs typeface="Arial" panose="020B0604020202090204" pitchFamily="34" charset="0"/>
                      </a:endParaRPr>
                    </a:p>
                  </a:txBody>
                  <a:tcPr marL="3694" marR="3694" marT="3694" marB="0" anchor="ctr"/>
                </a:tc>
                <a:extLst>
                  <a:ext uri="{0D108BD9-81ED-4DB2-BD59-A6C34878D82A}">
                    <a16:rowId xmlns:a16="http://schemas.microsoft.com/office/drawing/2014/main" val="2203578155"/>
                  </a:ext>
                </a:extLst>
              </a:tr>
              <a:tr h="156576">
                <a:tc>
                  <a:txBody>
                    <a:bodyPr/>
                    <a:lstStyle/>
                    <a:p>
                      <a:pPr algn="r" fontAlgn="ctr">
                        <a:buNone/>
                      </a:pPr>
                      <a:r>
                        <a:rPr lang="en-US" sz="700" b="1" u="none" strike="noStrike">
                          <a:effectLst/>
                          <a:latin typeface="Arial" panose="020B0604020202090204" pitchFamily="34" charset="0"/>
                          <a:cs typeface="Arial" panose="020B0604020202090204" pitchFamily="34" charset="0"/>
                        </a:rPr>
                        <a:t>pectinesterase</a:t>
                      </a:r>
                      <a:endParaRPr lang="en-US"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tc>
                  <a:txBody>
                    <a:bodyPr/>
                    <a:lstStyle/>
                    <a:p>
                      <a:pPr algn="r" fontAlgn="ctr">
                        <a:buNone/>
                      </a:pPr>
                      <a:r>
                        <a:rPr lang="en-US" sz="700" b="1" i="1" u="none" strike="noStrike" dirty="0" err="1">
                          <a:effectLst/>
                          <a:latin typeface="Arial" panose="020B0604020202090204" pitchFamily="34" charset="0"/>
                          <a:cs typeface="Arial" panose="020B0604020202090204" pitchFamily="34" charset="0"/>
                        </a:rPr>
                        <a:t>SlPE</a:t>
                      </a:r>
                      <a:endParaRPr lang="en-US" sz="600" b="1" i="1" u="none" strike="noStrike" dirty="0">
                        <a:solidFill>
                          <a:srgbClr val="555555"/>
                        </a:solidFill>
                        <a:effectLst/>
                        <a:latin typeface="Arial" panose="020B0604020202090204" pitchFamily="34" charset="0"/>
                        <a:ea typeface="等线" panose="02010600030101010101" pitchFamily="2" charset="-122"/>
                        <a:cs typeface="Arial" panose="020B0604020202090204" pitchFamily="34" charset="0"/>
                      </a:endParaRPr>
                    </a:p>
                  </a:txBody>
                  <a:tcPr marL="3694" marR="3694" marT="3694" marB="0" anchor="ctr"/>
                </a:tc>
                <a:extLst>
                  <a:ext uri="{0D108BD9-81ED-4DB2-BD59-A6C34878D82A}">
                    <a16:rowId xmlns:a16="http://schemas.microsoft.com/office/drawing/2014/main" val="1362270129"/>
                  </a:ext>
                </a:extLst>
              </a:tr>
            </a:tbl>
          </a:graphicData>
        </a:graphic>
      </p:graphicFrame>
      <p:pic>
        <p:nvPicPr>
          <p:cNvPr id="5" name="图形 4">
            <a:extLst>
              <a:ext uri="{FF2B5EF4-FFF2-40B4-BE49-F238E27FC236}">
                <a16:creationId xmlns:a16="http://schemas.microsoft.com/office/drawing/2014/main" id="{A906C091-B5F6-F4E0-6DB3-42BD529DBEBB}"/>
              </a:ext>
            </a:extLst>
          </p:cNvPr>
          <p:cNvPicPr>
            <a:picLocks noChangeAspect="1"/>
          </p:cNvPicPr>
          <p:nvPr/>
        </p:nvPicPr>
        <p:blipFill>
          <a:blip>
            <a:extLst>
              <a:ext uri="{96DAC541-7B7A-43D3-8B79-37D633B846F1}">
                <asvg:svgBlip xmlns:asvg="http://schemas.microsoft.com/office/drawing/2016/SVG/main" r:embed="rId3"/>
              </a:ext>
            </a:extLst>
          </a:blip>
          <a:srcRect l="21519" t="4824" r="17534" b="8928"/>
          <a:stretch>
            <a:fillRect/>
          </a:stretch>
        </p:blipFill>
        <p:spPr>
          <a:xfrm>
            <a:off x="2900032" y="356524"/>
            <a:ext cx="2357768" cy="6539346"/>
          </a:xfrm>
          <a:prstGeom prst="rect">
            <a:avLst/>
          </a:prstGeom>
        </p:spPr>
      </p:pic>
      <p:graphicFrame>
        <p:nvGraphicFramePr>
          <p:cNvPr id="7" name="表格 6">
            <a:extLst>
              <a:ext uri="{FF2B5EF4-FFF2-40B4-BE49-F238E27FC236}">
                <a16:creationId xmlns:a16="http://schemas.microsoft.com/office/drawing/2014/main" id="{F187C673-D073-2AF0-7405-29F48A1BE4AF}"/>
              </a:ext>
            </a:extLst>
          </p:cNvPr>
          <p:cNvGraphicFramePr>
            <a:graphicFrameLocks noGrp="1"/>
          </p:cNvGraphicFramePr>
          <p:nvPr>
            <p:extLst>
              <p:ext uri="{D42A27DB-BD31-4B8C-83A1-F6EECF244321}">
                <p14:modId xmlns:p14="http://schemas.microsoft.com/office/powerpoint/2010/main" val="194323022"/>
              </p:ext>
            </p:extLst>
          </p:nvPr>
        </p:nvGraphicFramePr>
        <p:xfrm>
          <a:off x="4274901" y="170186"/>
          <a:ext cx="4721293" cy="4532327"/>
        </p:xfrm>
        <a:graphic>
          <a:graphicData uri="http://schemas.openxmlformats.org/drawingml/2006/table">
            <a:tbl>
              <a:tblPr>
                <a:tableStyleId>{2D5ABB26-0587-4C30-8999-92F81FD0307C}</a:tableStyleId>
              </a:tblPr>
              <a:tblGrid>
                <a:gridCol w="3965510">
                  <a:extLst>
                    <a:ext uri="{9D8B030D-6E8A-4147-A177-3AD203B41FA5}">
                      <a16:colId xmlns:a16="http://schemas.microsoft.com/office/drawing/2014/main" val="1541422623"/>
                    </a:ext>
                  </a:extLst>
                </a:gridCol>
                <a:gridCol w="755783">
                  <a:extLst>
                    <a:ext uri="{9D8B030D-6E8A-4147-A177-3AD203B41FA5}">
                      <a16:colId xmlns:a16="http://schemas.microsoft.com/office/drawing/2014/main" val="691196355"/>
                    </a:ext>
                  </a:extLst>
                </a:gridCol>
              </a:tblGrid>
              <a:tr h="149262">
                <a:tc>
                  <a:txBody>
                    <a:bodyPr/>
                    <a:lstStyle/>
                    <a:p>
                      <a:pPr algn="r" fontAlgn="ctr">
                        <a:buNone/>
                      </a:pPr>
                      <a:r>
                        <a:rPr lang="en-US" sz="700" b="1" u="none" strike="noStrike" dirty="0" err="1">
                          <a:effectLst/>
                          <a:latin typeface="Arial" panose="020B0604020202090204" pitchFamily="34" charset="0"/>
                          <a:cs typeface="Arial" panose="020B0604020202090204" pitchFamily="34" charset="0"/>
                        </a:rPr>
                        <a:t>Gene_description</a:t>
                      </a:r>
                      <a:endParaRPr lang="en-US"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US"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rPr>
                        <a:t>Symbol</a:t>
                      </a:r>
                    </a:p>
                  </a:txBody>
                  <a:tcPr marL="1925" marR="1925" marT="1925" marB="0" anchor="ctr"/>
                </a:tc>
                <a:extLst>
                  <a:ext uri="{0D108BD9-81ED-4DB2-BD59-A6C34878D82A}">
                    <a16:rowId xmlns:a16="http://schemas.microsoft.com/office/drawing/2014/main" val="2780636867"/>
                  </a:ext>
                </a:extLst>
              </a:tr>
              <a:tr h="117654">
                <a:tc>
                  <a:txBody>
                    <a:bodyPr/>
                    <a:lstStyle/>
                    <a:p>
                      <a:pPr algn="r" fontAlgn="ctr">
                        <a:buNone/>
                      </a:pPr>
                      <a:r>
                        <a:rPr lang="en-GB" sz="700" b="1" u="none" strike="noStrike">
                          <a:effectLst/>
                          <a:latin typeface="Arial" panose="020B0604020202090204" pitchFamily="34" charset="0"/>
                          <a:cs typeface="Arial" panose="020B0604020202090204" pitchFamily="34" charset="0"/>
                        </a:rPr>
                        <a:t>Nudix hydrolase </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NUDX</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2814890870"/>
                  </a:ext>
                </a:extLst>
              </a:tr>
              <a:tr h="134023">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Glutamine synthetase</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GS</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2168120402"/>
                  </a:ext>
                </a:extLst>
              </a:tr>
              <a:tr h="139532">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Cellulose synthase </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CESA</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2236062034"/>
                  </a:ext>
                </a:extLst>
              </a:tr>
              <a:tr h="126243">
                <a:tc>
                  <a:txBody>
                    <a:bodyPr/>
                    <a:lstStyle/>
                    <a:p>
                      <a:pPr algn="r" fontAlgn="ctr">
                        <a:buNone/>
                      </a:pPr>
                      <a:r>
                        <a:rPr lang="en-GB" sz="700" b="1" u="none" strike="noStrike">
                          <a:effectLst/>
                          <a:latin typeface="Arial" panose="020B0604020202090204" pitchFamily="34" charset="0"/>
                          <a:cs typeface="Arial" panose="020B0604020202090204" pitchFamily="34" charset="0"/>
                        </a:rPr>
                        <a:t>Sucrose synthase </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err="1">
                          <a:effectLst/>
                          <a:latin typeface="Arial" panose="020B0604020202090204" pitchFamily="34" charset="0"/>
                          <a:cs typeface="Arial" panose="020B0604020202090204" pitchFamily="34" charset="0"/>
                        </a:rPr>
                        <a:t>SuSy</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401759968"/>
                  </a:ext>
                </a:extLst>
              </a:tr>
              <a:tr h="152821">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Tonoplast intrinsic protein 2;3</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TIP2;3</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2316850852"/>
                  </a:ext>
                </a:extLst>
              </a:tr>
              <a:tr h="117654">
                <a:tc>
                  <a:txBody>
                    <a:bodyPr/>
                    <a:lstStyle/>
                    <a:p>
                      <a:pPr algn="r" fontAlgn="ctr">
                        <a:buNone/>
                      </a:pPr>
                      <a:r>
                        <a:rPr lang="en-GB" sz="700" b="1" u="none" strike="noStrike">
                          <a:effectLst/>
                          <a:latin typeface="Arial" panose="020B0604020202090204" pitchFamily="34" charset="0"/>
                          <a:cs typeface="Arial" panose="020B0604020202090204" pitchFamily="34" charset="0"/>
                        </a:rPr>
                        <a:t>ATP-binding cassette transporters B family 7-related </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ABCB7</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2407981408"/>
                  </a:ext>
                </a:extLst>
              </a:tr>
              <a:tr h="139427">
                <a:tc>
                  <a:txBody>
                    <a:bodyPr/>
                    <a:lstStyle/>
                    <a:p>
                      <a:pPr algn="r" fontAlgn="ctr">
                        <a:buNone/>
                      </a:pPr>
                      <a:r>
                        <a:rPr lang="en-GB" sz="700" b="1" u="none" strike="noStrike">
                          <a:effectLst/>
                          <a:latin typeface="Arial" panose="020B0604020202090204" pitchFamily="34" charset="0"/>
                          <a:cs typeface="Arial" panose="020B0604020202090204" pitchFamily="34" charset="0"/>
                        </a:rPr>
                        <a:t>Cinnamyl alcohol dehydrogenase </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CAD</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3456302890"/>
                  </a:ext>
                </a:extLst>
              </a:tr>
              <a:tr h="139427">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Inositol-</a:t>
                      </a:r>
                      <a:r>
                        <a:rPr lang="en-GB" sz="700" b="1" u="none" strike="noStrike" dirty="0" err="1">
                          <a:effectLst/>
                          <a:latin typeface="Arial" panose="020B0604020202090204" pitchFamily="34" charset="0"/>
                          <a:cs typeface="Arial" panose="020B0604020202090204" pitchFamily="34" charset="0"/>
                        </a:rPr>
                        <a:t>tetrakisphosphate</a:t>
                      </a:r>
                      <a:r>
                        <a:rPr lang="en-GB" sz="700" b="1" u="none" strike="noStrike" dirty="0">
                          <a:effectLst/>
                          <a:latin typeface="Arial" panose="020B0604020202090204" pitchFamily="34" charset="0"/>
                          <a:cs typeface="Arial" panose="020B0604020202090204" pitchFamily="34" charset="0"/>
                        </a:rPr>
                        <a:t> 1-kinase </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ITPK1</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574686000"/>
                  </a:ext>
                </a:extLst>
              </a:tr>
              <a:tr h="147206">
                <a:tc>
                  <a:txBody>
                    <a:bodyPr/>
                    <a:lstStyle/>
                    <a:p>
                      <a:pPr algn="r" fontAlgn="ctr">
                        <a:buNone/>
                      </a:pPr>
                      <a:r>
                        <a:rPr lang="en-GB" sz="700" b="1" u="none" strike="noStrike">
                          <a:effectLst/>
                          <a:latin typeface="Arial" panose="020B0604020202090204" pitchFamily="34" charset="0"/>
                          <a:cs typeface="Arial" panose="020B0604020202090204" pitchFamily="34" charset="0"/>
                        </a:rPr>
                        <a:t>Triose phosphate/phosphate translocator</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TPT</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812210724"/>
                  </a:ext>
                </a:extLst>
              </a:tr>
              <a:tr h="139532">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Glutathione transferase-like</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GST</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3242639147"/>
                  </a:ext>
                </a:extLst>
              </a:tr>
              <a:tr h="146177">
                <a:tc>
                  <a:txBody>
                    <a:bodyPr/>
                    <a:lstStyle/>
                    <a:p>
                      <a:pPr algn="r" fontAlgn="ctr">
                        <a:buNone/>
                      </a:pPr>
                      <a:r>
                        <a:rPr lang="en-GB" sz="700" b="1" u="none" strike="noStrike">
                          <a:effectLst/>
                          <a:latin typeface="Arial" panose="020B0604020202090204" pitchFamily="34" charset="0"/>
                          <a:cs typeface="Arial" panose="020B0604020202090204" pitchFamily="34" charset="0"/>
                        </a:rPr>
                        <a:t>B box-type protein</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BBX</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1396493383"/>
                  </a:ext>
                </a:extLst>
              </a:tr>
              <a:tr h="126243">
                <a:tc>
                  <a:txBody>
                    <a:bodyPr/>
                    <a:lstStyle/>
                    <a:p>
                      <a:pPr algn="r" fontAlgn="ctr">
                        <a:buNone/>
                      </a:pPr>
                      <a:r>
                        <a:rPr lang="en-GB" sz="700" b="1" u="none" strike="noStrike">
                          <a:effectLst/>
                          <a:latin typeface="Arial" panose="020B0604020202090204" pitchFamily="34" charset="0"/>
                          <a:cs typeface="Arial" panose="020B0604020202090204" pitchFamily="34" charset="0"/>
                        </a:rPr>
                        <a:t>Chalcone isomerase-like protein </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CHIL</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974774162"/>
                  </a:ext>
                </a:extLst>
              </a:tr>
              <a:tr h="126243">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Calcium-transporting ATPase (Ca2+ pump)</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Ca2+-ATPase</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292236593"/>
                  </a:ext>
                </a:extLst>
              </a:tr>
              <a:tr h="139427">
                <a:tc>
                  <a:txBody>
                    <a:bodyPr/>
                    <a:lstStyle/>
                    <a:p>
                      <a:pPr algn="r" fontAlgn="ctr">
                        <a:buNone/>
                      </a:pPr>
                      <a:r>
                        <a:rPr lang="en-GB" sz="700" b="1" u="none" strike="noStrike">
                          <a:effectLst/>
                          <a:latin typeface="Arial" panose="020B0604020202090204" pitchFamily="34" charset="0"/>
                          <a:cs typeface="Arial" panose="020B0604020202090204" pitchFamily="34" charset="0"/>
                        </a:rPr>
                        <a:t>Sugar will eventually be exported transporter</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SWEET</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3528886304"/>
                  </a:ext>
                </a:extLst>
              </a:tr>
              <a:tr h="132994">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Ethylene response factor 1</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ERF1</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146269931"/>
                  </a:ext>
                </a:extLst>
              </a:tr>
              <a:tr h="139427">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Aromatic amino acid decarboxylase 2</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AAAD2</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1382349409"/>
                  </a:ext>
                </a:extLst>
              </a:tr>
              <a:tr h="139427">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Small auxin up-regulated RNA 36</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SAUR36</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2743945616"/>
                  </a:ext>
                </a:extLst>
              </a:tr>
              <a:tr h="119810">
                <a:tc>
                  <a:txBody>
                    <a:bodyPr/>
                    <a:lstStyle/>
                    <a:p>
                      <a:pPr algn="r" fontAlgn="ctr">
                        <a:buNone/>
                      </a:pPr>
                      <a:r>
                        <a:rPr lang="el-GR" sz="700" b="1" u="none" strike="noStrike">
                          <a:effectLst/>
                          <a:latin typeface="Arial" panose="020B0604020202090204" pitchFamily="34" charset="0"/>
                          <a:cs typeface="Arial" panose="020B0604020202090204" pitchFamily="34" charset="0"/>
                        </a:rPr>
                        <a:t>γ-</a:t>
                      </a:r>
                      <a:r>
                        <a:rPr lang="en-AU" sz="700" b="1" u="none" strike="noStrike">
                          <a:effectLst/>
                          <a:latin typeface="Arial" panose="020B0604020202090204" pitchFamily="34" charset="0"/>
                          <a:cs typeface="Arial" panose="020B0604020202090204" pitchFamily="34" charset="0"/>
                        </a:rPr>
                        <a:t>glutamylcyclotransferase </a:t>
                      </a:r>
                      <a:endParaRPr lang="en-AU"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GGCT</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1409366438"/>
                  </a:ext>
                </a:extLst>
              </a:tr>
              <a:tr h="119599">
                <a:tc>
                  <a:txBody>
                    <a:bodyPr/>
                    <a:lstStyle/>
                    <a:p>
                      <a:pPr algn="r" fontAlgn="ctr">
                        <a:buNone/>
                      </a:pPr>
                      <a:r>
                        <a:rPr lang="en-GB" sz="700" b="1" u="none" strike="noStrike">
                          <a:effectLst/>
                          <a:latin typeface="Arial" panose="020B0604020202090204" pitchFamily="34" charset="0"/>
                          <a:cs typeface="Arial" panose="020B0604020202090204" pitchFamily="34" charset="0"/>
                        </a:rPr>
                        <a:t>Phenylalanine ammonia-lyase </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PAL</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2273017313"/>
                  </a:ext>
                </a:extLst>
              </a:tr>
              <a:tr h="172987">
                <a:tc>
                  <a:txBody>
                    <a:bodyPr/>
                    <a:lstStyle/>
                    <a:p>
                      <a:pPr algn="r" fontAlgn="ctr">
                        <a:buNone/>
                      </a:pPr>
                      <a:r>
                        <a:rPr lang="en-GB" sz="700" b="1" u="none" strike="noStrike">
                          <a:effectLst/>
                          <a:latin typeface="Arial" panose="020B0604020202090204" pitchFamily="34" charset="0"/>
                          <a:cs typeface="Arial" panose="020B0604020202090204" pitchFamily="34" charset="0"/>
                        </a:rPr>
                        <a:t>Calcium-dependent lipid-binding protein </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CLB </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2075684053"/>
                  </a:ext>
                </a:extLst>
              </a:tr>
              <a:tr h="132783">
                <a:tc>
                  <a:txBody>
                    <a:bodyPr/>
                    <a:lstStyle/>
                    <a:p>
                      <a:pPr algn="r" fontAlgn="ctr">
                        <a:buNone/>
                      </a:pPr>
                      <a:r>
                        <a:rPr lang="el-GR" sz="700" b="1" u="none" strike="noStrike" dirty="0">
                          <a:effectLst/>
                          <a:latin typeface="Arial" panose="020B0604020202090204" pitchFamily="34" charset="0"/>
                          <a:cs typeface="Arial" panose="020B0604020202090204" pitchFamily="34" charset="0"/>
                        </a:rPr>
                        <a:t>γ-</a:t>
                      </a:r>
                      <a:r>
                        <a:rPr lang="en-AU" sz="700" b="1" u="none" strike="noStrike" dirty="0">
                          <a:effectLst/>
                          <a:latin typeface="Arial" panose="020B0604020202090204" pitchFamily="34" charset="0"/>
                          <a:cs typeface="Arial" panose="020B0604020202090204" pitchFamily="34" charset="0"/>
                        </a:rPr>
                        <a:t>aminobutyric acid</a:t>
                      </a:r>
                      <a:endParaRPr lang="en-AU"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GABA </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1290573514"/>
                  </a:ext>
                </a:extLst>
              </a:tr>
              <a:tr h="126243">
                <a:tc>
                  <a:txBody>
                    <a:bodyPr/>
                    <a:lstStyle/>
                    <a:p>
                      <a:pPr algn="r" fontAlgn="ctr">
                        <a:buNone/>
                      </a:pPr>
                      <a:r>
                        <a:rPr lang="el-GR" sz="700" b="1" u="none" strike="noStrike">
                          <a:effectLst/>
                          <a:latin typeface="Arial" panose="020B0604020202090204" pitchFamily="34" charset="0"/>
                          <a:cs typeface="Arial" panose="020B0604020202090204" pitchFamily="34" charset="0"/>
                        </a:rPr>
                        <a:t>β-</a:t>
                      </a:r>
                      <a:r>
                        <a:rPr lang="en-AU" sz="700" b="1" u="none" strike="noStrike">
                          <a:effectLst/>
                          <a:latin typeface="Arial" panose="020B0604020202090204" pitchFamily="34" charset="0"/>
                          <a:cs typeface="Arial" panose="020B0604020202090204" pitchFamily="34" charset="0"/>
                        </a:rPr>
                        <a:t>fructofuranosidase (invertase)</a:t>
                      </a:r>
                      <a:endParaRPr lang="en-AU"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INV</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852474205"/>
                  </a:ext>
                </a:extLst>
              </a:tr>
              <a:tr h="139427">
                <a:tc>
                  <a:txBody>
                    <a:bodyPr/>
                    <a:lstStyle/>
                    <a:p>
                      <a:pPr algn="r" fontAlgn="ctr">
                        <a:buNone/>
                      </a:pPr>
                      <a:r>
                        <a:rPr lang="en-GB" sz="700" b="1" u="none" strike="noStrike">
                          <a:effectLst/>
                          <a:latin typeface="Arial" panose="020B0604020202090204" pitchFamily="34" charset="0"/>
                          <a:cs typeface="Arial" panose="020B0604020202090204" pitchFamily="34" charset="0"/>
                        </a:rPr>
                        <a:t>Nodulin (NOD) 26-like intrinsic protein 1;1</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NIP1;1</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3154977913"/>
                  </a:ext>
                </a:extLst>
              </a:tr>
              <a:tr h="132994">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Protein auxin-regulated gene involved in organ size</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ARGOS</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2051938739"/>
                  </a:ext>
                </a:extLst>
              </a:tr>
              <a:tr h="146178">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Zinc finger protein ZAT12 </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ZAT12</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1446580456"/>
                  </a:ext>
                </a:extLst>
              </a:tr>
              <a:tr h="119599">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Glutamate receptor 1.2 </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GLR1.2</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2098344780"/>
                  </a:ext>
                </a:extLst>
              </a:tr>
              <a:tr h="126243">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F-box protein  </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FBP</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4133892400"/>
                  </a:ext>
                </a:extLst>
              </a:tr>
              <a:tr h="171933">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Phosphoenolpyruvate carboxylase (PEPC) kinase</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PPCK</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2384149223"/>
                  </a:ext>
                </a:extLst>
              </a:tr>
              <a:tr h="132888">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Heat shock protein </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HSP</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836659291"/>
                  </a:ext>
                </a:extLst>
              </a:tr>
              <a:tr h="139427">
                <a:tc>
                  <a:txBody>
                    <a:bodyPr/>
                    <a:lstStyle/>
                    <a:p>
                      <a:pPr algn="r" fontAlgn="ctr">
                        <a:buNone/>
                      </a:pPr>
                      <a:r>
                        <a:rPr lang="en-GB" sz="700" b="1" u="none" strike="noStrike">
                          <a:effectLst/>
                          <a:latin typeface="Arial" panose="020B0604020202090204" pitchFamily="34" charset="0"/>
                          <a:cs typeface="Arial" panose="020B0604020202090204" pitchFamily="34" charset="0"/>
                        </a:rPr>
                        <a:t>Tetratricopeptide repeat-like protein </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TPR</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483761436"/>
                  </a:ext>
                </a:extLst>
              </a:tr>
              <a:tr h="147931">
                <a:tc>
                  <a:txBody>
                    <a:bodyPr/>
                    <a:lstStyle/>
                    <a:p>
                      <a:pPr algn="r" fontAlgn="ctr">
                        <a:buNone/>
                      </a:pPr>
                      <a:r>
                        <a:rPr lang="en-GB" sz="700" b="1" u="none" strike="noStrike">
                          <a:effectLst/>
                          <a:latin typeface="Arial" panose="020B0604020202090204" pitchFamily="34" charset="0"/>
                          <a:cs typeface="Arial" panose="020B0604020202090204" pitchFamily="34" charset="0"/>
                        </a:rPr>
                        <a:t>Glutaredoxin protein</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GLRX</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368501265"/>
                  </a:ext>
                </a:extLst>
              </a:tr>
              <a:tr h="151566">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Ribulose-1,5-bisphosphate carboxylase/oxygenase (Rubisco) </a:t>
                      </a:r>
                      <a:r>
                        <a:rPr lang="en-GB" sz="700" b="1" u="none" strike="noStrike" dirty="0" err="1">
                          <a:effectLst/>
                          <a:latin typeface="Arial" panose="020B0604020202090204" pitchFamily="34" charset="0"/>
                          <a:cs typeface="Arial" panose="020B0604020202090204" pitchFamily="34" charset="0"/>
                        </a:rPr>
                        <a:t>activase</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RCA</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1925" marR="1925" marT="1925" marB="0" anchor="ctr"/>
                </a:tc>
                <a:extLst>
                  <a:ext uri="{0D108BD9-81ED-4DB2-BD59-A6C34878D82A}">
                    <a16:rowId xmlns:a16="http://schemas.microsoft.com/office/drawing/2014/main" val="1056611864"/>
                  </a:ext>
                </a:extLst>
              </a:tr>
            </a:tbl>
          </a:graphicData>
        </a:graphic>
      </p:graphicFrame>
      <p:grpSp>
        <p:nvGrpSpPr>
          <p:cNvPr id="10" name="组合 9">
            <a:extLst>
              <a:ext uri="{FF2B5EF4-FFF2-40B4-BE49-F238E27FC236}">
                <a16:creationId xmlns:a16="http://schemas.microsoft.com/office/drawing/2014/main" id="{FFD18F0A-DE2C-0136-0AF5-701C260E1EC5}"/>
              </a:ext>
            </a:extLst>
          </p:cNvPr>
          <p:cNvGrpSpPr/>
          <p:nvPr/>
        </p:nvGrpSpPr>
        <p:grpSpPr>
          <a:xfrm>
            <a:off x="9029323" y="259080"/>
            <a:ext cx="2242160" cy="6636790"/>
            <a:chOff x="8795554" y="137610"/>
            <a:chExt cx="2209848" cy="6636790"/>
          </a:xfrm>
        </p:grpSpPr>
        <p:pic>
          <p:nvPicPr>
            <p:cNvPr id="6" name="图片 5">
              <a:extLst>
                <a:ext uri="{FF2B5EF4-FFF2-40B4-BE49-F238E27FC236}">
                  <a16:creationId xmlns:a16="http://schemas.microsoft.com/office/drawing/2014/main" id="{65AD9EB0-ED72-E6BD-2677-0511C88C785B}"/>
                </a:ext>
              </a:extLst>
            </p:cNvPr>
            <p:cNvPicPr>
              <a:picLocks noChangeAspect="1"/>
            </p:cNvPicPr>
            <p:nvPr/>
          </p:nvPicPr>
          <p:blipFill>
            <a:blip r:embed="rId4"/>
            <a:srcRect l="18892" t="8163" r="22012" b="20660"/>
            <a:stretch>
              <a:fillRect/>
            </a:stretch>
          </p:blipFill>
          <p:spPr>
            <a:xfrm>
              <a:off x="8805568" y="137610"/>
              <a:ext cx="2199834" cy="4443436"/>
            </a:xfrm>
            <a:prstGeom prst="rect">
              <a:avLst/>
            </a:prstGeom>
          </p:spPr>
        </p:pic>
        <p:pic>
          <p:nvPicPr>
            <p:cNvPr id="8" name="图片 7">
              <a:extLst>
                <a:ext uri="{FF2B5EF4-FFF2-40B4-BE49-F238E27FC236}">
                  <a16:creationId xmlns:a16="http://schemas.microsoft.com/office/drawing/2014/main" id="{1B917809-692A-9F8E-B182-47D5C3EB8FCA}"/>
                </a:ext>
              </a:extLst>
            </p:cNvPr>
            <p:cNvPicPr>
              <a:picLocks noChangeAspect="1"/>
            </p:cNvPicPr>
            <p:nvPr/>
          </p:nvPicPr>
          <p:blipFill>
            <a:blip r:embed="rId5"/>
            <a:srcRect l="18733" t="16190" r="28903" b="18095"/>
            <a:stretch>
              <a:fillRect/>
            </a:stretch>
          </p:blipFill>
          <p:spPr>
            <a:xfrm>
              <a:off x="8795554" y="4572143"/>
              <a:ext cx="1951466" cy="2202257"/>
            </a:xfrm>
            <a:prstGeom prst="rect">
              <a:avLst/>
            </a:prstGeom>
          </p:spPr>
        </p:pic>
      </p:grpSp>
      <p:graphicFrame>
        <p:nvGraphicFramePr>
          <p:cNvPr id="9" name="表格 8">
            <a:extLst>
              <a:ext uri="{FF2B5EF4-FFF2-40B4-BE49-F238E27FC236}">
                <a16:creationId xmlns:a16="http://schemas.microsoft.com/office/drawing/2014/main" id="{07B5794A-824E-F3F9-90B9-B92FC0CEB0B8}"/>
              </a:ext>
            </a:extLst>
          </p:cNvPr>
          <p:cNvGraphicFramePr>
            <a:graphicFrameLocks noGrp="1"/>
          </p:cNvGraphicFramePr>
          <p:nvPr>
            <p:extLst>
              <p:ext uri="{D42A27DB-BD31-4B8C-83A1-F6EECF244321}">
                <p14:modId xmlns:p14="http://schemas.microsoft.com/office/powerpoint/2010/main" val="3605382555"/>
              </p:ext>
            </p:extLst>
          </p:nvPr>
        </p:nvGraphicFramePr>
        <p:xfrm>
          <a:off x="4701152" y="4699391"/>
          <a:ext cx="4292834" cy="1559868"/>
        </p:xfrm>
        <a:graphic>
          <a:graphicData uri="http://schemas.openxmlformats.org/drawingml/2006/table">
            <a:tbl>
              <a:tblPr>
                <a:tableStyleId>{2D5ABB26-0587-4C30-8999-92F81FD0307C}</a:tableStyleId>
              </a:tblPr>
              <a:tblGrid>
                <a:gridCol w="3528004">
                  <a:extLst>
                    <a:ext uri="{9D8B030D-6E8A-4147-A177-3AD203B41FA5}">
                      <a16:colId xmlns:a16="http://schemas.microsoft.com/office/drawing/2014/main" val="50402641"/>
                    </a:ext>
                  </a:extLst>
                </a:gridCol>
                <a:gridCol w="764830">
                  <a:extLst>
                    <a:ext uri="{9D8B030D-6E8A-4147-A177-3AD203B41FA5}">
                      <a16:colId xmlns:a16="http://schemas.microsoft.com/office/drawing/2014/main" val="3097604567"/>
                    </a:ext>
                  </a:extLst>
                </a:gridCol>
              </a:tblGrid>
              <a:tr h="145051">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Argonaute15</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AGU15</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extLst>
                  <a:ext uri="{0D108BD9-81ED-4DB2-BD59-A6C34878D82A}">
                    <a16:rowId xmlns:a16="http://schemas.microsoft.com/office/drawing/2014/main" val="938502340"/>
                  </a:ext>
                </a:extLst>
              </a:tr>
              <a:tr h="146203">
                <a:tc>
                  <a:txBody>
                    <a:bodyPr/>
                    <a:lstStyle/>
                    <a:p>
                      <a:pPr algn="r" fontAlgn="ctr">
                        <a:buNone/>
                      </a:pPr>
                      <a:r>
                        <a:rPr lang="en-GB" sz="700" b="1" u="none" strike="noStrike">
                          <a:effectLst/>
                          <a:latin typeface="Arial" panose="020B0604020202090204" pitchFamily="34" charset="0"/>
                          <a:cs typeface="Arial" panose="020B0604020202090204" pitchFamily="34" charset="0"/>
                        </a:rPr>
                        <a:t>Basic helix-loop-helix transcription factor</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tc>
                  <a:txBody>
                    <a:bodyPr/>
                    <a:lstStyle/>
                    <a:p>
                      <a:pPr algn="r" fontAlgn="ctr">
                        <a:buNone/>
                      </a:pPr>
                      <a:r>
                        <a:rPr lang="en-GB" sz="700" b="1" i="1" u="none" strike="noStrike" dirty="0" err="1">
                          <a:effectLst/>
                          <a:latin typeface="Arial" panose="020B0604020202090204" pitchFamily="34" charset="0"/>
                          <a:cs typeface="Arial" panose="020B0604020202090204" pitchFamily="34" charset="0"/>
                        </a:rPr>
                        <a:t>bHLH</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extLst>
                  <a:ext uri="{0D108BD9-81ED-4DB2-BD59-A6C34878D82A}">
                    <a16:rowId xmlns:a16="http://schemas.microsoft.com/office/drawing/2014/main" val="701384361"/>
                  </a:ext>
                </a:extLst>
              </a:tr>
              <a:tr h="146203">
                <a:tc>
                  <a:txBody>
                    <a:bodyPr/>
                    <a:lstStyle/>
                    <a:p>
                      <a:pPr algn="r" fontAlgn="ctr">
                        <a:buNone/>
                      </a:pPr>
                      <a:r>
                        <a:rPr lang="en-GB" sz="700" b="1" u="none" strike="noStrike">
                          <a:effectLst/>
                          <a:latin typeface="Arial" panose="020B0604020202090204" pitchFamily="34" charset="0"/>
                          <a:cs typeface="Arial" panose="020B0604020202090204" pitchFamily="34" charset="0"/>
                        </a:rPr>
                        <a:t>Caffeoyl-CoA O-methyltransferase </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CrOMT1</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extLst>
                  <a:ext uri="{0D108BD9-81ED-4DB2-BD59-A6C34878D82A}">
                    <a16:rowId xmlns:a16="http://schemas.microsoft.com/office/drawing/2014/main" val="2075987708"/>
                  </a:ext>
                </a:extLst>
              </a:tr>
              <a:tr h="128706">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Polyamine oxidase 5 </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PAO5</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extLst>
                  <a:ext uri="{0D108BD9-81ED-4DB2-BD59-A6C34878D82A}">
                    <a16:rowId xmlns:a16="http://schemas.microsoft.com/office/drawing/2014/main" val="2348041109"/>
                  </a:ext>
                </a:extLst>
              </a:tr>
              <a:tr h="146203">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Small auxin up-regulated RNA 1</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SAUR1</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extLst>
                  <a:ext uri="{0D108BD9-81ED-4DB2-BD59-A6C34878D82A}">
                    <a16:rowId xmlns:a16="http://schemas.microsoft.com/office/drawing/2014/main" val="67677774"/>
                  </a:ext>
                </a:extLst>
              </a:tr>
              <a:tr h="148575">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R2R3MYB transcription factor 10</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R2R3MYB10</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extLst>
                  <a:ext uri="{0D108BD9-81ED-4DB2-BD59-A6C34878D82A}">
                    <a16:rowId xmlns:a16="http://schemas.microsoft.com/office/drawing/2014/main" val="4174787014"/>
                  </a:ext>
                </a:extLst>
              </a:tr>
              <a:tr h="145050">
                <a:tc>
                  <a:txBody>
                    <a:bodyPr/>
                    <a:lstStyle/>
                    <a:p>
                      <a:pPr algn="r" fontAlgn="ctr">
                        <a:buNone/>
                      </a:pPr>
                      <a:r>
                        <a:rPr lang="en-GB" sz="700" b="1" u="none" strike="noStrike">
                          <a:effectLst/>
                          <a:latin typeface="Arial" panose="020B0604020202090204" pitchFamily="34" charset="0"/>
                          <a:cs typeface="Arial" panose="020B0604020202090204" pitchFamily="34" charset="0"/>
                        </a:rPr>
                        <a:t>GDP-mannose transporter </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GMT</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extLst>
                  <a:ext uri="{0D108BD9-81ED-4DB2-BD59-A6C34878D82A}">
                    <a16:rowId xmlns:a16="http://schemas.microsoft.com/office/drawing/2014/main" val="932063011"/>
                  </a:ext>
                </a:extLst>
              </a:tr>
              <a:tr h="135692">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Invertase inhibitor (Cell wall/</a:t>
                      </a:r>
                      <a:r>
                        <a:rPr lang="en-GB" sz="700" b="1" u="none" strike="noStrike" dirty="0" err="1">
                          <a:effectLst/>
                          <a:latin typeface="Arial" panose="020B0604020202090204" pitchFamily="34" charset="0"/>
                          <a:cs typeface="Arial" panose="020B0604020202090204" pitchFamily="34" charset="0"/>
                        </a:rPr>
                        <a:t>vacuolar</a:t>
                      </a:r>
                      <a:r>
                        <a:rPr lang="en-GB" sz="700" b="1" u="none" strike="noStrike" dirty="0">
                          <a:effectLst/>
                          <a:latin typeface="Arial" panose="020B0604020202090204" pitchFamily="34" charset="0"/>
                          <a:cs typeface="Arial" panose="020B0604020202090204" pitchFamily="34" charset="0"/>
                        </a:rPr>
                        <a:t> inhibitor of </a:t>
                      </a:r>
                      <a:r>
                        <a:rPr lang="el-GR" sz="700" b="1" u="none" strike="noStrike" dirty="0">
                          <a:effectLst/>
                          <a:latin typeface="Arial" panose="020B0604020202090204" pitchFamily="34" charset="0"/>
                          <a:cs typeface="Arial" panose="020B0604020202090204" pitchFamily="34" charset="0"/>
                        </a:rPr>
                        <a:t>β-</a:t>
                      </a:r>
                      <a:r>
                        <a:rPr lang="en-GB" sz="700" b="1" u="none" strike="noStrike" dirty="0">
                          <a:effectLst/>
                          <a:latin typeface="Arial" panose="020B0604020202090204" pitchFamily="34" charset="0"/>
                          <a:cs typeface="Arial" panose="020B0604020202090204" pitchFamily="34" charset="0"/>
                        </a:rPr>
                        <a:t>fructosidase)</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C/VIF</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extLst>
                  <a:ext uri="{0D108BD9-81ED-4DB2-BD59-A6C34878D82A}">
                    <a16:rowId xmlns:a16="http://schemas.microsoft.com/office/drawing/2014/main" val="3884020261"/>
                  </a:ext>
                </a:extLst>
              </a:tr>
              <a:tr h="126534">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Sucrose non-fermenting-1 (SNF1)-related protein kinase 1 </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SnRK1</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extLst>
                  <a:ext uri="{0D108BD9-81ED-4DB2-BD59-A6C34878D82A}">
                    <a16:rowId xmlns:a16="http://schemas.microsoft.com/office/drawing/2014/main" val="2698126530"/>
                  </a:ext>
                </a:extLst>
              </a:tr>
              <a:tr h="145448">
                <a:tc>
                  <a:txBody>
                    <a:bodyPr/>
                    <a:lstStyle/>
                    <a:p>
                      <a:pPr algn="r" fontAlgn="ctr">
                        <a:buNone/>
                      </a:pPr>
                      <a:r>
                        <a:rPr lang="en-GB" sz="700" b="1" u="none" strike="noStrike">
                          <a:effectLst/>
                          <a:latin typeface="Arial" panose="020B0604020202090204" pitchFamily="34" charset="0"/>
                          <a:cs typeface="Arial" panose="020B0604020202090204" pitchFamily="34" charset="0"/>
                        </a:rPr>
                        <a:t>Gibberellin 2-oxidase 2</a:t>
                      </a:r>
                      <a:endParaRPr lang="en-GB" sz="700" b="1" i="0" u="none" strike="noStrike">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GA2oxs</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extLst>
                  <a:ext uri="{0D108BD9-81ED-4DB2-BD59-A6C34878D82A}">
                    <a16:rowId xmlns:a16="http://schemas.microsoft.com/office/drawing/2014/main" val="2942365423"/>
                  </a:ext>
                </a:extLst>
              </a:tr>
              <a:tr h="146203">
                <a:tc>
                  <a:txBody>
                    <a:bodyPr/>
                    <a:lstStyle/>
                    <a:p>
                      <a:pPr algn="r" fontAlgn="ctr">
                        <a:buNone/>
                      </a:pPr>
                      <a:r>
                        <a:rPr lang="en-GB" sz="700" b="1" u="none" strike="noStrike" dirty="0">
                          <a:effectLst/>
                          <a:latin typeface="Arial" panose="020B0604020202090204" pitchFamily="34" charset="0"/>
                          <a:cs typeface="Arial" panose="020B0604020202090204" pitchFamily="34" charset="0"/>
                        </a:rPr>
                        <a:t>Mitogen-activated protein kinase 81</a:t>
                      </a:r>
                      <a:endParaRPr lang="en-GB" sz="700" b="1" i="0"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tc>
                  <a:txBody>
                    <a:bodyPr/>
                    <a:lstStyle/>
                    <a:p>
                      <a:pPr algn="r" fontAlgn="ctr">
                        <a:buNone/>
                      </a:pPr>
                      <a:r>
                        <a:rPr lang="en-GB" sz="700" b="1" i="1" u="none" strike="noStrike" dirty="0">
                          <a:effectLst/>
                          <a:latin typeface="Arial" panose="020B0604020202090204" pitchFamily="34" charset="0"/>
                          <a:cs typeface="Arial" panose="020B0604020202090204" pitchFamily="34" charset="0"/>
                        </a:rPr>
                        <a:t>MAP81</a:t>
                      </a:r>
                      <a:endParaRPr lang="en-GB" sz="700" b="1" i="1" u="none" strike="noStrike" dirty="0">
                        <a:solidFill>
                          <a:srgbClr val="000000"/>
                        </a:solidFill>
                        <a:effectLst/>
                        <a:latin typeface="Arial" panose="020B0604020202090204" pitchFamily="34" charset="0"/>
                        <a:ea typeface="等线" panose="02010600030101010101" pitchFamily="2" charset="-122"/>
                        <a:cs typeface="Arial" panose="020B0604020202090204" pitchFamily="34" charset="0"/>
                      </a:endParaRPr>
                    </a:p>
                  </a:txBody>
                  <a:tcPr marL="5201" marR="5201" marT="5201" marB="0" anchor="ctr"/>
                </a:tc>
                <a:extLst>
                  <a:ext uri="{0D108BD9-81ED-4DB2-BD59-A6C34878D82A}">
                    <a16:rowId xmlns:a16="http://schemas.microsoft.com/office/drawing/2014/main" val="1250087850"/>
                  </a:ext>
                </a:extLst>
              </a:tr>
            </a:tbl>
          </a:graphicData>
        </a:graphic>
      </p:graphicFrame>
      <p:sp>
        <p:nvSpPr>
          <p:cNvPr id="13" name="文本框 12">
            <a:extLst>
              <a:ext uri="{FF2B5EF4-FFF2-40B4-BE49-F238E27FC236}">
                <a16:creationId xmlns:a16="http://schemas.microsoft.com/office/drawing/2014/main" id="{8BC56937-46CF-6EE5-1097-470AA601994B}"/>
              </a:ext>
            </a:extLst>
          </p:cNvPr>
          <p:cNvSpPr txBox="1"/>
          <p:nvPr/>
        </p:nvSpPr>
        <p:spPr>
          <a:xfrm>
            <a:off x="164652" y="23095"/>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A</a:t>
            </a:r>
            <a:endParaRPr lang="zh-CN" altLang="en-US" b="1" dirty="0">
              <a:latin typeface="Arial" panose="020B0604020202090204" pitchFamily="34" charset="0"/>
              <a:cs typeface="Arial" panose="020B0604020202090204" pitchFamily="34" charset="0"/>
            </a:endParaRPr>
          </a:p>
        </p:txBody>
      </p:sp>
      <p:sp>
        <p:nvSpPr>
          <p:cNvPr id="14" name="文本框 13">
            <a:extLst>
              <a:ext uri="{FF2B5EF4-FFF2-40B4-BE49-F238E27FC236}">
                <a16:creationId xmlns:a16="http://schemas.microsoft.com/office/drawing/2014/main" id="{D50DF159-6639-E1D7-9798-72F296EF47C3}"/>
              </a:ext>
            </a:extLst>
          </p:cNvPr>
          <p:cNvSpPr txBox="1"/>
          <p:nvPr/>
        </p:nvSpPr>
        <p:spPr>
          <a:xfrm>
            <a:off x="7104118" y="16745"/>
            <a:ext cx="335912" cy="369332"/>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B</a:t>
            </a:r>
            <a:endParaRPr lang="zh-CN" altLang="en-US" b="1" dirty="0">
              <a:latin typeface="Arial" panose="020B0604020202090204" pitchFamily="34" charset="0"/>
              <a:cs typeface="Arial" panose="020B0604020202090204" pitchFamily="34" charset="0"/>
            </a:endParaRPr>
          </a:p>
        </p:txBody>
      </p:sp>
      <p:sp>
        <p:nvSpPr>
          <p:cNvPr id="3" name="文本框 2">
            <a:extLst>
              <a:ext uri="{FF2B5EF4-FFF2-40B4-BE49-F238E27FC236}">
                <a16:creationId xmlns:a16="http://schemas.microsoft.com/office/drawing/2014/main" id="{3A63A477-ED98-D868-BDF7-002114436D4D}"/>
              </a:ext>
            </a:extLst>
          </p:cNvPr>
          <p:cNvSpPr txBox="1"/>
          <p:nvPr/>
        </p:nvSpPr>
        <p:spPr>
          <a:xfrm>
            <a:off x="4907694" y="6387669"/>
            <a:ext cx="4053016"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Supplementary Figure S6 </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42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3" name="表格 602">
            <a:extLst>
              <a:ext uri="{FF2B5EF4-FFF2-40B4-BE49-F238E27FC236}">
                <a16:creationId xmlns:a16="http://schemas.microsoft.com/office/drawing/2014/main" id="{540C1923-0CE6-F29A-D931-93EF4C4C4538}"/>
              </a:ext>
            </a:extLst>
          </p:cNvPr>
          <p:cNvGraphicFramePr>
            <a:graphicFrameLocks noGrp="1"/>
          </p:cNvGraphicFramePr>
          <p:nvPr>
            <p:extLst>
              <p:ext uri="{D42A27DB-BD31-4B8C-83A1-F6EECF244321}">
                <p14:modId xmlns:p14="http://schemas.microsoft.com/office/powerpoint/2010/main" val="3100549277"/>
              </p:ext>
            </p:extLst>
          </p:nvPr>
        </p:nvGraphicFramePr>
        <p:xfrm>
          <a:off x="-37554" y="3025682"/>
          <a:ext cx="1434433" cy="3091092"/>
        </p:xfrm>
        <a:graphic>
          <a:graphicData uri="http://schemas.openxmlformats.org/drawingml/2006/table">
            <a:tbl>
              <a:tblPr>
                <a:tableStyleId>{2D5ABB26-0587-4C30-8999-92F81FD0307C}</a:tableStyleId>
              </a:tblPr>
              <a:tblGrid>
                <a:gridCol w="1434433">
                  <a:extLst>
                    <a:ext uri="{9D8B030D-6E8A-4147-A177-3AD203B41FA5}">
                      <a16:colId xmlns:a16="http://schemas.microsoft.com/office/drawing/2014/main" val="16297047"/>
                    </a:ext>
                  </a:extLst>
                </a:gridCol>
              </a:tblGrid>
              <a:tr h="151217">
                <a:tc>
                  <a:txBody>
                    <a:bodyPr/>
                    <a:lstStyle/>
                    <a:p>
                      <a:pPr algn="r" fontAlgn="ctr">
                        <a:buNone/>
                      </a:pPr>
                      <a:r>
                        <a:rPr lang="en-US" sz="1000" i="1" u="none" strike="noStrike" dirty="0">
                          <a:effectLst/>
                          <a:latin typeface="Arial" panose="020B0604020202020204" pitchFamily="34" charset="0"/>
                          <a:cs typeface="Arial" panose="020B0604020202020204" pitchFamily="34" charset="0"/>
                        </a:rPr>
                        <a:t>ALG1</a:t>
                      </a:r>
                      <a:endParaRPr lang="en-US" sz="10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164436670"/>
                  </a:ext>
                </a:extLst>
              </a:tr>
              <a:tr h="192492">
                <a:tc>
                  <a:txBody>
                    <a:bodyPr/>
                    <a:lstStyle/>
                    <a:p>
                      <a:pPr algn="r" fontAlgn="ctr">
                        <a:buNone/>
                      </a:pPr>
                      <a:r>
                        <a:rPr lang="en-US" sz="1000" i="1" u="none" strike="noStrike">
                          <a:effectLst/>
                          <a:latin typeface="Arial" panose="020B0604020202020204" pitchFamily="34" charset="0"/>
                          <a:cs typeface="Arial" panose="020B0604020202020204" pitchFamily="34" charset="0"/>
                        </a:rPr>
                        <a:t>ALG9</a:t>
                      </a:r>
                      <a:endParaRPr lang="en-US" sz="10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899672907"/>
                  </a:ext>
                </a:extLst>
              </a:tr>
              <a:tr h="187145">
                <a:tc>
                  <a:txBody>
                    <a:bodyPr/>
                    <a:lstStyle/>
                    <a:p>
                      <a:pPr algn="r" fontAlgn="ctr">
                        <a:buNone/>
                      </a:pPr>
                      <a:r>
                        <a:rPr lang="en-US" sz="1000" i="1" u="none" strike="noStrike" dirty="0">
                          <a:effectLst/>
                          <a:latin typeface="Arial" panose="020B0604020202020204" pitchFamily="34" charset="0"/>
                          <a:cs typeface="Arial" panose="020B0604020202020204" pitchFamily="34" charset="0"/>
                        </a:rPr>
                        <a:t>ALG10</a:t>
                      </a:r>
                      <a:endParaRPr lang="en-US" sz="10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2407069664"/>
                  </a:ext>
                </a:extLst>
              </a:tr>
              <a:tr h="170435">
                <a:tc>
                  <a:txBody>
                    <a:bodyPr/>
                    <a:lstStyle/>
                    <a:p>
                      <a:pPr algn="r" fontAlgn="ctr">
                        <a:buNone/>
                      </a:pPr>
                      <a:r>
                        <a:rPr lang="en-US" sz="1000" i="1" u="none" strike="noStrike" dirty="0">
                          <a:effectLst/>
                          <a:latin typeface="Arial" panose="020B0604020202020204" pitchFamily="34" charset="0"/>
                          <a:cs typeface="Arial" panose="020B0604020202020204" pitchFamily="34" charset="0"/>
                        </a:rPr>
                        <a:t>ALG11</a:t>
                      </a:r>
                      <a:endParaRPr lang="en-US" sz="10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2190809111"/>
                  </a:ext>
                </a:extLst>
              </a:tr>
              <a:tr h="170435">
                <a:tc>
                  <a:txBody>
                    <a:bodyPr/>
                    <a:lstStyle/>
                    <a:p>
                      <a:pPr algn="r" fontAlgn="ctr">
                        <a:buNone/>
                      </a:pPr>
                      <a:r>
                        <a:rPr lang="en-US" sz="1000" i="1" u="none" strike="noStrike" dirty="0">
                          <a:effectLst/>
                          <a:latin typeface="Arial" panose="020B0604020202020204" pitchFamily="34" charset="0"/>
                          <a:cs typeface="Arial" panose="020B0604020202020204" pitchFamily="34" charset="0"/>
                        </a:rPr>
                        <a:t>STT3A</a:t>
                      </a:r>
                      <a:endParaRPr lang="en-US" sz="10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909300559"/>
                  </a:ext>
                </a:extLst>
              </a:tr>
              <a:tr h="200118">
                <a:tc>
                  <a:txBody>
                    <a:bodyPr/>
                    <a:lstStyle/>
                    <a:p>
                      <a:pPr algn="r" fontAlgn="ctr">
                        <a:buNone/>
                      </a:pPr>
                      <a:r>
                        <a:rPr lang="en-US" sz="1000" i="1" u="none" strike="noStrike" dirty="0">
                          <a:effectLst/>
                          <a:latin typeface="Arial" panose="020B0604020202020204" pitchFamily="34" charset="0"/>
                          <a:cs typeface="Arial" panose="020B0604020202020204" pitchFamily="34" charset="0"/>
                        </a:rPr>
                        <a:t>OST3B</a:t>
                      </a:r>
                      <a:endParaRPr lang="en-US" sz="10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752177376"/>
                  </a:ext>
                </a:extLst>
              </a:tr>
              <a:tr h="177800">
                <a:tc>
                  <a:txBody>
                    <a:bodyPr/>
                    <a:lstStyle/>
                    <a:p>
                      <a:pPr algn="r" fontAlgn="ctr">
                        <a:buNone/>
                      </a:pPr>
                      <a:r>
                        <a:rPr lang="en-US" sz="1000" i="1" u="none" strike="noStrike" dirty="0">
                          <a:effectLst/>
                          <a:latin typeface="Arial" panose="020B0604020202020204" pitchFamily="34" charset="0"/>
                          <a:cs typeface="Arial" panose="020B0604020202020204" pitchFamily="34" charset="0"/>
                        </a:rPr>
                        <a:t>GANAB</a:t>
                      </a:r>
                      <a:endParaRPr lang="en-US" sz="10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2249956378"/>
                  </a:ext>
                </a:extLst>
              </a:tr>
              <a:tr h="203200">
                <a:tc>
                  <a:txBody>
                    <a:bodyPr/>
                    <a:lstStyle/>
                    <a:p>
                      <a:pPr algn="r" fontAlgn="ctr">
                        <a:buNone/>
                      </a:pPr>
                      <a:r>
                        <a:rPr lang="en-US" sz="1000" i="1" u="none" strike="noStrike">
                          <a:effectLst/>
                          <a:latin typeface="Arial" panose="020B0604020202020204" pitchFamily="34" charset="0"/>
                          <a:cs typeface="Arial" panose="020B0604020202020204" pitchFamily="34" charset="0"/>
                        </a:rPr>
                        <a:t>MNS3</a:t>
                      </a:r>
                      <a:endParaRPr lang="en-US" sz="10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2978981248"/>
                  </a:ext>
                </a:extLst>
              </a:tr>
              <a:tr h="170435">
                <a:tc>
                  <a:txBody>
                    <a:bodyPr/>
                    <a:lstStyle/>
                    <a:p>
                      <a:pPr algn="r" fontAlgn="ctr">
                        <a:buNone/>
                      </a:pPr>
                      <a:r>
                        <a:rPr lang="en-US" sz="1000" i="1" u="none" strike="noStrike">
                          <a:effectLst/>
                          <a:latin typeface="Arial" panose="020B0604020202020204" pitchFamily="34" charset="0"/>
                          <a:cs typeface="Arial" panose="020B0604020202020204" pitchFamily="34" charset="0"/>
                        </a:rPr>
                        <a:t>GMII</a:t>
                      </a:r>
                      <a:endParaRPr lang="en-US" sz="1000" b="0" i="1"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197641057"/>
                  </a:ext>
                </a:extLst>
              </a:tr>
              <a:tr h="170435">
                <a:tc>
                  <a:txBody>
                    <a:bodyPr/>
                    <a:lstStyle/>
                    <a:p>
                      <a:pPr algn="r" fontAlgn="ctr">
                        <a:buNone/>
                      </a:pPr>
                      <a:r>
                        <a:rPr lang="en-US" sz="1000" i="1" u="none" strike="noStrike" dirty="0">
                          <a:effectLst/>
                          <a:latin typeface="Arial" panose="020B0604020202020204" pitchFamily="34" charset="0"/>
                          <a:cs typeface="Arial" panose="020B0604020202020204" pitchFamily="34" charset="0"/>
                        </a:rPr>
                        <a:t>GALT1</a:t>
                      </a:r>
                      <a:endParaRPr lang="en-US" sz="10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2836143282"/>
                  </a:ext>
                </a:extLst>
              </a:tr>
              <a:tr h="174290">
                <a:tc>
                  <a:txBody>
                    <a:bodyPr/>
                    <a:lstStyle/>
                    <a:p>
                      <a:pPr algn="r" fontAlgn="ctr">
                        <a:buNone/>
                      </a:pPr>
                      <a:r>
                        <a:rPr lang="en-US" sz="1000" i="1" u="none" strike="noStrike" dirty="0">
                          <a:effectLst/>
                          <a:latin typeface="Arial" panose="020B0604020202020204" pitchFamily="34" charset="0"/>
                          <a:cs typeface="Arial" panose="020B0604020202020204" pitchFamily="34" charset="0"/>
                        </a:rPr>
                        <a:t>FUT13</a:t>
                      </a:r>
                      <a:endParaRPr lang="en-US" sz="10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038049974"/>
                  </a:ext>
                </a:extLst>
              </a:tr>
              <a:tr h="179107">
                <a:tc>
                  <a:txBody>
                    <a:bodyPr/>
                    <a:lstStyle/>
                    <a:p>
                      <a:pPr algn="r" fontAlgn="ctr">
                        <a:buNone/>
                      </a:pPr>
                      <a:r>
                        <a:rPr lang="en-US" sz="1000" i="1" u="none" strike="noStrike" dirty="0">
                          <a:effectLst/>
                          <a:latin typeface="Arial" panose="020B0604020202020204" pitchFamily="34" charset="0"/>
                          <a:cs typeface="Arial" panose="020B0604020202020204" pitchFamily="34" charset="0"/>
                        </a:rPr>
                        <a:t>HEX01</a:t>
                      </a:r>
                      <a:endParaRPr lang="en-US" sz="10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931286498"/>
                  </a:ext>
                </a:extLst>
              </a:tr>
              <a:tr h="184765">
                <a:tc>
                  <a:txBody>
                    <a:bodyPr/>
                    <a:lstStyle/>
                    <a:p>
                      <a:pPr algn="r" fontAlgn="ctr">
                        <a:buNone/>
                      </a:pPr>
                      <a:r>
                        <a:rPr lang="en-US" sz="1000" i="1" u="none" strike="noStrike" dirty="0">
                          <a:effectLst/>
                          <a:latin typeface="Arial" panose="020B0604020202020204" pitchFamily="34" charset="0"/>
                          <a:cs typeface="Arial" panose="020B0604020202020204" pitchFamily="34" charset="0"/>
                        </a:rPr>
                        <a:t>alpha-1,2-Mannosidase</a:t>
                      </a:r>
                      <a:endParaRPr lang="en-US" sz="1000" b="0" i="1" u="none" strike="noStrike" dirty="0">
                        <a:solidFill>
                          <a:srgbClr val="666666"/>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011077407"/>
                  </a:ext>
                </a:extLst>
              </a:tr>
              <a:tr h="170435">
                <a:tc>
                  <a:txBody>
                    <a:bodyPr/>
                    <a:lstStyle/>
                    <a:p>
                      <a:pPr algn="r" fontAlgn="ctr">
                        <a:buNone/>
                      </a:pPr>
                      <a:r>
                        <a:rPr lang="el-GR" sz="1000" i="1" u="none" strike="noStrike" dirty="0">
                          <a:effectLst/>
                          <a:latin typeface="Arial" panose="020B0604020202020204" pitchFamily="34" charset="0"/>
                          <a:cs typeface="Arial" panose="020B0604020202020204" pitchFamily="34" charset="0"/>
                        </a:rPr>
                        <a:t>α-</a:t>
                      </a:r>
                      <a:r>
                        <a:rPr lang="en-US" sz="1000" i="1" u="none" strike="noStrike" dirty="0">
                          <a:effectLst/>
                          <a:latin typeface="Arial" panose="020B0604020202020204" pitchFamily="34" charset="0"/>
                          <a:cs typeface="Arial" panose="020B0604020202020204" pitchFamily="34" charset="0"/>
                        </a:rPr>
                        <a:t>Man</a:t>
                      </a:r>
                      <a:endParaRPr lang="en-US" sz="1000" b="0" i="1" u="none" strike="noStrike" dirty="0">
                        <a:solidFill>
                          <a:srgbClr val="666666"/>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1622892935"/>
                  </a:ext>
                </a:extLst>
              </a:tr>
              <a:tr h="212066">
                <a:tc>
                  <a:txBody>
                    <a:bodyPr/>
                    <a:lstStyle/>
                    <a:p>
                      <a:pPr algn="r" fontAlgn="ctr">
                        <a:buNone/>
                      </a:pPr>
                      <a:r>
                        <a:rPr lang="el-GR" sz="1000" i="1" u="none" strike="noStrike" dirty="0">
                          <a:effectLst/>
                          <a:latin typeface="Arial" panose="020B0604020202020204" pitchFamily="34" charset="0"/>
                          <a:cs typeface="Arial" panose="020B0604020202020204" pitchFamily="34" charset="0"/>
                        </a:rPr>
                        <a:t>β-</a:t>
                      </a:r>
                      <a:r>
                        <a:rPr lang="en-US" sz="1000" i="1" u="none" strike="noStrike" dirty="0">
                          <a:effectLst/>
                          <a:latin typeface="Arial" panose="020B0604020202020204" pitchFamily="34" charset="0"/>
                          <a:cs typeface="Arial" panose="020B0604020202020204" pitchFamily="34" charset="0"/>
                        </a:rPr>
                        <a:t>Hex</a:t>
                      </a:r>
                      <a:endParaRPr lang="en-US" sz="1000" b="0" i="1"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9525" marR="9525" marT="9525" marB="0" anchor="ctr"/>
                </a:tc>
                <a:extLst>
                  <a:ext uri="{0D108BD9-81ED-4DB2-BD59-A6C34878D82A}">
                    <a16:rowId xmlns:a16="http://schemas.microsoft.com/office/drawing/2014/main" val="3143593246"/>
                  </a:ext>
                </a:extLst>
              </a:tr>
              <a:tr h="189023">
                <a:tc>
                  <a:txBody>
                    <a:bodyPr/>
                    <a:lstStyle/>
                    <a:p>
                      <a:pPr algn="r" fontAlgn="ctr">
                        <a:buNone/>
                      </a:pPr>
                      <a:r>
                        <a:rPr lang="en-US" sz="1000" i="1" u="none" strike="noStrike" kern="1200" dirty="0">
                          <a:solidFill>
                            <a:schemeClr val="tx1"/>
                          </a:solidFill>
                          <a:effectLst/>
                          <a:latin typeface="Arial" panose="020B0604020202020204" pitchFamily="34" charset="0"/>
                          <a:ea typeface="+mn-ea"/>
                          <a:cs typeface="Arial" panose="020B0604020202020204" pitchFamily="34" charset="0"/>
                        </a:rPr>
                        <a:t>SlASR1</a:t>
                      </a:r>
                    </a:p>
                  </a:txBody>
                  <a:tcPr marL="9525" marR="9525" marT="9525" marB="0" anchor="ctr"/>
                </a:tc>
                <a:extLst>
                  <a:ext uri="{0D108BD9-81ED-4DB2-BD59-A6C34878D82A}">
                    <a16:rowId xmlns:a16="http://schemas.microsoft.com/office/drawing/2014/main" val="2847702230"/>
                  </a:ext>
                </a:extLst>
              </a:tr>
              <a:tr h="176986">
                <a:tc>
                  <a:txBody>
                    <a:bodyPr/>
                    <a:lstStyle/>
                    <a:p>
                      <a:pPr algn="r" fontAlgn="ctr">
                        <a:buNone/>
                      </a:pPr>
                      <a:r>
                        <a:rPr lang="en-US" sz="1000" i="1" u="none" strike="noStrike" kern="1200" dirty="0" err="1">
                          <a:solidFill>
                            <a:schemeClr val="tx1"/>
                          </a:solidFill>
                          <a:effectLst/>
                          <a:latin typeface="Arial" panose="020B0604020202020204" pitchFamily="34" charset="0"/>
                          <a:ea typeface="+mn-ea"/>
                          <a:cs typeface="Arial" panose="020B0604020202020204" pitchFamily="34" charset="0"/>
                        </a:rPr>
                        <a:t>SlRIN</a:t>
                      </a:r>
                      <a:endParaRPr lang="en-US" sz="1000" i="1" u="none" strike="noStrike"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3963869863"/>
                  </a:ext>
                </a:extLst>
              </a:tr>
            </a:tbl>
          </a:graphicData>
        </a:graphic>
      </p:graphicFrame>
      <p:pic>
        <p:nvPicPr>
          <p:cNvPr id="604" name="图片 603">
            <a:extLst>
              <a:ext uri="{FF2B5EF4-FFF2-40B4-BE49-F238E27FC236}">
                <a16:creationId xmlns:a16="http://schemas.microsoft.com/office/drawing/2014/main" id="{EAAE6077-015E-4E1B-95E7-78CB46F581E1}"/>
              </a:ext>
            </a:extLst>
          </p:cNvPr>
          <p:cNvPicPr>
            <a:picLocks noChangeAspect="1"/>
          </p:cNvPicPr>
          <p:nvPr/>
        </p:nvPicPr>
        <p:blipFill>
          <a:blip r:embed="rId3"/>
          <a:srcRect l="19825" t="12611" r="50916" b="30621"/>
          <a:stretch>
            <a:fillRect/>
          </a:stretch>
        </p:blipFill>
        <p:spPr>
          <a:xfrm>
            <a:off x="1396879" y="2995738"/>
            <a:ext cx="1434433" cy="3121036"/>
          </a:xfrm>
          <a:prstGeom prst="rect">
            <a:avLst/>
          </a:prstGeom>
        </p:spPr>
      </p:pic>
      <p:grpSp>
        <p:nvGrpSpPr>
          <p:cNvPr id="606" name="组合 605">
            <a:extLst>
              <a:ext uri="{FF2B5EF4-FFF2-40B4-BE49-F238E27FC236}">
                <a16:creationId xmlns:a16="http://schemas.microsoft.com/office/drawing/2014/main" id="{B909F6EB-A7CD-A903-2EBC-9BCB1E5842C9}"/>
              </a:ext>
            </a:extLst>
          </p:cNvPr>
          <p:cNvGrpSpPr/>
          <p:nvPr/>
        </p:nvGrpSpPr>
        <p:grpSpPr>
          <a:xfrm>
            <a:off x="2826715" y="5281392"/>
            <a:ext cx="950876" cy="923580"/>
            <a:chOff x="5033779" y="5048058"/>
            <a:chExt cx="950876" cy="923580"/>
          </a:xfrm>
        </p:grpSpPr>
        <p:pic>
          <p:nvPicPr>
            <p:cNvPr id="607" name="图形 606">
              <a:extLst>
                <a:ext uri="{FF2B5EF4-FFF2-40B4-BE49-F238E27FC236}">
                  <a16:creationId xmlns:a16="http://schemas.microsoft.com/office/drawing/2014/main" id="{DD9EEE26-BA1E-E300-6E29-587B478DBCAE}"/>
                </a:ext>
              </a:extLst>
            </p:cNvPr>
            <p:cNvPicPr>
              <a:picLocks noChangeAspect="1"/>
            </p:cNvPicPr>
            <p:nvPr/>
          </p:nvPicPr>
          <p:blipFill>
            <a:blip>
              <a:extLst>
                <a:ext uri="{96DAC541-7B7A-43D3-8B79-37D633B846F1}">
                  <asvg:svgBlip xmlns:asvg="http://schemas.microsoft.com/office/drawing/2016/SVG/main" r:embed="rId4"/>
                </a:ext>
              </a:extLst>
            </a:blip>
            <a:srcRect l="74610" t="36751" r="18467" b="54113"/>
            <a:stretch>
              <a:fillRect/>
            </a:stretch>
          </p:blipFill>
          <p:spPr>
            <a:xfrm>
              <a:off x="5108521" y="5048058"/>
              <a:ext cx="267855" cy="692729"/>
            </a:xfrm>
            <a:prstGeom prst="rect">
              <a:avLst/>
            </a:prstGeom>
          </p:spPr>
        </p:pic>
        <p:sp>
          <p:nvSpPr>
            <p:cNvPr id="608" name="文本框 607">
              <a:extLst>
                <a:ext uri="{FF2B5EF4-FFF2-40B4-BE49-F238E27FC236}">
                  <a16:creationId xmlns:a16="http://schemas.microsoft.com/office/drawing/2014/main" id="{2ADF9E04-1571-5F87-3CFD-E40C5CD1F4CD}"/>
                </a:ext>
              </a:extLst>
            </p:cNvPr>
            <p:cNvSpPr txBox="1"/>
            <p:nvPr/>
          </p:nvSpPr>
          <p:spPr>
            <a:xfrm>
              <a:off x="5033779" y="5756194"/>
              <a:ext cx="950876" cy="215444"/>
            </a:xfrm>
            <a:prstGeom prst="rect">
              <a:avLst/>
            </a:prstGeom>
            <a:noFill/>
          </p:spPr>
          <p:txBody>
            <a:bodyPr wrap="square" rtlCol="0">
              <a:spAutoFit/>
            </a:bodyPr>
            <a:lstStyle/>
            <a:p>
              <a:r>
                <a:rPr kumimoji="1" lang="en-US" altLang="zh-CN" sz="800" dirty="0">
                  <a:latin typeface="Arial" panose="020B0604020202020204" pitchFamily="34" charset="0"/>
                  <a:cs typeface="Arial" panose="020B0604020202020204" pitchFamily="34" charset="0"/>
                </a:rPr>
                <a:t>Log</a:t>
              </a:r>
              <a:r>
                <a:rPr kumimoji="1" lang="en-US" altLang="zh-CN" sz="800" baseline="-25000" dirty="0">
                  <a:latin typeface="Arial" panose="020B0604020202020204" pitchFamily="34" charset="0"/>
                  <a:cs typeface="Arial" panose="020B0604020202020204" pitchFamily="34" charset="0"/>
                </a:rPr>
                <a:t>2</a:t>
              </a:r>
              <a:r>
                <a:rPr kumimoji="1" lang="en-US" altLang="zh-CN" sz="800" dirty="0">
                  <a:latin typeface="Arial" panose="020B0604020202020204" pitchFamily="34" charset="0"/>
                  <a:cs typeface="Arial" panose="020B0604020202020204" pitchFamily="34" charset="0"/>
                </a:rPr>
                <a:t>Foldchange</a:t>
              </a:r>
              <a:endParaRPr kumimoji="1" lang="zh-CN" altLang="en-US" sz="800" dirty="0">
                <a:latin typeface="Arial" panose="020B0604020202020204" pitchFamily="34" charset="0"/>
                <a:cs typeface="Arial" panose="020B0604020202020204" pitchFamily="34" charset="0"/>
              </a:endParaRPr>
            </a:p>
          </p:txBody>
        </p:sp>
      </p:grpSp>
      <p:sp>
        <p:nvSpPr>
          <p:cNvPr id="613" name="文本框 612">
            <a:extLst>
              <a:ext uri="{FF2B5EF4-FFF2-40B4-BE49-F238E27FC236}">
                <a16:creationId xmlns:a16="http://schemas.microsoft.com/office/drawing/2014/main" id="{4E8F0229-35FB-B520-9741-F30E8391A8C1}"/>
              </a:ext>
            </a:extLst>
          </p:cNvPr>
          <p:cNvSpPr txBox="1"/>
          <p:nvPr/>
        </p:nvSpPr>
        <p:spPr>
          <a:xfrm>
            <a:off x="313113" y="2674568"/>
            <a:ext cx="412007" cy="369332"/>
          </a:xfrm>
          <a:prstGeom prst="rect">
            <a:avLst/>
          </a:prstGeom>
          <a:noFill/>
        </p:spPr>
        <p:txBody>
          <a:bodyPr wrap="square" rtlCol="0">
            <a:spAutoFit/>
          </a:bodyPr>
          <a:lstStyle/>
          <a:p>
            <a:r>
              <a:rPr kumimoji="1" lang="en-US" altLang="zh-CN" b="1" dirty="0">
                <a:latin typeface="Arial" panose="020B0604020202020204" pitchFamily="34" charset="0"/>
                <a:cs typeface="Arial" panose="020B0604020202020204" pitchFamily="34" charset="0"/>
              </a:rPr>
              <a:t>C</a:t>
            </a:r>
            <a:endParaRPr kumimoji="1" lang="zh-CN" altLang="en-US" b="1" dirty="0">
              <a:latin typeface="Arial" panose="020B0604020202020204" pitchFamily="34" charset="0"/>
              <a:cs typeface="Arial" panose="020B0604020202020204" pitchFamily="34" charset="0"/>
            </a:endParaRPr>
          </a:p>
        </p:txBody>
      </p:sp>
      <p:pic>
        <p:nvPicPr>
          <p:cNvPr id="614" name="图形 613">
            <a:extLst>
              <a:ext uri="{FF2B5EF4-FFF2-40B4-BE49-F238E27FC236}">
                <a16:creationId xmlns:a16="http://schemas.microsoft.com/office/drawing/2014/main" id="{B8231A48-1B35-3F3A-5C3E-BE69411EE8E7}"/>
              </a:ext>
            </a:extLst>
          </p:cNvPr>
          <p:cNvPicPr>
            <a:picLocks noChangeAspect="1"/>
          </p:cNvPicPr>
          <p:nvPr/>
        </p:nvPicPr>
        <p:blipFill>
          <a:blip>
            <a:extLst>
              <a:ext uri="{96DAC541-7B7A-43D3-8B79-37D633B846F1}">
                <asvg:svgBlip xmlns:asvg="http://schemas.microsoft.com/office/drawing/2016/SVG/main" r:embed="rId4"/>
              </a:ext>
            </a:extLst>
          </a:blip>
          <a:srcRect l="20771" t="81404" r="25033" b="9459"/>
          <a:stretch>
            <a:fillRect/>
          </a:stretch>
        </p:blipFill>
        <p:spPr>
          <a:xfrm>
            <a:off x="1363965" y="6133175"/>
            <a:ext cx="2331516" cy="692727"/>
          </a:xfrm>
          <a:prstGeom prst="rect">
            <a:avLst/>
          </a:prstGeom>
        </p:spPr>
      </p:pic>
      <p:sp>
        <p:nvSpPr>
          <p:cNvPr id="611" name="文本框 610">
            <a:extLst>
              <a:ext uri="{FF2B5EF4-FFF2-40B4-BE49-F238E27FC236}">
                <a16:creationId xmlns:a16="http://schemas.microsoft.com/office/drawing/2014/main" id="{13C01365-17F9-9E36-D624-41F9F4BC2DE0}"/>
              </a:ext>
            </a:extLst>
          </p:cNvPr>
          <p:cNvSpPr txBox="1"/>
          <p:nvPr/>
        </p:nvSpPr>
        <p:spPr>
          <a:xfrm>
            <a:off x="376546" y="160938"/>
            <a:ext cx="285140" cy="646331"/>
          </a:xfrm>
          <a:prstGeom prst="rect">
            <a:avLst/>
          </a:prstGeom>
          <a:noFill/>
        </p:spPr>
        <p:txBody>
          <a:bodyPr wrap="square" rtlCol="0">
            <a:spAutoFit/>
          </a:bodyPr>
          <a:lstStyle/>
          <a:p>
            <a:r>
              <a:rPr lang="en-US" altLang="zh-CN" b="1" dirty="0">
                <a:latin typeface="Arial" panose="020B0604020202090204" pitchFamily="34" charset="0"/>
                <a:cs typeface="Arial" panose="020B0604020202090204" pitchFamily="34" charset="0"/>
              </a:rPr>
              <a:t>A</a:t>
            </a:r>
            <a:endParaRPr lang="zh-CN" altLang="en-US" b="1" dirty="0">
              <a:latin typeface="Arial" panose="020B0604020202090204" pitchFamily="34" charset="0"/>
              <a:cs typeface="Arial" panose="020B0604020202090204" pitchFamily="34" charset="0"/>
            </a:endParaRPr>
          </a:p>
          <a:p>
            <a:endParaRPr kumimoji="1" lang="zh-CN" altLang="en-US" dirty="0"/>
          </a:p>
        </p:txBody>
      </p:sp>
      <p:grpSp>
        <p:nvGrpSpPr>
          <p:cNvPr id="514" name="组合 513">
            <a:extLst>
              <a:ext uri="{FF2B5EF4-FFF2-40B4-BE49-F238E27FC236}">
                <a16:creationId xmlns:a16="http://schemas.microsoft.com/office/drawing/2014/main" id="{800C41CD-9C15-4C52-C4AD-53D20B6BA986}"/>
              </a:ext>
            </a:extLst>
          </p:cNvPr>
          <p:cNvGrpSpPr/>
          <p:nvPr/>
        </p:nvGrpSpPr>
        <p:grpSpPr>
          <a:xfrm>
            <a:off x="855000" y="243653"/>
            <a:ext cx="1885997" cy="1162576"/>
            <a:chOff x="9489625" y="3653349"/>
            <a:chExt cx="1885997" cy="1162576"/>
          </a:xfrm>
        </p:grpSpPr>
        <p:grpSp>
          <p:nvGrpSpPr>
            <p:cNvPr id="582" name="组合 581">
              <a:extLst>
                <a:ext uri="{FF2B5EF4-FFF2-40B4-BE49-F238E27FC236}">
                  <a16:creationId xmlns:a16="http://schemas.microsoft.com/office/drawing/2014/main" id="{1C654A23-4408-FDED-9DE9-40AB97DFC8EB}"/>
                </a:ext>
              </a:extLst>
            </p:cNvPr>
            <p:cNvGrpSpPr/>
            <p:nvPr/>
          </p:nvGrpSpPr>
          <p:grpSpPr>
            <a:xfrm>
              <a:off x="9489625" y="3653349"/>
              <a:ext cx="1137079" cy="1162576"/>
              <a:chOff x="182994" y="281333"/>
              <a:chExt cx="1137079" cy="1162576"/>
            </a:xfrm>
          </p:grpSpPr>
          <p:sp>
            <p:nvSpPr>
              <p:cNvPr id="572" name="矩形 571">
                <a:extLst>
                  <a:ext uri="{FF2B5EF4-FFF2-40B4-BE49-F238E27FC236}">
                    <a16:creationId xmlns:a16="http://schemas.microsoft.com/office/drawing/2014/main" id="{F4CA6839-B85E-C0FC-DFE4-92BA91D1012F}"/>
                  </a:ext>
                </a:extLst>
              </p:cNvPr>
              <p:cNvSpPr/>
              <p:nvPr/>
            </p:nvSpPr>
            <p:spPr>
              <a:xfrm>
                <a:off x="182994" y="1166914"/>
                <a:ext cx="949629" cy="276995"/>
              </a:xfrm>
              <a:prstGeom prst="rect">
                <a:avLst/>
              </a:prstGeom>
              <a:solidFill>
                <a:srgbClr val="55B7E6"/>
              </a:solidFill>
              <a:ln>
                <a:solidFill>
                  <a:srgbClr val="55B7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l-GR" altLang="zh-CN" sz="900" i="1" dirty="0">
                    <a:latin typeface="Arial" panose="020B0604020202020204" pitchFamily="34" charset="0"/>
                    <a:cs typeface="Arial" panose="020B0604020202020204" pitchFamily="34" charset="0"/>
                  </a:rPr>
                  <a:t>β-</a:t>
                </a:r>
                <a:r>
                  <a:rPr kumimoji="1" lang="en-US" altLang="zh-CN" sz="900" i="1" dirty="0">
                    <a:latin typeface="Arial" panose="020B0604020202020204" pitchFamily="34" charset="0"/>
                    <a:cs typeface="Arial" panose="020B0604020202020204" pitchFamily="34" charset="0"/>
                  </a:rPr>
                  <a:t>Hex</a:t>
                </a:r>
                <a:r>
                  <a:rPr kumimoji="1" lang="zh-CN" altLang="en-US" sz="900" i="1" dirty="0">
                    <a:latin typeface="Arial" panose="020B0604020202020204" pitchFamily="34" charset="0"/>
                    <a:cs typeface="Arial" panose="020B0604020202020204" pitchFamily="34" charset="0"/>
                  </a:rPr>
                  <a:t>  </a:t>
                </a:r>
                <a:r>
                  <a:rPr kumimoji="1" lang="en-US" altLang="zh-CN" sz="900" dirty="0">
                    <a:latin typeface="Arial" panose="020B0604020202020204" pitchFamily="34" charset="0"/>
                    <a:cs typeface="Arial" panose="020B0604020202020204" pitchFamily="34" charset="0"/>
                  </a:rPr>
                  <a:t>Gene</a:t>
                </a:r>
                <a:r>
                  <a:rPr kumimoji="1" lang="zh-CN" altLang="en-US" sz="900" dirty="0">
                    <a:latin typeface="Arial" panose="020B0604020202020204" pitchFamily="34" charset="0"/>
                    <a:cs typeface="Arial" panose="020B0604020202020204" pitchFamily="34" charset="0"/>
                  </a:rPr>
                  <a:t> </a:t>
                </a:r>
                <a:r>
                  <a:rPr kumimoji="1" lang="en-US" altLang="zh-CN" sz="900" dirty="0">
                    <a:latin typeface="Arial" panose="020B0604020202020204" pitchFamily="34" charset="0"/>
                    <a:cs typeface="Arial" panose="020B0604020202020204" pitchFamily="34" charset="0"/>
                  </a:rPr>
                  <a:t>Expression</a:t>
                </a:r>
                <a:endParaRPr kumimoji="1" lang="zh-CN" altLang="en-US" sz="900" dirty="0">
                  <a:latin typeface="Arial" panose="020B0604020202020204" pitchFamily="34" charset="0"/>
                  <a:cs typeface="Arial" panose="020B0604020202020204" pitchFamily="34" charset="0"/>
                </a:endParaRPr>
              </a:p>
            </p:txBody>
          </p:sp>
          <p:sp>
            <p:nvSpPr>
              <p:cNvPr id="574" name="矩形 573">
                <a:extLst>
                  <a:ext uri="{FF2B5EF4-FFF2-40B4-BE49-F238E27FC236}">
                    <a16:creationId xmlns:a16="http://schemas.microsoft.com/office/drawing/2014/main" id="{DE31E4BE-B92C-806F-BA09-DB1FEB7EF52A}"/>
                  </a:ext>
                </a:extLst>
              </p:cNvPr>
              <p:cNvSpPr/>
              <p:nvPr/>
            </p:nvSpPr>
            <p:spPr>
              <a:xfrm>
                <a:off x="634558" y="708553"/>
                <a:ext cx="685515" cy="217715"/>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000" i="1" dirty="0">
                    <a:latin typeface="Arial" panose="020B0604020202020204" pitchFamily="34" charset="0"/>
                    <a:cs typeface="Arial" panose="020B0604020202020204" pitchFamily="34" charset="0"/>
                  </a:rPr>
                  <a:t>SlASR1</a:t>
                </a:r>
                <a:endParaRPr kumimoji="1" lang="zh-CN" altLang="en-US" sz="1050" i="1" dirty="0">
                  <a:latin typeface="Arial" panose="020B0604020202020204" pitchFamily="34" charset="0"/>
                  <a:cs typeface="Arial" panose="020B0604020202020204" pitchFamily="34" charset="0"/>
                </a:endParaRPr>
              </a:p>
            </p:txBody>
          </p:sp>
          <p:sp>
            <p:nvSpPr>
              <p:cNvPr id="575" name="矩形 574">
                <a:extLst>
                  <a:ext uri="{FF2B5EF4-FFF2-40B4-BE49-F238E27FC236}">
                    <a16:creationId xmlns:a16="http://schemas.microsoft.com/office/drawing/2014/main" id="{E3989B67-AE59-7325-BEB6-AF5873060647}"/>
                  </a:ext>
                </a:extLst>
              </p:cNvPr>
              <p:cNvSpPr/>
              <p:nvPr/>
            </p:nvSpPr>
            <p:spPr>
              <a:xfrm>
                <a:off x="659808" y="281333"/>
                <a:ext cx="589822" cy="217714"/>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sz="1000" i="1" dirty="0" err="1">
                    <a:latin typeface="Arial" panose="020B0604020202020204" pitchFamily="34" charset="0"/>
                    <a:cs typeface="Arial" panose="020B0604020202020204" pitchFamily="34" charset="0"/>
                  </a:rPr>
                  <a:t>SlRIN</a:t>
                </a:r>
                <a:endParaRPr kumimoji="1" lang="zh-CN" altLang="en-US" sz="1200" i="1" dirty="0">
                  <a:latin typeface="Arial" panose="020B0604020202020204" pitchFamily="34" charset="0"/>
                  <a:cs typeface="Arial" panose="020B0604020202020204" pitchFamily="34" charset="0"/>
                </a:endParaRPr>
              </a:p>
            </p:txBody>
          </p:sp>
          <p:cxnSp>
            <p:nvCxnSpPr>
              <p:cNvPr id="580" name="直线箭头连接符 579">
                <a:extLst>
                  <a:ext uri="{FF2B5EF4-FFF2-40B4-BE49-F238E27FC236}">
                    <a16:creationId xmlns:a16="http://schemas.microsoft.com/office/drawing/2014/main" id="{8169820C-A701-E135-65C4-EF459CEFC969}"/>
                  </a:ext>
                </a:extLst>
              </p:cNvPr>
              <p:cNvCxnSpPr>
                <a:cxnSpLocks/>
              </p:cNvCxnSpPr>
              <p:nvPr/>
            </p:nvCxnSpPr>
            <p:spPr>
              <a:xfrm>
                <a:off x="988828" y="500891"/>
                <a:ext cx="0" cy="22188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81" name="直线箭头连接符 580">
                <a:extLst>
                  <a:ext uri="{FF2B5EF4-FFF2-40B4-BE49-F238E27FC236}">
                    <a16:creationId xmlns:a16="http://schemas.microsoft.com/office/drawing/2014/main" id="{DDA554C1-682C-8575-E88E-98419F028646}"/>
                  </a:ext>
                </a:extLst>
              </p:cNvPr>
              <p:cNvCxnSpPr>
                <a:cxnSpLocks/>
              </p:cNvCxnSpPr>
              <p:nvPr/>
            </p:nvCxnSpPr>
            <p:spPr>
              <a:xfrm>
                <a:off x="994385" y="922434"/>
                <a:ext cx="0" cy="2320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616" name="矩形 615">
              <a:extLst>
                <a:ext uri="{FF2B5EF4-FFF2-40B4-BE49-F238E27FC236}">
                  <a16:creationId xmlns:a16="http://schemas.microsoft.com/office/drawing/2014/main" id="{1E9F6439-519B-C57E-5231-23FB0102D7AF}"/>
                </a:ext>
              </a:extLst>
            </p:cNvPr>
            <p:cNvSpPr/>
            <p:nvPr/>
          </p:nvSpPr>
          <p:spPr>
            <a:xfrm>
              <a:off x="10534042" y="4535949"/>
              <a:ext cx="841580" cy="276978"/>
            </a:xfrm>
            <a:prstGeom prst="rect">
              <a:avLst/>
            </a:prstGeom>
            <a:solidFill>
              <a:srgbClr val="55B7E6"/>
            </a:solidFill>
            <a:ln>
              <a:solidFill>
                <a:srgbClr val="55B7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l-GR" altLang="zh-CN" sz="900" i="1" dirty="0">
                  <a:latin typeface="Arial" panose="020B0604020202020204" pitchFamily="34" charset="0"/>
                  <a:cs typeface="Arial" panose="020B0604020202020204" pitchFamily="34" charset="0"/>
                </a:rPr>
                <a:t>α-m</a:t>
              </a:r>
              <a:r>
                <a:rPr kumimoji="1" lang="en-US" altLang="zh-CN" sz="900" i="1" dirty="0">
                  <a:latin typeface="Arial" panose="020B0604020202020204" pitchFamily="34" charset="0"/>
                  <a:cs typeface="Arial" panose="020B0604020202020204" pitchFamily="34" charset="0"/>
                </a:rPr>
                <a:t>an</a:t>
              </a:r>
              <a:r>
                <a:rPr kumimoji="1" lang="zh-CN" altLang="en-US" sz="900" i="1" dirty="0">
                  <a:latin typeface="Arial" panose="020B0604020202020204" pitchFamily="34" charset="0"/>
                  <a:cs typeface="Arial" panose="020B0604020202020204" pitchFamily="34" charset="0"/>
                </a:rPr>
                <a:t> </a:t>
              </a:r>
              <a:r>
                <a:rPr kumimoji="1" lang="en-US" altLang="zh-CN" sz="900" dirty="0">
                  <a:latin typeface="Arial" panose="020B0604020202020204" pitchFamily="34" charset="0"/>
                  <a:cs typeface="Arial" panose="020B0604020202020204" pitchFamily="34" charset="0"/>
                </a:rPr>
                <a:t>Gene</a:t>
              </a:r>
              <a:r>
                <a:rPr kumimoji="1" lang="zh-CN" altLang="en-US" sz="900" dirty="0">
                  <a:latin typeface="Arial" panose="020B0604020202020204" pitchFamily="34" charset="0"/>
                  <a:cs typeface="Arial" panose="020B0604020202020204" pitchFamily="34" charset="0"/>
                </a:rPr>
                <a:t> </a:t>
              </a:r>
              <a:r>
                <a:rPr kumimoji="1" lang="en-US" altLang="zh-CN" sz="900" dirty="0">
                  <a:latin typeface="Arial" panose="020B0604020202020204" pitchFamily="34" charset="0"/>
                  <a:cs typeface="Arial" panose="020B0604020202020204" pitchFamily="34" charset="0"/>
                </a:rPr>
                <a:t>Expression</a:t>
              </a:r>
              <a:endParaRPr kumimoji="1" lang="zh-CN" altLang="en-US" sz="900" dirty="0">
                <a:latin typeface="Arial" panose="020B0604020202020204" pitchFamily="34" charset="0"/>
                <a:cs typeface="Arial" panose="020B0604020202020204" pitchFamily="34" charset="0"/>
              </a:endParaRPr>
            </a:p>
          </p:txBody>
        </p:sp>
        <p:cxnSp>
          <p:nvCxnSpPr>
            <p:cNvPr id="617" name="直线箭头连接符 616">
              <a:extLst>
                <a:ext uri="{FF2B5EF4-FFF2-40B4-BE49-F238E27FC236}">
                  <a16:creationId xmlns:a16="http://schemas.microsoft.com/office/drawing/2014/main" id="{F63E21E9-8CF5-DB8F-4B5B-1332C7EA7C01}"/>
                </a:ext>
              </a:extLst>
            </p:cNvPr>
            <p:cNvCxnSpPr>
              <a:cxnSpLocks/>
            </p:cNvCxnSpPr>
            <p:nvPr/>
          </p:nvCxnSpPr>
          <p:spPr>
            <a:xfrm>
              <a:off x="10550666" y="3893800"/>
              <a:ext cx="404166" cy="6527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517" name="组合 516">
            <a:extLst>
              <a:ext uri="{FF2B5EF4-FFF2-40B4-BE49-F238E27FC236}">
                <a16:creationId xmlns:a16="http://schemas.microsoft.com/office/drawing/2014/main" id="{1E2A75B9-46BF-A2CB-FEB6-D514416DA296}"/>
              </a:ext>
            </a:extLst>
          </p:cNvPr>
          <p:cNvGrpSpPr/>
          <p:nvPr/>
        </p:nvGrpSpPr>
        <p:grpSpPr>
          <a:xfrm>
            <a:off x="3056407" y="142213"/>
            <a:ext cx="9111975" cy="5104670"/>
            <a:chOff x="103276" y="104129"/>
            <a:chExt cx="9111975" cy="5104670"/>
          </a:xfrm>
        </p:grpSpPr>
        <p:sp>
          <p:nvSpPr>
            <p:cNvPr id="612" name="文本框 611">
              <a:extLst>
                <a:ext uri="{FF2B5EF4-FFF2-40B4-BE49-F238E27FC236}">
                  <a16:creationId xmlns:a16="http://schemas.microsoft.com/office/drawing/2014/main" id="{A380469A-0E2E-7141-3AE2-BA6FE96F3275}"/>
                </a:ext>
              </a:extLst>
            </p:cNvPr>
            <p:cNvSpPr txBox="1"/>
            <p:nvPr/>
          </p:nvSpPr>
          <p:spPr>
            <a:xfrm>
              <a:off x="295499" y="104973"/>
              <a:ext cx="446851" cy="369332"/>
            </a:xfrm>
            <a:prstGeom prst="rect">
              <a:avLst/>
            </a:prstGeom>
            <a:noFill/>
          </p:spPr>
          <p:txBody>
            <a:bodyPr wrap="square" rtlCol="0">
              <a:spAutoFit/>
            </a:bodyPr>
            <a:lstStyle/>
            <a:p>
              <a:r>
                <a:rPr kumimoji="1" lang="en-US" altLang="zh-CN" b="1" dirty="0">
                  <a:latin typeface="Arial" panose="020B0604020202020204" pitchFamily="34" charset="0"/>
                  <a:cs typeface="Arial" panose="020B0604020202020204" pitchFamily="34" charset="0"/>
                </a:rPr>
                <a:t>B</a:t>
              </a:r>
              <a:endParaRPr kumimoji="1" lang="zh-CN" altLang="en-US" b="1" dirty="0">
                <a:latin typeface="Arial" panose="020B0604020202020204" pitchFamily="34" charset="0"/>
                <a:cs typeface="Arial" panose="020B0604020202020204" pitchFamily="34" charset="0"/>
              </a:endParaRPr>
            </a:p>
          </p:txBody>
        </p:sp>
        <p:grpSp>
          <p:nvGrpSpPr>
            <p:cNvPr id="179" name="组合 178">
              <a:extLst>
                <a:ext uri="{FF2B5EF4-FFF2-40B4-BE49-F238E27FC236}">
                  <a16:creationId xmlns:a16="http://schemas.microsoft.com/office/drawing/2014/main" id="{096A7A2A-BDC0-C92E-1412-683896656ACC}"/>
                </a:ext>
              </a:extLst>
            </p:cNvPr>
            <p:cNvGrpSpPr/>
            <p:nvPr/>
          </p:nvGrpSpPr>
          <p:grpSpPr>
            <a:xfrm>
              <a:off x="389850" y="4682074"/>
              <a:ext cx="3351552" cy="526725"/>
              <a:chOff x="275934" y="5721552"/>
              <a:chExt cx="3553881" cy="656393"/>
            </a:xfrm>
          </p:grpSpPr>
          <p:sp>
            <p:nvSpPr>
              <p:cNvPr id="3" name="椭圆 2">
                <a:extLst>
                  <a:ext uri="{FF2B5EF4-FFF2-40B4-BE49-F238E27FC236}">
                    <a16:creationId xmlns:a16="http://schemas.microsoft.com/office/drawing/2014/main" id="{C791A580-BAAB-552A-EF63-47334162889D}"/>
                  </a:ext>
                </a:extLst>
              </p:cNvPr>
              <p:cNvSpPr>
                <a:spLocks noChangeAspect="1"/>
              </p:cNvSpPr>
              <p:nvPr/>
            </p:nvSpPr>
            <p:spPr>
              <a:xfrm>
                <a:off x="275934" y="6092200"/>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E26D2364-EC05-B1C6-246B-A71C60359D6B}"/>
                  </a:ext>
                </a:extLst>
              </p:cNvPr>
              <p:cNvSpPr/>
              <p:nvPr/>
            </p:nvSpPr>
            <p:spPr>
              <a:xfrm>
                <a:off x="1265322" y="5770052"/>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sp>
            <p:nvSpPr>
              <p:cNvPr id="5" name="椭圆 4">
                <a:extLst>
                  <a:ext uri="{FF2B5EF4-FFF2-40B4-BE49-F238E27FC236}">
                    <a16:creationId xmlns:a16="http://schemas.microsoft.com/office/drawing/2014/main" id="{46750132-E8AA-3D67-7D7B-B25DFE0E66EB}"/>
                  </a:ext>
                </a:extLst>
              </p:cNvPr>
              <p:cNvSpPr>
                <a:spLocks noChangeAspect="1"/>
              </p:cNvSpPr>
              <p:nvPr/>
            </p:nvSpPr>
            <p:spPr>
              <a:xfrm>
                <a:off x="286568" y="5749075"/>
                <a:ext cx="180000" cy="180000"/>
              </a:xfrm>
              <a:prstGeom prst="ellipse">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sp>
            <p:nvSpPr>
              <p:cNvPr id="6" name="椭圆 5">
                <a:extLst>
                  <a:ext uri="{FF2B5EF4-FFF2-40B4-BE49-F238E27FC236}">
                    <a16:creationId xmlns:a16="http://schemas.microsoft.com/office/drawing/2014/main" id="{E962F37C-F9AA-9F66-C575-D3CB3D008832}"/>
                  </a:ext>
                </a:extLst>
              </p:cNvPr>
              <p:cNvSpPr>
                <a:spLocks noChangeAspect="1"/>
              </p:cNvSpPr>
              <p:nvPr/>
            </p:nvSpPr>
            <p:spPr>
              <a:xfrm>
                <a:off x="1262000" y="6092200"/>
                <a:ext cx="180000" cy="180000"/>
              </a:xfrm>
              <a:prstGeom prst="ellipse">
                <a:avLst/>
              </a:prstGeom>
              <a:solidFill>
                <a:srgbClr val="AADAF6"/>
              </a:solidFill>
              <a:ln>
                <a:solidFill>
                  <a:srgbClr val="AADA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latin typeface="Arial" panose="020B0604020202020204" pitchFamily="34" charset="0"/>
                  <a:cs typeface="Arial" panose="020B0604020202020204" pitchFamily="34" charset="0"/>
                </a:endParaRPr>
              </a:p>
            </p:txBody>
          </p:sp>
          <p:sp>
            <p:nvSpPr>
              <p:cNvPr id="8" name="五角星 7">
                <a:extLst>
                  <a:ext uri="{FF2B5EF4-FFF2-40B4-BE49-F238E27FC236}">
                    <a16:creationId xmlns:a16="http://schemas.microsoft.com/office/drawing/2014/main" id="{0CA02DD0-D58F-3BB8-02BE-8ED569EB29AE}"/>
                  </a:ext>
                </a:extLst>
              </p:cNvPr>
              <p:cNvSpPr>
                <a:spLocks noChangeAspect="1"/>
              </p:cNvSpPr>
              <p:nvPr/>
            </p:nvSpPr>
            <p:spPr>
              <a:xfrm>
                <a:off x="2929593" y="5721555"/>
                <a:ext cx="252000" cy="252000"/>
              </a:xfrm>
              <a:prstGeom prst="star5">
                <a:avLst/>
              </a:prstGeom>
              <a:solidFill>
                <a:srgbClr val="E53528"/>
              </a:solidFill>
              <a:ln>
                <a:solidFill>
                  <a:srgbClr val="E535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sp>
            <p:nvSpPr>
              <p:cNvPr id="9" name="三角形 8">
                <a:extLst>
                  <a:ext uri="{FF2B5EF4-FFF2-40B4-BE49-F238E27FC236}">
                    <a16:creationId xmlns:a16="http://schemas.microsoft.com/office/drawing/2014/main" id="{4EEBB218-1BD6-7469-F852-5C596BF10404}"/>
                  </a:ext>
                </a:extLst>
              </p:cNvPr>
              <p:cNvSpPr>
                <a:spLocks noChangeAspect="1"/>
              </p:cNvSpPr>
              <p:nvPr/>
            </p:nvSpPr>
            <p:spPr>
              <a:xfrm rot="16400339">
                <a:off x="2231733" y="6097281"/>
                <a:ext cx="180000" cy="180000"/>
              </a:xfrm>
              <a:prstGeom prst="triangle">
                <a:avLst>
                  <a:gd name="adj" fmla="val 44430"/>
                </a:avLst>
              </a:prstGeom>
              <a:solidFill>
                <a:srgbClr val="55B7E6"/>
              </a:solidFill>
              <a:ln>
                <a:solidFill>
                  <a:srgbClr val="55B7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19615F9A-357A-39E8-4FFB-8DAA1E60F711}"/>
                  </a:ext>
                </a:extLst>
              </p:cNvPr>
              <p:cNvSpPr txBox="1"/>
              <p:nvPr/>
            </p:nvSpPr>
            <p:spPr>
              <a:xfrm>
                <a:off x="400575" y="5721554"/>
                <a:ext cx="785828" cy="311405"/>
              </a:xfrm>
              <a:prstGeom prst="rect">
                <a:avLst/>
              </a:prstGeom>
              <a:noFill/>
            </p:spPr>
            <p:txBody>
              <a:bodyPr wrap="square" rtlCol="0">
                <a:spAutoFit/>
              </a:bodyPr>
              <a:lstStyle/>
              <a:p>
                <a:r>
                  <a:rPr kumimoji="1" lang="en-US" altLang="zh-CN" sz="1050" dirty="0">
                    <a:latin typeface="Arial" panose="020B0604020202020204" pitchFamily="34" charset="0"/>
                    <a:cs typeface="Arial" panose="020B0604020202020204" pitchFamily="34" charset="0"/>
                  </a:rPr>
                  <a:t>Glucose</a:t>
                </a:r>
                <a:endParaRPr kumimoji="1" lang="zh-CN" altLang="en-US" sz="1050"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735C8AF2-081F-4FDA-7B69-74DB2D7A858D}"/>
                  </a:ext>
                </a:extLst>
              </p:cNvPr>
              <p:cNvSpPr txBox="1"/>
              <p:nvPr/>
            </p:nvSpPr>
            <p:spPr>
              <a:xfrm>
                <a:off x="417329" y="6046368"/>
                <a:ext cx="861429" cy="311405"/>
              </a:xfrm>
              <a:prstGeom prst="rect">
                <a:avLst/>
              </a:prstGeom>
              <a:noFill/>
            </p:spPr>
            <p:txBody>
              <a:bodyPr wrap="square" rtlCol="0">
                <a:spAutoFit/>
              </a:bodyPr>
              <a:lstStyle/>
              <a:p>
                <a:r>
                  <a:rPr kumimoji="1" lang="en-US" altLang="zh-CN" sz="1050" dirty="0">
                    <a:latin typeface="Arial" panose="020B0604020202020204" pitchFamily="34" charset="0"/>
                    <a:cs typeface="Arial" panose="020B0604020202020204" pitchFamily="34" charset="0"/>
                  </a:rPr>
                  <a:t>Mannose</a:t>
                </a:r>
                <a:endParaRPr kumimoji="1" lang="zh-CN" altLang="en-US" sz="1050"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6B8E181D-C342-7462-A9C7-3FEA46DB31FE}"/>
                  </a:ext>
                </a:extLst>
              </p:cNvPr>
              <p:cNvSpPr txBox="1"/>
              <p:nvPr/>
            </p:nvSpPr>
            <p:spPr>
              <a:xfrm>
                <a:off x="1396867" y="5721552"/>
                <a:ext cx="1607554" cy="311405"/>
              </a:xfrm>
              <a:prstGeom prst="rect">
                <a:avLst/>
              </a:prstGeom>
              <a:noFill/>
            </p:spPr>
            <p:txBody>
              <a:bodyPr wrap="none" rtlCol="0">
                <a:spAutoFit/>
              </a:bodyPr>
              <a:lstStyle/>
              <a:p>
                <a:r>
                  <a:rPr kumimoji="1" lang="en-US" altLang="zh-CN" sz="1050" i="1" dirty="0">
                    <a:latin typeface="Arial" panose="020B0604020202020204" pitchFamily="34" charset="0"/>
                    <a:cs typeface="Arial" panose="020B0604020202020204" pitchFamily="34" charset="0"/>
                  </a:rPr>
                  <a:t>N</a:t>
                </a:r>
                <a:r>
                  <a:rPr kumimoji="1" lang="en-US" altLang="zh-CN" sz="1050" dirty="0">
                    <a:latin typeface="Arial" panose="020B0604020202020204" pitchFamily="34" charset="0"/>
                    <a:cs typeface="Arial" panose="020B0604020202020204" pitchFamily="34" charset="0"/>
                  </a:rPr>
                  <a:t>-acetylglucosamine</a:t>
                </a:r>
                <a:endParaRPr kumimoji="1" lang="zh-CN" altLang="en-US" sz="105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201672E2-6D2F-B1BE-5B8A-C251553D46C9}"/>
                  </a:ext>
                </a:extLst>
              </p:cNvPr>
              <p:cNvSpPr txBox="1"/>
              <p:nvPr/>
            </p:nvSpPr>
            <p:spPr>
              <a:xfrm>
                <a:off x="1388910" y="6047053"/>
                <a:ext cx="960216" cy="311405"/>
              </a:xfrm>
              <a:prstGeom prst="rect">
                <a:avLst/>
              </a:prstGeom>
              <a:noFill/>
            </p:spPr>
            <p:txBody>
              <a:bodyPr wrap="square" rtlCol="0">
                <a:spAutoFit/>
              </a:bodyPr>
              <a:lstStyle/>
              <a:p>
                <a:r>
                  <a:rPr kumimoji="1" lang="en-US" altLang="zh-CN" sz="1050" dirty="0">
                    <a:latin typeface="Arial" panose="020B0604020202020204" pitchFamily="34" charset="0"/>
                    <a:cs typeface="Arial" panose="020B0604020202020204" pitchFamily="34" charset="0"/>
                  </a:rPr>
                  <a:t>Galactose</a:t>
                </a:r>
                <a:endParaRPr kumimoji="1" lang="zh-CN" altLang="en-US" sz="1050"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EA48D6F9-A80B-BF23-991D-18DEC4317EB1}"/>
                  </a:ext>
                </a:extLst>
              </p:cNvPr>
              <p:cNvSpPr txBox="1"/>
              <p:nvPr/>
            </p:nvSpPr>
            <p:spPr>
              <a:xfrm>
                <a:off x="3157126" y="5721552"/>
                <a:ext cx="672689" cy="311405"/>
              </a:xfrm>
              <a:prstGeom prst="rect">
                <a:avLst/>
              </a:prstGeom>
              <a:noFill/>
            </p:spPr>
            <p:txBody>
              <a:bodyPr wrap="square" rtlCol="0">
                <a:spAutoFit/>
              </a:bodyPr>
              <a:lstStyle/>
              <a:p>
                <a:r>
                  <a:rPr kumimoji="1" lang="en-US" altLang="zh-CN" sz="1050" dirty="0">
                    <a:latin typeface="Arial" panose="020B0604020202020204" pitchFamily="34" charset="0"/>
                    <a:cs typeface="Arial" panose="020B0604020202020204" pitchFamily="34" charset="0"/>
                  </a:rPr>
                  <a:t>Xylose</a:t>
                </a:r>
                <a:endParaRPr kumimoji="1" lang="zh-CN" altLang="en-US" sz="1050"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4BF05B6E-0CE1-A928-3DE8-82EDCDA9F99F}"/>
                  </a:ext>
                </a:extLst>
              </p:cNvPr>
              <p:cNvSpPr txBox="1"/>
              <p:nvPr/>
            </p:nvSpPr>
            <p:spPr>
              <a:xfrm>
                <a:off x="2416824" y="6066540"/>
                <a:ext cx="716946" cy="311405"/>
              </a:xfrm>
              <a:prstGeom prst="rect">
                <a:avLst/>
              </a:prstGeom>
              <a:noFill/>
            </p:spPr>
            <p:txBody>
              <a:bodyPr wrap="square" rtlCol="0">
                <a:spAutoFit/>
              </a:bodyPr>
              <a:lstStyle/>
              <a:p>
                <a:r>
                  <a:rPr kumimoji="1" lang="en-US" altLang="zh-CN" sz="1050" dirty="0">
                    <a:latin typeface="Arial" panose="020B0604020202020204" pitchFamily="34" charset="0"/>
                    <a:cs typeface="Arial" panose="020B0604020202020204" pitchFamily="34" charset="0"/>
                  </a:rPr>
                  <a:t>Fucose</a:t>
                </a:r>
                <a:endParaRPr kumimoji="1" lang="zh-CN" altLang="en-US" sz="1050" dirty="0">
                  <a:latin typeface="Arial" panose="020B0604020202020204" pitchFamily="34" charset="0"/>
                  <a:cs typeface="Arial" panose="020B0604020202020204" pitchFamily="34" charset="0"/>
                </a:endParaRPr>
              </a:p>
            </p:txBody>
          </p:sp>
        </p:grpSp>
        <p:grpSp>
          <p:nvGrpSpPr>
            <p:cNvPr id="136" name="组合 135">
              <a:extLst>
                <a:ext uri="{FF2B5EF4-FFF2-40B4-BE49-F238E27FC236}">
                  <a16:creationId xmlns:a16="http://schemas.microsoft.com/office/drawing/2014/main" id="{9563CEB5-F3D7-D14D-E7CE-EC3C8AB646D0}"/>
                </a:ext>
              </a:extLst>
            </p:cNvPr>
            <p:cNvGrpSpPr/>
            <p:nvPr/>
          </p:nvGrpSpPr>
          <p:grpSpPr>
            <a:xfrm>
              <a:off x="8441365" y="2514894"/>
              <a:ext cx="773886" cy="1390644"/>
              <a:chOff x="3068607" y="1040733"/>
              <a:chExt cx="820605" cy="1732989"/>
            </a:xfrm>
          </p:grpSpPr>
          <p:sp>
            <p:nvSpPr>
              <p:cNvPr id="137" name="任意形状 136">
                <a:extLst>
                  <a:ext uri="{FF2B5EF4-FFF2-40B4-BE49-F238E27FC236}">
                    <a16:creationId xmlns:a16="http://schemas.microsoft.com/office/drawing/2014/main" id="{16B79125-0C57-2704-C4B2-FD3DD4544BCC}"/>
                  </a:ext>
                </a:extLst>
              </p:cNvPr>
              <p:cNvSpPr/>
              <p:nvPr/>
            </p:nvSpPr>
            <p:spPr>
              <a:xfrm>
                <a:off x="3248608" y="1349781"/>
                <a:ext cx="164444" cy="276999"/>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sp>
            <p:nvSpPr>
              <p:cNvPr id="138" name="任意形状 137">
                <a:extLst>
                  <a:ext uri="{FF2B5EF4-FFF2-40B4-BE49-F238E27FC236}">
                    <a16:creationId xmlns:a16="http://schemas.microsoft.com/office/drawing/2014/main" id="{137ADEDA-69A2-E629-371F-0D489D482F05}"/>
                  </a:ext>
                </a:extLst>
              </p:cNvPr>
              <p:cNvSpPr/>
              <p:nvPr/>
            </p:nvSpPr>
            <p:spPr>
              <a:xfrm>
                <a:off x="3140555" y="1180214"/>
                <a:ext cx="155538" cy="457200"/>
              </a:xfrm>
              <a:custGeom>
                <a:avLst/>
                <a:gdLst>
                  <a:gd name="connsiteX0" fmla="*/ 6682 w 155538"/>
                  <a:gd name="connsiteY0" fmla="*/ 0 h 457200"/>
                  <a:gd name="connsiteX1" fmla="*/ 17315 w 155538"/>
                  <a:gd name="connsiteY1" fmla="*/ 244549 h 457200"/>
                  <a:gd name="connsiteX2" fmla="*/ 155538 w 155538"/>
                  <a:gd name="connsiteY2" fmla="*/ 457200 h 457200"/>
                </a:gdLst>
                <a:ahLst/>
                <a:cxnLst>
                  <a:cxn ang="0">
                    <a:pos x="connsiteX0" y="connsiteY0"/>
                  </a:cxn>
                  <a:cxn ang="0">
                    <a:pos x="connsiteX1" y="connsiteY1"/>
                  </a:cxn>
                  <a:cxn ang="0">
                    <a:pos x="connsiteX2" y="connsiteY2"/>
                  </a:cxn>
                </a:cxnLst>
                <a:rect l="l" t="t" r="r" b="b"/>
                <a:pathLst>
                  <a:path w="155538" h="457200">
                    <a:moveTo>
                      <a:pt x="6682" y="0"/>
                    </a:moveTo>
                    <a:cubicBezTo>
                      <a:pt x="-406" y="84174"/>
                      <a:pt x="-7494" y="168349"/>
                      <a:pt x="17315" y="244549"/>
                    </a:cubicBezTo>
                    <a:cubicBezTo>
                      <a:pt x="42124" y="320749"/>
                      <a:pt x="130729" y="419986"/>
                      <a:pt x="155538" y="4572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139" name="组合 138">
                <a:extLst>
                  <a:ext uri="{FF2B5EF4-FFF2-40B4-BE49-F238E27FC236}">
                    <a16:creationId xmlns:a16="http://schemas.microsoft.com/office/drawing/2014/main" id="{098ADDFA-CEC6-86E7-F511-3FB9A96AA3A6}"/>
                  </a:ext>
                </a:extLst>
              </p:cNvPr>
              <p:cNvGrpSpPr/>
              <p:nvPr/>
            </p:nvGrpSpPr>
            <p:grpSpPr>
              <a:xfrm>
                <a:off x="3068607" y="1040733"/>
                <a:ext cx="820605" cy="1732989"/>
                <a:chOff x="3066394" y="1002866"/>
                <a:chExt cx="820605" cy="1732989"/>
              </a:xfrm>
            </p:grpSpPr>
            <p:grpSp>
              <p:nvGrpSpPr>
                <p:cNvPr id="140" name="组合 139">
                  <a:extLst>
                    <a:ext uri="{FF2B5EF4-FFF2-40B4-BE49-F238E27FC236}">
                      <a16:creationId xmlns:a16="http://schemas.microsoft.com/office/drawing/2014/main" id="{34AFB598-0F7F-FDBF-2F7C-D11E1B7B424B}"/>
                    </a:ext>
                  </a:extLst>
                </p:cNvPr>
                <p:cNvGrpSpPr/>
                <p:nvPr/>
              </p:nvGrpSpPr>
              <p:grpSpPr>
                <a:xfrm>
                  <a:off x="3209323" y="1002866"/>
                  <a:ext cx="677676" cy="1732989"/>
                  <a:chOff x="947300" y="1352116"/>
                  <a:chExt cx="677676" cy="1732989"/>
                </a:xfrm>
              </p:grpSpPr>
              <p:grpSp>
                <p:nvGrpSpPr>
                  <p:cNvPr id="145" name="组合 144">
                    <a:extLst>
                      <a:ext uri="{FF2B5EF4-FFF2-40B4-BE49-F238E27FC236}">
                        <a16:creationId xmlns:a16="http://schemas.microsoft.com/office/drawing/2014/main" id="{E0AF04C5-87FE-6FFF-B788-49288CB4BDA3}"/>
                      </a:ext>
                    </a:extLst>
                  </p:cNvPr>
                  <p:cNvGrpSpPr/>
                  <p:nvPr/>
                </p:nvGrpSpPr>
                <p:grpSpPr>
                  <a:xfrm rot="5400000">
                    <a:off x="617371" y="1682045"/>
                    <a:ext cx="1337533" cy="677676"/>
                    <a:chOff x="200877" y="1941536"/>
                    <a:chExt cx="1337533" cy="677676"/>
                  </a:xfrm>
                </p:grpSpPr>
                <p:sp>
                  <p:nvSpPr>
                    <p:cNvPr id="148" name="任意形状 147">
                      <a:extLst>
                        <a:ext uri="{FF2B5EF4-FFF2-40B4-BE49-F238E27FC236}">
                          <a16:creationId xmlns:a16="http://schemas.microsoft.com/office/drawing/2014/main" id="{754E1284-94A9-2C01-1C7D-C4A530A68485}"/>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49" name="任意形状 148">
                      <a:extLst>
                        <a:ext uri="{FF2B5EF4-FFF2-40B4-BE49-F238E27FC236}">
                          <a16:creationId xmlns:a16="http://schemas.microsoft.com/office/drawing/2014/main" id="{06D8C8E6-1028-26FB-2F8C-25EA2AF5469E}"/>
                        </a:ext>
                      </a:extLst>
                    </p:cNvPr>
                    <p:cNvSpPr/>
                    <p:nvPr/>
                  </p:nvSpPr>
                  <p:spPr>
                    <a:xfrm>
                      <a:off x="321276" y="2026508"/>
                      <a:ext cx="1173892" cy="308570"/>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50" name="矩形 149">
                      <a:extLst>
                        <a:ext uri="{FF2B5EF4-FFF2-40B4-BE49-F238E27FC236}">
                          <a16:creationId xmlns:a16="http://schemas.microsoft.com/office/drawing/2014/main" id="{99C58869-FE04-E975-C513-1DC050A32D3A}"/>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51" name="矩形 150">
                      <a:extLst>
                        <a:ext uri="{FF2B5EF4-FFF2-40B4-BE49-F238E27FC236}">
                          <a16:creationId xmlns:a16="http://schemas.microsoft.com/office/drawing/2014/main" id="{FB14F71F-8429-0B2F-21D8-6EFC7ABC0B68}"/>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52" name="椭圆 151">
                      <a:extLst>
                        <a:ext uri="{FF2B5EF4-FFF2-40B4-BE49-F238E27FC236}">
                          <a16:creationId xmlns:a16="http://schemas.microsoft.com/office/drawing/2014/main" id="{A16EE9E1-13E5-27F4-EAB2-946D39646AA7}"/>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53" name="椭圆 152">
                      <a:extLst>
                        <a:ext uri="{FF2B5EF4-FFF2-40B4-BE49-F238E27FC236}">
                          <a16:creationId xmlns:a16="http://schemas.microsoft.com/office/drawing/2014/main" id="{5806959D-E966-9C25-AC3B-DEFF662493AA}"/>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54" name="椭圆 153">
                      <a:extLst>
                        <a:ext uri="{FF2B5EF4-FFF2-40B4-BE49-F238E27FC236}">
                          <a16:creationId xmlns:a16="http://schemas.microsoft.com/office/drawing/2014/main" id="{990945C5-52EB-32C1-A14B-72EC04128E73}"/>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155" name="椭圆 154">
                      <a:extLst>
                        <a:ext uri="{FF2B5EF4-FFF2-40B4-BE49-F238E27FC236}">
                          <a16:creationId xmlns:a16="http://schemas.microsoft.com/office/drawing/2014/main" id="{8947C858-F1D3-2F79-660A-2466D9A230D5}"/>
                        </a:ext>
                      </a:extLst>
                    </p:cNvPr>
                    <p:cNvSpPr>
                      <a:spLocks noChangeAspect="1"/>
                    </p:cNvSpPr>
                    <p:nvPr/>
                  </p:nvSpPr>
                  <p:spPr>
                    <a:xfrm>
                      <a:off x="200877" y="194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156" name="椭圆 155">
                      <a:extLst>
                        <a:ext uri="{FF2B5EF4-FFF2-40B4-BE49-F238E27FC236}">
                          <a16:creationId xmlns:a16="http://schemas.microsoft.com/office/drawing/2014/main" id="{7762DA21-62FC-8BB1-DAD3-CCE1EEC64F13}"/>
                        </a:ext>
                      </a:extLst>
                    </p:cNvPr>
                    <p:cNvSpPr>
                      <a:spLocks noChangeAspect="1"/>
                    </p:cNvSpPr>
                    <p:nvPr/>
                  </p:nvSpPr>
                  <p:spPr>
                    <a:xfrm>
                      <a:off x="437371" y="194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grpSp>
              <p:sp>
                <p:nvSpPr>
                  <p:cNvPr id="146" name="文本框 145">
                    <a:extLst>
                      <a:ext uri="{FF2B5EF4-FFF2-40B4-BE49-F238E27FC236}">
                        <a16:creationId xmlns:a16="http://schemas.microsoft.com/office/drawing/2014/main" id="{274CCDB0-7029-8625-EF25-CD7CD39D099C}"/>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147" name="直线连接符 146">
                    <a:extLst>
                      <a:ext uri="{FF2B5EF4-FFF2-40B4-BE49-F238E27FC236}">
                        <a16:creationId xmlns:a16="http://schemas.microsoft.com/office/drawing/2014/main" id="{9DE03997-8E9A-2C55-CE7D-99FF8E2D2B26}"/>
                      </a:ext>
                    </a:extLst>
                  </p:cNvPr>
                  <p:cNvCxnSpPr>
                    <a:cxnSpLocks/>
                    <a:stCxn id="151" idx="3"/>
                    <a:endCxn id="146" idx="0"/>
                  </p:cNvCxnSpPr>
                  <p:nvPr/>
                </p:nvCxnSpPr>
                <p:spPr>
                  <a:xfrm>
                    <a:off x="1264748" y="2689650"/>
                    <a:ext cx="1409" cy="84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41" name="椭圆 140">
                  <a:extLst>
                    <a:ext uri="{FF2B5EF4-FFF2-40B4-BE49-F238E27FC236}">
                      <a16:creationId xmlns:a16="http://schemas.microsoft.com/office/drawing/2014/main" id="{6B1090B4-F153-C8CB-A13D-F0CAAB9B6AD5}"/>
                    </a:ext>
                  </a:extLst>
                </p:cNvPr>
                <p:cNvSpPr>
                  <a:spLocks noChangeAspect="1"/>
                </p:cNvSpPr>
                <p:nvPr/>
              </p:nvSpPr>
              <p:spPr>
                <a:xfrm rot="5400000">
                  <a:off x="3319062"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43" name="椭圆 142">
                  <a:extLst>
                    <a:ext uri="{FF2B5EF4-FFF2-40B4-BE49-F238E27FC236}">
                      <a16:creationId xmlns:a16="http://schemas.microsoft.com/office/drawing/2014/main" id="{CBA9F631-1B2E-3E9F-CBFD-5BB967A0719B}"/>
                    </a:ext>
                  </a:extLst>
                </p:cNvPr>
                <p:cNvSpPr>
                  <a:spLocks noChangeAspect="1"/>
                </p:cNvSpPr>
                <p:nvPr/>
              </p:nvSpPr>
              <p:spPr>
                <a:xfrm rot="5400000">
                  <a:off x="3066971"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44" name="椭圆 143">
                  <a:extLst>
                    <a:ext uri="{FF2B5EF4-FFF2-40B4-BE49-F238E27FC236}">
                      <a16:creationId xmlns:a16="http://schemas.microsoft.com/office/drawing/2014/main" id="{64A54737-CF2F-EC54-7201-AF2215094C92}"/>
                    </a:ext>
                  </a:extLst>
                </p:cNvPr>
                <p:cNvSpPr>
                  <a:spLocks noChangeAspect="1"/>
                </p:cNvSpPr>
                <p:nvPr/>
              </p:nvSpPr>
              <p:spPr>
                <a:xfrm rot="5400000">
                  <a:off x="3066394" y="103380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grpSp>
        </p:grpSp>
        <p:grpSp>
          <p:nvGrpSpPr>
            <p:cNvPr id="178" name="组合 177">
              <a:extLst>
                <a:ext uri="{FF2B5EF4-FFF2-40B4-BE49-F238E27FC236}">
                  <a16:creationId xmlns:a16="http://schemas.microsoft.com/office/drawing/2014/main" id="{A8AE08C1-5C66-628D-0FDD-C333455475CA}"/>
                </a:ext>
              </a:extLst>
            </p:cNvPr>
            <p:cNvGrpSpPr/>
            <p:nvPr/>
          </p:nvGrpSpPr>
          <p:grpSpPr>
            <a:xfrm>
              <a:off x="7228646" y="2685135"/>
              <a:ext cx="710262" cy="1214868"/>
              <a:chOff x="4106078" y="3521749"/>
              <a:chExt cx="753140" cy="1513941"/>
            </a:xfrm>
          </p:grpSpPr>
          <p:grpSp>
            <p:nvGrpSpPr>
              <p:cNvPr id="157" name="组合 156">
                <a:extLst>
                  <a:ext uri="{FF2B5EF4-FFF2-40B4-BE49-F238E27FC236}">
                    <a16:creationId xmlns:a16="http://schemas.microsoft.com/office/drawing/2014/main" id="{7E857290-9062-CF65-0AC2-6E12B1A3FE6D}"/>
                  </a:ext>
                </a:extLst>
              </p:cNvPr>
              <p:cNvGrpSpPr/>
              <p:nvPr/>
            </p:nvGrpSpPr>
            <p:grpSpPr>
              <a:xfrm>
                <a:off x="4106078" y="3569141"/>
                <a:ext cx="742993" cy="1466549"/>
                <a:chOff x="3069184" y="1307173"/>
                <a:chExt cx="742993" cy="1466549"/>
              </a:xfrm>
            </p:grpSpPr>
            <p:sp>
              <p:nvSpPr>
                <p:cNvPr id="158" name="任意形状 157">
                  <a:extLst>
                    <a:ext uri="{FF2B5EF4-FFF2-40B4-BE49-F238E27FC236}">
                      <a16:creationId xmlns:a16="http://schemas.microsoft.com/office/drawing/2014/main" id="{0FF91DEA-49B3-2DA8-19C8-7C44F47C1622}"/>
                    </a:ext>
                  </a:extLst>
                </p:cNvPr>
                <p:cNvSpPr/>
                <p:nvPr/>
              </p:nvSpPr>
              <p:spPr>
                <a:xfrm>
                  <a:off x="3248608" y="1349781"/>
                  <a:ext cx="164444" cy="276999"/>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sp>
              <p:nvSpPr>
                <p:cNvPr id="159" name="任意形状 158">
                  <a:extLst>
                    <a:ext uri="{FF2B5EF4-FFF2-40B4-BE49-F238E27FC236}">
                      <a16:creationId xmlns:a16="http://schemas.microsoft.com/office/drawing/2014/main" id="{30620ACB-C660-E903-09C2-1AAEDA9F84F6}"/>
                    </a:ext>
                  </a:extLst>
                </p:cNvPr>
                <p:cNvSpPr/>
                <p:nvPr/>
              </p:nvSpPr>
              <p:spPr>
                <a:xfrm>
                  <a:off x="3160385" y="1360414"/>
                  <a:ext cx="135708" cy="277000"/>
                </a:xfrm>
                <a:custGeom>
                  <a:avLst/>
                  <a:gdLst>
                    <a:gd name="connsiteX0" fmla="*/ 6682 w 155538"/>
                    <a:gd name="connsiteY0" fmla="*/ 0 h 457200"/>
                    <a:gd name="connsiteX1" fmla="*/ 17315 w 155538"/>
                    <a:gd name="connsiteY1" fmla="*/ 244549 h 457200"/>
                    <a:gd name="connsiteX2" fmla="*/ 155538 w 155538"/>
                    <a:gd name="connsiteY2" fmla="*/ 457200 h 457200"/>
                  </a:gdLst>
                  <a:ahLst/>
                  <a:cxnLst>
                    <a:cxn ang="0">
                      <a:pos x="connsiteX0" y="connsiteY0"/>
                    </a:cxn>
                    <a:cxn ang="0">
                      <a:pos x="connsiteX1" y="connsiteY1"/>
                    </a:cxn>
                    <a:cxn ang="0">
                      <a:pos x="connsiteX2" y="connsiteY2"/>
                    </a:cxn>
                  </a:cxnLst>
                  <a:rect l="l" t="t" r="r" b="b"/>
                  <a:pathLst>
                    <a:path w="155538" h="457200">
                      <a:moveTo>
                        <a:pt x="6682" y="0"/>
                      </a:moveTo>
                      <a:cubicBezTo>
                        <a:pt x="-406" y="84174"/>
                        <a:pt x="-7494" y="168349"/>
                        <a:pt x="17315" y="244549"/>
                      </a:cubicBezTo>
                      <a:cubicBezTo>
                        <a:pt x="42124" y="320749"/>
                        <a:pt x="130729" y="419986"/>
                        <a:pt x="155538" y="4572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160" name="组合 159">
                  <a:extLst>
                    <a:ext uri="{FF2B5EF4-FFF2-40B4-BE49-F238E27FC236}">
                      <a16:creationId xmlns:a16="http://schemas.microsoft.com/office/drawing/2014/main" id="{25928827-9BC5-FE46-31E9-6CAAC0E5B1AD}"/>
                    </a:ext>
                  </a:extLst>
                </p:cNvPr>
                <p:cNvGrpSpPr/>
                <p:nvPr/>
              </p:nvGrpSpPr>
              <p:grpSpPr>
                <a:xfrm>
                  <a:off x="3069184" y="1307173"/>
                  <a:ext cx="742993" cy="1466549"/>
                  <a:chOff x="3066971" y="1269306"/>
                  <a:chExt cx="742993" cy="1466549"/>
                </a:xfrm>
              </p:grpSpPr>
              <p:grpSp>
                <p:nvGrpSpPr>
                  <p:cNvPr id="161" name="组合 160">
                    <a:extLst>
                      <a:ext uri="{FF2B5EF4-FFF2-40B4-BE49-F238E27FC236}">
                        <a16:creationId xmlns:a16="http://schemas.microsoft.com/office/drawing/2014/main" id="{761DAE86-32FE-4A18-671D-D612053E737E}"/>
                      </a:ext>
                    </a:extLst>
                  </p:cNvPr>
                  <p:cNvGrpSpPr/>
                  <p:nvPr/>
                </p:nvGrpSpPr>
                <p:grpSpPr>
                  <a:xfrm>
                    <a:off x="3209323" y="1311914"/>
                    <a:ext cx="600641" cy="1423941"/>
                    <a:chOff x="947300" y="1661164"/>
                    <a:chExt cx="600641" cy="1423941"/>
                  </a:xfrm>
                </p:grpSpPr>
                <p:grpSp>
                  <p:nvGrpSpPr>
                    <p:cNvPr id="165" name="组合 164">
                      <a:extLst>
                        <a:ext uri="{FF2B5EF4-FFF2-40B4-BE49-F238E27FC236}">
                          <a16:creationId xmlns:a16="http://schemas.microsoft.com/office/drawing/2014/main" id="{D72BFB05-62D5-DBD9-4BCA-4A51EC419340}"/>
                        </a:ext>
                      </a:extLst>
                    </p:cNvPr>
                    <p:cNvGrpSpPr/>
                    <p:nvPr/>
                  </p:nvGrpSpPr>
                  <p:grpSpPr>
                    <a:xfrm rot="5400000">
                      <a:off x="726895" y="1881569"/>
                      <a:ext cx="1028486" cy="587676"/>
                      <a:chOff x="509924" y="2031536"/>
                      <a:chExt cx="1028486" cy="587676"/>
                    </a:xfrm>
                  </p:grpSpPr>
                  <p:sp>
                    <p:nvSpPr>
                      <p:cNvPr id="168" name="任意形状 167">
                        <a:extLst>
                          <a:ext uri="{FF2B5EF4-FFF2-40B4-BE49-F238E27FC236}">
                            <a16:creationId xmlns:a16="http://schemas.microsoft.com/office/drawing/2014/main" id="{9E106A03-41DE-EE41-7A9F-77127B15779C}"/>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69" name="任意形状 168">
                        <a:extLst>
                          <a:ext uri="{FF2B5EF4-FFF2-40B4-BE49-F238E27FC236}">
                            <a16:creationId xmlns:a16="http://schemas.microsoft.com/office/drawing/2014/main" id="{AA94F11E-FB05-1736-90CE-D1F693A76503}"/>
                          </a:ext>
                        </a:extLst>
                      </p:cNvPr>
                      <p:cNvSpPr/>
                      <p:nvPr/>
                    </p:nvSpPr>
                    <p:spPr>
                      <a:xfrm>
                        <a:off x="509924" y="2092022"/>
                        <a:ext cx="985244" cy="243056"/>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70" name="矩形 169">
                        <a:extLst>
                          <a:ext uri="{FF2B5EF4-FFF2-40B4-BE49-F238E27FC236}">
                            <a16:creationId xmlns:a16="http://schemas.microsoft.com/office/drawing/2014/main" id="{B3B8A61B-0834-644D-C1CE-DED69895C695}"/>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71" name="矩形 170">
                        <a:extLst>
                          <a:ext uri="{FF2B5EF4-FFF2-40B4-BE49-F238E27FC236}">
                            <a16:creationId xmlns:a16="http://schemas.microsoft.com/office/drawing/2014/main" id="{8487A398-F590-D864-8013-FF1F4EE8EB6E}"/>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72" name="椭圆 171">
                        <a:extLst>
                          <a:ext uri="{FF2B5EF4-FFF2-40B4-BE49-F238E27FC236}">
                            <a16:creationId xmlns:a16="http://schemas.microsoft.com/office/drawing/2014/main" id="{65895494-377D-3682-C9C9-85C16FAB3A97}"/>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73" name="椭圆 172">
                        <a:extLst>
                          <a:ext uri="{FF2B5EF4-FFF2-40B4-BE49-F238E27FC236}">
                            <a16:creationId xmlns:a16="http://schemas.microsoft.com/office/drawing/2014/main" id="{E9C42577-A36C-2E73-2DC1-6F91DAAC8999}"/>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74" name="椭圆 173">
                        <a:extLst>
                          <a:ext uri="{FF2B5EF4-FFF2-40B4-BE49-F238E27FC236}">
                            <a16:creationId xmlns:a16="http://schemas.microsoft.com/office/drawing/2014/main" id="{5BD6D0D8-059A-0434-7B44-D165960DDCD4}"/>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166" name="文本框 165">
                      <a:extLst>
                        <a:ext uri="{FF2B5EF4-FFF2-40B4-BE49-F238E27FC236}">
                          <a16:creationId xmlns:a16="http://schemas.microsoft.com/office/drawing/2014/main" id="{08D37D49-C35E-C7E4-A001-28683D9E3D8C}"/>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167" name="直线连接符 166">
                      <a:extLst>
                        <a:ext uri="{FF2B5EF4-FFF2-40B4-BE49-F238E27FC236}">
                          <a16:creationId xmlns:a16="http://schemas.microsoft.com/office/drawing/2014/main" id="{A14B61AA-C1C3-5CC7-5C2B-C2622F7D74F4}"/>
                        </a:ext>
                      </a:extLst>
                    </p:cNvPr>
                    <p:cNvCxnSpPr>
                      <a:cxnSpLocks/>
                      <a:stCxn id="171" idx="3"/>
                      <a:endCxn id="166" idx="0"/>
                    </p:cNvCxnSpPr>
                    <p:nvPr/>
                  </p:nvCxnSpPr>
                  <p:spPr>
                    <a:xfrm>
                      <a:off x="1264748" y="2689650"/>
                      <a:ext cx="1408" cy="84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62" name="椭圆 161">
                    <a:extLst>
                      <a:ext uri="{FF2B5EF4-FFF2-40B4-BE49-F238E27FC236}">
                        <a16:creationId xmlns:a16="http://schemas.microsoft.com/office/drawing/2014/main" id="{63EBF403-A09E-A07F-7F1B-2472A9B6E07D}"/>
                      </a:ext>
                    </a:extLst>
                  </p:cNvPr>
                  <p:cNvSpPr>
                    <a:spLocks noChangeAspect="1"/>
                  </p:cNvSpPr>
                  <p:nvPr/>
                </p:nvSpPr>
                <p:spPr>
                  <a:xfrm rot="5400000">
                    <a:off x="3319062"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63" name="椭圆 162">
                    <a:extLst>
                      <a:ext uri="{FF2B5EF4-FFF2-40B4-BE49-F238E27FC236}">
                        <a16:creationId xmlns:a16="http://schemas.microsoft.com/office/drawing/2014/main" id="{1B69A395-87D8-0F89-129F-64C9059179D4}"/>
                      </a:ext>
                    </a:extLst>
                  </p:cNvPr>
                  <p:cNvSpPr>
                    <a:spLocks noChangeAspect="1"/>
                  </p:cNvSpPr>
                  <p:nvPr/>
                </p:nvSpPr>
                <p:spPr>
                  <a:xfrm rot="5400000">
                    <a:off x="3066971"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grpSp>
          </p:grpSp>
          <p:sp>
            <p:nvSpPr>
              <p:cNvPr id="177" name="矩形 176">
                <a:extLst>
                  <a:ext uri="{FF2B5EF4-FFF2-40B4-BE49-F238E27FC236}">
                    <a16:creationId xmlns:a16="http://schemas.microsoft.com/office/drawing/2014/main" id="{42A2F85C-C2E1-D241-D1BE-B4510E90C6BC}"/>
                  </a:ext>
                </a:extLst>
              </p:cNvPr>
              <p:cNvSpPr/>
              <p:nvPr/>
            </p:nvSpPr>
            <p:spPr>
              <a:xfrm rot="5400000">
                <a:off x="4679218" y="3521749"/>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grpSp>
          <p:nvGrpSpPr>
            <p:cNvPr id="180" name="组合 179">
              <a:extLst>
                <a:ext uri="{FF2B5EF4-FFF2-40B4-BE49-F238E27FC236}">
                  <a16:creationId xmlns:a16="http://schemas.microsoft.com/office/drawing/2014/main" id="{23DE84EE-962B-20CF-B9FA-FA0870019B72}"/>
                </a:ext>
              </a:extLst>
            </p:cNvPr>
            <p:cNvGrpSpPr/>
            <p:nvPr/>
          </p:nvGrpSpPr>
          <p:grpSpPr>
            <a:xfrm>
              <a:off x="6331979" y="2167983"/>
              <a:ext cx="576015" cy="1214868"/>
              <a:chOff x="4248430" y="3521749"/>
              <a:chExt cx="610788" cy="1513941"/>
            </a:xfrm>
          </p:grpSpPr>
          <p:grpSp>
            <p:nvGrpSpPr>
              <p:cNvPr id="181" name="组合 180">
                <a:extLst>
                  <a:ext uri="{FF2B5EF4-FFF2-40B4-BE49-F238E27FC236}">
                    <a16:creationId xmlns:a16="http://schemas.microsoft.com/office/drawing/2014/main" id="{DEAEA014-4B77-38BE-E072-A190CDAAA6B9}"/>
                  </a:ext>
                </a:extLst>
              </p:cNvPr>
              <p:cNvGrpSpPr/>
              <p:nvPr/>
            </p:nvGrpSpPr>
            <p:grpSpPr>
              <a:xfrm>
                <a:off x="4248430" y="3611749"/>
                <a:ext cx="600641" cy="1423941"/>
                <a:chOff x="3211536" y="1349781"/>
                <a:chExt cx="600641" cy="1423941"/>
              </a:xfrm>
            </p:grpSpPr>
            <p:sp>
              <p:nvSpPr>
                <p:cNvPr id="183" name="任意形状 182">
                  <a:extLst>
                    <a:ext uri="{FF2B5EF4-FFF2-40B4-BE49-F238E27FC236}">
                      <a16:creationId xmlns:a16="http://schemas.microsoft.com/office/drawing/2014/main" id="{29652178-95C6-213E-CF87-2AE3FE587D08}"/>
                    </a:ext>
                  </a:extLst>
                </p:cNvPr>
                <p:cNvSpPr/>
                <p:nvPr/>
              </p:nvSpPr>
              <p:spPr>
                <a:xfrm>
                  <a:off x="3248608" y="1573089"/>
                  <a:ext cx="77371" cy="53691"/>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186" name="组合 185">
                  <a:extLst>
                    <a:ext uri="{FF2B5EF4-FFF2-40B4-BE49-F238E27FC236}">
                      <a16:creationId xmlns:a16="http://schemas.microsoft.com/office/drawing/2014/main" id="{36377B6C-CDEC-E4CA-4F60-92152FF0DE88}"/>
                    </a:ext>
                  </a:extLst>
                </p:cNvPr>
                <p:cNvGrpSpPr/>
                <p:nvPr/>
              </p:nvGrpSpPr>
              <p:grpSpPr>
                <a:xfrm>
                  <a:off x="3211536" y="1349781"/>
                  <a:ext cx="600641" cy="1423941"/>
                  <a:chOff x="947300" y="1661164"/>
                  <a:chExt cx="600641" cy="1423941"/>
                </a:xfrm>
              </p:grpSpPr>
              <p:grpSp>
                <p:nvGrpSpPr>
                  <p:cNvPr id="189" name="组合 188">
                    <a:extLst>
                      <a:ext uri="{FF2B5EF4-FFF2-40B4-BE49-F238E27FC236}">
                        <a16:creationId xmlns:a16="http://schemas.microsoft.com/office/drawing/2014/main" id="{C702D8BA-F220-56FD-C716-DC4005B6158F}"/>
                      </a:ext>
                    </a:extLst>
                  </p:cNvPr>
                  <p:cNvGrpSpPr/>
                  <p:nvPr/>
                </p:nvGrpSpPr>
                <p:grpSpPr>
                  <a:xfrm rot="5400000">
                    <a:off x="726895" y="1881569"/>
                    <a:ext cx="1028486" cy="587676"/>
                    <a:chOff x="509924" y="2031536"/>
                    <a:chExt cx="1028486" cy="587676"/>
                  </a:xfrm>
                </p:grpSpPr>
                <p:sp>
                  <p:nvSpPr>
                    <p:cNvPr id="192" name="任意形状 191">
                      <a:extLst>
                        <a:ext uri="{FF2B5EF4-FFF2-40B4-BE49-F238E27FC236}">
                          <a16:creationId xmlns:a16="http://schemas.microsoft.com/office/drawing/2014/main" id="{A0361A71-7AF8-831D-EBB3-44D8A6B57717}"/>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93" name="任意形状 192">
                      <a:extLst>
                        <a:ext uri="{FF2B5EF4-FFF2-40B4-BE49-F238E27FC236}">
                          <a16:creationId xmlns:a16="http://schemas.microsoft.com/office/drawing/2014/main" id="{A27306BA-ACCC-01FB-6BA3-5FA58334F27F}"/>
                        </a:ext>
                      </a:extLst>
                    </p:cNvPr>
                    <p:cNvSpPr/>
                    <p:nvPr/>
                  </p:nvSpPr>
                  <p:spPr>
                    <a:xfrm>
                      <a:off x="509924" y="2092022"/>
                      <a:ext cx="985244" cy="243056"/>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94" name="矩形 193">
                      <a:extLst>
                        <a:ext uri="{FF2B5EF4-FFF2-40B4-BE49-F238E27FC236}">
                          <a16:creationId xmlns:a16="http://schemas.microsoft.com/office/drawing/2014/main" id="{519BA965-D41A-F35D-6A33-EFDF72AAE48D}"/>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95" name="矩形 194">
                      <a:extLst>
                        <a:ext uri="{FF2B5EF4-FFF2-40B4-BE49-F238E27FC236}">
                          <a16:creationId xmlns:a16="http://schemas.microsoft.com/office/drawing/2014/main" id="{F9FDD91F-4A4D-A1BB-5273-1B9C81CCAAF1}"/>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96" name="椭圆 195">
                      <a:extLst>
                        <a:ext uri="{FF2B5EF4-FFF2-40B4-BE49-F238E27FC236}">
                          <a16:creationId xmlns:a16="http://schemas.microsoft.com/office/drawing/2014/main" id="{5D350781-E5A0-8697-C7E6-E0914AFA7956}"/>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97" name="椭圆 196">
                      <a:extLst>
                        <a:ext uri="{FF2B5EF4-FFF2-40B4-BE49-F238E27FC236}">
                          <a16:creationId xmlns:a16="http://schemas.microsoft.com/office/drawing/2014/main" id="{312D9458-420F-0E8D-E2A5-5BE15CA14FAD}"/>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98" name="椭圆 197">
                      <a:extLst>
                        <a:ext uri="{FF2B5EF4-FFF2-40B4-BE49-F238E27FC236}">
                          <a16:creationId xmlns:a16="http://schemas.microsoft.com/office/drawing/2014/main" id="{5B8CBE15-7156-1AB5-1A12-397CBC90EEE8}"/>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190" name="文本框 189">
                    <a:extLst>
                      <a:ext uri="{FF2B5EF4-FFF2-40B4-BE49-F238E27FC236}">
                        <a16:creationId xmlns:a16="http://schemas.microsoft.com/office/drawing/2014/main" id="{6E15417D-C6B6-F807-9E10-8A11B58DA10A}"/>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191" name="直线连接符 190">
                    <a:extLst>
                      <a:ext uri="{FF2B5EF4-FFF2-40B4-BE49-F238E27FC236}">
                        <a16:creationId xmlns:a16="http://schemas.microsoft.com/office/drawing/2014/main" id="{77E1D833-575C-FAB8-7D5E-769C043729A1}"/>
                      </a:ext>
                    </a:extLst>
                  </p:cNvPr>
                  <p:cNvCxnSpPr>
                    <a:cxnSpLocks/>
                    <a:stCxn id="195" idx="3"/>
                    <a:endCxn id="190" idx="0"/>
                  </p:cNvCxnSpPr>
                  <p:nvPr/>
                </p:nvCxnSpPr>
                <p:spPr>
                  <a:xfrm>
                    <a:off x="1264748" y="2689649"/>
                    <a:ext cx="1409" cy="84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82" name="矩形 181">
                <a:extLst>
                  <a:ext uri="{FF2B5EF4-FFF2-40B4-BE49-F238E27FC236}">
                    <a16:creationId xmlns:a16="http://schemas.microsoft.com/office/drawing/2014/main" id="{8FF9E1F0-FA61-381E-F7CE-FBF96094582E}"/>
                  </a:ext>
                </a:extLst>
              </p:cNvPr>
              <p:cNvSpPr/>
              <p:nvPr/>
            </p:nvSpPr>
            <p:spPr>
              <a:xfrm rot="5400000">
                <a:off x="4679218" y="3521749"/>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grpSp>
          <p:nvGrpSpPr>
            <p:cNvPr id="221" name="组合 220">
              <a:extLst>
                <a:ext uri="{FF2B5EF4-FFF2-40B4-BE49-F238E27FC236}">
                  <a16:creationId xmlns:a16="http://schemas.microsoft.com/office/drawing/2014/main" id="{6A76F1EB-050A-94C9-9A53-4F076BA7D4CA}"/>
                </a:ext>
              </a:extLst>
            </p:cNvPr>
            <p:cNvGrpSpPr/>
            <p:nvPr/>
          </p:nvGrpSpPr>
          <p:grpSpPr>
            <a:xfrm>
              <a:off x="6289274" y="3884618"/>
              <a:ext cx="799025" cy="1214868"/>
              <a:chOff x="4713736" y="4830780"/>
              <a:chExt cx="847261" cy="1513941"/>
            </a:xfrm>
          </p:grpSpPr>
          <p:sp>
            <p:nvSpPr>
              <p:cNvPr id="220" name="任意形状 219">
                <a:extLst>
                  <a:ext uri="{FF2B5EF4-FFF2-40B4-BE49-F238E27FC236}">
                    <a16:creationId xmlns:a16="http://schemas.microsoft.com/office/drawing/2014/main" id="{1076F9FE-C63E-4B45-1810-96EA6A713F10}"/>
                  </a:ext>
                </a:extLst>
              </p:cNvPr>
              <p:cNvSpPr/>
              <p:nvPr/>
            </p:nvSpPr>
            <p:spPr>
              <a:xfrm>
                <a:off x="4837814" y="5350411"/>
                <a:ext cx="462968" cy="42530"/>
              </a:xfrm>
              <a:custGeom>
                <a:avLst/>
                <a:gdLst>
                  <a:gd name="connsiteX0" fmla="*/ 0 w 462968"/>
                  <a:gd name="connsiteY0" fmla="*/ 0 h 42530"/>
                  <a:gd name="connsiteX1" fmla="*/ 435935 w 462968"/>
                  <a:gd name="connsiteY1" fmla="*/ 31898 h 42530"/>
                  <a:gd name="connsiteX2" fmla="*/ 425302 w 462968"/>
                  <a:gd name="connsiteY2" fmla="*/ 42530 h 42530"/>
                </a:gdLst>
                <a:ahLst/>
                <a:cxnLst>
                  <a:cxn ang="0">
                    <a:pos x="connsiteX0" y="connsiteY0"/>
                  </a:cxn>
                  <a:cxn ang="0">
                    <a:pos x="connsiteX1" y="connsiteY1"/>
                  </a:cxn>
                  <a:cxn ang="0">
                    <a:pos x="connsiteX2" y="connsiteY2"/>
                  </a:cxn>
                </a:cxnLst>
                <a:rect l="l" t="t" r="r" b="b"/>
                <a:pathLst>
                  <a:path w="462968" h="42530">
                    <a:moveTo>
                      <a:pt x="0" y="0"/>
                    </a:moveTo>
                    <a:lnTo>
                      <a:pt x="435935" y="31898"/>
                    </a:lnTo>
                    <a:cubicBezTo>
                      <a:pt x="506819" y="38986"/>
                      <a:pt x="414670" y="37214"/>
                      <a:pt x="425302" y="425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199" name="组合 198">
                <a:extLst>
                  <a:ext uri="{FF2B5EF4-FFF2-40B4-BE49-F238E27FC236}">
                    <a16:creationId xmlns:a16="http://schemas.microsoft.com/office/drawing/2014/main" id="{C3CD8705-A386-36CA-0091-4DE51543BBD8}"/>
                  </a:ext>
                </a:extLst>
              </p:cNvPr>
              <p:cNvGrpSpPr/>
              <p:nvPr/>
            </p:nvGrpSpPr>
            <p:grpSpPr>
              <a:xfrm>
                <a:off x="4807857" y="4830780"/>
                <a:ext cx="753140" cy="1513941"/>
                <a:chOff x="4106078" y="3521749"/>
                <a:chExt cx="753140" cy="1513941"/>
              </a:xfrm>
            </p:grpSpPr>
            <p:grpSp>
              <p:nvGrpSpPr>
                <p:cNvPr id="200" name="组合 199">
                  <a:extLst>
                    <a:ext uri="{FF2B5EF4-FFF2-40B4-BE49-F238E27FC236}">
                      <a16:creationId xmlns:a16="http://schemas.microsoft.com/office/drawing/2014/main" id="{D39F5D73-A443-12CE-2484-644E7483A129}"/>
                    </a:ext>
                  </a:extLst>
                </p:cNvPr>
                <p:cNvGrpSpPr/>
                <p:nvPr/>
              </p:nvGrpSpPr>
              <p:grpSpPr>
                <a:xfrm>
                  <a:off x="4106078" y="3569141"/>
                  <a:ext cx="742993" cy="1466549"/>
                  <a:chOff x="3069184" y="1307173"/>
                  <a:chExt cx="742993" cy="1466549"/>
                </a:xfrm>
              </p:grpSpPr>
              <p:sp>
                <p:nvSpPr>
                  <p:cNvPr id="202" name="任意形状 201">
                    <a:extLst>
                      <a:ext uri="{FF2B5EF4-FFF2-40B4-BE49-F238E27FC236}">
                        <a16:creationId xmlns:a16="http://schemas.microsoft.com/office/drawing/2014/main" id="{A9A474EB-1B41-F2FE-E44C-65B0E6AF58DB}"/>
                      </a:ext>
                    </a:extLst>
                  </p:cNvPr>
                  <p:cNvSpPr/>
                  <p:nvPr/>
                </p:nvSpPr>
                <p:spPr>
                  <a:xfrm>
                    <a:off x="3248608" y="1349781"/>
                    <a:ext cx="164444" cy="276999"/>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sp>
                <p:nvSpPr>
                  <p:cNvPr id="203" name="任意形状 202">
                    <a:extLst>
                      <a:ext uri="{FF2B5EF4-FFF2-40B4-BE49-F238E27FC236}">
                        <a16:creationId xmlns:a16="http://schemas.microsoft.com/office/drawing/2014/main" id="{F843E50A-0FEB-9AE7-9703-87D2E8B15AF4}"/>
                      </a:ext>
                    </a:extLst>
                  </p:cNvPr>
                  <p:cNvSpPr/>
                  <p:nvPr/>
                </p:nvSpPr>
                <p:spPr>
                  <a:xfrm>
                    <a:off x="3160385" y="1360414"/>
                    <a:ext cx="135708" cy="277000"/>
                  </a:xfrm>
                  <a:custGeom>
                    <a:avLst/>
                    <a:gdLst>
                      <a:gd name="connsiteX0" fmla="*/ 6682 w 155538"/>
                      <a:gd name="connsiteY0" fmla="*/ 0 h 457200"/>
                      <a:gd name="connsiteX1" fmla="*/ 17315 w 155538"/>
                      <a:gd name="connsiteY1" fmla="*/ 244549 h 457200"/>
                      <a:gd name="connsiteX2" fmla="*/ 155538 w 155538"/>
                      <a:gd name="connsiteY2" fmla="*/ 457200 h 457200"/>
                    </a:gdLst>
                    <a:ahLst/>
                    <a:cxnLst>
                      <a:cxn ang="0">
                        <a:pos x="connsiteX0" y="connsiteY0"/>
                      </a:cxn>
                      <a:cxn ang="0">
                        <a:pos x="connsiteX1" y="connsiteY1"/>
                      </a:cxn>
                      <a:cxn ang="0">
                        <a:pos x="connsiteX2" y="connsiteY2"/>
                      </a:cxn>
                    </a:cxnLst>
                    <a:rect l="l" t="t" r="r" b="b"/>
                    <a:pathLst>
                      <a:path w="155538" h="457200">
                        <a:moveTo>
                          <a:pt x="6682" y="0"/>
                        </a:moveTo>
                        <a:cubicBezTo>
                          <a:pt x="-406" y="84174"/>
                          <a:pt x="-7494" y="168349"/>
                          <a:pt x="17315" y="244549"/>
                        </a:cubicBezTo>
                        <a:cubicBezTo>
                          <a:pt x="42124" y="320749"/>
                          <a:pt x="130729" y="419986"/>
                          <a:pt x="155538" y="4572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204" name="组合 203">
                    <a:extLst>
                      <a:ext uri="{FF2B5EF4-FFF2-40B4-BE49-F238E27FC236}">
                        <a16:creationId xmlns:a16="http://schemas.microsoft.com/office/drawing/2014/main" id="{A613A061-C49A-E648-9603-95DB375F85EA}"/>
                      </a:ext>
                    </a:extLst>
                  </p:cNvPr>
                  <p:cNvGrpSpPr/>
                  <p:nvPr/>
                </p:nvGrpSpPr>
                <p:grpSpPr>
                  <a:xfrm>
                    <a:off x="3069184" y="1307173"/>
                    <a:ext cx="742993" cy="1466549"/>
                    <a:chOff x="3066971" y="1269306"/>
                    <a:chExt cx="742993" cy="1466549"/>
                  </a:xfrm>
                </p:grpSpPr>
                <p:grpSp>
                  <p:nvGrpSpPr>
                    <p:cNvPr id="205" name="组合 204">
                      <a:extLst>
                        <a:ext uri="{FF2B5EF4-FFF2-40B4-BE49-F238E27FC236}">
                          <a16:creationId xmlns:a16="http://schemas.microsoft.com/office/drawing/2014/main" id="{BA95E0E8-7DBA-0B60-2DD6-84F9EC967A9F}"/>
                        </a:ext>
                      </a:extLst>
                    </p:cNvPr>
                    <p:cNvGrpSpPr/>
                    <p:nvPr/>
                  </p:nvGrpSpPr>
                  <p:grpSpPr>
                    <a:xfrm>
                      <a:off x="3209323" y="1311914"/>
                      <a:ext cx="600641" cy="1423941"/>
                      <a:chOff x="947300" y="1661164"/>
                      <a:chExt cx="600641" cy="1423941"/>
                    </a:xfrm>
                  </p:grpSpPr>
                  <p:grpSp>
                    <p:nvGrpSpPr>
                      <p:cNvPr id="208" name="组合 207">
                        <a:extLst>
                          <a:ext uri="{FF2B5EF4-FFF2-40B4-BE49-F238E27FC236}">
                            <a16:creationId xmlns:a16="http://schemas.microsoft.com/office/drawing/2014/main" id="{AD9E725C-6F6D-EA75-3A5E-A2B86A9A9103}"/>
                          </a:ext>
                        </a:extLst>
                      </p:cNvPr>
                      <p:cNvGrpSpPr/>
                      <p:nvPr/>
                    </p:nvGrpSpPr>
                    <p:grpSpPr>
                      <a:xfrm rot="5400000">
                        <a:off x="726895" y="1881569"/>
                        <a:ext cx="1028486" cy="587676"/>
                        <a:chOff x="509924" y="2031536"/>
                        <a:chExt cx="1028486" cy="587676"/>
                      </a:xfrm>
                    </p:grpSpPr>
                    <p:sp>
                      <p:nvSpPr>
                        <p:cNvPr id="211" name="任意形状 210">
                          <a:extLst>
                            <a:ext uri="{FF2B5EF4-FFF2-40B4-BE49-F238E27FC236}">
                              <a16:creationId xmlns:a16="http://schemas.microsoft.com/office/drawing/2014/main" id="{0AD61A5B-E86E-6F1E-A925-164B2B618B3D}"/>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12" name="任意形状 211">
                          <a:extLst>
                            <a:ext uri="{FF2B5EF4-FFF2-40B4-BE49-F238E27FC236}">
                              <a16:creationId xmlns:a16="http://schemas.microsoft.com/office/drawing/2014/main" id="{FE322641-0754-5F32-49D9-2FCD5F64ED88}"/>
                            </a:ext>
                          </a:extLst>
                        </p:cNvPr>
                        <p:cNvSpPr/>
                        <p:nvPr/>
                      </p:nvSpPr>
                      <p:spPr>
                        <a:xfrm>
                          <a:off x="509924" y="2092022"/>
                          <a:ext cx="985244" cy="243056"/>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13" name="矩形 212">
                          <a:extLst>
                            <a:ext uri="{FF2B5EF4-FFF2-40B4-BE49-F238E27FC236}">
                              <a16:creationId xmlns:a16="http://schemas.microsoft.com/office/drawing/2014/main" id="{8413496C-FC6F-9A10-A924-15CC1227C076}"/>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14" name="矩形 213">
                          <a:extLst>
                            <a:ext uri="{FF2B5EF4-FFF2-40B4-BE49-F238E27FC236}">
                              <a16:creationId xmlns:a16="http://schemas.microsoft.com/office/drawing/2014/main" id="{93BEF3F2-C65E-0C2B-700F-D7A776485B1B}"/>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15" name="椭圆 214">
                          <a:extLst>
                            <a:ext uri="{FF2B5EF4-FFF2-40B4-BE49-F238E27FC236}">
                              <a16:creationId xmlns:a16="http://schemas.microsoft.com/office/drawing/2014/main" id="{09CF6D86-188A-1810-4D1E-8DACA3136868}"/>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16" name="椭圆 215">
                          <a:extLst>
                            <a:ext uri="{FF2B5EF4-FFF2-40B4-BE49-F238E27FC236}">
                              <a16:creationId xmlns:a16="http://schemas.microsoft.com/office/drawing/2014/main" id="{9CB22922-5ECA-02DE-795A-284A74D396F7}"/>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17" name="椭圆 216">
                          <a:extLst>
                            <a:ext uri="{FF2B5EF4-FFF2-40B4-BE49-F238E27FC236}">
                              <a16:creationId xmlns:a16="http://schemas.microsoft.com/office/drawing/2014/main" id="{18DB66B9-F34C-69B7-E78B-1D242D3B1D2C}"/>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209" name="文本框 208">
                        <a:extLst>
                          <a:ext uri="{FF2B5EF4-FFF2-40B4-BE49-F238E27FC236}">
                            <a16:creationId xmlns:a16="http://schemas.microsoft.com/office/drawing/2014/main" id="{1E0A5B72-732A-31E6-5677-CF9947F5C57D}"/>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210" name="直线连接符 209">
                        <a:extLst>
                          <a:ext uri="{FF2B5EF4-FFF2-40B4-BE49-F238E27FC236}">
                            <a16:creationId xmlns:a16="http://schemas.microsoft.com/office/drawing/2014/main" id="{4126FC4E-DEEB-A5A7-EB30-7F779795813C}"/>
                          </a:ext>
                        </a:extLst>
                      </p:cNvPr>
                      <p:cNvCxnSpPr>
                        <a:cxnSpLocks/>
                        <a:stCxn id="214" idx="3"/>
                        <a:endCxn id="209" idx="0"/>
                      </p:cNvCxnSpPr>
                      <p:nvPr/>
                    </p:nvCxnSpPr>
                    <p:spPr>
                      <a:xfrm>
                        <a:off x="1264748" y="2689650"/>
                        <a:ext cx="1408" cy="84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06" name="椭圆 205">
                      <a:extLst>
                        <a:ext uri="{FF2B5EF4-FFF2-40B4-BE49-F238E27FC236}">
                          <a16:creationId xmlns:a16="http://schemas.microsoft.com/office/drawing/2014/main" id="{E872F232-B5B2-7473-83E7-F80BBB1808CC}"/>
                        </a:ext>
                      </a:extLst>
                    </p:cNvPr>
                    <p:cNvSpPr>
                      <a:spLocks noChangeAspect="1"/>
                    </p:cNvSpPr>
                    <p:nvPr/>
                  </p:nvSpPr>
                  <p:spPr>
                    <a:xfrm rot="5400000">
                      <a:off x="3319062"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07" name="椭圆 206">
                      <a:extLst>
                        <a:ext uri="{FF2B5EF4-FFF2-40B4-BE49-F238E27FC236}">
                          <a16:creationId xmlns:a16="http://schemas.microsoft.com/office/drawing/2014/main" id="{152F1651-DE9D-BFE6-0E80-1BBF0667364D}"/>
                        </a:ext>
                      </a:extLst>
                    </p:cNvPr>
                    <p:cNvSpPr>
                      <a:spLocks noChangeAspect="1"/>
                    </p:cNvSpPr>
                    <p:nvPr/>
                  </p:nvSpPr>
                  <p:spPr>
                    <a:xfrm rot="5400000">
                      <a:off x="3066971"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grpSp>
            </p:grpSp>
            <p:sp>
              <p:nvSpPr>
                <p:cNvPr id="201" name="矩形 200">
                  <a:extLst>
                    <a:ext uri="{FF2B5EF4-FFF2-40B4-BE49-F238E27FC236}">
                      <a16:creationId xmlns:a16="http://schemas.microsoft.com/office/drawing/2014/main" id="{58587D8E-474E-0458-9EDC-146284D3F704}"/>
                    </a:ext>
                  </a:extLst>
                </p:cNvPr>
                <p:cNvSpPr/>
                <p:nvPr/>
              </p:nvSpPr>
              <p:spPr>
                <a:xfrm rot="5400000">
                  <a:off x="4679218" y="3521749"/>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219" name="五角星 218">
                <a:extLst>
                  <a:ext uri="{FF2B5EF4-FFF2-40B4-BE49-F238E27FC236}">
                    <a16:creationId xmlns:a16="http://schemas.microsoft.com/office/drawing/2014/main" id="{6B3AF711-A1D0-344C-0F70-D6ACFFB0D526}"/>
                  </a:ext>
                </a:extLst>
              </p:cNvPr>
              <p:cNvSpPr>
                <a:spLocks noChangeAspect="1"/>
              </p:cNvSpPr>
              <p:nvPr/>
            </p:nvSpPr>
            <p:spPr>
              <a:xfrm>
                <a:off x="4713736" y="5219046"/>
                <a:ext cx="252000" cy="252000"/>
              </a:xfrm>
              <a:prstGeom prst="star5">
                <a:avLst/>
              </a:prstGeom>
              <a:solidFill>
                <a:srgbClr val="E53528"/>
              </a:solidFill>
              <a:ln>
                <a:solidFill>
                  <a:srgbClr val="E535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grpSp>
        <p:grpSp>
          <p:nvGrpSpPr>
            <p:cNvPr id="243" name="组合 242">
              <a:extLst>
                <a:ext uri="{FF2B5EF4-FFF2-40B4-BE49-F238E27FC236}">
                  <a16:creationId xmlns:a16="http://schemas.microsoft.com/office/drawing/2014/main" id="{DC6AB740-A949-6B54-574F-F0DD97C4932E}"/>
                </a:ext>
              </a:extLst>
            </p:cNvPr>
            <p:cNvGrpSpPr/>
            <p:nvPr/>
          </p:nvGrpSpPr>
          <p:grpSpPr>
            <a:xfrm>
              <a:off x="4990293" y="3884618"/>
              <a:ext cx="843335" cy="1214868"/>
              <a:chOff x="3589329" y="4892964"/>
              <a:chExt cx="894246" cy="1513941"/>
            </a:xfrm>
          </p:grpSpPr>
          <p:sp>
            <p:nvSpPr>
              <p:cNvPr id="241" name="任意形状 240">
                <a:extLst>
                  <a:ext uri="{FF2B5EF4-FFF2-40B4-BE49-F238E27FC236}">
                    <a16:creationId xmlns:a16="http://schemas.microsoft.com/office/drawing/2014/main" id="{09DAEAB7-F672-EC77-564C-370FCCC60486}"/>
                  </a:ext>
                </a:extLst>
              </p:cNvPr>
              <p:cNvSpPr/>
              <p:nvPr/>
            </p:nvSpPr>
            <p:spPr>
              <a:xfrm>
                <a:off x="3713407" y="5419423"/>
                <a:ext cx="462968" cy="42530"/>
              </a:xfrm>
              <a:custGeom>
                <a:avLst/>
                <a:gdLst>
                  <a:gd name="connsiteX0" fmla="*/ 0 w 462968"/>
                  <a:gd name="connsiteY0" fmla="*/ 0 h 42530"/>
                  <a:gd name="connsiteX1" fmla="*/ 435935 w 462968"/>
                  <a:gd name="connsiteY1" fmla="*/ 31898 h 42530"/>
                  <a:gd name="connsiteX2" fmla="*/ 425302 w 462968"/>
                  <a:gd name="connsiteY2" fmla="*/ 42530 h 42530"/>
                </a:gdLst>
                <a:ahLst/>
                <a:cxnLst>
                  <a:cxn ang="0">
                    <a:pos x="connsiteX0" y="connsiteY0"/>
                  </a:cxn>
                  <a:cxn ang="0">
                    <a:pos x="connsiteX1" y="connsiteY1"/>
                  </a:cxn>
                  <a:cxn ang="0">
                    <a:pos x="connsiteX2" y="connsiteY2"/>
                  </a:cxn>
                </a:cxnLst>
                <a:rect l="l" t="t" r="r" b="b"/>
                <a:pathLst>
                  <a:path w="462968" h="42530">
                    <a:moveTo>
                      <a:pt x="0" y="0"/>
                    </a:moveTo>
                    <a:lnTo>
                      <a:pt x="435935" y="31898"/>
                    </a:lnTo>
                    <a:cubicBezTo>
                      <a:pt x="506819" y="38986"/>
                      <a:pt x="414670" y="37214"/>
                      <a:pt x="425302" y="425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222" name="组合 221">
                <a:extLst>
                  <a:ext uri="{FF2B5EF4-FFF2-40B4-BE49-F238E27FC236}">
                    <a16:creationId xmlns:a16="http://schemas.microsoft.com/office/drawing/2014/main" id="{2EBA3012-F768-31BA-68A3-D20157D8A336}"/>
                  </a:ext>
                </a:extLst>
              </p:cNvPr>
              <p:cNvGrpSpPr/>
              <p:nvPr/>
            </p:nvGrpSpPr>
            <p:grpSpPr>
              <a:xfrm>
                <a:off x="3872787" y="4892964"/>
                <a:ext cx="610788" cy="1513941"/>
                <a:chOff x="4248430" y="3521749"/>
                <a:chExt cx="610788" cy="1513941"/>
              </a:xfrm>
            </p:grpSpPr>
            <p:grpSp>
              <p:nvGrpSpPr>
                <p:cNvPr id="223" name="组合 222">
                  <a:extLst>
                    <a:ext uri="{FF2B5EF4-FFF2-40B4-BE49-F238E27FC236}">
                      <a16:creationId xmlns:a16="http://schemas.microsoft.com/office/drawing/2014/main" id="{4FDCFE07-677C-5323-9E69-1633118D5755}"/>
                    </a:ext>
                  </a:extLst>
                </p:cNvPr>
                <p:cNvGrpSpPr/>
                <p:nvPr/>
              </p:nvGrpSpPr>
              <p:grpSpPr>
                <a:xfrm>
                  <a:off x="4248430" y="3611749"/>
                  <a:ext cx="600641" cy="1423941"/>
                  <a:chOff x="3211536" y="1349781"/>
                  <a:chExt cx="600641" cy="1423941"/>
                </a:xfrm>
              </p:grpSpPr>
              <p:sp>
                <p:nvSpPr>
                  <p:cNvPr id="225" name="任意形状 224">
                    <a:extLst>
                      <a:ext uri="{FF2B5EF4-FFF2-40B4-BE49-F238E27FC236}">
                        <a16:creationId xmlns:a16="http://schemas.microsoft.com/office/drawing/2014/main" id="{8B311693-CB6F-71E7-EB14-1E1B72C1F3E6}"/>
                      </a:ext>
                    </a:extLst>
                  </p:cNvPr>
                  <p:cNvSpPr/>
                  <p:nvPr/>
                </p:nvSpPr>
                <p:spPr>
                  <a:xfrm>
                    <a:off x="3248608" y="1573089"/>
                    <a:ext cx="77371" cy="53691"/>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226" name="组合 225">
                    <a:extLst>
                      <a:ext uri="{FF2B5EF4-FFF2-40B4-BE49-F238E27FC236}">
                        <a16:creationId xmlns:a16="http://schemas.microsoft.com/office/drawing/2014/main" id="{A93D581F-CC04-3BEC-3B66-A622BD000E7C}"/>
                      </a:ext>
                    </a:extLst>
                  </p:cNvPr>
                  <p:cNvGrpSpPr/>
                  <p:nvPr/>
                </p:nvGrpSpPr>
                <p:grpSpPr>
                  <a:xfrm>
                    <a:off x="3211536" y="1349781"/>
                    <a:ext cx="600641" cy="1423941"/>
                    <a:chOff x="947300" y="1661164"/>
                    <a:chExt cx="600641" cy="1423941"/>
                  </a:xfrm>
                </p:grpSpPr>
                <p:grpSp>
                  <p:nvGrpSpPr>
                    <p:cNvPr id="227" name="组合 226">
                      <a:extLst>
                        <a:ext uri="{FF2B5EF4-FFF2-40B4-BE49-F238E27FC236}">
                          <a16:creationId xmlns:a16="http://schemas.microsoft.com/office/drawing/2014/main" id="{51CE0819-037E-2770-B671-C743B3FD57BC}"/>
                        </a:ext>
                      </a:extLst>
                    </p:cNvPr>
                    <p:cNvGrpSpPr/>
                    <p:nvPr/>
                  </p:nvGrpSpPr>
                  <p:grpSpPr>
                    <a:xfrm rot="5400000">
                      <a:off x="726895" y="1881569"/>
                      <a:ext cx="1028486" cy="587676"/>
                      <a:chOff x="509924" y="2031536"/>
                      <a:chExt cx="1028486" cy="587676"/>
                    </a:xfrm>
                  </p:grpSpPr>
                  <p:sp>
                    <p:nvSpPr>
                      <p:cNvPr id="230" name="任意形状 229">
                        <a:extLst>
                          <a:ext uri="{FF2B5EF4-FFF2-40B4-BE49-F238E27FC236}">
                            <a16:creationId xmlns:a16="http://schemas.microsoft.com/office/drawing/2014/main" id="{D5163B17-177B-6E67-EAF7-A514A28C2806}"/>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31" name="任意形状 230">
                        <a:extLst>
                          <a:ext uri="{FF2B5EF4-FFF2-40B4-BE49-F238E27FC236}">
                            <a16:creationId xmlns:a16="http://schemas.microsoft.com/office/drawing/2014/main" id="{8F2E423B-42D8-FEB7-5F68-DD39F0A9D8EF}"/>
                          </a:ext>
                        </a:extLst>
                      </p:cNvPr>
                      <p:cNvSpPr/>
                      <p:nvPr/>
                    </p:nvSpPr>
                    <p:spPr>
                      <a:xfrm>
                        <a:off x="509924" y="2092022"/>
                        <a:ext cx="985244" cy="243056"/>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32" name="矩形 231">
                        <a:extLst>
                          <a:ext uri="{FF2B5EF4-FFF2-40B4-BE49-F238E27FC236}">
                            <a16:creationId xmlns:a16="http://schemas.microsoft.com/office/drawing/2014/main" id="{0490BE6F-79F8-8C80-4071-56393264C520}"/>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33" name="矩形 232">
                        <a:extLst>
                          <a:ext uri="{FF2B5EF4-FFF2-40B4-BE49-F238E27FC236}">
                            <a16:creationId xmlns:a16="http://schemas.microsoft.com/office/drawing/2014/main" id="{82D31486-56E8-353C-F784-B090CE26E9B7}"/>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34" name="椭圆 233">
                        <a:extLst>
                          <a:ext uri="{FF2B5EF4-FFF2-40B4-BE49-F238E27FC236}">
                            <a16:creationId xmlns:a16="http://schemas.microsoft.com/office/drawing/2014/main" id="{6B5ED962-C854-899B-8AA5-FF17C72B29CC}"/>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35" name="椭圆 234">
                        <a:extLst>
                          <a:ext uri="{FF2B5EF4-FFF2-40B4-BE49-F238E27FC236}">
                            <a16:creationId xmlns:a16="http://schemas.microsoft.com/office/drawing/2014/main" id="{96FD4053-A755-C2A2-B928-D9E601EE5863}"/>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36" name="椭圆 235">
                        <a:extLst>
                          <a:ext uri="{FF2B5EF4-FFF2-40B4-BE49-F238E27FC236}">
                            <a16:creationId xmlns:a16="http://schemas.microsoft.com/office/drawing/2014/main" id="{F745FED7-F6CB-AC9E-B254-31349D8B95B7}"/>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228" name="文本框 227">
                      <a:extLst>
                        <a:ext uri="{FF2B5EF4-FFF2-40B4-BE49-F238E27FC236}">
                          <a16:creationId xmlns:a16="http://schemas.microsoft.com/office/drawing/2014/main" id="{1FD0A954-EB99-35AC-A210-EC23226F10A4}"/>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229" name="直线连接符 228">
                      <a:extLst>
                        <a:ext uri="{FF2B5EF4-FFF2-40B4-BE49-F238E27FC236}">
                          <a16:creationId xmlns:a16="http://schemas.microsoft.com/office/drawing/2014/main" id="{E738A8C9-164E-F160-C003-89E14D0296A1}"/>
                        </a:ext>
                      </a:extLst>
                    </p:cNvPr>
                    <p:cNvCxnSpPr>
                      <a:cxnSpLocks/>
                      <a:stCxn id="233" idx="3"/>
                      <a:endCxn id="228" idx="0"/>
                    </p:cNvCxnSpPr>
                    <p:nvPr/>
                  </p:nvCxnSpPr>
                  <p:spPr>
                    <a:xfrm>
                      <a:off x="1264748" y="2689649"/>
                      <a:ext cx="1409" cy="84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224" name="矩形 223">
                  <a:extLst>
                    <a:ext uri="{FF2B5EF4-FFF2-40B4-BE49-F238E27FC236}">
                      <a16:creationId xmlns:a16="http://schemas.microsoft.com/office/drawing/2014/main" id="{6EA53614-1C67-3968-3D26-0556129D789A}"/>
                    </a:ext>
                  </a:extLst>
                </p:cNvPr>
                <p:cNvSpPr/>
                <p:nvPr/>
              </p:nvSpPr>
              <p:spPr>
                <a:xfrm rot="5400000">
                  <a:off x="4679218" y="3521749"/>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242" name="五角星 241">
                <a:extLst>
                  <a:ext uri="{FF2B5EF4-FFF2-40B4-BE49-F238E27FC236}">
                    <a16:creationId xmlns:a16="http://schemas.microsoft.com/office/drawing/2014/main" id="{84AC83E5-A0FF-9E21-D809-0F7E6E25B869}"/>
                  </a:ext>
                </a:extLst>
              </p:cNvPr>
              <p:cNvSpPr>
                <a:spLocks noChangeAspect="1"/>
              </p:cNvSpPr>
              <p:nvPr/>
            </p:nvSpPr>
            <p:spPr>
              <a:xfrm>
                <a:off x="3589329" y="5288058"/>
                <a:ext cx="252000" cy="252000"/>
              </a:xfrm>
              <a:prstGeom prst="star5">
                <a:avLst/>
              </a:prstGeom>
              <a:solidFill>
                <a:srgbClr val="E53528"/>
              </a:solidFill>
              <a:ln>
                <a:solidFill>
                  <a:srgbClr val="E535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grpSp>
        <p:grpSp>
          <p:nvGrpSpPr>
            <p:cNvPr id="267" name="组合 266">
              <a:extLst>
                <a:ext uri="{FF2B5EF4-FFF2-40B4-BE49-F238E27FC236}">
                  <a16:creationId xmlns:a16="http://schemas.microsoft.com/office/drawing/2014/main" id="{29B1400F-18E9-E029-7294-9D9AAEB3573E}"/>
                </a:ext>
              </a:extLst>
            </p:cNvPr>
            <p:cNvGrpSpPr/>
            <p:nvPr/>
          </p:nvGrpSpPr>
          <p:grpSpPr>
            <a:xfrm>
              <a:off x="3700627" y="3884618"/>
              <a:ext cx="843335" cy="1214868"/>
              <a:chOff x="2399377" y="4501983"/>
              <a:chExt cx="894246" cy="1513941"/>
            </a:xfrm>
          </p:grpSpPr>
          <p:sp>
            <p:nvSpPr>
              <p:cNvPr id="266" name="任意形状 265">
                <a:extLst>
                  <a:ext uri="{FF2B5EF4-FFF2-40B4-BE49-F238E27FC236}">
                    <a16:creationId xmlns:a16="http://schemas.microsoft.com/office/drawing/2014/main" id="{2E64A5C5-6D03-CB1B-FD10-B4C1632C39C5}"/>
                  </a:ext>
                </a:extLst>
              </p:cNvPr>
              <p:cNvSpPr/>
              <p:nvPr/>
            </p:nvSpPr>
            <p:spPr>
              <a:xfrm>
                <a:off x="2690037" y="5539563"/>
                <a:ext cx="297712" cy="10632"/>
              </a:xfrm>
              <a:custGeom>
                <a:avLst/>
                <a:gdLst>
                  <a:gd name="connsiteX0" fmla="*/ 297712 w 297712"/>
                  <a:gd name="connsiteY0" fmla="*/ 10632 h 10632"/>
                  <a:gd name="connsiteX1" fmla="*/ 0 w 297712"/>
                  <a:gd name="connsiteY1" fmla="*/ 0 h 10632"/>
                </a:gdLst>
                <a:ahLst/>
                <a:cxnLst>
                  <a:cxn ang="0">
                    <a:pos x="connsiteX0" y="connsiteY0"/>
                  </a:cxn>
                  <a:cxn ang="0">
                    <a:pos x="connsiteX1" y="connsiteY1"/>
                  </a:cxn>
                </a:cxnLst>
                <a:rect l="l" t="t" r="r" b="b"/>
                <a:pathLst>
                  <a:path w="297712" h="10632">
                    <a:moveTo>
                      <a:pt x="297712" y="10632"/>
                    </a:moveTo>
                    <a:lnTo>
                      <a:pt x="0"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244" name="组合 243">
                <a:extLst>
                  <a:ext uri="{FF2B5EF4-FFF2-40B4-BE49-F238E27FC236}">
                    <a16:creationId xmlns:a16="http://schemas.microsoft.com/office/drawing/2014/main" id="{32F44595-5330-48DC-A25A-C01CD27D218E}"/>
                  </a:ext>
                </a:extLst>
              </p:cNvPr>
              <p:cNvGrpSpPr/>
              <p:nvPr/>
            </p:nvGrpSpPr>
            <p:grpSpPr>
              <a:xfrm>
                <a:off x="2399377" y="4501983"/>
                <a:ext cx="894246" cy="1513941"/>
                <a:chOff x="3589329" y="4892964"/>
                <a:chExt cx="894246" cy="1513941"/>
              </a:xfrm>
            </p:grpSpPr>
            <p:sp>
              <p:nvSpPr>
                <p:cNvPr id="245" name="任意形状 244">
                  <a:extLst>
                    <a:ext uri="{FF2B5EF4-FFF2-40B4-BE49-F238E27FC236}">
                      <a16:creationId xmlns:a16="http://schemas.microsoft.com/office/drawing/2014/main" id="{F2E6668F-6457-CE84-FE6B-67363C1D3A4D}"/>
                    </a:ext>
                  </a:extLst>
                </p:cNvPr>
                <p:cNvSpPr/>
                <p:nvPr/>
              </p:nvSpPr>
              <p:spPr>
                <a:xfrm>
                  <a:off x="3713407" y="5419423"/>
                  <a:ext cx="462968" cy="42530"/>
                </a:xfrm>
                <a:custGeom>
                  <a:avLst/>
                  <a:gdLst>
                    <a:gd name="connsiteX0" fmla="*/ 0 w 462968"/>
                    <a:gd name="connsiteY0" fmla="*/ 0 h 42530"/>
                    <a:gd name="connsiteX1" fmla="*/ 435935 w 462968"/>
                    <a:gd name="connsiteY1" fmla="*/ 31898 h 42530"/>
                    <a:gd name="connsiteX2" fmla="*/ 425302 w 462968"/>
                    <a:gd name="connsiteY2" fmla="*/ 42530 h 42530"/>
                  </a:gdLst>
                  <a:ahLst/>
                  <a:cxnLst>
                    <a:cxn ang="0">
                      <a:pos x="connsiteX0" y="connsiteY0"/>
                    </a:cxn>
                    <a:cxn ang="0">
                      <a:pos x="connsiteX1" y="connsiteY1"/>
                    </a:cxn>
                    <a:cxn ang="0">
                      <a:pos x="connsiteX2" y="connsiteY2"/>
                    </a:cxn>
                  </a:cxnLst>
                  <a:rect l="l" t="t" r="r" b="b"/>
                  <a:pathLst>
                    <a:path w="462968" h="42530">
                      <a:moveTo>
                        <a:pt x="0" y="0"/>
                      </a:moveTo>
                      <a:lnTo>
                        <a:pt x="435935" y="31898"/>
                      </a:lnTo>
                      <a:cubicBezTo>
                        <a:pt x="506819" y="38986"/>
                        <a:pt x="414670" y="37214"/>
                        <a:pt x="425302" y="425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246" name="组合 245">
                  <a:extLst>
                    <a:ext uri="{FF2B5EF4-FFF2-40B4-BE49-F238E27FC236}">
                      <a16:creationId xmlns:a16="http://schemas.microsoft.com/office/drawing/2014/main" id="{C0079E35-759C-6668-C3AF-22FFE8315C26}"/>
                    </a:ext>
                  </a:extLst>
                </p:cNvPr>
                <p:cNvGrpSpPr/>
                <p:nvPr/>
              </p:nvGrpSpPr>
              <p:grpSpPr>
                <a:xfrm>
                  <a:off x="3872787" y="4892964"/>
                  <a:ext cx="610788" cy="1513941"/>
                  <a:chOff x="4248430" y="3521749"/>
                  <a:chExt cx="610788" cy="1513941"/>
                </a:xfrm>
              </p:grpSpPr>
              <p:grpSp>
                <p:nvGrpSpPr>
                  <p:cNvPr id="248" name="组合 247">
                    <a:extLst>
                      <a:ext uri="{FF2B5EF4-FFF2-40B4-BE49-F238E27FC236}">
                        <a16:creationId xmlns:a16="http://schemas.microsoft.com/office/drawing/2014/main" id="{48E76236-40D1-B85D-DA10-CD616665A94E}"/>
                      </a:ext>
                    </a:extLst>
                  </p:cNvPr>
                  <p:cNvGrpSpPr/>
                  <p:nvPr/>
                </p:nvGrpSpPr>
                <p:grpSpPr>
                  <a:xfrm>
                    <a:off x="4248430" y="3611749"/>
                    <a:ext cx="600641" cy="1423941"/>
                    <a:chOff x="3211536" y="1349781"/>
                    <a:chExt cx="600641" cy="1423941"/>
                  </a:xfrm>
                </p:grpSpPr>
                <p:sp>
                  <p:nvSpPr>
                    <p:cNvPr id="250" name="任意形状 249">
                      <a:extLst>
                        <a:ext uri="{FF2B5EF4-FFF2-40B4-BE49-F238E27FC236}">
                          <a16:creationId xmlns:a16="http://schemas.microsoft.com/office/drawing/2014/main" id="{6AD35DC5-3900-351A-9FC6-1A0074BFAC32}"/>
                        </a:ext>
                      </a:extLst>
                    </p:cNvPr>
                    <p:cNvSpPr/>
                    <p:nvPr/>
                  </p:nvSpPr>
                  <p:spPr>
                    <a:xfrm>
                      <a:off x="3248608" y="1573089"/>
                      <a:ext cx="77371" cy="53691"/>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251" name="组合 250">
                      <a:extLst>
                        <a:ext uri="{FF2B5EF4-FFF2-40B4-BE49-F238E27FC236}">
                          <a16:creationId xmlns:a16="http://schemas.microsoft.com/office/drawing/2014/main" id="{DC7B7050-CD06-BE36-5CD9-CF131847900A}"/>
                        </a:ext>
                      </a:extLst>
                    </p:cNvPr>
                    <p:cNvGrpSpPr/>
                    <p:nvPr/>
                  </p:nvGrpSpPr>
                  <p:grpSpPr>
                    <a:xfrm>
                      <a:off x="3211536" y="1349781"/>
                      <a:ext cx="600641" cy="1423941"/>
                      <a:chOff x="947300" y="1661164"/>
                      <a:chExt cx="600641" cy="1423941"/>
                    </a:xfrm>
                  </p:grpSpPr>
                  <p:grpSp>
                    <p:nvGrpSpPr>
                      <p:cNvPr id="252" name="组合 251">
                        <a:extLst>
                          <a:ext uri="{FF2B5EF4-FFF2-40B4-BE49-F238E27FC236}">
                            <a16:creationId xmlns:a16="http://schemas.microsoft.com/office/drawing/2014/main" id="{E1E0609A-424D-1D0C-F8F6-7C34B1484AE8}"/>
                          </a:ext>
                        </a:extLst>
                      </p:cNvPr>
                      <p:cNvGrpSpPr/>
                      <p:nvPr/>
                    </p:nvGrpSpPr>
                    <p:grpSpPr>
                      <a:xfrm rot="5400000">
                        <a:off x="726895" y="1881569"/>
                        <a:ext cx="1028486" cy="587676"/>
                        <a:chOff x="509924" y="2031536"/>
                        <a:chExt cx="1028486" cy="587676"/>
                      </a:xfrm>
                    </p:grpSpPr>
                    <p:sp>
                      <p:nvSpPr>
                        <p:cNvPr id="255" name="任意形状 254">
                          <a:extLst>
                            <a:ext uri="{FF2B5EF4-FFF2-40B4-BE49-F238E27FC236}">
                              <a16:creationId xmlns:a16="http://schemas.microsoft.com/office/drawing/2014/main" id="{351E4F15-CD57-45B4-F91F-9C6BFE465ED6}"/>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56" name="任意形状 255">
                          <a:extLst>
                            <a:ext uri="{FF2B5EF4-FFF2-40B4-BE49-F238E27FC236}">
                              <a16:creationId xmlns:a16="http://schemas.microsoft.com/office/drawing/2014/main" id="{75ECAA16-B0C8-C3BF-7C6A-1C1BD5FA9566}"/>
                            </a:ext>
                          </a:extLst>
                        </p:cNvPr>
                        <p:cNvSpPr/>
                        <p:nvPr/>
                      </p:nvSpPr>
                      <p:spPr>
                        <a:xfrm>
                          <a:off x="509924" y="2092022"/>
                          <a:ext cx="985244" cy="243056"/>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57" name="矩形 256">
                          <a:extLst>
                            <a:ext uri="{FF2B5EF4-FFF2-40B4-BE49-F238E27FC236}">
                              <a16:creationId xmlns:a16="http://schemas.microsoft.com/office/drawing/2014/main" id="{62F4DF81-3BD0-C2DC-5EFF-18998B4B1F5A}"/>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258" name="矩形 257">
                          <a:extLst>
                            <a:ext uri="{FF2B5EF4-FFF2-40B4-BE49-F238E27FC236}">
                              <a16:creationId xmlns:a16="http://schemas.microsoft.com/office/drawing/2014/main" id="{11B3A092-06B4-2A05-2EA3-89E3DEFE6BA9}"/>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59" name="椭圆 258">
                          <a:extLst>
                            <a:ext uri="{FF2B5EF4-FFF2-40B4-BE49-F238E27FC236}">
                              <a16:creationId xmlns:a16="http://schemas.microsoft.com/office/drawing/2014/main" id="{026C2C51-6C72-2396-C0A2-B29B6C4CB4F4}"/>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60" name="椭圆 259">
                          <a:extLst>
                            <a:ext uri="{FF2B5EF4-FFF2-40B4-BE49-F238E27FC236}">
                              <a16:creationId xmlns:a16="http://schemas.microsoft.com/office/drawing/2014/main" id="{70792553-3D06-2B5D-08EA-9305B9F1D637}"/>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61" name="椭圆 260">
                          <a:extLst>
                            <a:ext uri="{FF2B5EF4-FFF2-40B4-BE49-F238E27FC236}">
                              <a16:creationId xmlns:a16="http://schemas.microsoft.com/office/drawing/2014/main" id="{3C4E871C-2D9A-FB98-75CC-F4C4497D16D4}"/>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253" name="文本框 252">
                        <a:extLst>
                          <a:ext uri="{FF2B5EF4-FFF2-40B4-BE49-F238E27FC236}">
                            <a16:creationId xmlns:a16="http://schemas.microsoft.com/office/drawing/2014/main" id="{F374C571-5997-B99C-2096-672F3DA04A2A}"/>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254" name="直线连接符 253">
                        <a:extLst>
                          <a:ext uri="{FF2B5EF4-FFF2-40B4-BE49-F238E27FC236}">
                            <a16:creationId xmlns:a16="http://schemas.microsoft.com/office/drawing/2014/main" id="{0339BA72-4AD2-9D13-6DB2-9B1C556E6DE3}"/>
                          </a:ext>
                        </a:extLst>
                      </p:cNvPr>
                      <p:cNvCxnSpPr>
                        <a:cxnSpLocks/>
                        <a:stCxn id="258" idx="3"/>
                        <a:endCxn id="253" idx="0"/>
                      </p:cNvCxnSpPr>
                      <p:nvPr/>
                    </p:nvCxnSpPr>
                    <p:spPr>
                      <a:xfrm>
                        <a:off x="1264748" y="2689649"/>
                        <a:ext cx="1409" cy="84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249" name="矩形 248">
                    <a:extLst>
                      <a:ext uri="{FF2B5EF4-FFF2-40B4-BE49-F238E27FC236}">
                        <a16:creationId xmlns:a16="http://schemas.microsoft.com/office/drawing/2014/main" id="{08118EFB-27CD-EA3F-E047-5B4BCD23494E}"/>
                      </a:ext>
                    </a:extLst>
                  </p:cNvPr>
                  <p:cNvSpPr/>
                  <p:nvPr/>
                </p:nvSpPr>
                <p:spPr>
                  <a:xfrm rot="5400000">
                    <a:off x="4679218" y="3521749"/>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247" name="五角星 246">
                  <a:extLst>
                    <a:ext uri="{FF2B5EF4-FFF2-40B4-BE49-F238E27FC236}">
                      <a16:creationId xmlns:a16="http://schemas.microsoft.com/office/drawing/2014/main" id="{D18DED24-AA9A-45D7-5CB7-994BB9054316}"/>
                    </a:ext>
                  </a:extLst>
                </p:cNvPr>
                <p:cNvSpPr>
                  <a:spLocks noChangeAspect="1"/>
                </p:cNvSpPr>
                <p:nvPr/>
              </p:nvSpPr>
              <p:spPr>
                <a:xfrm>
                  <a:off x="3589329" y="5288058"/>
                  <a:ext cx="252000" cy="252000"/>
                </a:xfrm>
                <a:prstGeom prst="star5">
                  <a:avLst/>
                </a:prstGeom>
                <a:solidFill>
                  <a:srgbClr val="E53528"/>
                </a:solidFill>
                <a:ln>
                  <a:solidFill>
                    <a:srgbClr val="E535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grpSp>
          <p:sp>
            <p:nvSpPr>
              <p:cNvPr id="263" name="三角形 262">
                <a:extLst>
                  <a:ext uri="{FF2B5EF4-FFF2-40B4-BE49-F238E27FC236}">
                    <a16:creationId xmlns:a16="http://schemas.microsoft.com/office/drawing/2014/main" id="{F5241C66-6311-ADAF-B3AB-899D58754757}"/>
                  </a:ext>
                </a:extLst>
              </p:cNvPr>
              <p:cNvSpPr>
                <a:spLocks noChangeAspect="1"/>
              </p:cNvSpPr>
              <p:nvPr/>
            </p:nvSpPr>
            <p:spPr>
              <a:xfrm rot="16200000">
                <a:off x="2610726" y="5450058"/>
                <a:ext cx="180000" cy="180000"/>
              </a:xfrm>
              <a:prstGeom prst="triangle">
                <a:avLst>
                  <a:gd name="adj" fmla="val 44430"/>
                </a:avLst>
              </a:prstGeom>
              <a:solidFill>
                <a:srgbClr val="55B7E6"/>
              </a:solidFill>
              <a:ln>
                <a:solidFill>
                  <a:srgbClr val="55B7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grpSp>
        <p:grpSp>
          <p:nvGrpSpPr>
            <p:cNvPr id="290" name="组合 289">
              <a:extLst>
                <a:ext uri="{FF2B5EF4-FFF2-40B4-BE49-F238E27FC236}">
                  <a16:creationId xmlns:a16="http://schemas.microsoft.com/office/drawing/2014/main" id="{51D6FE96-00BE-57F9-1A88-6D6EE3B9A5EE}"/>
                </a:ext>
              </a:extLst>
            </p:cNvPr>
            <p:cNvGrpSpPr/>
            <p:nvPr/>
          </p:nvGrpSpPr>
          <p:grpSpPr>
            <a:xfrm>
              <a:off x="2449073" y="3625583"/>
              <a:ext cx="833766" cy="1022505"/>
              <a:chOff x="1308727" y="4701178"/>
              <a:chExt cx="884099" cy="1274222"/>
            </a:xfrm>
          </p:grpSpPr>
          <p:sp>
            <p:nvSpPr>
              <p:cNvPr id="289" name="任意形状 288">
                <a:extLst>
                  <a:ext uri="{FF2B5EF4-FFF2-40B4-BE49-F238E27FC236}">
                    <a16:creationId xmlns:a16="http://schemas.microsoft.com/office/drawing/2014/main" id="{3B20BEE4-3E3A-07F4-31CC-ACFD62C8B2F8}"/>
                  </a:ext>
                </a:extLst>
              </p:cNvPr>
              <p:cNvSpPr/>
              <p:nvPr/>
            </p:nvSpPr>
            <p:spPr>
              <a:xfrm>
                <a:off x="1894297" y="4784651"/>
                <a:ext cx="232215" cy="723014"/>
              </a:xfrm>
              <a:custGeom>
                <a:avLst/>
                <a:gdLst>
                  <a:gd name="connsiteX0" fmla="*/ 232215 w 232215"/>
                  <a:gd name="connsiteY0" fmla="*/ 0 h 723014"/>
                  <a:gd name="connsiteX1" fmla="*/ 8931 w 232215"/>
                  <a:gd name="connsiteY1" fmla="*/ 202019 h 723014"/>
                  <a:gd name="connsiteX2" fmla="*/ 40829 w 232215"/>
                  <a:gd name="connsiteY2" fmla="*/ 723014 h 723014"/>
                </a:gdLst>
                <a:ahLst/>
                <a:cxnLst>
                  <a:cxn ang="0">
                    <a:pos x="connsiteX0" y="connsiteY0"/>
                  </a:cxn>
                  <a:cxn ang="0">
                    <a:pos x="connsiteX1" y="connsiteY1"/>
                  </a:cxn>
                  <a:cxn ang="0">
                    <a:pos x="connsiteX2" y="connsiteY2"/>
                  </a:cxn>
                </a:cxnLst>
                <a:rect l="l" t="t" r="r" b="b"/>
                <a:pathLst>
                  <a:path w="232215" h="723014">
                    <a:moveTo>
                      <a:pt x="232215" y="0"/>
                    </a:moveTo>
                    <a:cubicBezTo>
                      <a:pt x="136522" y="40758"/>
                      <a:pt x="40829" y="81517"/>
                      <a:pt x="8931" y="202019"/>
                    </a:cubicBezTo>
                    <a:cubicBezTo>
                      <a:pt x="-22967" y="322521"/>
                      <a:pt x="40829" y="645042"/>
                      <a:pt x="40829" y="72301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268" name="组合 267">
                <a:extLst>
                  <a:ext uri="{FF2B5EF4-FFF2-40B4-BE49-F238E27FC236}">
                    <a16:creationId xmlns:a16="http://schemas.microsoft.com/office/drawing/2014/main" id="{36ED2447-0203-FB8A-ED25-A8116103923A}"/>
                  </a:ext>
                </a:extLst>
              </p:cNvPr>
              <p:cNvGrpSpPr/>
              <p:nvPr/>
            </p:nvGrpSpPr>
            <p:grpSpPr>
              <a:xfrm>
                <a:off x="1308727" y="4701178"/>
                <a:ext cx="884099" cy="1274222"/>
                <a:chOff x="2399377" y="4741702"/>
                <a:chExt cx="884099" cy="1274222"/>
              </a:xfrm>
            </p:grpSpPr>
            <p:sp>
              <p:nvSpPr>
                <p:cNvPr id="269" name="任意形状 268">
                  <a:extLst>
                    <a:ext uri="{FF2B5EF4-FFF2-40B4-BE49-F238E27FC236}">
                      <a16:creationId xmlns:a16="http://schemas.microsoft.com/office/drawing/2014/main" id="{43388BF7-11FC-2C0F-3A3D-90740C260329}"/>
                    </a:ext>
                  </a:extLst>
                </p:cNvPr>
                <p:cNvSpPr/>
                <p:nvPr/>
              </p:nvSpPr>
              <p:spPr>
                <a:xfrm>
                  <a:off x="2690037" y="5539563"/>
                  <a:ext cx="297712" cy="10632"/>
                </a:xfrm>
                <a:custGeom>
                  <a:avLst/>
                  <a:gdLst>
                    <a:gd name="connsiteX0" fmla="*/ 297712 w 297712"/>
                    <a:gd name="connsiteY0" fmla="*/ 10632 h 10632"/>
                    <a:gd name="connsiteX1" fmla="*/ 0 w 297712"/>
                    <a:gd name="connsiteY1" fmla="*/ 0 h 10632"/>
                  </a:gdLst>
                  <a:ahLst/>
                  <a:cxnLst>
                    <a:cxn ang="0">
                      <a:pos x="connsiteX0" y="connsiteY0"/>
                    </a:cxn>
                    <a:cxn ang="0">
                      <a:pos x="connsiteX1" y="connsiteY1"/>
                    </a:cxn>
                  </a:cxnLst>
                  <a:rect l="l" t="t" r="r" b="b"/>
                  <a:pathLst>
                    <a:path w="297712" h="10632">
                      <a:moveTo>
                        <a:pt x="297712" y="10632"/>
                      </a:moveTo>
                      <a:lnTo>
                        <a:pt x="0"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270" name="组合 269">
                  <a:extLst>
                    <a:ext uri="{FF2B5EF4-FFF2-40B4-BE49-F238E27FC236}">
                      <a16:creationId xmlns:a16="http://schemas.microsoft.com/office/drawing/2014/main" id="{9F8CCFFF-4579-3E23-E916-9771FF04FCF3}"/>
                    </a:ext>
                  </a:extLst>
                </p:cNvPr>
                <p:cNvGrpSpPr/>
                <p:nvPr/>
              </p:nvGrpSpPr>
              <p:grpSpPr>
                <a:xfrm>
                  <a:off x="2399377" y="4741702"/>
                  <a:ext cx="884099" cy="1274222"/>
                  <a:chOff x="3589329" y="5132683"/>
                  <a:chExt cx="884099" cy="1274222"/>
                </a:xfrm>
              </p:grpSpPr>
              <p:sp>
                <p:nvSpPr>
                  <p:cNvPr id="272" name="任意形状 271">
                    <a:extLst>
                      <a:ext uri="{FF2B5EF4-FFF2-40B4-BE49-F238E27FC236}">
                        <a16:creationId xmlns:a16="http://schemas.microsoft.com/office/drawing/2014/main" id="{7D16A584-AD69-1247-92B1-EE868026E0B1}"/>
                      </a:ext>
                    </a:extLst>
                  </p:cNvPr>
                  <p:cNvSpPr/>
                  <p:nvPr/>
                </p:nvSpPr>
                <p:spPr>
                  <a:xfrm>
                    <a:off x="3713407" y="5419423"/>
                    <a:ext cx="462968" cy="42530"/>
                  </a:xfrm>
                  <a:custGeom>
                    <a:avLst/>
                    <a:gdLst>
                      <a:gd name="connsiteX0" fmla="*/ 0 w 462968"/>
                      <a:gd name="connsiteY0" fmla="*/ 0 h 42530"/>
                      <a:gd name="connsiteX1" fmla="*/ 435935 w 462968"/>
                      <a:gd name="connsiteY1" fmla="*/ 31898 h 42530"/>
                      <a:gd name="connsiteX2" fmla="*/ 425302 w 462968"/>
                      <a:gd name="connsiteY2" fmla="*/ 42530 h 42530"/>
                    </a:gdLst>
                    <a:ahLst/>
                    <a:cxnLst>
                      <a:cxn ang="0">
                        <a:pos x="connsiteX0" y="connsiteY0"/>
                      </a:cxn>
                      <a:cxn ang="0">
                        <a:pos x="connsiteX1" y="connsiteY1"/>
                      </a:cxn>
                      <a:cxn ang="0">
                        <a:pos x="connsiteX2" y="connsiteY2"/>
                      </a:cxn>
                    </a:cxnLst>
                    <a:rect l="l" t="t" r="r" b="b"/>
                    <a:pathLst>
                      <a:path w="462968" h="42530">
                        <a:moveTo>
                          <a:pt x="0" y="0"/>
                        </a:moveTo>
                        <a:lnTo>
                          <a:pt x="435935" y="31898"/>
                        </a:lnTo>
                        <a:cubicBezTo>
                          <a:pt x="506819" y="38986"/>
                          <a:pt x="414670" y="37214"/>
                          <a:pt x="425302" y="425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275" name="组合 274">
                    <a:extLst>
                      <a:ext uri="{FF2B5EF4-FFF2-40B4-BE49-F238E27FC236}">
                        <a16:creationId xmlns:a16="http://schemas.microsoft.com/office/drawing/2014/main" id="{B70DC5D9-8384-4936-FE7F-23C0988545E7}"/>
                      </a:ext>
                    </a:extLst>
                  </p:cNvPr>
                  <p:cNvGrpSpPr/>
                  <p:nvPr/>
                </p:nvGrpSpPr>
                <p:grpSpPr>
                  <a:xfrm>
                    <a:off x="3872788" y="5132683"/>
                    <a:ext cx="600640" cy="1274222"/>
                    <a:chOff x="3211537" y="1499500"/>
                    <a:chExt cx="600640" cy="1274222"/>
                  </a:xfrm>
                </p:grpSpPr>
                <p:sp>
                  <p:nvSpPr>
                    <p:cNvPr id="277" name="任意形状 276">
                      <a:extLst>
                        <a:ext uri="{FF2B5EF4-FFF2-40B4-BE49-F238E27FC236}">
                          <a16:creationId xmlns:a16="http://schemas.microsoft.com/office/drawing/2014/main" id="{CFBE329B-7F69-9810-EFC1-34B77057803F}"/>
                        </a:ext>
                      </a:extLst>
                    </p:cNvPr>
                    <p:cNvSpPr/>
                    <p:nvPr/>
                  </p:nvSpPr>
                  <p:spPr>
                    <a:xfrm>
                      <a:off x="3248608" y="1573089"/>
                      <a:ext cx="77371" cy="53691"/>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278" name="组合 277">
                      <a:extLst>
                        <a:ext uri="{FF2B5EF4-FFF2-40B4-BE49-F238E27FC236}">
                          <a16:creationId xmlns:a16="http://schemas.microsoft.com/office/drawing/2014/main" id="{1F408ECC-32AD-90C1-A2AE-DB3CB3A15514}"/>
                        </a:ext>
                      </a:extLst>
                    </p:cNvPr>
                    <p:cNvGrpSpPr/>
                    <p:nvPr/>
                  </p:nvGrpSpPr>
                  <p:grpSpPr>
                    <a:xfrm>
                      <a:off x="3211537" y="1499500"/>
                      <a:ext cx="600640" cy="1274222"/>
                      <a:chOff x="947301" y="1810883"/>
                      <a:chExt cx="600640" cy="1274222"/>
                    </a:xfrm>
                  </p:grpSpPr>
                  <p:grpSp>
                    <p:nvGrpSpPr>
                      <p:cNvPr id="279" name="组合 278">
                        <a:extLst>
                          <a:ext uri="{FF2B5EF4-FFF2-40B4-BE49-F238E27FC236}">
                            <a16:creationId xmlns:a16="http://schemas.microsoft.com/office/drawing/2014/main" id="{778D95A6-8423-035B-09DE-0089DF005A5B}"/>
                          </a:ext>
                        </a:extLst>
                      </p:cNvPr>
                      <p:cNvGrpSpPr/>
                      <p:nvPr/>
                    </p:nvGrpSpPr>
                    <p:grpSpPr>
                      <a:xfrm rot="5400000">
                        <a:off x="801755" y="1956429"/>
                        <a:ext cx="878767" cy="587676"/>
                        <a:chOff x="659643" y="2031536"/>
                        <a:chExt cx="878767" cy="587676"/>
                      </a:xfrm>
                    </p:grpSpPr>
                    <p:sp>
                      <p:nvSpPr>
                        <p:cNvPr id="282" name="任意形状 281">
                          <a:extLst>
                            <a:ext uri="{FF2B5EF4-FFF2-40B4-BE49-F238E27FC236}">
                              <a16:creationId xmlns:a16="http://schemas.microsoft.com/office/drawing/2014/main" id="{644848E9-3995-FAAF-B0BF-E8510F41BC99}"/>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84" name="矩形 283">
                          <a:extLst>
                            <a:ext uri="{FF2B5EF4-FFF2-40B4-BE49-F238E27FC236}">
                              <a16:creationId xmlns:a16="http://schemas.microsoft.com/office/drawing/2014/main" id="{E9317A43-33EF-65B0-A000-10A842008BAC}"/>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285" name="矩形 284">
                          <a:extLst>
                            <a:ext uri="{FF2B5EF4-FFF2-40B4-BE49-F238E27FC236}">
                              <a16:creationId xmlns:a16="http://schemas.microsoft.com/office/drawing/2014/main" id="{E883EFA1-2AE2-F438-D8E9-A385441FB4BF}"/>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86" name="椭圆 285">
                          <a:extLst>
                            <a:ext uri="{FF2B5EF4-FFF2-40B4-BE49-F238E27FC236}">
                              <a16:creationId xmlns:a16="http://schemas.microsoft.com/office/drawing/2014/main" id="{FA222372-5276-B2BE-9273-2C206214203D}"/>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87" name="椭圆 286">
                          <a:extLst>
                            <a:ext uri="{FF2B5EF4-FFF2-40B4-BE49-F238E27FC236}">
                              <a16:creationId xmlns:a16="http://schemas.microsoft.com/office/drawing/2014/main" id="{B954DC75-F821-0ADA-D166-147EFDEDE5D4}"/>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88" name="椭圆 287">
                          <a:extLst>
                            <a:ext uri="{FF2B5EF4-FFF2-40B4-BE49-F238E27FC236}">
                              <a16:creationId xmlns:a16="http://schemas.microsoft.com/office/drawing/2014/main" id="{05444840-0964-EFC5-5448-46580E32FF06}"/>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280" name="文本框 279">
                        <a:extLst>
                          <a:ext uri="{FF2B5EF4-FFF2-40B4-BE49-F238E27FC236}">
                            <a16:creationId xmlns:a16="http://schemas.microsoft.com/office/drawing/2014/main" id="{ACA652C2-4256-EEBB-B8D0-E6C4F5C5728D}"/>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281" name="直线连接符 280">
                        <a:extLst>
                          <a:ext uri="{FF2B5EF4-FFF2-40B4-BE49-F238E27FC236}">
                            <a16:creationId xmlns:a16="http://schemas.microsoft.com/office/drawing/2014/main" id="{DBB63858-2A8A-3BB6-5708-3ECF09D4C13A}"/>
                          </a:ext>
                        </a:extLst>
                      </p:cNvPr>
                      <p:cNvCxnSpPr>
                        <a:cxnSpLocks/>
                        <a:stCxn id="285" idx="3"/>
                        <a:endCxn id="280" idx="0"/>
                      </p:cNvCxnSpPr>
                      <p:nvPr/>
                    </p:nvCxnSpPr>
                    <p:spPr>
                      <a:xfrm>
                        <a:off x="1264748" y="2689651"/>
                        <a:ext cx="1408" cy="84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274" name="五角星 273">
                    <a:extLst>
                      <a:ext uri="{FF2B5EF4-FFF2-40B4-BE49-F238E27FC236}">
                        <a16:creationId xmlns:a16="http://schemas.microsoft.com/office/drawing/2014/main" id="{06A76AE5-38B5-0E6D-52C3-26713C65AEAC}"/>
                      </a:ext>
                    </a:extLst>
                  </p:cNvPr>
                  <p:cNvSpPr>
                    <a:spLocks noChangeAspect="1"/>
                  </p:cNvSpPr>
                  <p:nvPr/>
                </p:nvSpPr>
                <p:spPr>
                  <a:xfrm>
                    <a:off x="3589329" y="5288058"/>
                    <a:ext cx="252000" cy="252000"/>
                  </a:xfrm>
                  <a:prstGeom prst="star5">
                    <a:avLst/>
                  </a:prstGeom>
                  <a:solidFill>
                    <a:srgbClr val="E53528"/>
                  </a:solidFill>
                  <a:ln>
                    <a:solidFill>
                      <a:srgbClr val="E535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grpSp>
            <p:sp>
              <p:nvSpPr>
                <p:cNvPr id="271" name="三角形 270">
                  <a:extLst>
                    <a:ext uri="{FF2B5EF4-FFF2-40B4-BE49-F238E27FC236}">
                      <a16:creationId xmlns:a16="http://schemas.microsoft.com/office/drawing/2014/main" id="{BCC3E171-2688-20C8-014C-2C0D89BCA2B4}"/>
                    </a:ext>
                  </a:extLst>
                </p:cNvPr>
                <p:cNvSpPr>
                  <a:spLocks noChangeAspect="1"/>
                </p:cNvSpPr>
                <p:nvPr/>
              </p:nvSpPr>
              <p:spPr>
                <a:xfrm rot="16200000">
                  <a:off x="2610726" y="5450058"/>
                  <a:ext cx="180000" cy="180000"/>
                </a:xfrm>
                <a:prstGeom prst="triangle">
                  <a:avLst>
                    <a:gd name="adj" fmla="val 44430"/>
                  </a:avLst>
                </a:prstGeom>
                <a:solidFill>
                  <a:srgbClr val="55B7E6"/>
                </a:solidFill>
                <a:ln>
                  <a:solidFill>
                    <a:srgbClr val="55B7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grpSp>
        </p:grpSp>
        <p:grpSp>
          <p:nvGrpSpPr>
            <p:cNvPr id="326" name="组合 325">
              <a:extLst>
                <a:ext uri="{FF2B5EF4-FFF2-40B4-BE49-F238E27FC236}">
                  <a16:creationId xmlns:a16="http://schemas.microsoft.com/office/drawing/2014/main" id="{2DFEEDBC-2DDA-08B0-47EB-39A2460F7A57}"/>
                </a:ext>
              </a:extLst>
            </p:cNvPr>
            <p:cNvGrpSpPr/>
            <p:nvPr/>
          </p:nvGrpSpPr>
          <p:grpSpPr>
            <a:xfrm>
              <a:off x="5286482" y="2204149"/>
              <a:ext cx="593579" cy="1214868"/>
              <a:chOff x="4019830" y="2888451"/>
              <a:chExt cx="629413" cy="1513941"/>
            </a:xfrm>
          </p:grpSpPr>
          <p:grpSp>
            <p:nvGrpSpPr>
              <p:cNvPr id="308" name="组合 307">
                <a:extLst>
                  <a:ext uri="{FF2B5EF4-FFF2-40B4-BE49-F238E27FC236}">
                    <a16:creationId xmlns:a16="http://schemas.microsoft.com/office/drawing/2014/main" id="{E60FDB8D-AE3C-B321-E063-E83940E8FE30}"/>
                  </a:ext>
                </a:extLst>
              </p:cNvPr>
              <p:cNvGrpSpPr/>
              <p:nvPr/>
            </p:nvGrpSpPr>
            <p:grpSpPr>
              <a:xfrm>
                <a:off x="4038455" y="2888451"/>
                <a:ext cx="610788" cy="1513941"/>
                <a:chOff x="4038455" y="2888451"/>
                <a:chExt cx="610788" cy="1513941"/>
              </a:xfrm>
            </p:grpSpPr>
            <p:sp>
              <p:nvSpPr>
                <p:cNvPr id="307" name="任意形状 306">
                  <a:extLst>
                    <a:ext uri="{FF2B5EF4-FFF2-40B4-BE49-F238E27FC236}">
                      <a16:creationId xmlns:a16="http://schemas.microsoft.com/office/drawing/2014/main" id="{3AB8BFE7-6B89-A4CB-33BA-8A8A736FC87C}"/>
                    </a:ext>
                  </a:extLst>
                </p:cNvPr>
                <p:cNvSpPr/>
                <p:nvPr/>
              </p:nvSpPr>
              <p:spPr>
                <a:xfrm>
                  <a:off x="4093535" y="2987749"/>
                  <a:ext cx="42530" cy="244549"/>
                </a:xfrm>
                <a:custGeom>
                  <a:avLst/>
                  <a:gdLst>
                    <a:gd name="connsiteX0" fmla="*/ 0 w 42530"/>
                    <a:gd name="connsiteY0" fmla="*/ 0 h 244549"/>
                    <a:gd name="connsiteX1" fmla="*/ 42530 w 42530"/>
                    <a:gd name="connsiteY1" fmla="*/ 244549 h 244549"/>
                  </a:gdLst>
                  <a:ahLst/>
                  <a:cxnLst>
                    <a:cxn ang="0">
                      <a:pos x="connsiteX0" y="connsiteY0"/>
                    </a:cxn>
                    <a:cxn ang="0">
                      <a:pos x="connsiteX1" y="connsiteY1"/>
                    </a:cxn>
                  </a:cxnLst>
                  <a:rect l="l" t="t" r="r" b="b"/>
                  <a:pathLst>
                    <a:path w="42530" h="244549">
                      <a:moveTo>
                        <a:pt x="0" y="0"/>
                      </a:moveTo>
                      <a:lnTo>
                        <a:pt x="42530" y="24454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291" name="组合 290">
                  <a:extLst>
                    <a:ext uri="{FF2B5EF4-FFF2-40B4-BE49-F238E27FC236}">
                      <a16:creationId xmlns:a16="http://schemas.microsoft.com/office/drawing/2014/main" id="{B54C1E7E-BAF7-05E2-490D-0582DAF1361C}"/>
                    </a:ext>
                  </a:extLst>
                </p:cNvPr>
                <p:cNvGrpSpPr/>
                <p:nvPr/>
              </p:nvGrpSpPr>
              <p:grpSpPr>
                <a:xfrm>
                  <a:off x="4038455" y="2888451"/>
                  <a:ext cx="610788" cy="1513941"/>
                  <a:chOff x="4248430" y="3521749"/>
                  <a:chExt cx="610788" cy="1513941"/>
                </a:xfrm>
              </p:grpSpPr>
              <p:grpSp>
                <p:nvGrpSpPr>
                  <p:cNvPr id="292" name="组合 291">
                    <a:extLst>
                      <a:ext uri="{FF2B5EF4-FFF2-40B4-BE49-F238E27FC236}">
                        <a16:creationId xmlns:a16="http://schemas.microsoft.com/office/drawing/2014/main" id="{6513EBB7-BC8C-73AA-B8F1-5AA40EE48464}"/>
                      </a:ext>
                    </a:extLst>
                  </p:cNvPr>
                  <p:cNvGrpSpPr/>
                  <p:nvPr/>
                </p:nvGrpSpPr>
                <p:grpSpPr>
                  <a:xfrm>
                    <a:off x="4248430" y="3611749"/>
                    <a:ext cx="600641" cy="1423941"/>
                    <a:chOff x="3211536" y="1349781"/>
                    <a:chExt cx="600641" cy="1423941"/>
                  </a:xfrm>
                </p:grpSpPr>
                <p:sp>
                  <p:nvSpPr>
                    <p:cNvPr id="294" name="任意形状 293">
                      <a:extLst>
                        <a:ext uri="{FF2B5EF4-FFF2-40B4-BE49-F238E27FC236}">
                          <a16:creationId xmlns:a16="http://schemas.microsoft.com/office/drawing/2014/main" id="{3627B6A2-118A-51EC-E7CC-92562070E1EC}"/>
                        </a:ext>
                      </a:extLst>
                    </p:cNvPr>
                    <p:cNvSpPr/>
                    <p:nvPr/>
                  </p:nvSpPr>
                  <p:spPr>
                    <a:xfrm>
                      <a:off x="3248608" y="1573089"/>
                      <a:ext cx="77371" cy="53691"/>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295" name="组合 294">
                      <a:extLst>
                        <a:ext uri="{FF2B5EF4-FFF2-40B4-BE49-F238E27FC236}">
                          <a16:creationId xmlns:a16="http://schemas.microsoft.com/office/drawing/2014/main" id="{3958B669-2537-162D-F6C2-5A6A1BE05D56}"/>
                        </a:ext>
                      </a:extLst>
                    </p:cNvPr>
                    <p:cNvGrpSpPr/>
                    <p:nvPr/>
                  </p:nvGrpSpPr>
                  <p:grpSpPr>
                    <a:xfrm>
                      <a:off x="3211536" y="1349781"/>
                      <a:ext cx="600641" cy="1423941"/>
                      <a:chOff x="947300" y="1661164"/>
                      <a:chExt cx="600641" cy="1423941"/>
                    </a:xfrm>
                  </p:grpSpPr>
                  <p:grpSp>
                    <p:nvGrpSpPr>
                      <p:cNvPr id="296" name="组合 295">
                        <a:extLst>
                          <a:ext uri="{FF2B5EF4-FFF2-40B4-BE49-F238E27FC236}">
                            <a16:creationId xmlns:a16="http://schemas.microsoft.com/office/drawing/2014/main" id="{12279B91-DC4D-073A-562A-CB18CBD5299E}"/>
                          </a:ext>
                        </a:extLst>
                      </p:cNvPr>
                      <p:cNvGrpSpPr/>
                      <p:nvPr/>
                    </p:nvGrpSpPr>
                    <p:grpSpPr>
                      <a:xfrm rot="5400000">
                        <a:off x="726895" y="1881569"/>
                        <a:ext cx="1028486" cy="587676"/>
                        <a:chOff x="509924" y="2031536"/>
                        <a:chExt cx="1028486" cy="587676"/>
                      </a:xfrm>
                    </p:grpSpPr>
                    <p:sp>
                      <p:nvSpPr>
                        <p:cNvPr id="299" name="任意形状 298">
                          <a:extLst>
                            <a:ext uri="{FF2B5EF4-FFF2-40B4-BE49-F238E27FC236}">
                              <a16:creationId xmlns:a16="http://schemas.microsoft.com/office/drawing/2014/main" id="{FCA687A4-248F-0F66-973C-4373C12BEDBE}"/>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300" name="任意形状 299">
                          <a:extLst>
                            <a:ext uri="{FF2B5EF4-FFF2-40B4-BE49-F238E27FC236}">
                              <a16:creationId xmlns:a16="http://schemas.microsoft.com/office/drawing/2014/main" id="{5A0E8CFB-8AB5-B364-93BC-404157CC47C0}"/>
                            </a:ext>
                          </a:extLst>
                        </p:cNvPr>
                        <p:cNvSpPr/>
                        <p:nvPr/>
                      </p:nvSpPr>
                      <p:spPr>
                        <a:xfrm>
                          <a:off x="509924" y="2092022"/>
                          <a:ext cx="985244" cy="243056"/>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301" name="矩形 300">
                          <a:extLst>
                            <a:ext uri="{FF2B5EF4-FFF2-40B4-BE49-F238E27FC236}">
                              <a16:creationId xmlns:a16="http://schemas.microsoft.com/office/drawing/2014/main" id="{52C5345C-8D51-361F-4DA8-B01859B2B16A}"/>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302" name="矩形 301">
                          <a:extLst>
                            <a:ext uri="{FF2B5EF4-FFF2-40B4-BE49-F238E27FC236}">
                              <a16:creationId xmlns:a16="http://schemas.microsoft.com/office/drawing/2014/main" id="{A8A89BEF-927A-6FAF-AFAA-6998738F91CD}"/>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303" name="椭圆 302">
                          <a:extLst>
                            <a:ext uri="{FF2B5EF4-FFF2-40B4-BE49-F238E27FC236}">
                              <a16:creationId xmlns:a16="http://schemas.microsoft.com/office/drawing/2014/main" id="{A922C854-0D25-CB9A-AAFD-0BB88D4ACC88}"/>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304" name="椭圆 303">
                          <a:extLst>
                            <a:ext uri="{FF2B5EF4-FFF2-40B4-BE49-F238E27FC236}">
                              <a16:creationId xmlns:a16="http://schemas.microsoft.com/office/drawing/2014/main" id="{9032B10A-862C-08C2-F72A-13517A8374A4}"/>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305" name="椭圆 304">
                          <a:extLst>
                            <a:ext uri="{FF2B5EF4-FFF2-40B4-BE49-F238E27FC236}">
                              <a16:creationId xmlns:a16="http://schemas.microsoft.com/office/drawing/2014/main" id="{90776D33-AB55-C41C-6B03-12C64E733098}"/>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297" name="文本框 296">
                        <a:extLst>
                          <a:ext uri="{FF2B5EF4-FFF2-40B4-BE49-F238E27FC236}">
                            <a16:creationId xmlns:a16="http://schemas.microsoft.com/office/drawing/2014/main" id="{F50BE973-2B07-EDB0-3A64-EE618C854CB4}"/>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298" name="直线连接符 297">
                        <a:extLst>
                          <a:ext uri="{FF2B5EF4-FFF2-40B4-BE49-F238E27FC236}">
                            <a16:creationId xmlns:a16="http://schemas.microsoft.com/office/drawing/2014/main" id="{7074F61A-EEA4-2A48-0831-4A4894AC64DC}"/>
                          </a:ext>
                        </a:extLst>
                      </p:cNvPr>
                      <p:cNvCxnSpPr>
                        <a:cxnSpLocks/>
                        <a:stCxn id="302" idx="3"/>
                        <a:endCxn id="297" idx="0"/>
                      </p:cNvCxnSpPr>
                      <p:nvPr/>
                    </p:nvCxnSpPr>
                    <p:spPr>
                      <a:xfrm>
                        <a:off x="1264748" y="2689650"/>
                        <a:ext cx="1408" cy="84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293" name="矩形 292">
                    <a:extLst>
                      <a:ext uri="{FF2B5EF4-FFF2-40B4-BE49-F238E27FC236}">
                        <a16:creationId xmlns:a16="http://schemas.microsoft.com/office/drawing/2014/main" id="{76A067AE-22C9-E26A-D95F-E9579293876B}"/>
                      </a:ext>
                    </a:extLst>
                  </p:cNvPr>
                  <p:cNvSpPr/>
                  <p:nvPr/>
                </p:nvSpPr>
                <p:spPr>
                  <a:xfrm rot="5400000">
                    <a:off x="4679218" y="3521749"/>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grpSp>
          <p:sp>
            <p:nvSpPr>
              <p:cNvPr id="306" name="矩形 305">
                <a:extLst>
                  <a:ext uri="{FF2B5EF4-FFF2-40B4-BE49-F238E27FC236}">
                    <a16:creationId xmlns:a16="http://schemas.microsoft.com/office/drawing/2014/main" id="{5B203CC4-8417-D995-BC49-F330F50E5CA4}"/>
                  </a:ext>
                </a:extLst>
              </p:cNvPr>
              <p:cNvSpPr/>
              <p:nvPr/>
            </p:nvSpPr>
            <p:spPr>
              <a:xfrm rot="5400000">
                <a:off x="4019830" y="2888451"/>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grpSp>
          <p:nvGrpSpPr>
            <p:cNvPr id="350" name="组合 349">
              <a:extLst>
                <a:ext uri="{FF2B5EF4-FFF2-40B4-BE49-F238E27FC236}">
                  <a16:creationId xmlns:a16="http://schemas.microsoft.com/office/drawing/2014/main" id="{41D3F427-F9EE-E9D4-2505-B2E55F257492}"/>
                </a:ext>
              </a:extLst>
            </p:cNvPr>
            <p:cNvGrpSpPr/>
            <p:nvPr/>
          </p:nvGrpSpPr>
          <p:grpSpPr>
            <a:xfrm>
              <a:off x="4079616" y="2204149"/>
              <a:ext cx="838477" cy="1214868"/>
              <a:chOff x="2903026" y="2884354"/>
              <a:chExt cx="889095" cy="1513941"/>
            </a:xfrm>
          </p:grpSpPr>
          <p:sp>
            <p:nvSpPr>
              <p:cNvPr id="348" name="任意形状 347">
                <a:extLst>
                  <a:ext uri="{FF2B5EF4-FFF2-40B4-BE49-F238E27FC236}">
                    <a16:creationId xmlns:a16="http://schemas.microsoft.com/office/drawing/2014/main" id="{9DA9FFEE-84D0-FA56-B4D9-3EDB4189E44B}"/>
                  </a:ext>
                </a:extLst>
              </p:cNvPr>
              <p:cNvSpPr/>
              <p:nvPr/>
            </p:nvSpPr>
            <p:spPr>
              <a:xfrm>
                <a:off x="3027104" y="3388044"/>
                <a:ext cx="462968" cy="42530"/>
              </a:xfrm>
              <a:custGeom>
                <a:avLst/>
                <a:gdLst>
                  <a:gd name="connsiteX0" fmla="*/ 0 w 462968"/>
                  <a:gd name="connsiteY0" fmla="*/ 0 h 42530"/>
                  <a:gd name="connsiteX1" fmla="*/ 435935 w 462968"/>
                  <a:gd name="connsiteY1" fmla="*/ 31898 h 42530"/>
                  <a:gd name="connsiteX2" fmla="*/ 425302 w 462968"/>
                  <a:gd name="connsiteY2" fmla="*/ 42530 h 42530"/>
                </a:gdLst>
                <a:ahLst/>
                <a:cxnLst>
                  <a:cxn ang="0">
                    <a:pos x="connsiteX0" y="connsiteY0"/>
                  </a:cxn>
                  <a:cxn ang="0">
                    <a:pos x="connsiteX1" y="connsiteY1"/>
                  </a:cxn>
                  <a:cxn ang="0">
                    <a:pos x="connsiteX2" y="connsiteY2"/>
                  </a:cxn>
                </a:cxnLst>
                <a:rect l="l" t="t" r="r" b="b"/>
                <a:pathLst>
                  <a:path w="462968" h="42530">
                    <a:moveTo>
                      <a:pt x="0" y="0"/>
                    </a:moveTo>
                    <a:lnTo>
                      <a:pt x="435935" y="31898"/>
                    </a:lnTo>
                    <a:cubicBezTo>
                      <a:pt x="506819" y="38986"/>
                      <a:pt x="414670" y="37214"/>
                      <a:pt x="425302" y="425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327" name="组合 326">
                <a:extLst>
                  <a:ext uri="{FF2B5EF4-FFF2-40B4-BE49-F238E27FC236}">
                    <a16:creationId xmlns:a16="http://schemas.microsoft.com/office/drawing/2014/main" id="{333DE728-7095-98C0-4113-A26B0D72BD11}"/>
                  </a:ext>
                </a:extLst>
              </p:cNvPr>
              <p:cNvGrpSpPr/>
              <p:nvPr/>
            </p:nvGrpSpPr>
            <p:grpSpPr>
              <a:xfrm>
                <a:off x="3162708" y="2884354"/>
                <a:ext cx="629413" cy="1513941"/>
                <a:chOff x="4019830" y="2888451"/>
                <a:chExt cx="629413" cy="1513941"/>
              </a:xfrm>
            </p:grpSpPr>
            <p:grpSp>
              <p:nvGrpSpPr>
                <p:cNvPr id="328" name="组合 327">
                  <a:extLst>
                    <a:ext uri="{FF2B5EF4-FFF2-40B4-BE49-F238E27FC236}">
                      <a16:creationId xmlns:a16="http://schemas.microsoft.com/office/drawing/2014/main" id="{6A32F38D-E0B0-C4C5-FBD2-2370EFAD91F7}"/>
                    </a:ext>
                  </a:extLst>
                </p:cNvPr>
                <p:cNvGrpSpPr/>
                <p:nvPr/>
              </p:nvGrpSpPr>
              <p:grpSpPr>
                <a:xfrm>
                  <a:off x="4038455" y="2888451"/>
                  <a:ext cx="610788" cy="1513941"/>
                  <a:chOff x="4038455" y="2888451"/>
                  <a:chExt cx="610788" cy="1513941"/>
                </a:xfrm>
              </p:grpSpPr>
              <p:sp>
                <p:nvSpPr>
                  <p:cNvPr id="330" name="任意形状 329">
                    <a:extLst>
                      <a:ext uri="{FF2B5EF4-FFF2-40B4-BE49-F238E27FC236}">
                        <a16:creationId xmlns:a16="http://schemas.microsoft.com/office/drawing/2014/main" id="{3C95D223-045C-5C70-7BC2-D4C3DB28CB13}"/>
                      </a:ext>
                    </a:extLst>
                  </p:cNvPr>
                  <p:cNvSpPr/>
                  <p:nvPr/>
                </p:nvSpPr>
                <p:spPr>
                  <a:xfrm>
                    <a:off x="4093535" y="2987749"/>
                    <a:ext cx="42530" cy="244549"/>
                  </a:xfrm>
                  <a:custGeom>
                    <a:avLst/>
                    <a:gdLst>
                      <a:gd name="connsiteX0" fmla="*/ 0 w 42530"/>
                      <a:gd name="connsiteY0" fmla="*/ 0 h 244549"/>
                      <a:gd name="connsiteX1" fmla="*/ 42530 w 42530"/>
                      <a:gd name="connsiteY1" fmla="*/ 244549 h 244549"/>
                    </a:gdLst>
                    <a:ahLst/>
                    <a:cxnLst>
                      <a:cxn ang="0">
                        <a:pos x="connsiteX0" y="connsiteY0"/>
                      </a:cxn>
                      <a:cxn ang="0">
                        <a:pos x="connsiteX1" y="connsiteY1"/>
                      </a:cxn>
                    </a:cxnLst>
                    <a:rect l="l" t="t" r="r" b="b"/>
                    <a:pathLst>
                      <a:path w="42530" h="244549">
                        <a:moveTo>
                          <a:pt x="0" y="0"/>
                        </a:moveTo>
                        <a:lnTo>
                          <a:pt x="42530" y="24454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331" name="组合 330">
                    <a:extLst>
                      <a:ext uri="{FF2B5EF4-FFF2-40B4-BE49-F238E27FC236}">
                        <a16:creationId xmlns:a16="http://schemas.microsoft.com/office/drawing/2014/main" id="{4965F66B-FE84-7195-A92E-45E88ABBF560}"/>
                      </a:ext>
                    </a:extLst>
                  </p:cNvPr>
                  <p:cNvGrpSpPr/>
                  <p:nvPr/>
                </p:nvGrpSpPr>
                <p:grpSpPr>
                  <a:xfrm>
                    <a:off x="4038455" y="2888451"/>
                    <a:ext cx="610788" cy="1513941"/>
                    <a:chOff x="4248430" y="3521749"/>
                    <a:chExt cx="610788" cy="1513941"/>
                  </a:xfrm>
                </p:grpSpPr>
                <p:grpSp>
                  <p:nvGrpSpPr>
                    <p:cNvPr id="332" name="组合 331">
                      <a:extLst>
                        <a:ext uri="{FF2B5EF4-FFF2-40B4-BE49-F238E27FC236}">
                          <a16:creationId xmlns:a16="http://schemas.microsoft.com/office/drawing/2014/main" id="{88C8CD65-67BA-C73A-5EE5-B90C87688DF0}"/>
                        </a:ext>
                      </a:extLst>
                    </p:cNvPr>
                    <p:cNvGrpSpPr/>
                    <p:nvPr/>
                  </p:nvGrpSpPr>
                  <p:grpSpPr>
                    <a:xfrm>
                      <a:off x="4248430" y="3611749"/>
                      <a:ext cx="600641" cy="1423941"/>
                      <a:chOff x="3211536" y="1349781"/>
                      <a:chExt cx="600641" cy="1423941"/>
                    </a:xfrm>
                  </p:grpSpPr>
                  <p:sp>
                    <p:nvSpPr>
                      <p:cNvPr id="334" name="任意形状 333">
                        <a:extLst>
                          <a:ext uri="{FF2B5EF4-FFF2-40B4-BE49-F238E27FC236}">
                            <a16:creationId xmlns:a16="http://schemas.microsoft.com/office/drawing/2014/main" id="{DB31C428-1736-AE09-0D95-759DC94995C5}"/>
                          </a:ext>
                        </a:extLst>
                      </p:cNvPr>
                      <p:cNvSpPr/>
                      <p:nvPr/>
                    </p:nvSpPr>
                    <p:spPr>
                      <a:xfrm>
                        <a:off x="3248608" y="1573089"/>
                        <a:ext cx="77371" cy="53691"/>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335" name="组合 334">
                        <a:extLst>
                          <a:ext uri="{FF2B5EF4-FFF2-40B4-BE49-F238E27FC236}">
                            <a16:creationId xmlns:a16="http://schemas.microsoft.com/office/drawing/2014/main" id="{4FAE4D4A-794A-4FCB-2A0E-A73C75460867}"/>
                          </a:ext>
                        </a:extLst>
                      </p:cNvPr>
                      <p:cNvGrpSpPr/>
                      <p:nvPr/>
                    </p:nvGrpSpPr>
                    <p:grpSpPr>
                      <a:xfrm>
                        <a:off x="3211536" y="1349781"/>
                        <a:ext cx="600641" cy="1423941"/>
                        <a:chOff x="947300" y="1661164"/>
                        <a:chExt cx="600641" cy="1423941"/>
                      </a:xfrm>
                    </p:grpSpPr>
                    <p:grpSp>
                      <p:nvGrpSpPr>
                        <p:cNvPr id="336" name="组合 335">
                          <a:extLst>
                            <a:ext uri="{FF2B5EF4-FFF2-40B4-BE49-F238E27FC236}">
                              <a16:creationId xmlns:a16="http://schemas.microsoft.com/office/drawing/2014/main" id="{AF8E853E-E1FB-7EE1-10CE-F76046562B60}"/>
                            </a:ext>
                          </a:extLst>
                        </p:cNvPr>
                        <p:cNvGrpSpPr/>
                        <p:nvPr/>
                      </p:nvGrpSpPr>
                      <p:grpSpPr>
                        <a:xfrm rot="5400000">
                          <a:off x="726895" y="1881569"/>
                          <a:ext cx="1028486" cy="587676"/>
                          <a:chOff x="509924" y="2031536"/>
                          <a:chExt cx="1028486" cy="587676"/>
                        </a:xfrm>
                      </p:grpSpPr>
                      <p:sp>
                        <p:nvSpPr>
                          <p:cNvPr id="339" name="任意形状 338">
                            <a:extLst>
                              <a:ext uri="{FF2B5EF4-FFF2-40B4-BE49-F238E27FC236}">
                                <a16:creationId xmlns:a16="http://schemas.microsoft.com/office/drawing/2014/main" id="{2CA743FC-8C8E-0931-33F0-A90630A1037B}"/>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340" name="任意形状 339">
                            <a:extLst>
                              <a:ext uri="{FF2B5EF4-FFF2-40B4-BE49-F238E27FC236}">
                                <a16:creationId xmlns:a16="http://schemas.microsoft.com/office/drawing/2014/main" id="{D1596B15-CDDD-12EE-13EB-E5E45FCD1966}"/>
                              </a:ext>
                            </a:extLst>
                          </p:cNvPr>
                          <p:cNvSpPr/>
                          <p:nvPr/>
                        </p:nvSpPr>
                        <p:spPr>
                          <a:xfrm>
                            <a:off x="509924" y="2092022"/>
                            <a:ext cx="985244" cy="243056"/>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341" name="矩形 340">
                            <a:extLst>
                              <a:ext uri="{FF2B5EF4-FFF2-40B4-BE49-F238E27FC236}">
                                <a16:creationId xmlns:a16="http://schemas.microsoft.com/office/drawing/2014/main" id="{92D3E827-378D-FA0F-2E68-DE18FEAE1B1E}"/>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342" name="矩形 341">
                            <a:extLst>
                              <a:ext uri="{FF2B5EF4-FFF2-40B4-BE49-F238E27FC236}">
                                <a16:creationId xmlns:a16="http://schemas.microsoft.com/office/drawing/2014/main" id="{6ADB7B34-CCFC-F793-FAA3-AB43B1528D68}"/>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343" name="椭圆 342">
                            <a:extLst>
                              <a:ext uri="{FF2B5EF4-FFF2-40B4-BE49-F238E27FC236}">
                                <a16:creationId xmlns:a16="http://schemas.microsoft.com/office/drawing/2014/main" id="{8474EFF9-6139-F2D1-1251-96687908695F}"/>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344" name="椭圆 343">
                            <a:extLst>
                              <a:ext uri="{FF2B5EF4-FFF2-40B4-BE49-F238E27FC236}">
                                <a16:creationId xmlns:a16="http://schemas.microsoft.com/office/drawing/2014/main" id="{DAC9BA22-C5A7-0D3B-8D88-1AC02323ADB0}"/>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345" name="椭圆 344">
                            <a:extLst>
                              <a:ext uri="{FF2B5EF4-FFF2-40B4-BE49-F238E27FC236}">
                                <a16:creationId xmlns:a16="http://schemas.microsoft.com/office/drawing/2014/main" id="{DA1A1D05-AC84-2A1D-1695-EAB8DC397585}"/>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337" name="文本框 336">
                          <a:extLst>
                            <a:ext uri="{FF2B5EF4-FFF2-40B4-BE49-F238E27FC236}">
                              <a16:creationId xmlns:a16="http://schemas.microsoft.com/office/drawing/2014/main" id="{AB4A545E-903A-CBEF-88E9-0335E75A0A4E}"/>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338" name="直线连接符 337">
                          <a:extLst>
                            <a:ext uri="{FF2B5EF4-FFF2-40B4-BE49-F238E27FC236}">
                              <a16:creationId xmlns:a16="http://schemas.microsoft.com/office/drawing/2014/main" id="{4BA63A24-9420-1D37-0087-C2017EF0982E}"/>
                            </a:ext>
                          </a:extLst>
                        </p:cNvPr>
                        <p:cNvCxnSpPr>
                          <a:cxnSpLocks/>
                          <a:stCxn id="342" idx="3"/>
                          <a:endCxn id="337" idx="0"/>
                        </p:cNvCxnSpPr>
                        <p:nvPr/>
                      </p:nvCxnSpPr>
                      <p:spPr>
                        <a:xfrm>
                          <a:off x="1264748" y="2689650"/>
                          <a:ext cx="1408" cy="84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333" name="矩形 332">
                      <a:extLst>
                        <a:ext uri="{FF2B5EF4-FFF2-40B4-BE49-F238E27FC236}">
                          <a16:creationId xmlns:a16="http://schemas.microsoft.com/office/drawing/2014/main" id="{9C777FEA-0126-4648-2944-F7154760EFFE}"/>
                        </a:ext>
                      </a:extLst>
                    </p:cNvPr>
                    <p:cNvSpPr/>
                    <p:nvPr/>
                  </p:nvSpPr>
                  <p:spPr>
                    <a:xfrm rot="5400000">
                      <a:off x="4679218" y="3521749"/>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grpSp>
            <p:sp>
              <p:nvSpPr>
                <p:cNvPr id="329" name="矩形 328">
                  <a:extLst>
                    <a:ext uri="{FF2B5EF4-FFF2-40B4-BE49-F238E27FC236}">
                      <a16:creationId xmlns:a16="http://schemas.microsoft.com/office/drawing/2014/main" id="{4CE2FF7F-87F4-FD3F-131D-3F2A267FFD11}"/>
                    </a:ext>
                  </a:extLst>
                </p:cNvPr>
                <p:cNvSpPr/>
                <p:nvPr/>
              </p:nvSpPr>
              <p:spPr>
                <a:xfrm rot="5400000">
                  <a:off x="4019830" y="2888451"/>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349" name="五角星 348">
                <a:extLst>
                  <a:ext uri="{FF2B5EF4-FFF2-40B4-BE49-F238E27FC236}">
                    <a16:creationId xmlns:a16="http://schemas.microsoft.com/office/drawing/2014/main" id="{9A62ECAB-04CD-DCB9-5995-7A79484215F2}"/>
                  </a:ext>
                </a:extLst>
              </p:cNvPr>
              <p:cNvSpPr>
                <a:spLocks noChangeAspect="1"/>
              </p:cNvSpPr>
              <p:nvPr/>
            </p:nvSpPr>
            <p:spPr>
              <a:xfrm>
                <a:off x="2903026" y="3256679"/>
                <a:ext cx="252000" cy="252000"/>
              </a:xfrm>
              <a:prstGeom prst="star5">
                <a:avLst/>
              </a:prstGeom>
              <a:solidFill>
                <a:srgbClr val="E53528"/>
              </a:solidFill>
              <a:ln>
                <a:solidFill>
                  <a:srgbClr val="E535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grpSp>
        <p:grpSp>
          <p:nvGrpSpPr>
            <p:cNvPr id="381" name="组合 380">
              <a:extLst>
                <a:ext uri="{FF2B5EF4-FFF2-40B4-BE49-F238E27FC236}">
                  <a16:creationId xmlns:a16="http://schemas.microsoft.com/office/drawing/2014/main" id="{4ABB42AA-4AB0-0491-EE3A-3F61EE45425C}"/>
                </a:ext>
              </a:extLst>
            </p:cNvPr>
            <p:cNvGrpSpPr/>
            <p:nvPr/>
          </p:nvGrpSpPr>
          <p:grpSpPr>
            <a:xfrm>
              <a:off x="2999082" y="2204149"/>
              <a:ext cx="838477" cy="1214868"/>
              <a:chOff x="1972118" y="2862962"/>
              <a:chExt cx="889095" cy="1513941"/>
            </a:xfrm>
          </p:grpSpPr>
          <p:sp>
            <p:nvSpPr>
              <p:cNvPr id="379" name="任意形状 378">
                <a:extLst>
                  <a:ext uri="{FF2B5EF4-FFF2-40B4-BE49-F238E27FC236}">
                    <a16:creationId xmlns:a16="http://schemas.microsoft.com/office/drawing/2014/main" id="{5631C6CB-56E0-A768-52D7-75C1BFED4D5E}"/>
                  </a:ext>
                </a:extLst>
              </p:cNvPr>
              <p:cNvSpPr/>
              <p:nvPr/>
            </p:nvSpPr>
            <p:spPr>
              <a:xfrm>
                <a:off x="2246841" y="3908101"/>
                <a:ext cx="297712" cy="10632"/>
              </a:xfrm>
              <a:custGeom>
                <a:avLst/>
                <a:gdLst>
                  <a:gd name="connsiteX0" fmla="*/ 297712 w 297712"/>
                  <a:gd name="connsiteY0" fmla="*/ 10632 h 10632"/>
                  <a:gd name="connsiteX1" fmla="*/ 0 w 297712"/>
                  <a:gd name="connsiteY1" fmla="*/ 0 h 10632"/>
                </a:gdLst>
                <a:ahLst/>
                <a:cxnLst>
                  <a:cxn ang="0">
                    <a:pos x="connsiteX0" y="connsiteY0"/>
                  </a:cxn>
                  <a:cxn ang="0">
                    <a:pos x="connsiteX1" y="connsiteY1"/>
                  </a:cxn>
                </a:cxnLst>
                <a:rect l="l" t="t" r="r" b="b"/>
                <a:pathLst>
                  <a:path w="297712" h="10632">
                    <a:moveTo>
                      <a:pt x="297712" y="10632"/>
                    </a:moveTo>
                    <a:lnTo>
                      <a:pt x="0"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351" name="组合 350">
                <a:extLst>
                  <a:ext uri="{FF2B5EF4-FFF2-40B4-BE49-F238E27FC236}">
                    <a16:creationId xmlns:a16="http://schemas.microsoft.com/office/drawing/2014/main" id="{11EB7834-0AD3-F7E4-38EB-70B564C79C3A}"/>
                  </a:ext>
                </a:extLst>
              </p:cNvPr>
              <p:cNvGrpSpPr/>
              <p:nvPr/>
            </p:nvGrpSpPr>
            <p:grpSpPr>
              <a:xfrm>
                <a:off x="1972118" y="2862962"/>
                <a:ext cx="889095" cy="1513941"/>
                <a:chOff x="2903026" y="2884354"/>
                <a:chExt cx="889095" cy="1513941"/>
              </a:xfrm>
            </p:grpSpPr>
            <p:sp>
              <p:nvSpPr>
                <p:cNvPr id="352" name="任意形状 351">
                  <a:extLst>
                    <a:ext uri="{FF2B5EF4-FFF2-40B4-BE49-F238E27FC236}">
                      <a16:creationId xmlns:a16="http://schemas.microsoft.com/office/drawing/2014/main" id="{99DED571-DB84-D4BB-544A-758BA2C7E287}"/>
                    </a:ext>
                  </a:extLst>
                </p:cNvPr>
                <p:cNvSpPr/>
                <p:nvPr/>
              </p:nvSpPr>
              <p:spPr>
                <a:xfrm>
                  <a:off x="3027104" y="3388044"/>
                  <a:ext cx="462968" cy="42530"/>
                </a:xfrm>
                <a:custGeom>
                  <a:avLst/>
                  <a:gdLst>
                    <a:gd name="connsiteX0" fmla="*/ 0 w 462968"/>
                    <a:gd name="connsiteY0" fmla="*/ 0 h 42530"/>
                    <a:gd name="connsiteX1" fmla="*/ 435935 w 462968"/>
                    <a:gd name="connsiteY1" fmla="*/ 31898 h 42530"/>
                    <a:gd name="connsiteX2" fmla="*/ 425302 w 462968"/>
                    <a:gd name="connsiteY2" fmla="*/ 42530 h 42530"/>
                  </a:gdLst>
                  <a:ahLst/>
                  <a:cxnLst>
                    <a:cxn ang="0">
                      <a:pos x="connsiteX0" y="connsiteY0"/>
                    </a:cxn>
                    <a:cxn ang="0">
                      <a:pos x="connsiteX1" y="connsiteY1"/>
                    </a:cxn>
                    <a:cxn ang="0">
                      <a:pos x="connsiteX2" y="connsiteY2"/>
                    </a:cxn>
                  </a:cxnLst>
                  <a:rect l="l" t="t" r="r" b="b"/>
                  <a:pathLst>
                    <a:path w="462968" h="42530">
                      <a:moveTo>
                        <a:pt x="0" y="0"/>
                      </a:moveTo>
                      <a:lnTo>
                        <a:pt x="435935" y="31898"/>
                      </a:lnTo>
                      <a:cubicBezTo>
                        <a:pt x="506819" y="38986"/>
                        <a:pt x="414670" y="37214"/>
                        <a:pt x="425302" y="425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353" name="组合 352">
                  <a:extLst>
                    <a:ext uri="{FF2B5EF4-FFF2-40B4-BE49-F238E27FC236}">
                      <a16:creationId xmlns:a16="http://schemas.microsoft.com/office/drawing/2014/main" id="{07B2772D-6081-586F-9882-ED348F11854A}"/>
                    </a:ext>
                  </a:extLst>
                </p:cNvPr>
                <p:cNvGrpSpPr/>
                <p:nvPr/>
              </p:nvGrpSpPr>
              <p:grpSpPr>
                <a:xfrm>
                  <a:off x="3162708" y="2884354"/>
                  <a:ext cx="629413" cy="1513941"/>
                  <a:chOff x="4019830" y="2888451"/>
                  <a:chExt cx="629413" cy="1513941"/>
                </a:xfrm>
              </p:grpSpPr>
              <p:grpSp>
                <p:nvGrpSpPr>
                  <p:cNvPr id="355" name="组合 354">
                    <a:extLst>
                      <a:ext uri="{FF2B5EF4-FFF2-40B4-BE49-F238E27FC236}">
                        <a16:creationId xmlns:a16="http://schemas.microsoft.com/office/drawing/2014/main" id="{06FDF3CD-068A-3026-18A0-D8FA4FC69C59}"/>
                      </a:ext>
                    </a:extLst>
                  </p:cNvPr>
                  <p:cNvGrpSpPr/>
                  <p:nvPr/>
                </p:nvGrpSpPr>
                <p:grpSpPr>
                  <a:xfrm>
                    <a:off x="4038455" y="2888451"/>
                    <a:ext cx="610788" cy="1513941"/>
                    <a:chOff x="4038455" y="2888451"/>
                    <a:chExt cx="610788" cy="1513941"/>
                  </a:xfrm>
                </p:grpSpPr>
                <p:sp>
                  <p:nvSpPr>
                    <p:cNvPr id="357" name="任意形状 356">
                      <a:extLst>
                        <a:ext uri="{FF2B5EF4-FFF2-40B4-BE49-F238E27FC236}">
                          <a16:creationId xmlns:a16="http://schemas.microsoft.com/office/drawing/2014/main" id="{735F87A9-D166-9565-2B50-81543D0EBB48}"/>
                        </a:ext>
                      </a:extLst>
                    </p:cNvPr>
                    <p:cNvSpPr/>
                    <p:nvPr/>
                  </p:nvSpPr>
                  <p:spPr>
                    <a:xfrm>
                      <a:off x="4093535" y="2987749"/>
                      <a:ext cx="42530" cy="244549"/>
                    </a:xfrm>
                    <a:custGeom>
                      <a:avLst/>
                      <a:gdLst>
                        <a:gd name="connsiteX0" fmla="*/ 0 w 42530"/>
                        <a:gd name="connsiteY0" fmla="*/ 0 h 244549"/>
                        <a:gd name="connsiteX1" fmla="*/ 42530 w 42530"/>
                        <a:gd name="connsiteY1" fmla="*/ 244549 h 244549"/>
                      </a:gdLst>
                      <a:ahLst/>
                      <a:cxnLst>
                        <a:cxn ang="0">
                          <a:pos x="connsiteX0" y="connsiteY0"/>
                        </a:cxn>
                        <a:cxn ang="0">
                          <a:pos x="connsiteX1" y="connsiteY1"/>
                        </a:cxn>
                      </a:cxnLst>
                      <a:rect l="l" t="t" r="r" b="b"/>
                      <a:pathLst>
                        <a:path w="42530" h="244549">
                          <a:moveTo>
                            <a:pt x="0" y="0"/>
                          </a:moveTo>
                          <a:lnTo>
                            <a:pt x="42530" y="24454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358" name="组合 357">
                      <a:extLst>
                        <a:ext uri="{FF2B5EF4-FFF2-40B4-BE49-F238E27FC236}">
                          <a16:creationId xmlns:a16="http://schemas.microsoft.com/office/drawing/2014/main" id="{ED83C18F-2C1C-367A-8381-9BEBB8AC0A1A}"/>
                        </a:ext>
                      </a:extLst>
                    </p:cNvPr>
                    <p:cNvGrpSpPr/>
                    <p:nvPr/>
                  </p:nvGrpSpPr>
                  <p:grpSpPr>
                    <a:xfrm>
                      <a:off x="4038455" y="2888451"/>
                      <a:ext cx="610788" cy="1513941"/>
                      <a:chOff x="4248430" y="3521749"/>
                      <a:chExt cx="610788" cy="1513941"/>
                    </a:xfrm>
                  </p:grpSpPr>
                  <p:grpSp>
                    <p:nvGrpSpPr>
                      <p:cNvPr id="359" name="组合 358">
                        <a:extLst>
                          <a:ext uri="{FF2B5EF4-FFF2-40B4-BE49-F238E27FC236}">
                            <a16:creationId xmlns:a16="http://schemas.microsoft.com/office/drawing/2014/main" id="{1477B6B0-2F99-7512-4636-EBB7279C160B}"/>
                          </a:ext>
                        </a:extLst>
                      </p:cNvPr>
                      <p:cNvGrpSpPr/>
                      <p:nvPr/>
                    </p:nvGrpSpPr>
                    <p:grpSpPr>
                      <a:xfrm>
                        <a:off x="4248430" y="3611749"/>
                        <a:ext cx="600641" cy="1423941"/>
                        <a:chOff x="3211536" y="1349781"/>
                        <a:chExt cx="600641" cy="1423941"/>
                      </a:xfrm>
                    </p:grpSpPr>
                    <p:sp>
                      <p:nvSpPr>
                        <p:cNvPr id="361" name="任意形状 360">
                          <a:extLst>
                            <a:ext uri="{FF2B5EF4-FFF2-40B4-BE49-F238E27FC236}">
                              <a16:creationId xmlns:a16="http://schemas.microsoft.com/office/drawing/2014/main" id="{F97BFF16-D10C-A11E-8816-50FBFCCF4BBB}"/>
                            </a:ext>
                          </a:extLst>
                        </p:cNvPr>
                        <p:cNvSpPr/>
                        <p:nvPr/>
                      </p:nvSpPr>
                      <p:spPr>
                        <a:xfrm>
                          <a:off x="3248608" y="1573089"/>
                          <a:ext cx="77371" cy="53691"/>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362" name="组合 361">
                          <a:extLst>
                            <a:ext uri="{FF2B5EF4-FFF2-40B4-BE49-F238E27FC236}">
                              <a16:creationId xmlns:a16="http://schemas.microsoft.com/office/drawing/2014/main" id="{ED8F0488-E650-7555-C2FB-FE45418A85F1}"/>
                            </a:ext>
                          </a:extLst>
                        </p:cNvPr>
                        <p:cNvGrpSpPr/>
                        <p:nvPr/>
                      </p:nvGrpSpPr>
                      <p:grpSpPr>
                        <a:xfrm>
                          <a:off x="3211536" y="1349781"/>
                          <a:ext cx="600641" cy="1423941"/>
                          <a:chOff x="947300" y="1661164"/>
                          <a:chExt cx="600641" cy="1423941"/>
                        </a:xfrm>
                      </p:grpSpPr>
                      <p:grpSp>
                        <p:nvGrpSpPr>
                          <p:cNvPr id="363" name="组合 362">
                            <a:extLst>
                              <a:ext uri="{FF2B5EF4-FFF2-40B4-BE49-F238E27FC236}">
                                <a16:creationId xmlns:a16="http://schemas.microsoft.com/office/drawing/2014/main" id="{6D6BF6C7-DFB0-8D76-E826-3ADE30210D7D}"/>
                              </a:ext>
                            </a:extLst>
                          </p:cNvPr>
                          <p:cNvGrpSpPr/>
                          <p:nvPr/>
                        </p:nvGrpSpPr>
                        <p:grpSpPr>
                          <a:xfrm rot="5400000">
                            <a:off x="726895" y="1881569"/>
                            <a:ext cx="1028486" cy="587676"/>
                            <a:chOff x="509924" y="2031536"/>
                            <a:chExt cx="1028486" cy="587676"/>
                          </a:xfrm>
                        </p:grpSpPr>
                        <p:sp>
                          <p:nvSpPr>
                            <p:cNvPr id="366" name="任意形状 365">
                              <a:extLst>
                                <a:ext uri="{FF2B5EF4-FFF2-40B4-BE49-F238E27FC236}">
                                  <a16:creationId xmlns:a16="http://schemas.microsoft.com/office/drawing/2014/main" id="{2D070018-7874-7F81-19E9-012F59D01FC9}"/>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367" name="任意形状 366">
                              <a:extLst>
                                <a:ext uri="{FF2B5EF4-FFF2-40B4-BE49-F238E27FC236}">
                                  <a16:creationId xmlns:a16="http://schemas.microsoft.com/office/drawing/2014/main" id="{6E4BF2DA-2507-0B16-B488-B1B91161D5E2}"/>
                                </a:ext>
                              </a:extLst>
                            </p:cNvPr>
                            <p:cNvSpPr/>
                            <p:nvPr/>
                          </p:nvSpPr>
                          <p:spPr>
                            <a:xfrm>
                              <a:off x="509924" y="2092022"/>
                              <a:ext cx="985244" cy="243056"/>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368" name="矩形 367">
                              <a:extLst>
                                <a:ext uri="{FF2B5EF4-FFF2-40B4-BE49-F238E27FC236}">
                                  <a16:creationId xmlns:a16="http://schemas.microsoft.com/office/drawing/2014/main" id="{A0644114-2100-8E2B-3F47-2AA140613445}"/>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369" name="矩形 368">
                              <a:extLst>
                                <a:ext uri="{FF2B5EF4-FFF2-40B4-BE49-F238E27FC236}">
                                  <a16:creationId xmlns:a16="http://schemas.microsoft.com/office/drawing/2014/main" id="{33E576A3-779B-5DD8-3833-C37A2CF12F59}"/>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370" name="椭圆 369">
                              <a:extLst>
                                <a:ext uri="{FF2B5EF4-FFF2-40B4-BE49-F238E27FC236}">
                                  <a16:creationId xmlns:a16="http://schemas.microsoft.com/office/drawing/2014/main" id="{2FE4E5D1-697A-AA28-3902-22DD088C3804}"/>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371" name="椭圆 370">
                              <a:extLst>
                                <a:ext uri="{FF2B5EF4-FFF2-40B4-BE49-F238E27FC236}">
                                  <a16:creationId xmlns:a16="http://schemas.microsoft.com/office/drawing/2014/main" id="{27B63833-34AD-1256-C04C-C8C4E56EDC66}"/>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372" name="椭圆 371">
                              <a:extLst>
                                <a:ext uri="{FF2B5EF4-FFF2-40B4-BE49-F238E27FC236}">
                                  <a16:creationId xmlns:a16="http://schemas.microsoft.com/office/drawing/2014/main" id="{04933A26-A2DE-61ED-4C2F-2539A7F25CF0}"/>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364" name="文本框 363">
                            <a:extLst>
                              <a:ext uri="{FF2B5EF4-FFF2-40B4-BE49-F238E27FC236}">
                                <a16:creationId xmlns:a16="http://schemas.microsoft.com/office/drawing/2014/main" id="{18CCEAFD-F5C7-7468-8B55-98FFDF0C7EB4}"/>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365" name="直线连接符 364">
                            <a:extLst>
                              <a:ext uri="{FF2B5EF4-FFF2-40B4-BE49-F238E27FC236}">
                                <a16:creationId xmlns:a16="http://schemas.microsoft.com/office/drawing/2014/main" id="{DA7FE0B7-E73D-560E-2C71-7BFB67B2DEB8}"/>
                              </a:ext>
                            </a:extLst>
                          </p:cNvPr>
                          <p:cNvCxnSpPr>
                            <a:cxnSpLocks/>
                            <a:stCxn id="369" idx="3"/>
                            <a:endCxn id="364" idx="0"/>
                          </p:cNvCxnSpPr>
                          <p:nvPr/>
                        </p:nvCxnSpPr>
                        <p:spPr>
                          <a:xfrm>
                            <a:off x="1264748" y="2689650"/>
                            <a:ext cx="1408" cy="84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360" name="矩形 359">
                        <a:extLst>
                          <a:ext uri="{FF2B5EF4-FFF2-40B4-BE49-F238E27FC236}">
                            <a16:creationId xmlns:a16="http://schemas.microsoft.com/office/drawing/2014/main" id="{DE5E89D3-F304-D322-1C2A-613A5FCDD6EE}"/>
                          </a:ext>
                        </a:extLst>
                      </p:cNvPr>
                      <p:cNvSpPr/>
                      <p:nvPr/>
                    </p:nvSpPr>
                    <p:spPr>
                      <a:xfrm rot="5400000">
                        <a:off x="4679218" y="3521749"/>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grpSp>
              <p:sp>
                <p:nvSpPr>
                  <p:cNvPr id="356" name="矩形 355">
                    <a:extLst>
                      <a:ext uri="{FF2B5EF4-FFF2-40B4-BE49-F238E27FC236}">
                        <a16:creationId xmlns:a16="http://schemas.microsoft.com/office/drawing/2014/main" id="{78FC6BBC-5CDD-4EF3-CA03-19DB7C52AA49}"/>
                      </a:ext>
                    </a:extLst>
                  </p:cNvPr>
                  <p:cNvSpPr/>
                  <p:nvPr/>
                </p:nvSpPr>
                <p:spPr>
                  <a:xfrm rot="5400000">
                    <a:off x="4019830" y="2888451"/>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354" name="五角星 353">
                  <a:extLst>
                    <a:ext uri="{FF2B5EF4-FFF2-40B4-BE49-F238E27FC236}">
                      <a16:creationId xmlns:a16="http://schemas.microsoft.com/office/drawing/2014/main" id="{33A2BACC-9EA1-D41A-43A4-26C726CBA791}"/>
                    </a:ext>
                  </a:extLst>
                </p:cNvPr>
                <p:cNvSpPr>
                  <a:spLocks noChangeAspect="1"/>
                </p:cNvSpPr>
                <p:nvPr/>
              </p:nvSpPr>
              <p:spPr>
                <a:xfrm>
                  <a:off x="2903026" y="3256679"/>
                  <a:ext cx="252000" cy="252000"/>
                </a:xfrm>
                <a:prstGeom prst="star5">
                  <a:avLst/>
                </a:prstGeom>
                <a:solidFill>
                  <a:srgbClr val="E53528"/>
                </a:solidFill>
                <a:ln>
                  <a:solidFill>
                    <a:srgbClr val="E535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grpSp>
          <p:sp>
            <p:nvSpPr>
              <p:cNvPr id="380" name="三角形 379">
                <a:extLst>
                  <a:ext uri="{FF2B5EF4-FFF2-40B4-BE49-F238E27FC236}">
                    <a16:creationId xmlns:a16="http://schemas.microsoft.com/office/drawing/2014/main" id="{04309BAB-0776-B78D-9DFE-90CBEE7DA1A7}"/>
                  </a:ext>
                </a:extLst>
              </p:cNvPr>
              <p:cNvSpPr>
                <a:spLocks noChangeAspect="1"/>
              </p:cNvSpPr>
              <p:nvPr/>
            </p:nvSpPr>
            <p:spPr>
              <a:xfrm rot="16200000">
                <a:off x="2167530" y="3818596"/>
                <a:ext cx="180000" cy="180000"/>
              </a:xfrm>
              <a:prstGeom prst="triangle">
                <a:avLst>
                  <a:gd name="adj" fmla="val 44430"/>
                </a:avLst>
              </a:prstGeom>
              <a:solidFill>
                <a:srgbClr val="55B7E6"/>
              </a:solidFill>
              <a:ln>
                <a:solidFill>
                  <a:srgbClr val="55B7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latin typeface="Arial" panose="020B0604020202020204" pitchFamily="34" charset="0"/>
                  <a:cs typeface="Arial" panose="020B0604020202020204" pitchFamily="34" charset="0"/>
                </a:endParaRPr>
              </a:p>
            </p:txBody>
          </p:sp>
        </p:grpSp>
        <p:grpSp>
          <p:nvGrpSpPr>
            <p:cNvPr id="413" name="组合 412">
              <a:extLst>
                <a:ext uri="{FF2B5EF4-FFF2-40B4-BE49-F238E27FC236}">
                  <a16:creationId xmlns:a16="http://schemas.microsoft.com/office/drawing/2014/main" id="{72F6F59E-C980-7691-83C4-B8CE4E51C95F}"/>
                </a:ext>
              </a:extLst>
            </p:cNvPr>
            <p:cNvGrpSpPr/>
            <p:nvPr/>
          </p:nvGrpSpPr>
          <p:grpSpPr>
            <a:xfrm>
              <a:off x="1425230" y="2275371"/>
              <a:ext cx="862925" cy="1418075"/>
              <a:chOff x="2317779" y="2718362"/>
              <a:chExt cx="915019" cy="1767172"/>
            </a:xfrm>
          </p:grpSpPr>
          <p:sp>
            <p:nvSpPr>
              <p:cNvPr id="412" name="任意形状 411">
                <a:extLst>
                  <a:ext uri="{FF2B5EF4-FFF2-40B4-BE49-F238E27FC236}">
                    <a16:creationId xmlns:a16="http://schemas.microsoft.com/office/drawing/2014/main" id="{ABC34186-15DC-72E8-FE31-6E6AB881DC32}"/>
                  </a:ext>
                </a:extLst>
              </p:cNvPr>
              <p:cNvSpPr/>
              <p:nvPr/>
            </p:nvSpPr>
            <p:spPr>
              <a:xfrm>
                <a:off x="3140353" y="2838893"/>
                <a:ext cx="21266" cy="233916"/>
              </a:xfrm>
              <a:custGeom>
                <a:avLst/>
                <a:gdLst>
                  <a:gd name="connsiteX0" fmla="*/ 0 w 21266"/>
                  <a:gd name="connsiteY0" fmla="*/ 0 h 233916"/>
                  <a:gd name="connsiteX1" fmla="*/ 21266 w 21266"/>
                  <a:gd name="connsiteY1" fmla="*/ 233916 h 233916"/>
                </a:gdLst>
                <a:ahLst/>
                <a:cxnLst>
                  <a:cxn ang="0">
                    <a:pos x="connsiteX0" y="connsiteY0"/>
                  </a:cxn>
                  <a:cxn ang="0">
                    <a:pos x="connsiteX1" y="connsiteY1"/>
                  </a:cxn>
                </a:cxnLst>
                <a:rect l="l" t="t" r="r" b="b"/>
                <a:pathLst>
                  <a:path w="21266" h="233916">
                    <a:moveTo>
                      <a:pt x="0" y="0"/>
                    </a:moveTo>
                    <a:cubicBezTo>
                      <a:pt x="8861" y="98351"/>
                      <a:pt x="17722" y="196702"/>
                      <a:pt x="21266" y="23391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411" name="任意形状 410">
                <a:extLst>
                  <a:ext uri="{FF2B5EF4-FFF2-40B4-BE49-F238E27FC236}">
                    <a16:creationId xmlns:a16="http://schemas.microsoft.com/office/drawing/2014/main" id="{5E5E93CC-D192-9589-F2DD-F7F37F9511EE}"/>
                  </a:ext>
                </a:extLst>
              </p:cNvPr>
              <p:cNvSpPr/>
              <p:nvPr/>
            </p:nvSpPr>
            <p:spPr>
              <a:xfrm>
                <a:off x="2636874" y="2838893"/>
                <a:ext cx="21266" cy="233916"/>
              </a:xfrm>
              <a:custGeom>
                <a:avLst/>
                <a:gdLst>
                  <a:gd name="connsiteX0" fmla="*/ 0 w 21266"/>
                  <a:gd name="connsiteY0" fmla="*/ 0 h 233916"/>
                  <a:gd name="connsiteX1" fmla="*/ 21266 w 21266"/>
                  <a:gd name="connsiteY1" fmla="*/ 233916 h 233916"/>
                </a:gdLst>
                <a:ahLst/>
                <a:cxnLst>
                  <a:cxn ang="0">
                    <a:pos x="connsiteX0" y="connsiteY0"/>
                  </a:cxn>
                  <a:cxn ang="0">
                    <a:pos x="connsiteX1" y="connsiteY1"/>
                  </a:cxn>
                </a:cxnLst>
                <a:rect l="l" t="t" r="r" b="b"/>
                <a:pathLst>
                  <a:path w="21266" h="233916">
                    <a:moveTo>
                      <a:pt x="0" y="0"/>
                    </a:moveTo>
                    <a:cubicBezTo>
                      <a:pt x="8861" y="98351"/>
                      <a:pt x="17722" y="196702"/>
                      <a:pt x="21266" y="23391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382" name="组合 381">
                <a:extLst>
                  <a:ext uri="{FF2B5EF4-FFF2-40B4-BE49-F238E27FC236}">
                    <a16:creationId xmlns:a16="http://schemas.microsoft.com/office/drawing/2014/main" id="{40281910-32B5-72FA-A187-07ED1D96EDF2}"/>
                  </a:ext>
                </a:extLst>
              </p:cNvPr>
              <p:cNvGrpSpPr/>
              <p:nvPr/>
            </p:nvGrpSpPr>
            <p:grpSpPr>
              <a:xfrm>
                <a:off x="2317779" y="2971593"/>
                <a:ext cx="889095" cy="1513941"/>
                <a:chOff x="1972118" y="2862962"/>
                <a:chExt cx="889095" cy="1513941"/>
              </a:xfrm>
            </p:grpSpPr>
            <p:sp>
              <p:nvSpPr>
                <p:cNvPr id="383" name="任意形状 382">
                  <a:extLst>
                    <a:ext uri="{FF2B5EF4-FFF2-40B4-BE49-F238E27FC236}">
                      <a16:creationId xmlns:a16="http://schemas.microsoft.com/office/drawing/2014/main" id="{EA03018F-62D3-9EF4-AB8C-6277FD1F604E}"/>
                    </a:ext>
                  </a:extLst>
                </p:cNvPr>
                <p:cNvSpPr/>
                <p:nvPr/>
              </p:nvSpPr>
              <p:spPr>
                <a:xfrm>
                  <a:off x="2246841" y="3908101"/>
                  <a:ext cx="297712" cy="10632"/>
                </a:xfrm>
                <a:custGeom>
                  <a:avLst/>
                  <a:gdLst>
                    <a:gd name="connsiteX0" fmla="*/ 297712 w 297712"/>
                    <a:gd name="connsiteY0" fmla="*/ 10632 h 10632"/>
                    <a:gd name="connsiteX1" fmla="*/ 0 w 297712"/>
                    <a:gd name="connsiteY1" fmla="*/ 0 h 10632"/>
                  </a:gdLst>
                  <a:ahLst/>
                  <a:cxnLst>
                    <a:cxn ang="0">
                      <a:pos x="connsiteX0" y="connsiteY0"/>
                    </a:cxn>
                    <a:cxn ang="0">
                      <a:pos x="connsiteX1" y="connsiteY1"/>
                    </a:cxn>
                  </a:cxnLst>
                  <a:rect l="l" t="t" r="r" b="b"/>
                  <a:pathLst>
                    <a:path w="297712" h="10632">
                      <a:moveTo>
                        <a:pt x="297712" y="10632"/>
                      </a:moveTo>
                      <a:lnTo>
                        <a:pt x="0"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384" name="组合 383">
                  <a:extLst>
                    <a:ext uri="{FF2B5EF4-FFF2-40B4-BE49-F238E27FC236}">
                      <a16:creationId xmlns:a16="http://schemas.microsoft.com/office/drawing/2014/main" id="{3EFFFB57-A7A6-728B-3603-A43913527A9A}"/>
                    </a:ext>
                  </a:extLst>
                </p:cNvPr>
                <p:cNvGrpSpPr/>
                <p:nvPr/>
              </p:nvGrpSpPr>
              <p:grpSpPr>
                <a:xfrm>
                  <a:off x="1972118" y="2862962"/>
                  <a:ext cx="889095" cy="1513941"/>
                  <a:chOff x="2903026" y="2884354"/>
                  <a:chExt cx="889095" cy="1513941"/>
                </a:xfrm>
              </p:grpSpPr>
              <p:sp>
                <p:nvSpPr>
                  <p:cNvPr id="386" name="任意形状 385">
                    <a:extLst>
                      <a:ext uri="{FF2B5EF4-FFF2-40B4-BE49-F238E27FC236}">
                        <a16:creationId xmlns:a16="http://schemas.microsoft.com/office/drawing/2014/main" id="{DCE9C4A7-8FAA-0E9E-17E1-59533BB4E179}"/>
                      </a:ext>
                    </a:extLst>
                  </p:cNvPr>
                  <p:cNvSpPr/>
                  <p:nvPr/>
                </p:nvSpPr>
                <p:spPr>
                  <a:xfrm>
                    <a:off x="3027104" y="3388044"/>
                    <a:ext cx="462968" cy="42530"/>
                  </a:xfrm>
                  <a:custGeom>
                    <a:avLst/>
                    <a:gdLst>
                      <a:gd name="connsiteX0" fmla="*/ 0 w 462968"/>
                      <a:gd name="connsiteY0" fmla="*/ 0 h 42530"/>
                      <a:gd name="connsiteX1" fmla="*/ 435935 w 462968"/>
                      <a:gd name="connsiteY1" fmla="*/ 31898 h 42530"/>
                      <a:gd name="connsiteX2" fmla="*/ 425302 w 462968"/>
                      <a:gd name="connsiteY2" fmla="*/ 42530 h 42530"/>
                    </a:gdLst>
                    <a:ahLst/>
                    <a:cxnLst>
                      <a:cxn ang="0">
                        <a:pos x="connsiteX0" y="connsiteY0"/>
                      </a:cxn>
                      <a:cxn ang="0">
                        <a:pos x="connsiteX1" y="connsiteY1"/>
                      </a:cxn>
                      <a:cxn ang="0">
                        <a:pos x="connsiteX2" y="connsiteY2"/>
                      </a:cxn>
                    </a:cxnLst>
                    <a:rect l="l" t="t" r="r" b="b"/>
                    <a:pathLst>
                      <a:path w="462968" h="42530">
                        <a:moveTo>
                          <a:pt x="0" y="0"/>
                        </a:moveTo>
                        <a:lnTo>
                          <a:pt x="435935" y="31898"/>
                        </a:lnTo>
                        <a:cubicBezTo>
                          <a:pt x="506819" y="38986"/>
                          <a:pt x="414670" y="37214"/>
                          <a:pt x="425302" y="425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387" name="组合 386">
                    <a:extLst>
                      <a:ext uri="{FF2B5EF4-FFF2-40B4-BE49-F238E27FC236}">
                        <a16:creationId xmlns:a16="http://schemas.microsoft.com/office/drawing/2014/main" id="{B3AA7B52-E09B-E296-1BAD-1CE355C78558}"/>
                      </a:ext>
                    </a:extLst>
                  </p:cNvPr>
                  <p:cNvGrpSpPr/>
                  <p:nvPr/>
                </p:nvGrpSpPr>
                <p:grpSpPr>
                  <a:xfrm>
                    <a:off x="3162708" y="2884354"/>
                    <a:ext cx="629413" cy="1513941"/>
                    <a:chOff x="4019830" y="2888451"/>
                    <a:chExt cx="629413" cy="1513941"/>
                  </a:xfrm>
                </p:grpSpPr>
                <p:grpSp>
                  <p:nvGrpSpPr>
                    <p:cNvPr id="389" name="组合 388">
                      <a:extLst>
                        <a:ext uri="{FF2B5EF4-FFF2-40B4-BE49-F238E27FC236}">
                          <a16:creationId xmlns:a16="http://schemas.microsoft.com/office/drawing/2014/main" id="{E6660516-6366-D4CD-E5AC-49EED1CE823D}"/>
                        </a:ext>
                      </a:extLst>
                    </p:cNvPr>
                    <p:cNvGrpSpPr/>
                    <p:nvPr/>
                  </p:nvGrpSpPr>
                  <p:grpSpPr>
                    <a:xfrm>
                      <a:off x="4038455" y="2888451"/>
                      <a:ext cx="610788" cy="1513941"/>
                      <a:chOff x="4038455" y="2888451"/>
                      <a:chExt cx="610788" cy="1513941"/>
                    </a:xfrm>
                  </p:grpSpPr>
                  <p:sp>
                    <p:nvSpPr>
                      <p:cNvPr id="391" name="任意形状 390">
                        <a:extLst>
                          <a:ext uri="{FF2B5EF4-FFF2-40B4-BE49-F238E27FC236}">
                            <a16:creationId xmlns:a16="http://schemas.microsoft.com/office/drawing/2014/main" id="{D2C3C6E1-E053-2180-5B79-025C791AFC14}"/>
                          </a:ext>
                        </a:extLst>
                      </p:cNvPr>
                      <p:cNvSpPr/>
                      <p:nvPr/>
                    </p:nvSpPr>
                    <p:spPr>
                      <a:xfrm>
                        <a:off x="4093535" y="2987749"/>
                        <a:ext cx="42530" cy="244549"/>
                      </a:xfrm>
                      <a:custGeom>
                        <a:avLst/>
                        <a:gdLst>
                          <a:gd name="connsiteX0" fmla="*/ 0 w 42530"/>
                          <a:gd name="connsiteY0" fmla="*/ 0 h 244549"/>
                          <a:gd name="connsiteX1" fmla="*/ 42530 w 42530"/>
                          <a:gd name="connsiteY1" fmla="*/ 244549 h 244549"/>
                        </a:gdLst>
                        <a:ahLst/>
                        <a:cxnLst>
                          <a:cxn ang="0">
                            <a:pos x="connsiteX0" y="connsiteY0"/>
                          </a:cxn>
                          <a:cxn ang="0">
                            <a:pos x="connsiteX1" y="connsiteY1"/>
                          </a:cxn>
                        </a:cxnLst>
                        <a:rect l="l" t="t" r="r" b="b"/>
                        <a:pathLst>
                          <a:path w="42530" h="244549">
                            <a:moveTo>
                              <a:pt x="0" y="0"/>
                            </a:moveTo>
                            <a:lnTo>
                              <a:pt x="42530" y="24454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392" name="组合 391">
                        <a:extLst>
                          <a:ext uri="{FF2B5EF4-FFF2-40B4-BE49-F238E27FC236}">
                            <a16:creationId xmlns:a16="http://schemas.microsoft.com/office/drawing/2014/main" id="{3A5F20CF-9CFC-5BE9-B5B4-F82918C4E8C7}"/>
                          </a:ext>
                        </a:extLst>
                      </p:cNvPr>
                      <p:cNvGrpSpPr/>
                      <p:nvPr/>
                    </p:nvGrpSpPr>
                    <p:grpSpPr>
                      <a:xfrm>
                        <a:off x="4038455" y="2888451"/>
                        <a:ext cx="610788" cy="1513941"/>
                        <a:chOff x="4248430" y="3521749"/>
                        <a:chExt cx="610788" cy="1513941"/>
                      </a:xfrm>
                    </p:grpSpPr>
                    <p:grpSp>
                      <p:nvGrpSpPr>
                        <p:cNvPr id="393" name="组合 392">
                          <a:extLst>
                            <a:ext uri="{FF2B5EF4-FFF2-40B4-BE49-F238E27FC236}">
                              <a16:creationId xmlns:a16="http://schemas.microsoft.com/office/drawing/2014/main" id="{19699C6D-7C46-F14E-AEF7-960AFBE7206E}"/>
                            </a:ext>
                          </a:extLst>
                        </p:cNvPr>
                        <p:cNvGrpSpPr/>
                        <p:nvPr/>
                      </p:nvGrpSpPr>
                      <p:grpSpPr>
                        <a:xfrm>
                          <a:off x="4248430" y="3611749"/>
                          <a:ext cx="600641" cy="1423941"/>
                          <a:chOff x="3211536" y="1349781"/>
                          <a:chExt cx="600641" cy="1423941"/>
                        </a:xfrm>
                      </p:grpSpPr>
                      <p:sp>
                        <p:nvSpPr>
                          <p:cNvPr id="395" name="任意形状 394">
                            <a:extLst>
                              <a:ext uri="{FF2B5EF4-FFF2-40B4-BE49-F238E27FC236}">
                                <a16:creationId xmlns:a16="http://schemas.microsoft.com/office/drawing/2014/main" id="{5747ED59-09E7-3483-1193-8CF2584EA53F}"/>
                              </a:ext>
                            </a:extLst>
                          </p:cNvPr>
                          <p:cNvSpPr/>
                          <p:nvPr/>
                        </p:nvSpPr>
                        <p:spPr>
                          <a:xfrm>
                            <a:off x="3248608" y="1573089"/>
                            <a:ext cx="77371" cy="53691"/>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396" name="组合 395">
                            <a:extLst>
                              <a:ext uri="{FF2B5EF4-FFF2-40B4-BE49-F238E27FC236}">
                                <a16:creationId xmlns:a16="http://schemas.microsoft.com/office/drawing/2014/main" id="{85A0207A-2BD9-4936-6BEC-482EA0606803}"/>
                              </a:ext>
                            </a:extLst>
                          </p:cNvPr>
                          <p:cNvGrpSpPr/>
                          <p:nvPr/>
                        </p:nvGrpSpPr>
                        <p:grpSpPr>
                          <a:xfrm>
                            <a:off x="3211536" y="1349781"/>
                            <a:ext cx="600641" cy="1423941"/>
                            <a:chOff x="947300" y="1661164"/>
                            <a:chExt cx="600641" cy="1423941"/>
                          </a:xfrm>
                        </p:grpSpPr>
                        <p:grpSp>
                          <p:nvGrpSpPr>
                            <p:cNvPr id="397" name="组合 396">
                              <a:extLst>
                                <a:ext uri="{FF2B5EF4-FFF2-40B4-BE49-F238E27FC236}">
                                  <a16:creationId xmlns:a16="http://schemas.microsoft.com/office/drawing/2014/main" id="{8A81D85B-4525-4921-1E21-D13C46DCF672}"/>
                                </a:ext>
                              </a:extLst>
                            </p:cNvPr>
                            <p:cNvGrpSpPr/>
                            <p:nvPr/>
                          </p:nvGrpSpPr>
                          <p:grpSpPr>
                            <a:xfrm rot="5400000">
                              <a:off x="726895" y="1881569"/>
                              <a:ext cx="1028486" cy="587676"/>
                              <a:chOff x="509924" y="2031536"/>
                              <a:chExt cx="1028486" cy="587676"/>
                            </a:xfrm>
                          </p:grpSpPr>
                          <p:sp>
                            <p:nvSpPr>
                              <p:cNvPr id="400" name="任意形状 399">
                                <a:extLst>
                                  <a:ext uri="{FF2B5EF4-FFF2-40B4-BE49-F238E27FC236}">
                                    <a16:creationId xmlns:a16="http://schemas.microsoft.com/office/drawing/2014/main" id="{CC2970AF-1457-5506-71A9-968057DC0D43}"/>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401" name="任意形状 400">
                                <a:extLst>
                                  <a:ext uri="{FF2B5EF4-FFF2-40B4-BE49-F238E27FC236}">
                                    <a16:creationId xmlns:a16="http://schemas.microsoft.com/office/drawing/2014/main" id="{4390874B-5904-EB62-5E0C-847FC66DEAD3}"/>
                                  </a:ext>
                                </a:extLst>
                              </p:cNvPr>
                              <p:cNvSpPr/>
                              <p:nvPr/>
                            </p:nvSpPr>
                            <p:spPr>
                              <a:xfrm>
                                <a:off x="509924" y="2092022"/>
                                <a:ext cx="985244" cy="243056"/>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402" name="矩形 401">
                                <a:extLst>
                                  <a:ext uri="{FF2B5EF4-FFF2-40B4-BE49-F238E27FC236}">
                                    <a16:creationId xmlns:a16="http://schemas.microsoft.com/office/drawing/2014/main" id="{19C9F561-8469-80B8-5644-9B028B3F62BA}"/>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403" name="矩形 402">
                                <a:extLst>
                                  <a:ext uri="{FF2B5EF4-FFF2-40B4-BE49-F238E27FC236}">
                                    <a16:creationId xmlns:a16="http://schemas.microsoft.com/office/drawing/2014/main" id="{D52F2F53-0DFC-14C8-4E12-25E8583C2BC5}"/>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404" name="椭圆 403">
                                <a:extLst>
                                  <a:ext uri="{FF2B5EF4-FFF2-40B4-BE49-F238E27FC236}">
                                    <a16:creationId xmlns:a16="http://schemas.microsoft.com/office/drawing/2014/main" id="{E6B54200-18F6-5C5E-A776-AE8211BF795E}"/>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405" name="椭圆 404">
                                <a:extLst>
                                  <a:ext uri="{FF2B5EF4-FFF2-40B4-BE49-F238E27FC236}">
                                    <a16:creationId xmlns:a16="http://schemas.microsoft.com/office/drawing/2014/main" id="{982CFD92-62BA-BAD7-91BC-495EE4BCDCCE}"/>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406" name="椭圆 405">
                                <a:extLst>
                                  <a:ext uri="{FF2B5EF4-FFF2-40B4-BE49-F238E27FC236}">
                                    <a16:creationId xmlns:a16="http://schemas.microsoft.com/office/drawing/2014/main" id="{297572D1-794F-13E1-B0C1-119F4BB9A7A3}"/>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398" name="文本框 397">
                              <a:extLst>
                                <a:ext uri="{FF2B5EF4-FFF2-40B4-BE49-F238E27FC236}">
                                  <a16:creationId xmlns:a16="http://schemas.microsoft.com/office/drawing/2014/main" id="{E6264E1C-C3BE-D780-028E-40064EED4D9E}"/>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399" name="直线连接符 398">
                              <a:extLst>
                                <a:ext uri="{FF2B5EF4-FFF2-40B4-BE49-F238E27FC236}">
                                  <a16:creationId xmlns:a16="http://schemas.microsoft.com/office/drawing/2014/main" id="{7515E4D3-BE9A-45AA-E3C7-A4E6954FDE7B}"/>
                                </a:ext>
                              </a:extLst>
                            </p:cNvPr>
                            <p:cNvCxnSpPr>
                              <a:cxnSpLocks/>
                              <a:stCxn id="403" idx="3"/>
                              <a:endCxn id="398" idx="0"/>
                            </p:cNvCxnSpPr>
                            <p:nvPr/>
                          </p:nvCxnSpPr>
                          <p:spPr>
                            <a:xfrm>
                              <a:off x="1264748" y="2689650"/>
                              <a:ext cx="1408" cy="84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394" name="矩形 393">
                          <a:extLst>
                            <a:ext uri="{FF2B5EF4-FFF2-40B4-BE49-F238E27FC236}">
                              <a16:creationId xmlns:a16="http://schemas.microsoft.com/office/drawing/2014/main" id="{12062486-E5BE-3FCE-63DC-17C3B66A99C0}"/>
                            </a:ext>
                          </a:extLst>
                        </p:cNvPr>
                        <p:cNvSpPr/>
                        <p:nvPr/>
                      </p:nvSpPr>
                      <p:spPr>
                        <a:xfrm rot="5400000">
                          <a:off x="4679218" y="3521749"/>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grpSp>
                <p:sp>
                  <p:nvSpPr>
                    <p:cNvPr id="390" name="矩形 389">
                      <a:extLst>
                        <a:ext uri="{FF2B5EF4-FFF2-40B4-BE49-F238E27FC236}">
                          <a16:creationId xmlns:a16="http://schemas.microsoft.com/office/drawing/2014/main" id="{B513D521-C02A-69C2-5FDC-4BB6AC532CA5}"/>
                        </a:ext>
                      </a:extLst>
                    </p:cNvPr>
                    <p:cNvSpPr/>
                    <p:nvPr/>
                  </p:nvSpPr>
                  <p:spPr>
                    <a:xfrm rot="5400000">
                      <a:off x="4019830" y="2888451"/>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388" name="五角星 387">
                    <a:extLst>
                      <a:ext uri="{FF2B5EF4-FFF2-40B4-BE49-F238E27FC236}">
                        <a16:creationId xmlns:a16="http://schemas.microsoft.com/office/drawing/2014/main" id="{7FE20BF8-EB5F-175B-21D4-3DD088678EFB}"/>
                      </a:ext>
                    </a:extLst>
                  </p:cNvPr>
                  <p:cNvSpPr>
                    <a:spLocks noChangeAspect="1"/>
                  </p:cNvSpPr>
                  <p:nvPr/>
                </p:nvSpPr>
                <p:spPr>
                  <a:xfrm>
                    <a:off x="2903026" y="3256679"/>
                    <a:ext cx="252000" cy="252000"/>
                  </a:xfrm>
                  <a:prstGeom prst="star5">
                    <a:avLst/>
                  </a:prstGeom>
                  <a:solidFill>
                    <a:srgbClr val="E53528"/>
                  </a:solidFill>
                  <a:ln>
                    <a:solidFill>
                      <a:srgbClr val="E535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grpSp>
            <p:sp>
              <p:nvSpPr>
                <p:cNvPr id="385" name="三角形 384">
                  <a:extLst>
                    <a:ext uri="{FF2B5EF4-FFF2-40B4-BE49-F238E27FC236}">
                      <a16:creationId xmlns:a16="http://schemas.microsoft.com/office/drawing/2014/main" id="{73FCEE4A-E394-087A-1F58-3B89E31FDFA8}"/>
                    </a:ext>
                  </a:extLst>
                </p:cNvPr>
                <p:cNvSpPr>
                  <a:spLocks noChangeAspect="1"/>
                </p:cNvSpPr>
                <p:nvPr/>
              </p:nvSpPr>
              <p:spPr>
                <a:xfrm rot="16200000">
                  <a:off x="2167530" y="3818596"/>
                  <a:ext cx="180000" cy="180000"/>
                </a:xfrm>
                <a:prstGeom prst="triangle">
                  <a:avLst>
                    <a:gd name="adj" fmla="val 44430"/>
                  </a:avLst>
                </a:prstGeom>
                <a:solidFill>
                  <a:srgbClr val="55B7E6"/>
                </a:solidFill>
                <a:ln>
                  <a:solidFill>
                    <a:srgbClr val="55B7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latin typeface="Arial" panose="020B0604020202020204" pitchFamily="34" charset="0"/>
                    <a:cs typeface="Arial" panose="020B0604020202020204" pitchFamily="34" charset="0"/>
                  </a:endParaRPr>
                </a:p>
              </p:txBody>
            </p:sp>
          </p:grpSp>
          <p:sp>
            <p:nvSpPr>
              <p:cNvPr id="408" name="椭圆 407">
                <a:extLst>
                  <a:ext uri="{FF2B5EF4-FFF2-40B4-BE49-F238E27FC236}">
                    <a16:creationId xmlns:a16="http://schemas.microsoft.com/office/drawing/2014/main" id="{F2DC2B12-ECAC-B0E0-E78B-7E50C9A366C8}"/>
                  </a:ext>
                </a:extLst>
              </p:cNvPr>
              <p:cNvSpPr>
                <a:spLocks noChangeAspect="1"/>
              </p:cNvSpPr>
              <p:nvPr/>
            </p:nvSpPr>
            <p:spPr>
              <a:xfrm>
                <a:off x="2559747" y="2718362"/>
                <a:ext cx="180000" cy="180000"/>
              </a:xfrm>
              <a:prstGeom prst="ellipse">
                <a:avLst/>
              </a:prstGeom>
              <a:solidFill>
                <a:srgbClr val="AADAF6"/>
              </a:solidFill>
              <a:ln>
                <a:solidFill>
                  <a:srgbClr val="AADA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latin typeface="Arial" panose="020B0604020202020204" pitchFamily="34" charset="0"/>
                  <a:cs typeface="Arial" panose="020B0604020202020204" pitchFamily="34" charset="0"/>
                </a:endParaRPr>
              </a:p>
            </p:txBody>
          </p:sp>
          <p:sp>
            <p:nvSpPr>
              <p:cNvPr id="410" name="椭圆 409">
                <a:extLst>
                  <a:ext uri="{FF2B5EF4-FFF2-40B4-BE49-F238E27FC236}">
                    <a16:creationId xmlns:a16="http://schemas.microsoft.com/office/drawing/2014/main" id="{E528E7AF-EC23-6C95-2AA4-1C85E0A8E91D}"/>
                  </a:ext>
                </a:extLst>
              </p:cNvPr>
              <p:cNvSpPr>
                <a:spLocks noChangeAspect="1"/>
              </p:cNvSpPr>
              <p:nvPr/>
            </p:nvSpPr>
            <p:spPr>
              <a:xfrm>
                <a:off x="3052798" y="2718362"/>
                <a:ext cx="180000" cy="180000"/>
              </a:xfrm>
              <a:prstGeom prst="ellipse">
                <a:avLst/>
              </a:prstGeom>
              <a:solidFill>
                <a:srgbClr val="AADAF6"/>
              </a:solidFill>
              <a:ln>
                <a:solidFill>
                  <a:srgbClr val="AADA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latin typeface="Arial" panose="020B0604020202020204" pitchFamily="34" charset="0"/>
                  <a:cs typeface="Arial" panose="020B0604020202020204" pitchFamily="34" charset="0"/>
                </a:endParaRPr>
              </a:p>
            </p:txBody>
          </p:sp>
        </p:grpSp>
        <p:grpSp>
          <p:nvGrpSpPr>
            <p:cNvPr id="84" name="组合 83">
              <a:extLst>
                <a:ext uri="{FF2B5EF4-FFF2-40B4-BE49-F238E27FC236}">
                  <a16:creationId xmlns:a16="http://schemas.microsoft.com/office/drawing/2014/main" id="{FE394F77-4156-71AB-061B-A4FD1556891E}"/>
                </a:ext>
              </a:extLst>
            </p:cNvPr>
            <p:cNvGrpSpPr/>
            <p:nvPr/>
          </p:nvGrpSpPr>
          <p:grpSpPr>
            <a:xfrm>
              <a:off x="3375872" y="104129"/>
              <a:ext cx="773886" cy="1926384"/>
              <a:chOff x="3068607" y="363947"/>
              <a:chExt cx="820605" cy="2400616"/>
            </a:xfrm>
          </p:grpSpPr>
          <p:sp>
            <p:nvSpPr>
              <p:cNvPr id="83" name="任意形状 82">
                <a:extLst>
                  <a:ext uri="{FF2B5EF4-FFF2-40B4-BE49-F238E27FC236}">
                    <a16:creationId xmlns:a16="http://schemas.microsoft.com/office/drawing/2014/main" id="{24B8C39D-6AA1-162C-7361-84D026F794FE}"/>
                  </a:ext>
                </a:extLst>
              </p:cNvPr>
              <p:cNvSpPr/>
              <p:nvPr/>
            </p:nvSpPr>
            <p:spPr>
              <a:xfrm>
                <a:off x="3795823" y="457200"/>
                <a:ext cx="10633" cy="701749"/>
              </a:xfrm>
              <a:custGeom>
                <a:avLst/>
                <a:gdLst>
                  <a:gd name="connsiteX0" fmla="*/ 10633 w 10633"/>
                  <a:gd name="connsiteY0" fmla="*/ 0 h 701749"/>
                  <a:gd name="connsiteX1" fmla="*/ 0 w 10633"/>
                  <a:gd name="connsiteY1" fmla="*/ 701749 h 701749"/>
                </a:gdLst>
                <a:ahLst/>
                <a:cxnLst>
                  <a:cxn ang="0">
                    <a:pos x="connsiteX0" y="connsiteY0"/>
                  </a:cxn>
                  <a:cxn ang="0">
                    <a:pos x="connsiteX1" y="connsiteY1"/>
                  </a:cxn>
                </a:cxnLst>
                <a:rect l="l" t="t" r="r" b="b"/>
                <a:pathLst>
                  <a:path w="10633" h="701749">
                    <a:moveTo>
                      <a:pt x="10633" y="0"/>
                    </a:moveTo>
                    <a:cubicBezTo>
                      <a:pt x="5316" y="289737"/>
                      <a:pt x="0" y="579475"/>
                      <a:pt x="0" y="701749"/>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sp>
            <p:nvSpPr>
              <p:cNvPr id="82" name="任意形状 81">
                <a:extLst>
                  <a:ext uri="{FF2B5EF4-FFF2-40B4-BE49-F238E27FC236}">
                    <a16:creationId xmlns:a16="http://schemas.microsoft.com/office/drawing/2014/main" id="{56654B11-13F9-6DEC-6F55-8633F08F63A6}"/>
                  </a:ext>
                </a:extLst>
              </p:cNvPr>
              <p:cNvSpPr/>
              <p:nvPr/>
            </p:nvSpPr>
            <p:spPr>
              <a:xfrm>
                <a:off x="3306726" y="1158949"/>
                <a:ext cx="106325" cy="467832"/>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81" name="任意形状 80">
                <a:extLst>
                  <a:ext uri="{FF2B5EF4-FFF2-40B4-BE49-F238E27FC236}">
                    <a16:creationId xmlns:a16="http://schemas.microsoft.com/office/drawing/2014/main" id="{63F41601-3449-6E0D-1658-8D11A73E3782}"/>
                  </a:ext>
                </a:extLst>
              </p:cNvPr>
              <p:cNvSpPr/>
              <p:nvPr/>
            </p:nvSpPr>
            <p:spPr>
              <a:xfrm>
                <a:off x="3140555" y="1180214"/>
                <a:ext cx="155538" cy="457200"/>
              </a:xfrm>
              <a:custGeom>
                <a:avLst/>
                <a:gdLst>
                  <a:gd name="connsiteX0" fmla="*/ 6682 w 155538"/>
                  <a:gd name="connsiteY0" fmla="*/ 0 h 457200"/>
                  <a:gd name="connsiteX1" fmla="*/ 17315 w 155538"/>
                  <a:gd name="connsiteY1" fmla="*/ 244549 h 457200"/>
                  <a:gd name="connsiteX2" fmla="*/ 155538 w 155538"/>
                  <a:gd name="connsiteY2" fmla="*/ 457200 h 457200"/>
                </a:gdLst>
                <a:ahLst/>
                <a:cxnLst>
                  <a:cxn ang="0">
                    <a:pos x="connsiteX0" y="connsiteY0"/>
                  </a:cxn>
                  <a:cxn ang="0">
                    <a:pos x="connsiteX1" y="connsiteY1"/>
                  </a:cxn>
                  <a:cxn ang="0">
                    <a:pos x="connsiteX2" y="connsiteY2"/>
                  </a:cxn>
                </a:cxnLst>
                <a:rect l="l" t="t" r="r" b="b"/>
                <a:pathLst>
                  <a:path w="155538" h="457200">
                    <a:moveTo>
                      <a:pt x="6682" y="0"/>
                    </a:moveTo>
                    <a:cubicBezTo>
                      <a:pt x="-406" y="84174"/>
                      <a:pt x="-7494" y="168349"/>
                      <a:pt x="17315" y="244549"/>
                    </a:cubicBezTo>
                    <a:cubicBezTo>
                      <a:pt x="42124" y="320749"/>
                      <a:pt x="130729" y="419986"/>
                      <a:pt x="155538" y="4572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80" name="组合 79">
                <a:extLst>
                  <a:ext uri="{FF2B5EF4-FFF2-40B4-BE49-F238E27FC236}">
                    <a16:creationId xmlns:a16="http://schemas.microsoft.com/office/drawing/2014/main" id="{38241B45-3BED-6011-6BB3-E7F397A13078}"/>
                  </a:ext>
                </a:extLst>
              </p:cNvPr>
              <p:cNvGrpSpPr/>
              <p:nvPr/>
            </p:nvGrpSpPr>
            <p:grpSpPr>
              <a:xfrm>
                <a:off x="3068607" y="363947"/>
                <a:ext cx="820605" cy="2400616"/>
                <a:chOff x="3066394" y="326080"/>
                <a:chExt cx="820605" cy="2400616"/>
              </a:xfrm>
            </p:grpSpPr>
            <p:grpSp>
              <p:nvGrpSpPr>
                <p:cNvPr id="57" name="组合 56">
                  <a:extLst>
                    <a:ext uri="{FF2B5EF4-FFF2-40B4-BE49-F238E27FC236}">
                      <a16:creationId xmlns:a16="http://schemas.microsoft.com/office/drawing/2014/main" id="{4F6CD286-110E-FFE1-37AE-A80430B9BA57}"/>
                    </a:ext>
                  </a:extLst>
                </p:cNvPr>
                <p:cNvGrpSpPr/>
                <p:nvPr/>
              </p:nvGrpSpPr>
              <p:grpSpPr>
                <a:xfrm>
                  <a:off x="3209323" y="1002866"/>
                  <a:ext cx="677676" cy="1723830"/>
                  <a:chOff x="947300" y="1352116"/>
                  <a:chExt cx="677676" cy="1723830"/>
                </a:xfrm>
              </p:grpSpPr>
              <p:grpSp>
                <p:nvGrpSpPr>
                  <p:cNvPr id="58" name="组合 57">
                    <a:extLst>
                      <a:ext uri="{FF2B5EF4-FFF2-40B4-BE49-F238E27FC236}">
                        <a16:creationId xmlns:a16="http://schemas.microsoft.com/office/drawing/2014/main" id="{A57EBAF5-9A06-FA34-DAF9-2703B11D8C56}"/>
                      </a:ext>
                    </a:extLst>
                  </p:cNvPr>
                  <p:cNvGrpSpPr/>
                  <p:nvPr/>
                </p:nvGrpSpPr>
                <p:grpSpPr>
                  <a:xfrm rot="5400000">
                    <a:off x="617371" y="1682045"/>
                    <a:ext cx="1337533" cy="677676"/>
                    <a:chOff x="200877" y="1941536"/>
                    <a:chExt cx="1337533" cy="677676"/>
                  </a:xfrm>
                </p:grpSpPr>
                <p:sp>
                  <p:nvSpPr>
                    <p:cNvPr id="61" name="任意形状 60">
                      <a:extLst>
                        <a:ext uri="{FF2B5EF4-FFF2-40B4-BE49-F238E27FC236}">
                          <a16:creationId xmlns:a16="http://schemas.microsoft.com/office/drawing/2014/main" id="{90A56920-06DB-09F7-E65B-41FDB6A013A3}"/>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62" name="任意形状 61">
                      <a:extLst>
                        <a:ext uri="{FF2B5EF4-FFF2-40B4-BE49-F238E27FC236}">
                          <a16:creationId xmlns:a16="http://schemas.microsoft.com/office/drawing/2014/main" id="{E915E070-227F-4105-4186-960394231C2E}"/>
                        </a:ext>
                      </a:extLst>
                    </p:cNvPr>
                    <p:cNvSpPr/>
                    <p:nvPr/>
                  </p:nvSpPr>
                  <p:spPr>
                    <a:xfrm>
                      <a:off x="321276" y="2026508"/>
                      <a:ext cx="1173892" cy="308570"/>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63" name="矩形 62">
                      <a:extLst>
                        <a:ext uri="{FF2B5EF4-FFF2-40B4-BE49-F238E27FC236}">
                          <a16:creationId xmlns:a16="http://schemas.microsoft.com/office/drawing/2014/main" id="{4925013D-C5E6-6B17-7D48-979638C222A6}"/>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64" name="矩形 63">
                      <a:extLst>
                        <a:ext uri="{FF2B5EF4-FFF2-40B4-BE49-F238E27FC236}">
                          <a16:creationId xmlns:a16="http://schemas.microsoft.com/office/drawing/2014/main" id="{C335DA56-3697-F745-CF37-A1BDD5929F2D}"/>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65" name="椭圆 64">
                      <a:extLst>
                        <a:ext uri="{FF2B5EF4-FFF2-40B4-BE49-F238E27FC236}">
                          <a16:creationId xmlns:a16="http://schemas.microsoft.com/office/drawing/2014/main" id="{B43CBC80-16F9-EB89-30E9-2B8EADDBE13D}"/>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66" name="椭圆 65">
                      <a:extLst>
                        <a:ext uri="{FF2B5EF4-FFF2-40B4-BE49-F238E27FC236}">
                          <a16:creationId xmlns:a16="http://schemas.microsoft.com/office/drawing/2014/main" id="{21536009-1443-7FE3-F439-17E6F83DECD8}"/>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67" name="椭圆 66">
                      <a:extLst>
                        <a:ext uri="{FF2B5EF4-FFF2-40B4-BE49-F238E27FC236}">
                          <a16:creationId xmlns:a16="http://schemas.microsoft.com/office/drawing/2014/main" id="{34F10ACD-8CAA-F779-EB61-D8831DE939CC}"/>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68" name="椭圆 67">
                      <a:extLst>
                        <a:ext uri="{FF2B5EF4-FFF2-40B4-BE49-F238E27FC236}">
                          <a16:creationId xmlns:a16="http://schemas.microsoft.com/office/drawing/2014/main" id="{37D8FC5A-4E8D-F461-5E34-B0BB75BE1C77}"/>
                        </a:ext>
                      </a:extLst>
                    </p:cNvPr>
                    <p:cNvSpPr>
                      <a:spLocks noChangeAspect="1"/>
                    </p:cNvSpPr>
                    <p:nvPr/>
                  </p:nvSpPr>
                  <p:spPr>
                    <a:xfrm>
                      <a:off x="200877" y="194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69" name="椭圆 68">
                      <a:extLst>
                        <a:ext uri="{FF2B5EF4-FFF2-40B4-BE49-F238E27FC236}">
                          <a16:creationId xmlns:a16="http://schemas.microsoft.com/office/drawing/2014/main" id="{D4DAAF22-D3D7-ED05-D280-06001B7276AA}"/>
                        </a:ext>
                      </a:extLst>
                    </p:cNvPr>
                    <p:cNvSpPr>
                      <a:spLocks noChangeAspect="1"/>
                    </p:cNvSpPr>
                    <p:nvPr/>
                  </p:nvSpPr>
                  <p:spPr>
                    <a:xfrm>
                      <a:off x="437371" y="194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grpSp>
              <p:sp>
                <p:nvSpPr>
                  <p:cNvPr id="59" name="文本框 58">
                    <a:extLst>
                      <a:ext uri="{FF2B5EF4-FFF2-40B4-BE49-F238E27FC236}">
                        <a16:creationId xmlns:a16="http://schemas.microsoft.com/office/drawing/2014/main" id="{799318DF-A4C6-590F-C55F-1AD978BE5FD9}"/>
                      </a:ext>
                    </a:extLst>
                  </p:cNvPr>
                  <p:cNvSpPr txBox="1"/>
                  <p:nvPr/>
                </p:nvSpPr>
                <p:spPr>
                  <a:xfrm>
                    <a:off x="984371" y="2773700"/>
                    <a:ext cx="563570" cy="302246"/>
                  </a:xfrm>
                  <a:prstGeom prst="rect">
                    <a:avLst/>
                  </a:prstGeom>
                  <a:noFill/>
                  <a:ln w="19050">
                    <a:solidFill>
                      <a:schemeClr val="tx1"/>
                    </a:solidFill>
                  </a:ln>
                </p:spPr>
                <p:txBody>
                  <a:bodyPr wrap="square" rtlCol="0">
                    <a:spAutoFit/>
                  </a:bodyPr>
                  <a:lstStyle/>
                  <a:p>
                    <a:pPr algn="ctr"/>
                    <a:r>
                      <a:rPr kumimoji="1" lang="en-US" altLang="zh-CN" sz="1050" dirty="0">
                        <a:latin typeface="Arial" panose="020B0604020202020204" pitchFamily="34" charset="0"/>
                        <a:cs typeface="Arial" panose="020B0604020202020204" pitchFamily="34" charset="0"/>
                      </a:rPr>
                      <a:t>Dol-P</a:t>
                    </a:r>
                    <a:endParaRPr kumimoji="1" lang="zh-CN" altLang="en-US" sz="1050" dirty="0">
                      <a:latin typeface="Arial" panose="020B0604020202020204" pitchFamily="34" charset="0"/>
                      <a:cs typeface="Arial" panose="020B0604020202020204" pitchFamily="34" charset="0"/>
                    </a:endParaRPr>
                  </a:p>
                </p:txBody>
              </p:sp>
              <p:cxnSp>
                <p:nvCxnSpPr>
                  <p:cNvPr id="60" name="直线连接符 59">
                    <a:extLst>
                      <a:ext uri="{FF2B5EF4-FFF2-40B4-BE49-F238E27FC236}">
                        <a16:creationId xmlns:a16="http://schemas.microsoft.com/office/drawing/2014/main" id="{3758FAF4-E015-F857-0839-F93580303279}"/>
                      </a:ext>
                    </a:extLst>
                  </p:cNvPr>
                  <p:cNvCxnSpPr>
                    <a:cxnSpLocks/>
                    <a:stCxn id="64" idx="3"/>
                    <a:endCxn id="59" idx="0"/>
                  </p:cNvCxnSpPr>
                  <p:nvPr/>
                </p:nvCxnSpPr>
                <p:spPr>
                  <a:xfrm>
                    <a:off x="1264748" y="2689650"/>
                    <a:ext cx="1409" cy="84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2" name="椭圆 71">
                  <a:extLst>
                    <a:ext uri="{FF2B5EF4-FFF2-40B4-BE49-F238E27FC236}">
                      <a16:creationId xmlns:a16="http://schemas.microsoft.com/office/drawing/2014/main" id="{197C389D-DFD2-2408-41A5-E99C9E83A32A}"/>
                    </a:ext>
                  </a:extLst>
                </p:cNvPr>
                <p:cNvSpPr>
                  <a:spLocks noChangeAspect="1"/>
                </p:cNvSpPr>
                <p:nvPr/>
              </p:nvSpPr>
              <p:spPr>
                <a:xfrm>
                  <a:off x="3695846" y="766791"/>
                  <a:ext cx="180000" cy="180000"/>
                </a:xfrm>
                <a:prstGeom prst="ellipse">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73" name="椭圆 72">
                  <a:extLst>
                    <a:ext uri="{FF2B5EF4-FFF2-40B4-BE49-F238E27FC236}">
                      <a16:creationId xmlns:a16="http://schemas.microsoft.com/office/drawing/2014/main" id="{5B4BCD1C-20DD-9400-75BC-97249982E0E8}"/>
                    </a:ext>
                  </a:extLst>
                </p:cNvPr>
                <p:cNvSpPr>
                  <a:spLocks noChangeAspect="1"/>
                </p:cNvSpPr>
                <p:nvPr/>
              </p:nvSpPr>
              <p:spPr>
                <a:xfrm>
                  <a:off x="3695846" y="546436"/>
                  <a:ext cx="180000" cy="180000"/>
                </a:xfrm>
                <a:prstGeom prst="ellipse">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74" name="椭圆 73">
                  <a:extLst>
                    <a:ext uri="{FF2B5EF4-FFF2-40B4-BE49-F238E27FC236}">
                      <a16:creationId xmlns:a16="http://schemas.microsoft.com/office/drawing/2014/main" id="{E4A359E3-387C-EFDE-E075-549B82A60710}"/>
                    </a:ext>
                  </a:extLst>
                </p:cNvPr>
                <p:cNvSpPr>
                  <a:spLocks noChangeAspect="1"/>
                </p:cNvSpPr>
                <p:nvPr/>
              </p:nvSpPr>
              <p:spPr>
                <a:xfrm>
                  <a:off x="3695846" y="326080"/>
                  <a:ext cx="180000" cy="180000"/>
                </a:xfrm>
                <a:prstGeom prst="ellipse">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76" name="椭圆 75">
                  <a:extLst>
                    <a:ext uri="{FF2B5EF4-FFF2-40B4-BE49-F238E27FC236}">
                      <a16:creationId xmlns:a16="http://schemas.microsoft.com/office/drawing/2014/main" id="{6A4BEBAA-7D99-5710-B455-795D9731DED1}"/>
                    </a:ext>
                  </a:extLst>
                </p:cNvPr>
                <p:cNvSpPr>
                  <a:spLocks noChangeAspect="1"/>
                </p:cNvSpPr>
                <p:nvPr/>
              </p:nvSpPr>
              <p:spPr>
                <a:xfrm rot="5400000">
                  <a:off x="3319062"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77" name="椭圆 76">
                  <a:extLst>
                    <a:ext uri="{FF2B5EF4-FFF2-40B4-BE49-F238E27FC236}">
                      <a16:creationId xmlns:a16="http://schemas.microsoft.com/office/drawing/2014/main" id="{E82C6B7D-AB07-23C4-F3F5-F64BBBA938EF}"/>
                    </a:ext>
                  </a:extLst>
                </p:cNvPr>
                <p:cNvSpPr>
                  <a:spLocks noChangeAspect="1"/>
                </p:cNvSpPr>
                <p:nvPr/>
              </p:nvSpPr>
              <p:spPr>
                <a:xfrm rot="5400000">
                  <a:off x="3318485" y="103380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78" name="椭圆 77">
                  <a:extLst>
                    <a:ext uri="{FF2B5EF4-FFF2-40B4-BE49-F238E27FC236}">
                      <a16:creationId xmlns:a16="http://schemas.microsoft.com/office/drawing/2014/main" id="{9A61BDCC-4041-6D65-318B-A11274350E73}"/>
                    </a:ext>
                  </a:extLst>
                </p:cNvPr>
                <p:cNvSpPr>
                  <a:spLocks noChangeAspect="1"/>
                </p:cNvSpPr>
                <p:nvPr/>
              </p:nvSpPr>
              <p:spPr>
                <a:xfrm rot="5400000">
                  <a:off x="3066971"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79" name="椭圆 78">
                  <a:extLst>
                    <a:ext uri="{FF2B5EF4-FFF2-40B4-BE49-F238E27FC236}">
                      <a16:creationId xmlns:a16="http://schemas.microsoft.com/office/drawing/2014/main" id="{5071DDB9-4229-D820-AB28-3D12427BF126}"/>
                    </a:ext>
                  </a:extLst>
                </p:cNvPr>
                <p:cNvSpPr>
                  <a:spLocks noChangeAspect="1"/>
                </p:cNvSpPr>
                <p:nvPr/>
              </p:nvSpPr>
              <p:spPr>
                <a:xfrm rot="5400000">
                  <a:off x="3066394" y="103380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grpSp>
        </p:grpSp>
        <p:grpSp>
          <p:nvGrpSpPr>
            <p:cNvPr id="85" name="组合 84">
              <a:extLst>
                <a:ext uri="{FF2B5EF4-FFF2-40B4-BE49-F238E27FC236}">
                  <a16:creationId xmlns:a16="http://schemas.microsoft.com/office/drawing/2014/main" id="{3A7FAC24-7841-895A-6C36-20B376F9DDB0}"/>
                </a:ext>
              </a:extLst>
            </p:cNvPr>
            <p:cNvGrpSpPr/>
            <p:nvPr/>
          </p:nvGrpSpPr>
          <p:grpSpPr>
            <a:xfrm>
              <a:off x="4441305" y="131890"/>
              <a:ext cx="773886" cy="1933734"/>
              <a:chOff x="3068607" y="363947"/>
              <a:chExt cx="820605" cy="2409775"/>
            </a:xfrm>
          </p:grpSpPr>
          <p:sp>
            <p:nvSpPr>
              <p:cNvPr id="86" name="任意形状 85">
                <a:extLst>
                  <a:ext uri="{FF2B5EF4-FFF2-40B4-BE49-F238E27FC236}">
                    <a16:creationId xmlns:a16="http://schemas.microsoft.com/office/drawing/2014/main" id="{BEAD1E5D-1689-FBE1-8AE2-5AC3EBA8D3B1}"/>
                  </a:ext>
                </a:extLst>
              </p:cNvPr>
              <p:cNvSpPr/>
              <p:nvPr/>
            </p:nvSpPr>
            <p:spPr>
              <a:xfrm>
                <a:off x="3795823" y="457200"/>
                <a:ext cx="10633" cy="701749"/>
              </a:xfrm>
              <a:custGeom>
                <a:avLst/>
                <a:gdLst>
                  <a:gd name="connsiteX0" fmla="*/ 10633 w 10633"/>
                  <a:gd name="connsiteY0" fmla="*/ 0 h 701749"/>
                  <a:gd name="connsiteX1" fmla="*/ 0 w 10633"/>
                  <a:gd name="connsiteY1" fmla="*/ 701749 h 701749"/>
                </a:gdLst>
                <a:ahLst/>
                <a:cxnLst>
                  <a:cxn ang="0">
                    <a:pos x="connsiteX0" y="connsiteY0"/>
                  </a:cxn>
                  <a:cxn ang="0">
                    <a:pos x="connsiteX1" y="connsiteY1"/>
                  </a:cxn>
                </a:cxnLst>
                <a:rect l="l" t="t" r="r" b="b"/>
                <a:pathLst>
                  <a:path w="10633" h="701749">
                    <a:moveTo>
                      <a:pt x="10633" y="0"/>
                    </a:moveTo>
                    <a:cubicBezTo>
                      <a:pt x="5316" y="289737"/>
                      <a:pt x="0" y="579475"/>
                      <a:pt x="0" y="701749"/>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sp>
            <p:nvSpPr>
              <p:cNvPr id="87" name="任意形状 86">
                <a:extLst>
                  <a:ext uri="{FF2B5EF4-FFF2-40B4-BE49-F238E27FC236}">
                    <a16:creationId xmlns:a16="http://schemas.microsoft.com/office/drawing/2014/main" id="{8E699B32-D2D5-55E8-10D1-D3AEEFF0B8DD}"/>
                  </a:ext>
                </a:extLst>
              </p:cNvPr>
              <p:cNvSpPr/>
              <p:nvPr/>
            </p:nvSpPr>
            <p:spPr>
              <a:xfrm>
                <a:off x="3306726" y="1158949"/>
                <a:ext cx="106325" cy="467832"/>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88" name="任意形状 87">
                <a:extLst>
                  <a:ext uri="{FF2B5EF4-FFF2-40B4-BE49-F238E27FC236}">
                    <a16:creationId xmlns:a16="http://schemas.microsoft.com/office/drawing/2014/main" id="{2FCF1A0D-ECB8-3771-93DC-6F8EF4FBC0C3}"/>
                  </a:ext>
                </a:extLst>
              </p:cNvPr>
              <p:cNvSpPr/>
              <p:nvPr/>
            </p:nvSpPr>
            <p:spPr>
              <a:xfrm>
                <a:off x="3140555" y="1180214"/>
                <a:ext cx="155538" cy="457200"/>
              </a:xfrm>
              <a:custGeom>
                <a:avLst/>
                <a:gdLst>
                  <a:gd name="connsiteX0" fmla="*/ 6682 w 155538"/>
                  <a:gd name="connsiteY0" fmla="*/ 0 h 457200"/>
                  <a:gd name="connsiteX1" fmla="*/ 17315 w 155538"/>
                  <a:gd name="connsiteY1" fmla="*/ 244549 h 457200"/>
                  <a:gd name="connsiteX2" fmla="*/ 155538 w 155538"/>
                  <a:gd name="connsiteY2" fmla="*/ 457200 h 457200"/>
                </a:gdLst>
                <a:ahLst/>
                <a:cxnLst>
                  <a:cxn ang="0">
                    <a:pos x="connsiteX0" y="connsiteY0"/>
                  </a:cxn>
                  <a:cxn ang="0">
                    <a:pos x="connsiteX1" y="connsiteY1"/>
                  </a:cxn>
                  <a:cxn ang="0">
                    <a:pos x="connsiteX2" y="connsiteY2"/>
                  </a:cxn>
                </a:cxnLst>
                <a:rect l="l" t="t" r="r" b="b"/>
                <a:pathLst>
                  <a:path w="155538" h="457200">
                    <a:moveTo>
                      <a:pt x="6682" y="0"/>
                    </a:moveTo>
                    <a:cubicBezTo>
                      <a:pt x="-406" y="84174"/>
                      <a:pt x="-7494" y="168349"/>
                      <a:pt x="17315" y="244549"/>
                    </a:cubicBezTo>
                    <a:cubicBezTo>
                      <a:pt x="42124" y="320749"/>
                      <a:pt x="130729" y="419986"/>
                      <a:pt x="155538" y="4572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89" name="组合 88">
                <a:extLst>
                  <a:ext uri="{FF2B5EF4-FFF2-40B4-BE49-F238E27FC236}">
                    <a16:creationId xmlns:a16="http://schemas.microsoft.com/office/drawing/2014/main" id="{D30ED3D0-086A-9DF8-B58D-C51BF7CDBC1D}"/>
                  </a:ext>
                </a:extLst>
              </p:cNvPr>
              <p:cNvGrpSpPr/>
              <p:nvPr/>
            </p:nvGrpSpPr>
            <p:grpSpPr>
              <a:xfrm>
                <a:off x="3068607" y="363947"/>
                <a:ext cx="820605" cy="2409775"/>
                <a:chOff x="3066394" y="326080"/>
                <a:chExt cx="820605" cy="2409775"/>
              </a:xfrm>
            </p:grpSpPr>
            <p:grpSp>
              <p:nvGrpSpPr>
                <p:cNvPr id="90" name="组合 89">
                  <a:extLst>
                    <a:ext uri="{FF2B5EF4-FFF2-40B4-BE49-F238E27FC236}">
                      <a16:creationId xmlns:a16="http://schemas.microsoft.com/office/drawing/2014/main" id="{B76B928E-63F8-0A83-63A0-10BDF91CA441}"/>
                    </a:ext>
                  </a:extLst>
                </p:cNvPr>
                <p:cNvGrpSpPr/>
                <p:nvPr/>
              </p:nvGrpSpPr>
              <p:grpSpPr>
                <a:xfrm>
                  <a:off x="3209323" y="1002866"/>
                  <a:ext cx="677676" cy="1732989"/>
                  <a:chOff x="947300" y="1352116"/>
                  <a:chExt cx="677676" cy="1732989"/>
                </a:xfrm>
              </p:grpSpPr>
              <p:grpSp>
                <p:nvGrpSpPr>
                  <p:cNvPr id="98" name="组合 97">
                    <a:extLst>
                      <a:ext uri="{FF2B5EF4-FFF2-40B4-BE49-F238E27FC236}">
                        <a16:creationId xmlns:a16="http://schemas.microsoft.com/office/drawing/2014/main" id="{E7F3A851-E52F-6C29-0003-156765D226E9}"/>
                      </a:ext>
                    </a:extLst>
                  </p:cNvPr>
                  <p:cNvGrpSpPr/>
                  <p:nvPr/>
                </p:nvGrpSpPr>
                <p:grpSpPr>
                  <a:xfrm rot="5400000">
                    <a:off x="617371" y="1682045"/>
                    <a:ext cx="1337533" cy="677676"/>
                    <a:chOff x="200877" y="1941536"/>
                    <a:chExt cx="1337533" cy="677676"/>
                  </a:xfrm>
                </p:grpSpPr>
                <p:sp>
                  <p:nvSpPr>
                    <p:cNvPr id="101" name="任意形状 100">
                      <a:extLst>
                        <a:ext uri="{FF2B5EF4-FFF2-40B4-BE49-F238E27FC236}">
                          <a16:creationId xmlns:a16="http://schemas.microsoft.com/office/drawing/2014/main" id="{F09AF57E-8C79-59BF-4E81-E7A2847790DA}"/>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02" name="任意形状 101">
                      <a:extLst>
                        <a:ext uri="{FF2B5EF4-FFF2-40B4-BE49-F238E27FC236}">
                          <a16:creationId xmlns:a16="http://schemas.microsoft.com/office/drawing/2014/main" id="{D3F60365-2963-6EA4-409E-1C0183663A54}"/>
                        </a:ext>
                      </a:extLst>
                    </p:cNvPr>
                    <p:cNvSpPr/>
                    <p:nvPr/>
                  </p:nvSpPr>
                  <p:spPr>
                    <a:xfrm>
                      <a:off x="321276" y="2026508"/>
                      <a:ext cx="1173892" cy="308570"/>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03" name="矩形 102">
                      <a:extLst>
                        <a:ext uri="{FF2B5EF4-FFF2-40B4-BE49-F238E27FC236}">
                          <a16:creationId xmlns:a16="http://schemas.microsoft.com/office/drawing/2014/main" id="{42B6ADBE-2CD0-8A81-F50E-191E58398A04}"/>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04" name="矩形 103">
                      <a:extLst>
                        <a:ext uri="{FF2B5EF4-FFF2-40B4-BE49-F238E27FC236}">
                          <a16:creationId xmlns:a16="http://schemas.microsoft.com/office/drawing/2014/main" id="{C9380C4C-FCEE-0A5F-8C6B-BABD1A9E13F3}"/>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05" name="椭圆 104">
                      <a:extLst>
                        <a:ext uri="{FF2B5EF4-FFF2-40B4-BE49-F238E27FC236}">
                          <a16:creationId xmlns:a16="http://schemas.microsoft.com/office/drawing/2014/main" id="{C944EA3D-8695-1AB2-8436-D48E1F0FA5E5}"/>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06" name="椭圆 105">
                      <a:extLst>
                        <a:ext uri="{FF2B5EF4-FFF2-40B4-BE49-F238E27FC236}">
                          <a16:creationId xmlns:a16="http://schemas.microsoft.com/office/drawing/2014/main" id="{DFA43911-E558-CD8E-0912-88F575A2B77A}"/>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07" name="椭圆 106">
                      <a:extLst>
                        <a:ext uri="{FF2B5EF4-FFF2-40B4-BE49-F238E27FC236}">
                          <a16:creationId xmlns:a16="http://schemas.microsoft.com/office/drawing/2014/main" id="{4F38D1A7-D56C-13FE-674A-67BE5A067421}"/>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108" name="椭圆 107">
                      <a:extLst>
                        <a:ext uri="{FF2B5EF4-FFF2-40B4-BE49-F238E27FC236}">
                          <a16:creationId xmlns:a16="http://schemas.microsoft.com/office/drawing/2014/main" id="{E11634C4-2B6E-899D-1B89-ED8CE9F1331A}"/>
                        </a:ext>
                      </a:extLst>
                    </p:cNvPr>
                    <p:cNvSpPr>
                      <a:spLocks noChangeAspect="1"/>
                    </p:cNvSpPr>
                    <p:nvPr/>
                  </p:nvSpPr>
                  <p:spPr>
                    <a:xfrm>
                      <a:off x="200877" y="194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109" name="椭圆 108">
                      <a:extLst>
                        <a:ext uri="{FF2B5EF4-FFF2-40B4-BE49-F238E27FC236}">
                          <a16:creationId xmlns:a16="http://schemas.microsoft.com/office/drawing/2014/main" id="{B9E2F206-DC74-BBE1-D120-0630253560B9}"/>
                        </a:ext>
                      </a:extLst>
                    </p:cNvPr>
                    <p:cNvSpPr>
                      <a:spLocks noChangeAspect="1"/>
                    </p:cNvSpPr>
                    <p:nvPr/>
                  </p:nvSpPr>
                  <p:spPr>
                    <a:xfrm>
                      <a:off x="437371" y="194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grpSp>
              <p:sp>
                <p:nvSpPr>
                  <p:cNvPr id="99" name="文本框 98">
                    <a:extLst>
                      <a:ext uri="{FF2B5EF4-FFF2-40B4-BE49-F238E27FC236}">
                        <a16:creationId xmlns:a16="http://schemas.microsoft.com/office/drawing/2014/main" id="{926FEEBB-FC16-DE1A-8828-D61988073668}"/>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100" name="直线连接符 99">
                    <a:extLst>
                      <a:ext uri="{FF2B5EF4-FFF2-40B4-BE49-F238E27FC236}">
                        <a16:creationId xmlns:a16="http://schemas.microsoft.com/office/drawing/2014/main" id="{0354DCAB-EE6F-8624-C4CD-7CA136C5D10F}"/>
                      </a:ext>
                    </a:extLst>
                  </p:cNvPr>
                  <p:cNvCxnSpPr>
                    <a:cxnSpLocks/>
                    <a:stCxn id="104" idx="3"/>
                    <a:endCxn id="99" idx="0"/>
                  </p:cNvCxnSpPr>
                  <p:nvPr/>
                </p:nvCxnSpPr>
                <p:spPr>
                  <a:xfrm>
                    <a:off x="1264748" y="2689650"/>
                    <a:ext cx="1409" cy="84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91" name="椭圆 90">
                  <a:extLst>
                    <a:ext uri="{FF2B5EF4-FFF2-40B4-BE49-F238E27FC236}">
                      <a16:creationId xmlns:a16="http://schemas.microsoft.com/office/drawing/2014/main" id="{063D4DAD-1EBE-82E7-97CC-600029349218}"/>
                    </a:ext>
                  </a:extLst>
                </p:cNvPr>
                <p:cNvSpPr>
                  <a:spLocks noChangeAspect="1"/>
                </p:cNvSpPr>
                <p:nvPr/>
              </p:nvSpPr>
              <p:spPr>
                <a:xfrm>
                  <a:off x="3695846" y="766791"/>
                  <a:ext cx="180000" cy="180000"/>
                </a:xfrm>
                <a:prstGeom prst="ellipse">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92" name="椭圆 91">
                  <a:extLst>
                    <a:ext uri="{FF2B5EF4-FFF2-40B4-BE49-F238E27FC236}">
                      <a16:creationId xmlns:a16="http://schemas.microsoft.com/office/drawing/2014/main" id="{B6E899A9-38D5-8581-C4B6-0C1808B1E06C}"/>
                    </a:ext>
                  </a:extLst>
                </p:cNvPr>
                <p:cNvSpPr>
                  <a:spLocks noChangeAspect="1"/>
                </p:cNvSpPr>
                <p:nvPr/>
              </p:nvSpPr>
              <p:spPr>
                <a:xfrm>
                  <a:off x="3695846" y="546436"/>
                  <a:ext cx="180000" cy="180000"/>
                </a:xfrm>
                <a:prstGeom prst="ellipse">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93" name="椭圆 92">
                  <a:extLst>
                    <a:ext uri="{FF2B5EF4-FFF2-40B4-BE49-F238E27FC236}">
                      <a16:creationId xmlns:a16="http://schemas.microsoft.com/office/drawing/2014/main" id="{603AE666-2BC3-97B9-E963-20B78D210BA4}"/>
                    </a:ext>
                  </a:extLst>
                </p:cNvPr>
                <p:cNvSpPr>
                  <a:spLocks noChangeAspect="1"/>
                </p:cNvSpPr>
                <p:nvPr/>
              </p:nvSpPr>
              <p:spPr>
                <a:xfrm>
                  <a:off x="3695846" y="326080"/>
                  <a:ext cx="180000" cy="180000"/>
                </a:xfrm>
                <a:prstGeom prst="ellipse">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94" name="椭圆 93">
                  <a:extLst>
                    <a:ext uri="{FF2B5EF4-FFF2-40B4-BE49-F238E27FC236}">
                      <a16:creationId xmlns:a16="http://schemas.microsoft.com/office/drawing/2014/main" id="{A92E684D-B665-02BD-7A25-38FBA273003B}"/>
                    </a:ext>
                  </a:extLst>
                </p:cNvPr>
                <p:cNvSpPr>
                  <a:spLocks noChangeAspect="1"/>
                </p:cNvSpPr>
                <p:nvPr/>
              </p:nvSpPr>
              <p:spPr>
                <a:xfrm rot="5400000">
                  <a:off x="3319062"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95" name="椭圆 94">
                  <a:extLst>
                    <a:ext uri="{FF2B5EF4-FFF2-40B4-BE49-F238E27FC236}">
                      <a16:creationId xmlns:a16="http://schemas.microsoft.com/office/drawing/2014/main" id="{D38D56FD-C633-6715-F718-0A51D9825CB7}"/>
                    </a:ext>
                  </a:extLst>
                </p:cNvPr>
                <p:cNvSpPr>
                  <a:spLocks noChangeAspect="1"/>
                </p:cNvSpPr>
                <p:nvPr/>
              </p:nvSpPr>
              <p:spPr>
                <a:xfrm rot="5400000">
                  <a:off x="3318485" y="103380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96" name="椭圆 95">
                  <a:extLst>
                    <a:ext uri="{FF2B5EF4-FFF2-40B4-BE49-F238E27FC236}">
                      <a16:creationId xmlns:a16="http://schemas.microsoft.com/office/drawing/2014/main" id="{C5586B1D-459C-9A2F-2543-D78E7735BD4B}"/>
                    </a:ext>
                  </a:extLst>
                </p:cNvPr>
                <p:cNvSpPr>
                  <a:spLocks noChangeAspect="1"/>
                </p:cNvSpPr>
                <p:nvPr/>
              </p:nvSpPr>
              <p:spPr>
                <a:xfrm rot="5400000">
                  <a:off x="3066971"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97" name="椭圆 96">
                  <a:extLst>
                    <a:ext uri="{FF2B5EF4-FFF2-40B4-BE49-F238E27FC236}">
                      <a16:creationId xmlns:a16="http://schemas.microsoft.com/office/drawing/2014/main" id="{D85AF5B9-A2AC-4E1E-083D-146AA23BF8BC}"/>
                    </a:ext>
                  </a:extLst>
                </p:cNvPr>
                <p:cNvSpPr>
                  <a:spLocks noChangeAspect="1"/>
                </p:cNvSpPr>
                <p:nvPr/>
              </p:nvSpPr>
              <p:spPr>
                <a:xfrm rot="5400000">
                  <a:off x="3066394" y="103380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grpSp>
        </p:grpSp>
        <p:grpSp>
          <p:nvGrpSpPr>
            <p:cNvPr id="40" name="组合 39">
              <a:extLst>
                <a:ext uri="{FF2B5EF4-FFF2-40B4-BE49-F238E27FC236}">
                  <a16:creationId xmlns:a16="http://schemas.microsoft.com/office/drawing/2014/main" id="{276B5478-E86C-CFCC-F8CF-5FF2B8801112}"/>
                </a:ext>
              </a:extLst>
            </p:cNvPr>
            <p:cNvGrpSpPr/>
            <p:nvPr/>
          </p:nvGrpSpPr>
          <p:grpSpPr>
            <a:xfrm>
              <a:off x="1893575" y="360961"/>
              <a:ext cx="639095" cy="1383295"/>
              <a:chOff x="947300" y="1352116"/>
              <a:chExt cx="677676" cy="1723830"/>
            </a:xfrm>
          </p:grpSpPr>
          <p:grpSp>
            <p:nvGrpSpPr>
              <p:cNvPr id="31" name="组合 30">
                <a:extLst>
                  <a:ext uri="{FF2B5EF4-FFF2-40B4-BE49-F238E27FC236}">
                    <a16:creationId xmlns:a16="http://schemas.microsoft.com/office/drawing/2014/main" id="{F21262BB-3957-3CF8-2309-6998F62659B7}"/>
                  </a:ext>
                </a:extLst>
              </p:cNvPr>
              <p:cNvGrpSpPr/>
              <p:nvPr/>
            </p:nvGrpSpPr>
            <p:grpSpPr>
              <a:xfrm rot="5400000">
                <a:off x="617371" y="1682045"/>
                <a:ext cx="1337533" cy="677676"/>
                <a:chOff x="200877" y="1941536"/>
                <a:chExt cx="1337533" cy="677676"/>
              </a:xfrm>
            </p:grpSpPr>
            <p:sp>
              <p:nvSpPr>
                <p:cNvPr id="30" name="任意形状 29">
                  <a:extLst>
                    <a:ext uri="{FF2B5EF4-FFF2-40B4-BE49-F238E27FC236}">
                      <a16:creationId xmlns:a16="http://schemas.microsoft.com/office/drawing/2014/main" id="{BE56B6FA-249B-DA08-A1A8-5535A3EB2071}"/>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29" name="任意形状 28">
                  <a:extLst>
                    <a:ext uri="{FF2B5EF4-FFF2-40B4-BE49-F238E27FC236}">
                      <a16:creationId xmlns:a16="http://schemas.microsoft.com/office/drawing/2014/main" id="{28F67DCA-0DB5-A2CF-7126-51A5C02ABCD8}"/>
                    </a:ext>
                  </a:extLst>
                </p:cNvPr>
                <p:cNvSpPr/>
                <p:nvPr/>
              </p:nvSpPr>
              <p:spPr>
                <a:xfrm>
                  <a:off x="321276" y="2026508"/>
                  <a:ext cx="1173892" cy="308570"/>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6" name="矩形 15">
                  <a:extLst>
                    <a:ext uri="{FF2B5EF4-FFF2-40B4-BE49-F238E27FC236}">
                      <a16:creationId xmlns:a16="http://schemas.microsoft.com/office/drawing/2014/main" id="{A846B9AD-10F9-65D4-33CE-1E1D654DF013}"/>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7" name="矩形 16">
                  <a:extLst>
                    <a:ext uri="{FF2B5EF4-FFF2-40B4-BE49-F238E27FC236}">
                      <a16:creationId xmlns:a16="http://schemas.microsoft.com/office/drawing/2014/main" id="{FF0FA21B-86F9-81FA-0125-F6CCA5FED310}"/>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8" name="椭圆 17">
                  <a:extLst>
                    <a:ext uri="{FF2B5EF4-FFF2-40B4-BE49-F238E27FC236}">
                      <a16:creationId xmlns:a16="http://schemas.microsoft.com/office/drawing/2014/main" id="{4A917941-4C60-6F98-E0FE-687117744CE2}"/>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0" name="椭圆 19">
                  <a:extLst>
                    <a:ext uri="{FF2B5EF4-FFF2-40B4-BE49-F238E27FC236}">
                      <a16:creationId xmlns:a16="http://schemas.microsoft.com/office/drawing/2014/main" id="{D8479A0C-8184-FF2D-D04E-9130E5F20A44}"/>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1" name="椭圆 20">
                  <a:extLst>
                    <a:ext uri="{FF2B5EF4-FFF2-40B4-BE49-F238E27FC236}">
                      <a16:creationId xmlns:a16="http://schemas.microsoft.com/office/drawing/2014/main" id="{06983E25-DA7D-9E34-C083-E6B513A6DDC4}"/>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2" name="椭圆 21">
                  <a:extLst>
                    <a:ext uri="{FF2B5EF4-FFF2-40B4-BE49-F238E27FC236}">
                      <a16:creationId xmlns:a16="http://schemas.microsoft.com/office/drawing/2014/main" id="{BE35689F-6A86-5940-4ACD-51CD733F60E9}"/>
                    </a:ext>
                  </a:extLst>
                </p:cNvPr>
                <p:cNvSpPr>
                  <a:spLocks noChangeAspect="1"/>
                </p:cNvSpPr>
                <p:nvPr/>
              </p:nvSpPr>
              <p:spPr>
                <a:xfrm>
                  <a:off x="200877" y="194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23" name="椭圆 22">
                  <a:extLst>
                    <a:ext uri="{FF2B5EF4-FFF2-40B4-BE49-F238E27FC236}">
                      <a16:creationId xmlns:a16="http://schemas.microsoft.com/office/drawing/2014/main" id="{976283AD-471E-AB73-681E-3B851A264D50}"/>
                    </a:ext>
                  </a:extLst>
                </p:cNvPr>
                <p:cNvSpPr>
                  <a:spLocks noChangeAspect="1"/>
                </p:cNvSpPr>
                <p:nvPr/>
              </p:nvSpPr>
              <p:spPr>
                <a:xfrm>
                  <a:off x="437371" y="194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grpSp>
          <p:sp>
            <p:nvSpPr>
              <p:cNvPr id="32" name="文本框 31">
                <a:extLst>
                  <a:ext uri="{FF2B5EF4-FFF2-40B4-BE49-F238E27FC236}">
                    <a16:creationId xmlns:a16="http://schemas.microsoft.com/office/drawing/2014/main" id="{C1BC4047-E6CD-D69B-4AF7-DC57C3384226}"/>
                  </a:ext>
                </a:extLst>
              </p:cNvPr>
              <p:cNvSpPr txBox="1"/>
              <p:nvPr/>
            </p:nvSpPr>
            <p:spPr>
              <a:xfrm>
                <a:off x="984371" y="2773700"/>
                <a:ext cx="563570" cy="302246"/>
              </a:xfrm>
              <a:prstGeom prst="rect">
                <a:avLst/>
              </a:prstGeom>
              <a:noFill/>
              <a:ln w="19050">
                <a:solidFill>
                  <a:schemeClr val="tx1"/>
                </a:solidFill>
              </a:ln>
            </p:spPr>
            <p:txBody>
              <a:bodyPr wrap="square" rtlCol="0">
                <a:spAutoFit/>
              </a:bodyPr>
              <a:lstStyle/>
              <a:p>
                <a:pPr algn="ctr"/>
                <a:r>
                  <a:rPr kumimoji="1" lang="en-US" altLang="zh-CN" sz="1050" dirty="0">
                    <a:latin typeface="Arial" panose="020B0604020202020204" pitchFamily="34" charset="0"/>
                    <a:cs typeface="Arial" panose="020B0604020202020204" pitchFamily="34" charset="0"/>
                  </a:rPr>
                  <a:t>Dol-P</a:t>
                </a:r>
                <a:endParaRPr kumimoji="1" lang="zh-CN" altLang="en-US" sz="1050" dirty="0">
                  <a:latin typeface="Arial" panose="020B0604020202020204" pitchFamily="34" charset="0"/>
                  <a:cs typeface="Arial" panose="020B0604020202020204" pitchFamily="34" charset="0"/>
                </a:endParaRPr>
              </a:p>
            </p:txBody>
          </p:sp>
          <p:cxnSp>
            <p:nvCxnSpPr>
              <p:cNvPr id="36" name="直线连接符 35">
                <a:extLst>
                  <a:ext uri="{FF2B5EF4-FFF2-40B4-BE49-F238E27FC236}">
                    <a16:creationId xmlns:a16="http://schemas.microsoft.com/office/drawing/2014/main" id="{5D3D277D-9937-67C0-A548-669ADC355985}"/>
                  </a:ext>
                </a:extLst>
              </p:cNvPr>
              <p:cNvCxnSpPr>
                <a:cxnSpLocks/>
                <a:stCxn id="17" idx="3"/>
                <a:endCxn id="32" idx="0"/>
              </p:cNvCxnSpPr>
              <p:nvPr/>
            </p:nvCxnSpPr>
            <p:spPr>
              <a:xfrm>
                <a:off x="1264747" y="2689649"/>
                <a:ext cx="1410" cy="84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5" name="组合 54">
              <a:extLst>
                <a:ext uri="{FF2B5EF4-FFF2-40B4-BE49-F238E27FC236}">
                  <a16:creationId xmlns:a16="http://schemas.microsoft.com/office/drawing/2014/main" id="{10E6DEAC-CA72-1B86-A6F3-9D781CD976AF}"/>
                </a:ext>
              </a:extLst>
            </p:cNvPr>
            <p:cNvGrpSpPr/>
            <p:nvPr/>
          </p:nvGrpSpPr>
          <p:grpSpPr>
            <a:xfrm>
              <a:off x="367601" y="1247145"/>
              <a:ext cx="531485" cy="454427"/>
              <a:chOff x="1095994" y="2263766"/>
              <a:chExt cx="563570" cy="566296"/>
            </a:xfrm>
          </p:grpSpPr>
          <p:sp>
            <p:nvSpPr>
              <p:cNvPr id="51" name="矩形 50">
                <a:extLst>
                  <a:ext uri="{FF2B5EF4-FFF2-40B4-BE49-F238E27FC236}">
                    <a16:creationId xmlns:a16="http://schemas.microsoft.com/office/drawing/2014/main" id="{D088E981-CE34-FCB2-3E3E-4338DC7775B6}"/>
                  </a:ext>
                </a:extLst>
              </p:cNvPr>
              <p:cNvSpPr/>
              <p:nvPr/>
            </p:nvSpPr>
            <p:spPr>
              <a:xfrm rot="5400000">
                <a:off x="1286371" y="2263766"/>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EE602C15-F1BB-0087-1756-EF5B6417916C}"/>
                  </a:ext>
                </a:extLst>
              </p:cNvPr>
              <p:cNvSpPr txBox="1"/>
              <p:nvPr/>
            </p:nvSpPr>
            <p:spPr>
              <a:xfrm>
                <a:off x="1095994" y="2527816"/>
                <a:ext cx="563570" cy="302246"/>
              </a:xfrm>
              <a:prstGeom prst="rect">
                <a:avLst/>
              </a:prstGeom>
              <a:noFill/>
              <a:ln w="19050">
                <a:solidFill>
                  <a:schemeClr val="tx1"/>
                </a:solidFill>
              </a:ln>
            </p:spPr>
            <p:txBody>
              <a:bodyPr wrap="square" rtlCol="0">
                <a:spAutoFit/>
              </a:bodyPr>
              <a:lstStyle/>
              <a:p>
                <a:pPr algn="ctr"/>
                <a:r>
                  <a:rPr kumimoji="1" lang="en-US" altLang="zh-CN" sz="1050" dirty="0">
                    <a:latin typeface="Arial" panose="020B0604020202020204" pitchFamily="34" charset="0"/>
                    <a:cs typeface="Arial" panose="020B0604020202020204" pitchFamily="34" charset="0"/>
                  </a:rPr>
                  <a:t>Dol-P</a:t>
                </a:r>
                <a:endParaRPr kumimoji="1" lang="zh-CN" altLang="en-US" sz="1050" dirty="0">
                  <a:latin typeface="Arial" panose="020B0604020202020204" pitchFamily="34" charset="0"/>
                  <a:cs typeface="Arial" panose="020B0604020202020204" pitchFamily="34" charset="0"/>
                </a:endParaRPr>
              </a:p>
            </p:txBody>
          </p:sp>
          <p:cxnSp>
            <p:nvCxnSpPr>
              <p:cNvPr id="53" name="直线连接符 52">
                <a:extLst>
                  <a:ext uri="{FF2B5EF4-FFF2-40B4-BE49-F238E27FC236}">
                    <a16:creationId xmlns:a16="http://schemas.microsoft.com/office/drawing/2014/main" id="{3C00EE94-31D0-83B7-BFCE-6481E1DE77DC}"/>
                  </a:ext>
                </a:extLst>
              </p:cNvPr>
              <p:cNvCxnSpPr>
                <a:cxnSpLocks/>
                <a:stCxn id="51" idx="3"/>
                <a:endCxn id="52" idx="0"/>
              </p:cNvCxnSpPr>
              <p:nvPr/>
            </p:nvCxnSpPr>
            <p:spPr>
              <a:xfrm>
                <a:off x="1376371" y="2443767"/>
                <a:ext cx="1408" cy="840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0" name="组合 109">
              <a:extLst>
                <a:ext uri="{FF2B5EF4-FFF2-40B4-BE49-F238E27FC236}">
                  <a16:creationId xmlns:a16="http://schemas.microsoft.com/office/drawing/2014/main" id="{957C414E-C4ED-2F00-963A-F77B03E88E36}"/>
                </a:ext>
              </a:extLst>
            </p:cNvPr>
            <p:cNvGrpSpPr/>
            <p:nvPr/>
          </p:nvGrpSpPr>
          <p:grpSpPr>
            <a:xfrm>
              <a:off x="5689269" y="674189"/>
              <a:ext cx="773886" cy="1390644"/>
              <a:chOff x="3068607" y="1040733"/>
              <a:chExt cx="820605" cy="1732989"/>
            </a:xfrm>
          </p:grpSpPr>
          <p:sp>
            <p:nvSpPr>
              <p:cNvPr id="112" name="任意形状 111">
                <a:extLst>
                  <a:ext uri="{FF2B5EF4-FFF2-40B4-BE49-F238E27FC236}">
                    <a16:creationId xmlns:a16="http://schemas.microsoft.com/office/drawing/2014/main" id="{42F64586-7A1D-233E-868B-31EC0E8809E7}"/>
                  </a:ext>
                </a:extLst>
              </p:cNvPr>
              <p:cNvSpPr/>
              <p:nvPr/>
            </p:nvSpPr>
            <p:spPr>
              <a:xfrm>
                <a:off x="3306726" y="1158949"/>
                <a:ext cx="106325" cy="467832"/>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13" name="任意形状 112">
                <a:extLst>
                  <a:ext uri="{FF2B5EF4-FFF2-40B4-BE49-F238E27FC236}">
                    <a16:creationId xmlns:a16="http://schemas.microsoft.com/office/drawing/2014/main" id="{D0D81C85-89F6-A51F-2CE5-F9CD0E0ED0CD}"/>
                  </a:ext>
                </a:extLst>
              </p:cNvPr>
              <p:cNvSpPr/>
              <p:nvPr/>
            </p:nvSpPr>
            <p:spPr>
              <a:xfrm>
                <a:off x="3140555" y="1180214"/>
                <a:ext cx="155538" cy="457200"/>
              </a:xfrm>
              <a:custGeom>
                <a:avLst/>
                <a:gdLst>
                  <a:gd name="connsiteX0" fmla="*/ 6682 w 155538"/>
                  <a:gd name="connsiteY0" fmla="*/ 0 h 457200"/>
                  <a:gd name="connsiteX1" fmla="*/ 17315 w 155538"/>
                  <a:gd name="connsiteY1" fmla="*/ 244549 h 457200"/>
                  <a:gd name="connsiteX2" fmla="*/ 155538 w 155538"/>
                  <a:gd name="connsiteY2" fmla="*/ 457200 h 457200"/>
                </a:gdLst>
                <a:ahLst/>
                <a:cxnLst>
                  <a:cxn ang="0">
                    <a:pos x="connsiteX0" y="connsiteY0"/>
                  </a:cxn>
                  <a:cxn ang="0">
                    <a:pos x="connsiteX1" y="connsiteY1"/>
                  </a:cxn>
                  <a:cxn ang="0">
                    <a:pos x="connsiteX2" y="connsiteY2"/>
                  </a:cxn>
                </a:cxnLst>
                <a:rect l="l" t="t" r="r" b="b"/>
                <a:pathLst>
                  <a:path w="155538" h="457200">
                    <a:moveTo>
                      <a:pt x="6682" y="0"/>
                    </a:moveTo>
                    <a:cubicBezTo>
                      <a:pt x="-406" y="84174"/>
                      <a:pt x="-7494" y="168349"/>
                      <a:pt x="17315" y="244549"/>
                    </a:cubicBezTo>
                    <a:cubicBezTo>
                      <a:pt x="42124" y="320749"/>
                      <a:pt x="130729" y="419986"/>
                      <a:pt x="155538" y="4572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114" name="组合 113">
                <a:extLst>
                  <a:ext uri="{FF2B5EF4-FFF2-40B4-BE49-F238E27FC236}">
                    <a16:creationId xmlns:a16="http://schemas.microsoft.com/office/drawing/2014/main" id="{F0CB4539-0A07-5C9C-5614-5C83B9A8BC7E}"/>
                  </a:ext>
                </a:extLst>
              </p:cNvPr>
              <p:cNvGrpSpPr/>
              <p:nvPr/>
            </p:nvGrpSpPr>
            <p:grpSpPr>
              <a:xfrm>
                <a:off x="3068607" y="1040733"/>
                <a:ext cx="820605" cy="1732989"/>
                <a:chOff x="3066394" y="1002866"/>
                <a:chExt cx="820605" cy="1732989"/>
              </a:xfrm>
            </p:grpSpPr>
            <p:grpSp>
              <p:nvGrpSpPr>
                <p:cNvPr id="115" name="组合 114">
                  <a:extLst>
                    <a:ext uri="{FF2B5EF4-FFF2-40B4-BE49-F238E27FC236}">
                      <a16:creationId xmlns:a16="http://schemas.microsoft.com/office/drawing/2014/main" id="{C61892B1-1345-F690-98ED-538D4CA545DE}"/>
                    </a:ext>
                  </a:extLst>
                </p:cNvPr>
                <p:cNvGrpSpPr/>
                <p:nvPr/>
              </p:nvGrpSpPr>
              <p:grpSpPr>
                <a:xfrm>
                  <a:off x="3209323" y="1002866"/>
                  <a:ext cx="677676" cy="1732989"/>
                  <a:chOff x="947300" y="1352116"/>
                  <a:chExt cx="677676" cy="1732989"/>
                </a:xfrm>
              </p:grpSpPr>
              <p:grpSp>
                <p:nvGrpSpPr>
                  <p:cNvPr id="123" name="组合 122">
                    <a:extLst>
                      <a:ext uri="{FF2B5EF4-FFF2-40B4-BE49-F238E27FC236}">
                        <a16:creationId xmlns:a16="http://schemas.microsoft.com/office/drawing/2014/main" id="{0F4E1DE0-82AF-7208-E624-DCC512271BC2}"/>
                      </a:ext>
                    </a:extLst>
                  </p:cNvPr>
                  <p:cNvGrpSpPr/>
                  <p:nvPr/>
                </p:nvGrpSpPr>
                <p:grpSpPr>
                  <a:xfrm rot="5400000">
                    <a:off x="617371" y="1682045"/>
                    <a:ext cx="1337533" cy="677676"/>
                    <a:chOff x="200877" y="1941536"/>
                    <a:chExt cx="1337533" cy="677676"/>
                  </a:xfrm>
                </p:grpSpPr>
                <p:sp>
                  <p:nvSpPr>
                    <p:cNvPr id="126" name="任意形状 125">
                      <a:extLst>
                        <a:ext uri="{FF2B5EF4-FFF2-40B4-BE49-F238E27FC236}">
                          <a16:creationId xmlns:a16="http://schemas.microsoft.com/office/drawing/2014/main" id="{354414F7-27BD-D8EF-0096-3CD147D72325}"/>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27" name="任意形状 126">
                      <a:extLst>
                        <a:ext uri="{FF2B5EF4-FFF2-40B4-BE49-F238E27FC236}">
                          <a16:creationId xmlns:a16="http://schemas.microsoft.com/office/drawing/2014/main" id="{C0E346F5-13E9-8C2B-1497-8AD0B5B68F5E}"/>
                        </a:ext>
                      </a:extLst>
                    </p:cNvPr>
                    <p:cNvSpPr/>
                    <p:nvPr/>
                  </p:nvSpPr>
                  <p:spPr>
                    <a:xfrm>
                      <a:off x="321276" y="2026508"/>
                      <a:ext cx="1173892" cy="308570"/>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128" name="矩形 127">
                      <a:extLst>
                        <a:ext uri="{FF2B5EF4-FFF2-40B4-BE49-F238E27FC236}">
                          <a16:creationId xmlns:a16="http://schemas.microsoft.com/office/drawing/2014/main" id="{EE271289-8FAC-5BB6-E56C-6474103B8584}"/>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29" name="矩形 128">
                      <a:extLst>
                        <a:ext uri="{FF2B5EF4-FFF2-40B4-BE49-F238E27FC236}">
                          <a16:creationId xmlns:a16="http://schemas.microsoft.com/office/drawing/2014/main" id="{457B8F1D-0BDE-0C20-1871-576DCF613308}"/>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30" name="椭圆 129">
                      <a:extLst>
                        <a:ext uri="{FF2B5EF4-FFF2-40B4-BE49-F238E27FC236}">
                          <a16:creationId xmlns:a16="http://schemas.microsoft.com/office/drawing/2014/main" id="{6AFB3673-59B2-392B-449E-3084AC950262}"/>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31" name="椭圆 130">
                      <a:extLst>
                        <a:ext uri="{FF2B5EF4-FFF2-40B4-BE49-F238E27FC236}">
                          <a16:creationId xmlns:a16="http://schemas.microsoft.com/office/drawing/2014/main" id="{2EA8E895-ADDE-3C1E-5651-E4B1E8B14EBF}"/>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32" name="椭圆 131">
                      <a:extLst>
                        <a:ext uri="{FF2B5EF4-FFF2-40B4-BE49-F238E27FC236}">
                          <a16:creationId xmlns:a16="http://schemas.microsoft.com/office/drawing/2014/main" id="{3BEDF7C1-2150-DC24-F9A2-4230B5D2A02A}"/>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133" name="椭圆 132">
                      <a:extLst>
                        <a:ext uri="{FF2B5EF4-FFF2-40B4-BE49-F238E27FC236}">
                          <a16:creationId xmlns:a16="http://schemas.microsoft.com/office/drawing/2014/main" id="{2B670C18-847E-7208-2E57-A8860E7F0F12}"/>
                        </a:ext>
                      </a:extLst>
                    </p:cNvPr>
                    <p:cNvSpPr>
                      <a:spLocks noChangeAspect="1"/>
                    </p:cNvSpPr>
                    <p:nvPr/>
                  </p:nvSpPr>
                  <p:spPr>
                    <a:xfrm>
                      <a:off x="200877" y="194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134" name="椭圆 133">
                      <a:extLst>
                        <a:ext uri="{FF2B5EF4-FFF2-40B4-BE49-F238E27FC236}">
                          <a16:creationId xmlns:a16="http://schemas.microsoft.com/office/drawing/2014/main" id="{788B34AA-A1AF-0DF9-05D4-B445E04E25E6}"/>
                        </a:ext>
                      </a:extLst>
                    </p:cNvPr>
                    <p:cNvSpPr>
                      <a:spLocks noChangeAspect="1"/>
                    </p:cNvSpPr>
                    <p:nvPr/>
                  </p:nvSpPr>
                  <p:spPr>
                    <a:xfrm>
                      <a:off x="437371" y="194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grpSp>
              <p:sp>
                <p:nvSpPr>
                  <p:cNvPr id="124" name="文本框 123">
                    <a:extLst>
                      <a:ext uri="{FF2B5EF4-FFF2-40B4-BE49-F238E27FC236}">
                        <a16:creationId xmlns:a16="http://schemas.microsoft.com/office/drawing/2014/main" id="{B08CA0A9-EE2D-04FB-A325-664C61B7EE7F}"/>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125" name="直线连接符 124">
                    <a:extLst>
                      <a:ext uri="{FF2B5EF4-FFF2-40B4-BE49-F238E27FC236}">
                        <a16:creationId xmlns:a16="http://schemas.microsoft.com/office/drawing/2014/main" id="{C165F1D3-113F-5225-660A-02EA31A9CC25}"/>
                      </a:ext>
                    </a:extLst>
                  </p:cNvPr>
                  <p:cNvCxnSpPr>
                    <a:cxnSpLocks/>
                    <a:stCxn id="129" idx="3"/>
                    <a:endCxn id="124" idx="0"/>
                  </p:cNvCxnSpPr>
                  <p:nvPr/>
                </p:nvCxnSpPr>
                <p:spPr>
                  <a:xfrm>
                    <a:off x="1264748" y="2689650"/>
                    <a:ext cx="1409" cy="84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9" name="椭圆 118">
                  <a:extLst>
                    <a:ext uri="{FF2B5EF4-FFF2-40B4-BE49-F238E27FC236}">
                      <a16:creationId xmlns:a16="http://schemas.microsoft.com/office/drawing/2014/main" id="{DBA0A4CD-A17E-90E7-1A16-3EB566260532}"/>
                    </a:ext>
                  </a:extLst>
                </p:cNvPr>
                <p:cNvSpPr>
                  <a:spLocks noChangeAspect="1"/>
                </p:cNvSpPr>
                <p:nvPr/>
              </p:nvSpPr>
              <p:spPr>
                <a:xfrm rot="5400000">
                  <a:off x="3319062"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20" name="椭圆 119">
                  <a:extLst>
                    <a:ext uri="{FF2B5EF4-FFF2-40B4-BE49-F238E27FC236}">
                      <a16:creationId xmlns:a16="http://schemas.microsoft.com/office/drawing/2014/main" id="{8C3A5744-D71B-78B8-DBA8-F6E1BA038837}"/>
                    </a:ext>
                  </a:extLst>
                </p:cNvPr>
                <p:cNvSpPr>
                  <a:spLocks noChangeAspect="1"/>
                </p:cNvSpPr>
                <p:nvPr/>
              </p:nvSpPr>
              <p:spPr>
                <a:xfrm rot="5400000">
                  <a:off x="3318485" y="103380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21" name="椭圆 120">
                  <a:extLst>
                    <a:ext uri="{FF2B5EF4-FFF2-40B4-BE49-F238E27FC236}">
                      <a16:creationId xmlns:a16="http://schemas.microsoft.com/office/drawing/2014/main" id="{06EC8CBE-D358-DD4C-9972-0B51395C778A}"/>
                    </a:ext>
                  </a:extLst>
                </p:cNvPr>
                <p:cNvSpPr>
                  <a:spLocks noChangeAspect="1"/>
                </p:cNvSpPr>
                <p:nvPr/>
              </p:nvSpPr>
              <p:spPr>
                <a:xfrm rot="5400000">
                  <a:off x="3066971"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122" name="椭圆 121">
                  <a:extLst>
                    <a:ext uri="{FF2B5EF4-FFF2-40B4-BE49-F238E27FC236}">
                      <a16:creationId xmlns:a16="http://schemas.microsoft.com/office/drawing/2014/main" id="{E92B1354-C053-E1E4-4C42-21B2B83F2572}"/>
                    </a:ext>
                  </a:extLst>
                </p:cNvPr>
                <p:cNvSpPr>
                  <a:spLocks noChangeAspect="1"/>
                </p:cNvSpPr>
                <p:nvPr/>
              </p:nvSpPr>
              <p:spPr>
                <a:xfrm rot="5400000">
                  <a:off x="3066394" y="103380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grpSp>
        </p:grpSp>
        <p:sp>
          <p:nvSpPr>
            <p:cNvPr id="450" name="文本框 449">
              <a:extLst>
                <a:ext uri="{FF2B5EF4-FFF2-40B4-BE49-F238E27FC236}">
                  <a16:creationId xmlns:a16="http://schemas.microsoft.com/office/drawing/2014/main" id="{F9B3B940-4DE8-1366-3A41-9713C5F97EA3}"/>
                </a:ext>
              </a:extLst>
            </p:cNvPr>
            <p:cNvSpPr txBox="1"/>
            <p:nvPr/>
          </p:nvSpPr>
          <p:spPr>
            <a:xfrm>
              <a:off x="696868" y="1086474"/>
              <a:ext cx="1255472" cy="25391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050" b="1" dirty="0">
                  <a:solidFill>
                    <a:srgbClr val="5B89D8"/>
                  </a:solidFill>
                  <a:latin typeface="Arial" panose="020B0604020202020204" pitchFamily="34" charset="0"/>
                  <a:cs typeface="Arial" panose="020B0604020202020204" pitchFamily="34" charset="0"/>
                </a:rPr>
                <a:t>ALG</a:t>
              </a:r>
              <a:r>
                <a:rPr kumimoji="1" lang="zh-CN" altLang="en-US" sz="1050" b="1" dirty="0">
                  <a:solidFill>
                    <a:srgbClr val="5B89D8"/>
                  </a:solidFill>
                  <a:latin typeface="Arial" panose="020B0604020202020204" pitchFamily="34" charset="0"/>
                  <a:cs typeface="Arial" panose="020B0604020202020204" pitchFamily="34" charset="0"/>
                </a:rPr>
                <a:t> </a:t>
              </a:r>
              <a:r>
                <a:rPr kumimoji="1" lang="en-US" altLang="zh-CN" sz="1050" b="1" dirty="0">
                  <a:solidFill>
                    <a:srgbClr val="FF0000"/>
                  </a:solidFill>
                  <a:latin typeface="Arial" panose="020B0604020202020204" pitchFamily="34" charset="0"/>
                  <a:cs typeface="Arial" panose="020B0604020202020204" pitchFamily="34" charset="0"/>
                </a:rPr>
                <a:t>1</a:t>
              </a:r>
              <a:r>
                <a:rPr kumimoji="1" lang="en-US" altLang="zh-CN" sz="1050" b="1" dirty="0">
                  <a:solidFill>
                    <a:srgbClr val="5B89D8"/>
                  </a:solidFill>
                  <a:latin typeface="Arial" panose="020B0604020202020204" pitchFamily="34" charset="0"/>
                  <a:cs typeface="Arial" panose="020B0604020202020204" pitchFamily="34" charset="0"/>
                </a:rPr>
                <a:t>,3,</a:t>
              </a:r>
              <a:r>
                <a:rPr kumimoji="1" lang="en-US" altLang="zh-CN" sz="1050" b="1" dirty="0">
                  <a:solidFill>
                    <a:srgbClr val="FF0000"/>
                  </a:solidFill>
                  <a:latin typeface="Arial" panose="020B0604020202020204" pitchFamily="34" charset="0"/>
                  <a:cs typeface="Arial" panose="020B0604020202020204" pitchFamily="34" charset="0"/>
                </a:rPr>
                <a:t>11</a:t>
              </a:r>
              <a:r>
                <a:rPr kumimoji="1" lang="en-US" altLang="zh-CN" sz="1050" b="1" dirty="0">
                  <a:solidFill>
                    <a:srgbClr val="5B89D8"/>
                  </a:solidFill>
                  <a:latin typeface="Arial" panose="020B0604020202020204" pitchFamily="34" charset="0"/>
                  <a:cs typeface="Arial" panose="020B0604020202020204" pitchFamily="34" charset="0"/>
                </a:rPr>
                <a:t>,13,14</a:t>
              </a:r>
              <a:endParaRPr kumimoji="1" lang="zh-CN" altLang="en-US" sz="1050" b="1" dirty="0">
                <a:solidFill>
                  <a:srgbClr val="5B89D8"/>
                </a:solidFill>
                <a:latin typeface="Arial" panose="020B0604020202020204" pitchFamily="34" charset="0"/>
                <a:cs typeface="Arial" panose="020B0604020202020204" pitchFamily="34" charset="0"/>
              </a:endParaRPr>
            </a:p>
          </p:txBody>
        </p:sp>
        <p:sp>
          <p:nvSpPr>
            <p:cNvPr id="451" name="文本框 450">
              <a:extLst>
                <a:ext uri="{FF2B5EF4-FFF2-40B4-BE49-F238E27FC236}">
                  <a16:creationId xmlns:a16="http://schemas.microsoft.com/office/drawing/2014/main" id="{DB34099C-CC76-DC35-3088-057FF4C28826}"/>
                </a:ext>
              </a:extLst>
            </p:cNvPr>
            <p:cNvSpPr txBox="1"/>
            <p:nvPr/>
          </p:nvSpPr>
          <p:spPr>
            <a:xfrm>
              <a:off x="2293883" y="1129291"/>
              <a:ext cx="1292340" cy="25391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050" b="1" dirty="0">
                  <a:solidFill>
                    <a:srgbClr val="5B89D8"/>
                  </a:solidFill>
                  <a:latin typeface="Arial" panose="020B0604020202020204" pitchFamily="34" charset="0"/>
                  <a:cs typeface="Arial" panose="020B0604020202020204" pitchFamily="34" charset="0"/>
                </a:rPr>
                <a:t>ALG</a:t>
              </a:r>
              <a:r>
                <a:rPr kumimoji="1" lang="zh-CN" altLang="en-US" sz="1050" b="1" dirty="0">
                  <a:solidFill>
                    <a:srgbClr val="5B89D8"/>
                  </a:solidFill>
                  <a:latin typeface="Arial" panose="020B0604020202020204" pitchFamily="34" charset="0"/>
                  <a:cs typeface="Arial" panose="020B0604020202020204" pitchFamily="34" charset="0"/>
                </a:rPr>
                <a:t> </a:t>
              </a:r>
              <a:r>
                <a:rPr kumimoji="1" lang="en-US" altLang="zh-CN" sz="1050" b="1" dirty="0">
                  <a:solidFill>
                    <a:srgbClr val="5B89D8"/>
                  </a:solidFill>
                  <a:latin typeface="Arial" panose="020B0604020202020204" pitchFamily="34" charset="0"/>
                  <a:cs typeface="Arial" panose="020B0604020202020204" pitchFamily="34" charset="0"/>
                </a:rPr>
                <a:t>3,6,8,</a:t>
              </a:r>
              <a:r>
                <a:rPr kumimoji="1" lang="en-US" altLang="zh-CN" sz="1050" b="1" dirty="0">
                  <a:solidFill>
                    <a:srgbClr val="FF0000"/>
                  </a:solidFill>
                  <a:latin typeface="Arial" panose="020B0604020202020204" pitchFamily="34" charset="0"/>
                  <a:cs typeface="Arial" panose="020B0604020202020204" pitchFamily="34" charset="0"/>
                </a:rPr>
                <a:t>9</a:t>
              </a:r>
              <a:r>
                <a:rPr kumimoji="1" lang="en-US" altLang="zh-CN" sz="1050" b="1" dirty="0">
                  <a:solidFill>
                    <a:srgbClr val="5B89D8"/>
                  </a:solidFill>
                  <a:latin typeface="Arial" panose="020B0604020202020204" pitchFamily="34" charset="0"/>
                  <a:cs typeface="Arial" panose="020B0604020202020204" pitchFamily="34" charset="0"/>
                </a:rPr>
                <a:t>,</a:t>
              </a:r>
              <a:r>
                <a:rPr kumimoji="1" lang="en-US" altLang="zh-CN" sz="1050" b="1" dirty="0">
                  <a:solidFill>
                    <a:srgbClr val="FF0000"/>
                  </a:solidFill>
                  <a:latin typeface="Arial" panose="020B0604020202020204" pitchFamily="34" charset="0"/>
                  <a:cs typeface="Arial" panose="020B0604020202020204" pitchFamily="34" charset="0"/>
                </a:rPr>
                <a:t>10</a:t>
              </a:r>
              <a:r>
                <a:rPr kumimoji="1" lang="en-US" altLang="zh-CN" sz="1050" b="1" dirty="0">
                  <a:solidFill>
                    <a:srgbClr val="5B89D8"/>
                  </a:solidFill>
                  <a:latin typeface="Arial" panose="020B0604020202020204" pitchFamily="34" charset="0"/>
                  <a:cs typeface="Arial" panose="020B0604020202020204" pitchFamily="34" charset="0"/>
                </a:rPr>
                <a:t>,12</a:t>
              </a:r>
              <a:endParaRPr kumimoji="1" lang="zh-CN" altLang="en-US" sz="1050" b="1" dirty="0">
                <a:solidFill>
                  <a:srgbClr val="5B89D8"/>
                </a:solidFill>
                <a:latin typeface="Arial" panose="020B0604020202020204" pitchFamily="34" charset="0"/>
                <a:cs typeface="Arial" panose="020B0604020202020204" pitchFamily="34" charset="0"/>
              </a:endParaRPr>
            </a:p>
          </p:txBody>
        </p:sp>
        <p:sp>
          <p:nvSpPr>
            <p:cNvPr id="452" name="文本框 451">
              <a:extLst>
                <a:ext uri="{FF2B5EF4-FFF2-40B4-BE49-F238E27FC236}">
                  <a16:creationId xmlns:a16="http://schemas.microsoft.com/office/drawing/2014/main" id="{5AB96C59-BD00-1EA5-B7D2-07BDBFECC5D9}"/>
                </a:ext>
              </a:extLst>
            </p:cNvPr>
            <p:cNvSpPr txBox="1"/>
            <p:nvPr/>
          </p:nvSpPr>
          <p:spPr>
            <a:xfrm>
              <a:off x="3967680" y="1359383"/>
              <a:ext cx="606256" cy="3385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600" b="1" dirty="0">
                  <a:solidFill>
                    <a:srgbClr val="FF0000"/>
                  </a:solidFill>
                  <a:latin typeface="Arial" panose="020B0604020202020204" pitchFamily="34" charset="0"/>
                  <a:cs typeface="Arial" panose="020B0604020202020204" pitchFamily="34" charset="0"/>
                </a:rPr>
                <a:t>OST</a:t>
              </a:r>
              <a:endParaRPr kumimoji="1" lang="zh-CN" altLang="en-US" sz="1050" b="1" dirty="0">
                <a:solidFill>
                  <a:srgbClr val="FF0000"/>
                </a:solidFill>
                <a:latin typeface="Arial" panose="020B0604020202020204" pitchFamily="34" charset="0"/>
                <a:cs typeface="Arial" panose="020B0604020202020204" pitchFamily="34" charset="0"/>
              </a:endParaRPr>
            </a:p>
          </p:txBody>
        </p:sp>
        <p:cxnSp>
          <p:nvCxnSpPr>
            <p:cNvPr id="453" name="直线箭头连接符 452">
              <a:extLst>
                <a:ext uri="{FF2B5EF4-FFF2-40B4-BE49-F238E27FC236}">
                  <a16:creationId xmlns:a16="http://schemas.microsoft.com/office/drawing/2014/main" id="{F050FCB3-EC2E-13E4-B447-04A37CE2C1B6}"/>
                </a:ext>
              </a:extLst>
            </p:cNvPr>
            <p:cNvCxnSpPr>
              <a:cxnSpLocks/>
            </p:cNvCxnSpPr>
            <p:nvPr/>
          </p:nvCxnSpPr>
          <p:spPr>
            <a:xfrm>
              <a:off x="747418" y="1340390"/>
              <a:ext cx="1324068" cy="0"/>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cxnSp>
          <p:nvCxnSpPr>
            <p:cNvPr id="456" name="直线箭头连接符 455">
              <a:extLst>
                <a:ext uri="{FF2B5EF4-FFF2-40B4-BE49-F238E27FC236}">
                  <a16:creationId xmlns:a16="http://schemas.microsoft.com/office/drawing/2014/main" id="{B45BFA57-50A9-DE59-3CCA-AE0587FF0C79}"/>
                </a:ext>
              </a:extLst>
            </p:cNvPr>
            <p:cNvCxnSpPr>
              <a:cxnSpLocks/>
            </p:cNvCxnSpPr>
            <p:nvPr/>
          </p:nvCxnSpPr>
          <p:spPr>
            <a:xfrm>
              <a:off x="2364719" y="1346038"/>
              <a:ext cx="1324068" cy="0"/>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cxnSp>
          <p:nvCxnSpPr>
            <p:cNvPr id="457" name="直线箭头连接符 456">
              <a:extLst>
                <a:ext uri="{FF2B5EF4-FFF2-40B4-BE49-F238E27FC236}">
                  <a16:creationId xmlns:a16="http://schemas.microsoft.com/office/drawing/2014/main" id="{1A69DD9A-2E91-8FD3-84D0-6419798784E4}"/>
                </a:ext>
              </a:extLst>
            </p:cNvPr>
            <p:cNvCxnSpPr>
              <a:cxnSpLocks/>
            </p:cNvCxnSpPr>
            <p:nvPr/>
          </p:nvCxnSpPr>
          <p:spPr>
            <a:xfrm>
              <a:off x="3934572" y="1671125"/>
              <a:ext cx="753438" cy="0"/>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459" name="文本框 458">
              <a:extLst>
                <a:ext uri="{FF2B5EF4-FFF2-40B4-BE49-F238E27FC236}">
                  <a16:creationId xmlns:a16="http://schemas.microsoft.com/office/drawing/2014/main" id="{B15DD90F-FA23-0EAD-512C-026588CA2F99}"/>
                </a:ext>
              </a:extLst>
            </p:cNvPr>
            <p:cNvSpPr txBox="1"/>
            <p:nvPr/>
          </p:nvSpPr>
          <p:spPr>
            <a:xfrm>
              <a:off x="5012685" y="1384943"/>
              <a:ext cx="754118" cy="3233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600" b="1" dirty="0">
                  <a:solidFill>
                    <a:srgbClr val="5B89D8"/>
                  </a:solidFill>
                  <a:latin typeface="Arial" panose="020B0604020202020204" pitchFamily="34" charset="0"/>
                  <a:cs typeface="Arial" panose="020B0604020202020204" pitchFamily="34" charset="0"/>
                </a:rPr>
                <a:t>GCSII</a:t>
              </a:r>
              <a:endParaRPr kumimoji="1" lang="zh-CN" altLang="en-US" sz="1600" b="1" dirty="0">
                <a:solidFill>
                  <a:srgbClr val="5B89D8"/>
                </a:solidFill>
                <a:latin typeface="Arial" panose="020B0604020202020204" pitchFamily="34" charset="0"/>
                <a:cs typeface="Arial" panose="020B0604020202020204" pitchFamily="34" charset="0"/>
              </a:endParaRPr>
            </a:p>
          </p:txBody>
        </p:sp>
        <p:cxnSp>
          <p:nvCxnSpPr>
            <p:cNvPr id="460" name="直线箭头连接符 459">
              <a:extLst>
                <a:ext uri="{FF2B5EF4-FFF2-40B4-BE49-F238E27FC236}">
                  <a16:creationId xmlns:a16="http://schemas.microsoft.com/office/drawing/2014/main" id="{99091345-EC2A-26EE-EBBE-287B640F1E48}"/>
                </a:ext>
              </a:extLst>
            </p:cNvPr>
            <p:cNvCxnSpPr>
              <a:cxnSpLocks/>
            </p:cNvCxnSpPr>
            <p:nvPr/>
          </p:nvCxnSpPr>
          <p:spPr>
            <a:xfrm>
              <a:off x="5107322" y="1703614"/>
              <a:ext cx="753438" cy="0"/>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cxnSp>
          <p:nvCxnSpPr>
            <p:cNvPr id="463" name="直线箭头连接符 462">
              <a:extLst>
                <a:ext uri="{FF2B5EF4-FFF2-40B4-BE49-F238E27FC236}">
                  <a16:creationId xmlns:a16="http://schemas.microsoft.com/office/drawing/2014/main" id="{09D51F70-9305-34FE-8810-A4E34705295E}"/>
                </a:ext>
              </a:extLst>
            </p:cNvPr>
            <p:cNvCxnSpPr>
              <a:cxnSpLocks/>
            </p:cNvCxnSpPr>
            <p:nvPr/>
          </p:nvCxnSpPr>
          <p:spPr>
            <a:xfrm>
              <a:off x="6479669" y="1884324"/>
              <a:ext cx="1998929" cy="815239"/>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465" name="文本框 464">
              <a:extLst>
                <a:ext uri="{FF2B5EF4-FFF2-40B4-BE49-F238E27FC236}">
                  <a16:creationId xmlns:a16="http://schemas.microsoft.com/office/drawing/2014/main" id="{F3939FC0-C4D9-24F9-A7CD-3B1210879DFF}"/>
                </a:ext>
              </a:extLst>
            </p:cNvPr>
            <p:cNvSpPr txBox="1"/>
            <p:nvPr/>
          </p:nvSpPr>
          <p:spPr>
            <a:xfrm rot="1531133">
              <a:off x="7142176" y="1985653"/>
              <a:ext cx="753732" cy="3385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en-US" altLang="zh-CN" sz="1600" b="1" dirty="0">
                  <a:solidFill>
                    <a:srgbClr val="FF0000"/>
                  </a:solidFill>
                  <a:latin typeface="Arial" panose="020B0604020202020204" pitchFamily="34" charset="0"/>
                  <a:cs typeface="Arial" panose="020B0604020202020204" pitchFamily="34" charset="0"/>
                </a:rPr>
                <a:t>MNS3</a:t>
              </a:r>
              <a:endParaRPr kumimoji="1" lang="zh-CN" altLang="en-US" sz="1600" b="1" dirty="0">
                <a:solidFill>
                  <a:srgbClr val="FF0000"/>
                </a:solidFill>
                <a:latin typeface="Arial" panose="020B0604020202020204" pitchFamily="34" charset="0"/>
                <a:cs typeface="Arial" panose="020B0604020202020204" pitchFamily="34" charset="0"/>
              </a:endParaRPr>
            </a:p>
          </p:txBody>
        </p:sp>
        <p:cxnSp>
          <p:nvCxnSpPr>
            <p:cNvPr id="466" name="直线箭头连接符 465">
              <a:extLst>
                <a:ext uri="{FF2B5EF4-FFF2-40B4-BE49-F238E27FC236}">
                  <a16:creationId xmlns:a16="http://schemas.microsoft.com/office/drawing/2014/main" id="{43152FFD-4C07-1429-B4BC-A33403BACE13}"/>
                </a:ext>
              </a:extLst>
            </p:cNvPr>
            <p:cNvCxnSpPr>
              <a:cxnSpLocks/>
            </p:cNvCxnSpPr>
            <p:nvPr/>
          </p:nvCxnSpPr>
          <p:spPr>
            <a:xfrm flipH="1">
              <a:off x="7980681" y="3784363"/>
              <a:ext cx="570308" cy="0"/>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472" name="文本框 471">
              <a:extLst>
                <a:ext uri="{FF2B5EF4-FFF2-40B4-BE49-F238E27FC236}">
                  <a16:creationId xmlns:a16="http://schemas.microsoft.com/office/drawing/2014/main" id="{C8A7C0A9-6250-52EF-8D6D-B530A9CA4C97}"/>
                </a:ext>
              </a:extLst>
            </p:cNvPr>
            <p:cNvSpPr txBox="1"/>
            <p:nvPr/>
          </p:nvSpPr>
          <p:spPr>
            <a:xfrm>
              <a:off x="7859909" y="3419570"/>
              <a:ext cx="749244" cy="264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a:solidFill>
                    <a:srgbClr val="5B89D8"/>
                  </a:solidFill>
                  <a:latin typeface="Arial" panose="020B0604020202020204" pitchFamily="34" charset="0"/>
                  <a:cs typeface="Arial" panose="020B0604020202020204" pitchFamily="34" charset="0"/>
                </a:rPr>
                <a:t>MNS1/2</a:t>
              </a:r>
              <a:endParaRPr kumimoji="1" lang="zh-CN" altLang="en-US" sz="1200" b="1" dirty="0">
                <a:solidFill>
                  <a:srgbClr val="5B89D8"/>
                </a:solidFill>
                <a:latin typeface="Arial" panose="020B0604020202020204" pitchFamily="34" charset="0"/>
                <a:cs typeface="Arial" panose="020B0604020202020204" pitchFamily="34" charset="0"/>
              </a:endParaRPr>
            </a:p>
          </p:txBody>
        </p:sp>
        <p:sp>
          <p:nvSpPr>
            <p:cNvPr id="473" name="文本框 472">
              <a:extLst>
                <a:ext uri="{FF2B5EF4-FFF2-40B4-BE49-F238E27FC236}">
                  <a16:creationId xmlns:a16="http://schemas.microsoft.com/office/drawing/2014/main" id="{E59FED2E-0B6C-703A-4F1F-6FA6F7C6A3C1}"/>
                </a:ext>
              </a:extLst>
            </p:cNvPr>
            <p:cNvSpPr txBox="1"/>
            <p:nvPr/>
          </p:nvSpPr>
          <p:spPr>
            <a:xfrm>
              <a:off x="7980681" y="3855371"/>
              <a:ext cx="603035" cy="264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a:solidFill>
                    <a:srgbClr val="5B89D8"/>
                  </a:solidFill>
                  <a:latin typeface="Arial" panose="020B0604020202020204" pitchFamily="34" charset="0"/>
                  <a:cs typeface="Arial" panose="020B0604020202020204" pitchFamily="34" charset="0"/>
                </a:rPr>
                <a:t>GNT1</a:t>
              </a:r>
              <a:endParaRPr kumimoji="1" lang="zh-CN" altLang="en-US" sz="1200" b="1" dirty="0">
                <a:solidFill>
                  <a:srgbClr val="5B89D8"/>
                </a:solidFill>
                <a:latin typeface="Arial" panose="020B0604020202020204" pitchFamily="34" charset="0"/>
                <a:cs typeface="Arial" panose="020B0604020202020204" pitchFamily="34" charset="0"/>
              </a:endParaRPr>
            </a:p>
          </p:txBody>
        </p:sp>
        <p:cxnSp>
          <p:nvCxnSpPr>
            <p:cNvPr id="474" name="直线箭头连接符 473">
              <a:extLst>
                <a:ext uri="{FF2B5EF4-FFF2-40B4-BE49-F238E27FC236}">
                  <a16:creationId xmlns:a16="http://schemas.microsoft.com/office/drawing/2014/main" id="{3FA92FBE-22E9-B6AC-BFE8-EEE8CFD18C60}"/>
                </a:ext>
              </a:extLst>
            </p:cNvPr>
            <p:cNvCxnSpPr>
              <a:cxnSpLocks/>
            </p:cNvCxnSpPr>
            <p:nvPr/>
          </p:nvCxnSpPr>
          <p:spPr>
            <a:xfrm flipH="1">
              <a:off x="7096296" y="3991208"/>
              <a:ext cx="534675" cy="555358"/>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476" name="文本框 475">
              <a:extLst>
                <a:ext uri="{FF2B5EF4-FFF2-40B4-BE49-F238E27FC236}">
                  <a16:creationId xmlns:a16="http://schemas.microsoft.com/office/drawing/2014/main" id="{85DFA923-CACF-2E6D-557F-6A2D159F338B}"/>
                </a:ext>
              </a:extLst>
            </p:cNvPr>
            <p:cNvSpPr txBox="1"/>
            <p:nvPr/>
          </p:nvSpPr>
          <p:spPr>
            <a:xfrm rot="18486005">
              <a:off x="7209209" y="4174182"/>
              <a:ext cx="553061" cy="280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a:solidFill>
                    <a:srgbClr val="5B89D8"/>
                  </a:solidFill>
                  <a:latin typeface="Arial" panose="020B0604020202020204" pitchFamily="34" charset="0"/>
                  <a:cs typeface="Arial" panose="020B0604020202020204" pitchFamily="34" charset="0"/>
                </a:rPr>
                <a:t>XYLT</a:t>
              </a:r>
              <a:endParaRPr kumimoji="1" lang="zh-CN" altLang="en-US" sz="1200" b="1" dirty="0">
                <a:solidFill>
                  <a:srgbClr val="5B89D8"/>
                </a:solidFill>
                <a:latin typeface="Arial" panose="020B0604020202020204" pitchFamily="34" charset="0"/>
                <a:cs typeface="Arial" panose="020B0604020202020204" pitchFamily="34" charset="0"/>
              </a:endParaRPr>
            </a:p>
          </p:txBody>
        </p:sp>
        <p:cxnSp>
          <p:nvCxnSpPr>
            <p:cNvPr id="477" name="直线箭头连接符 476">
              <a:extLst>
                <a:ext uri="{FF2B5EF4-FFF2-40B4-BE49-F238E27FC236}">
                  <a16:creationId xmlns:a16="http://schemas.microsoft.com/office/drawing/2014/main" id="{099A617D-F15E-B62D-5089-3BC044281692}"/>
                </a:ext>
              </a:extLst>
            </p:cNvPr>
            <p:cNvCxnSpPr>
              <a:cxnSpLocks/>
            </p:cNvCxnSpPr>
            <p:nvPr/>
          </p:nvCxnSpPr>
          <p:spPr>
            <a:xfrm flipH="1" flipV="1">
              <a:off x="6876127" y="2971001"/>
              <a:ext cx="642916" cy="375083"/>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479" name="文本框 478">
              <a:extLst>
                <a:ext uri="{FF2B5EF4-FFF2-40B4-BE49-F238E27FC236}">
                  <a16:creationId xmlns:a16="http://schemas.microsoft.com/office/drawing/2014/main" id="{98765996-BDBE-BE4B-AA27-3CCDB63C10C9}"/>
                </a:ext>
              </a:extLst>
            </p:cNvPr>
            <p:cNvSpPr txBox="1"/>
            <p:nvPr/>
          </p:nvSpPr>
          <p:spPr>
            <a:xfrm rot="2313590">
              <a:off x="6922036" y="3121410"/>
              <a:ext cx="519694"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a:solidFill>
                    <a:srgbClr val="FF0000"/>
                  </a:solidFill>
                  <a:latin typeface="Arial" panose="020B0604020202020204" pitchFamily="34" charset="0"/>
                  <a:cs typeface="Arial" panose="020B0604020202020204" pitchFamily="34" charset="0"/>
                </a:rPr>
                <a:t>GMII</a:t>
              </a:r>
              <a:endParaRPr kumimoji="1" lang="zh-CN" altLang="en-US" sz="1200" b="1" dirty="0">
                <a:solidFill>
                  <a:srgbClr val="FF0000"/>
                </a:solidFill>
                <a:latin typeface="Arial" panose="020B0604020202020204" pitchFamily="34" charset="0"/>
                <a:cs typeface="Arial" panose="020B0604020202020204" pitchFamily="34" charset="0"/>
              </a:endParaRPr>
            </a:p>
          </p:txBody>
        </p:sp>
        <p:cxnSp>
          <p:nvCxnSpPr>
            <p:cNvPr id="480" name="直线箭头连接符 479">
              <a:extLst>
                <a:ext uri="{FF2B5EF4-FFF2-40B4-BE49-F238E27FC236}">
                  <a16:creationId xmlns:a16="http://schemas.microsoft.com/office/drawing/2014/main" id="{752ED807-C353-A0CA-5BD4-BCA3B59BD092}"/>
                </a:ext>
              </a:extLst>
            </p:cNvPr>
            <p:cNvCxnSpPr>
              <a:cxnSpLocks/>
            </p:cNvCxnSpPr>
            <p:nvPr/>
          </p:nvCxnSpPr>
          <p:spPr>
            <a:xfrm flipH="1">
              <a:off x="5835980" y="3112602"/>
              <a:ext cx="570308" cy="0"/>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cxnSp>
          <p:nvCxnSpPr>
            <p:cNvPr id="481" name="直线箭头连接符 480">
              <a:extLst>
                <a:ext uri="{FF2B5EF4-FFF2-40B4-BE49-F238E27FC236}">
                  <a16:creationId xmlns:a16="http://schemas.microsoft.com/office/drawing/2014/main" id="{C85FC67A-1F0E-4572-05DD-BD3FDCC53F22}"/>
                </a:ext>
              </a:extLst>
            </p:cNvPr>
            <p:cNvCxnSpPr>
              <a:cxnSpLocks/>
            </p:cNvCxnSpPr>
            <p:nvPr/>
          </p:nvCxnSpPr>
          <p:spPr>
            <a:xfrm flipH="1">
              <a:off x="4822153" y="3094976"/>
              <a:ext cx="570308" cy="0"/>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cxnSp>
          <p:nvCxnSpPr>
            <p:cNvPr id="482" name="直线箭头连接符 481">
              <a:extLst>
                <a:ext uri="{FF2B5EF4-FFF2-40B4-BE49-F238E27FC236}">
                  <a16:creationId xmlns:a16="http://schemas.microsoft.com/office/drawing/2014/main" id="{07C93EF7-EB8E-F815-E3CE-16618783716B}"/>
                </a:ext>
              </a:extLst>
            </p:cNvPr>
            <p:cNvCxnSpPr>
              <a:cxnSpLocks/>
            </p:cNvCxnSpPr>
            <p:nvPr/>
          </p:nvCxnSpPr>
          <p:spPr>
            <a:xfrm flipH="1">
              <a:off x="3829966" y="3103508"/>
              <a:ext cx="570308" cy="0"/>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483" name="文本框 482">
              <a:extLst>
                <a:ext uri="{FF2B5EF4-FFF2-40B4-BE49-F238E27FC236}">
                  <a16:creationId xmlns:a16="http://schemas.microsoft.com/office/drawing/2014/main" id="{BC9E0515-494B-FA02-373E-D69FFE2C07F7}"/>
                </a:ext>
              </a:extLst>
            </p:cNvPr>
            <p:cNvSpPr txBox="1"/>
            <p:nvPr/>
          </p:nvSpPr>
          <p:spPr>
            <a:xfrm>
              <a:off x="5825725" y="2822835"/>
              <a:ext cx="588413" cy="264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err="1">
                  <a:solidFill>
                    <a:srgbClr val="5B89D8"/>
                  </a:solidFill>
                  <a:latin typeface="Arial" panose="020B0604020202020204" pitchFamily="34" charset="0"/>
                  <a:cs typeface="Arial" panose="020B0604020202020204" pitchFamily="34" charset="0"/>
                </a:rPr>
                <a:t>GnTII</a:t>
              </a:r>
              <a:endParaRPr kumimoji="1" lang="zh-CN" altLang="en-US" sz="1200" b="1" dirty="0">
                <a:solidFill>
                  <a:srgbClr val="5B89D8"/>
                </a:solidFill>
                <a:latin typeface="Arial" panose="020B0604020202020204" pitchFamily="34" charset="0"/>
                <a:cs typeface="Arial" panose="020B0604020202020204" pitchFamily="34" charset="0"/>
              </a:endParaRPr>
            </a:p>
          </p:txBody>
        </p:sp>
        <p:sp>
          <p:nvSpPr>
            <p:cNvPr id="484" name="文本框 483">
              <a:extLst>
                <a:ext uri="{FF2B5EF4-FFF2-40B4-BE49-F238E27FC236}">
                  <a16:creationId xmlns:a16="http://schemas.microsoft.com/office/drawing/2014/main" id="{DBD04181-4E11-C03E-A898-01CE5B8F31D5}"/>
                </a:ext>
              </a:extLst>
            </p:cNvPr>
            <p:cNvSpPr txBox="1"/>
            <p:nvPr/>
          </p:nvSpPr>
          <p:spPr>
            <a:xfrm>
              <a:off x="4873914" y="2775417"/>
              <a:ext cx="573793" cy="264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a:solidFill>
                    <a:srgbClr val="5B89D8"/>
                  </a:solidFill>
                  <a:latin typeface="Arial" panose="020B0604020202020204" pitchFamily="34" charset="0"/>
                  <a:cs typeface="Arial" panose="020B0604020202020204" pitchFamily="34" charset="0"/>
                </a:rPr>
                <a:t>XYLT</a:t>
              </a:r>
              <a:endParaRPr kumimoji="1" lang="zh-CN" altLang="en-US" sz="1200" b="1" dirty="0">
                <a:solidFill>
                  <a:srgbClr val="5B89D8"/>
                </a:solidFill>
                <a:latin typeface="Arial" panose="020B0604020202020204" pitchFamily="34" charset="0"/>
                <a:cs typeface="Arial" panose="020B0604020202020204" pitchFamily="34" charset="0"/>
              </a:endParaRPr>
            </a:p>
          </p:txBody>
        </p:sp>
        <p:sp>
          <p:nvSpPr>
            <p:cNvPr id="485" name="文本框 484">
              <a:extLst>
                <a:ext uri="{FF2B5EF4-FFF2-40B4-BE49-F238E27FC236}">
                  <a16:creationId xmlns:a16="http://schemas.microsoft.com/office/drawing/2014/main" id="{16034003-C5C5-CA00-4473-94D7623F7FCE}"/>
                </a:ext>
              </a:extLst>
            </p:cNvPr>
            <p:cNvSpPr txBox="1"/>
            <p:nvPr/>
          </p:nvSpPr>
          <p:spPr>
            <a:xfrm>
              <a:off x="3611121" y="2810262"/>
              <a:ext cx="871087" cy="264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a:solidFill>
                    <a:srgbClr val="5B89D8"/>
                  </a:solidFill>
                  <a:latin typeface="Arial" panose="020B0604020202020204" pitchFamily="34" charset="0"/>
                  <a:cs typeface="Arial" panose="020B0604020202020204" pitchFamily="34" charset="0"/>
                </a:rPr>
                <a:t>FUT11/12</a:t>
              </a:r>
              <a:endParaRPr kumimoji="1" lang="zh-CN" altLang="en-US" sz="1200" b="1" dirty="0">
                <a:solidFill>
                  <a:srgbClr val="5B89D8"/>
                </a:solidFill>
                <a:latin typeface="Arial" panose="020B0604020202020204" pitchFamily="34" charset="0"/>
                <a:cs typeface="Arial" panose="020B0604020202020204" pitchFamily="34" charset="0"/>
              </a:endParaRPr>
            </a:p>
          </p:txBody>
        </p:sp>
        <p:cxnSp>
          <p:nvCxnSpPr>
            <p:cNvPr id="486" name="直线箭头连接符 485">
              <a:extLst>
                <a:ext uri="{FF2B5EF4-FFF2-40B4-BE49-F238E27FC236}">
                  <a16:creationId xmlns:a16="http://schemas.microsoft.com/office/drawing/2014/main" id="{45E73163-F1D5-F923-9409-6E51A01D2508}"/>
                </a:ext>
              </a:extLst>
            </p:cNvPr>
            <p:cNvCxnSpPr>
              <a:cxnSpLocks/>
            </p:cNvCxnSpPr>
            <p:nvPr/>
          </p:nvCxnSpPr>
          <p:spPr>
            <a:xfrm flipH="1">
              <a:off x="2363635" y="3247164"/>
              <a:ext cx="781775" cy="282356"/>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490" name="文本框 489">
              <a:extLst>
                <a:ext uri="{FF2B5EF4-FFF2-40B4-BE49-F238E27FC236}">
                  <a16:creationId xmlns:a16="http://schemas.microsoft.com/office/drawing/2014/main" id="{99302FF9-DDB7-EF42-2C80-565AB1F7C07B}"/>
                </a:ext>
              </a:extLst>
            </p:cNvPr>
            <p:cNvSpPr txBox="1"/>
            <p:nvPr/>
          </p:nvSpPr>
          <p:spPr>
            <a:xfrm rot="20281540">
              <a:off x="2399487" y="3135923"/>
              <a:ext cx="678390"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a:solidFill>
                    <a:srgbClr val="FF0000"/>
                  </a:solidFill>
                  <a:latin typeface="Arial" panose="020B0604020202020204" pitchFamily="34" charset="0"/>
                  <a:cs typeface="Arial" panose="020B0604020202020204" pitchFamily="34" charset="0"/>
                </a:rPr>
                <a:t>GALT1</a:t>
              </a:r>
              <a:endParaRPr kumimoji="1" lang="zh-CN" altLang="en-US" sz="1200" b="1" dirty="0">
                <a:solidFill>
                  <a:srgbClr val="FF0000"/>
                </a:solidFill>
                <a:latin typeface="Arial" panose="020B0604020202020204" pitchFamily="34" charset="0"/>
                <a:cs typeface="Arial" panose="020B0604020202020204" pitchFamily="34" charset="0"/>
              </a:endParaRPr>
            </a:p>
          </p:txBody>
        </p:sp>
        <p:cxnSp>
          <p:nvCxnSpPr>
            <p:cNvPr id="491" name="直线箭头连接符 490">
              <a:extLst>
                <a:ext uri="{FF2B5EF4-FFF2-40B4-BE49-F238E27FC236}">
                  <a16:creationId xmlns:a16="http://schemas.microsoft.com/office/drawing/2014/main" id="{C78C05A7-2652-97F9-5107-34CA7A176630}"/>
                </a:ext>
              </a:extLst>
            </p:cNvPr>
            <p:cNvCxnSpPr>
              <a:cxnSpLocks/>
            </p:cNvCxnSpPr>
            <p:nvPr/>
          </p:nvCxnSpPr>
          <p:spPr>
            <a:xfrm flipH="1">
              <a:off x="810208" y="3729885"/>
              <a:ext cx="781775" cy="282356"/>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493" name="文本框 492">
              <a:extLst>
                <a:ext uri="{FF2B5EF4-FFF2-40B4-BE49-F238E27FC236}">
                  <a16:creationId xmlns:a16="http://schemas.microsoft.com/office/drawing/2014/main" id="{01D090AB-DDF1-25FB-3A15-D967C4DFA1CA}"/>
                </a:ext>
              </a:extLst>
            </p:cNvPr>
            <p:cNvSpPr txBox="1"/>
            <p:nvPr/>
          </p:nvSpPr>
          <p:spPr>
            <a:xfrm rot="20383404">
              <a:off x="884576" y="3603536"/>
              <a:ext cx="654346"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a:solidFill>
                    <a:srgbClr val="FF0000"/>
                  </a:solidFill>
                  <a:latin typeface="Arial" panose="020B0604020202020204" pitchFamily="34" charset="0"/>
                  <a:cs typeface="Arial" panose="020B0604020202020204" pitchFamily="34" charset="0"/>
                </a:rPr>
                <a:t>FUT13</a:t>
              </a:r>
              <a:endParaRPr kumimoji="1" lang="zh-CN" altLang="en-US" sz="1200" b="1" dirty="0">
                <a:solidFill>
                  <a:srgbClr val="FF0000"/>
                </a:solidFill>
                <a:latin typeface="Arial" panose="020B0604020202020204" pitchFamily="34" charset="0"/>
                <a:cs typeface="Arial" panose="020B0604020202020204" pitchFamily="34" charset="0"/>
              </a:endParaRPr>
            </a:p>
          </p:txBody>
        </p:sp>
        <p:cxnSp>
          <p:nvCxnSpPr>
            <p:cNvPr id="494" name="直线箭头连接符 493">
              <a:extLst>
                <a:ext uri="{FF2B5EF4-FFF2-40B4-BE49-F238E27FC236}">
                  <a16:creationId xmlns:a16="http://schemas.microsoft.com/office/drawing/2014/main" id="{446F1ADB-905F-C3FD-5483-ED63A54EAB06}"/>
                </a:ext>
              </a:extLst>
            </p:cNvPr>
            <p:cNvCxnSpPr>
              <a:cxnSpLocks/>
            </p:cNvCxnSpPr>
            <p:nvPr/>
          </p:nvCxnSpPr>
          <p:spPr>
            <a:xfrm flipH="1">
              <a:off x="5875572" y="4811543"/>
              <a:ext cx="570308" cy="0"/>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cxnSp>
          <p:nvCxnSpPr>
            <p:cNvPr id="495" name="直线箭头连接符 494">
              <a:extLst>
                <a:ext uri="{FF2B5EF4-FFF2-40B4-BE49-F238E27FC236}">
                  <a16:creationId xmlns:a16="http://schemas.microsoft.com/office/drawing/2014/main" id="{867A0774-7A1D-4808-E1F3-A03F1754EBB2}"/>
                </a:ext>
              </a:extLst>
            </p:cNvPr>
            <p:cNvCxnSpPr>
              <a:cxnSpLocks/>
            </p:cNvCxnSpPr>
            <p:nvPr/>
          </p:nvCxnSpPr>
          <p:spPr>
            <a:xfrm flipH="1">
              <a:off x="4691943" y="4817127"/>
              <a:ext cx="570308" cy="0"/>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497" name="文本框 496">
              <a:extLst>
                <a:ext uri="{FF2B5EF4-FFF2-40B4-BE49-F238E27FC236}">
                  <a16:creationId xmlns:a16="http://schemas.microsoft.com/office/drawing/2014/main" id="{D38B2B22-01C1-6080-906C-9AFD0D1B6087}"/>
                </a:ext>
              </a:extLst>
            </p:cNvPr>
            <p:cNvSpPr txBox="1"/>
            <p:nvPr/>
          </p:nvSpPr>
          <p:spPr>
            <a:xfrm>
              <a:off x="5884502" y="4518172"/>
              <a:ext cx="519694"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a:solidFill>
                    <a:srgbClr val="FF0000"/>
                  </a:solidFill>
                  <a:latin typeface="Arial" panose="020B0604020202020204" pitchFamily="34" charset="0"/>
                  <a:cs typeface="Arial" panose="020B0604020202020204" pitchFamily="34" charset="0"/>
                </a:rPr>
                <a:t>GMII</a:t>
              </a:r>
              <a:endParaRPr kumimoji="1" lang="zh-CN" altLang="en-US" sz="1200" b="1" dirty="0">
                <a:solidFill>
                  <a:srgbClr val="FF0000"/>
                </a:solidFill>
                <a:latin typeface="Arial" panose="020B0604020202020204" pitchFamily="34" charset="0"/>
                <a:cs typeface="Arial" panose="020B0604020202020204" pitchFamily="34" charset="0"/>
              </a:endParaRPr>
            </a:p>
          </p:txBody>
        </p:sp>
        <p:sp>
          <p:nvSpPr>
            <p:cNvPr id="498" name="文本框 497">
              <a:extLst>
                <a:ext uri="{FF2B5EF4-FFF2-40B4-BE49-F238E27FC236}">
                  <a16:creationId xmlns:a16="http://schemas.microsoft.com/office/drawing/2014/main" id="{87CD4F72-B710-85A0-FFEE-61DB704182E3}"/>
                </a:ext>
              </a:extLst>
            </p:cNvPr>
            <p:cNvSpPr txBox="1"/>
            <p:nvPr/>
          </p:nvSpPr>
          <p:spPr>
            <a:xfrm>
              <a:off x="4407788" y="4518907"/>
              <a:ext cx="871087" cy="264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a:solidFill>
                    <a:srgbClr val="5B89D8"/>
                  </a:solidFill>
                  <a:latin typeface="Arial" panose="020B0604020202020204" pitchFamily="34" charset="0"/>
                  <a:cs typeface="Arial" panose="020B0604020202020204" pitchFamily="34" charset="0"/>
                </a:rPr>
                <a:t>FUT11/12</a:t>
              </a:r>
              <a:endParaRPr kumimoji="1" lang="zh-CN" altLang="en-US" sz="1200" b="1" dirty="0">
                <a:solidFill>
                  <a:srgbClr val="5B89D8"/>
                </a:solidFill>
                <a:latin typeface="Arial" panose="020B0604020202020204" pitchFamily="34" charset="0"/>
                <a:cs typeface="Arial" panose="020B0604020202020204" pitchFamily="34" charset="0"/>
              </a:endParaRPr>
            </a:p>
          </p:txBody>
        </p:sp>
        <p:cxnSp>
          <p:nvCxnSpPr>
            <p:cNvPr id="499" name="直线箭头连接符 498">
              <a:extLst>
                <a:ext uri="{FF2B5EF4-FFF2-40B4-BE49-F238E27FC236}">
                  <a16:creationId xmlns:a16="http://schemas.microsoft.com/office/drawing/2014/main" id="{C25FBF7A-6C85-EAC2-9CC9-48971B668D99}"/>
                </a:ext>
              </a:extLst>
            </p:cNvPr>
            <p:cNvCxnSpPr>
              <a:cxnSpLocks/>
            </p:cNvCxnSpPr>
            <p:nvPr/>
          </p:nvCxnSpPr>
          <p:spPr>
            <a:xfrm flipH="1" flipV="1">
              <a:off x="3268245" y="3991208"/>
              <a:ext cx="853935" cy="36972"/>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cxnSp>
          <p:nvCxnSpPr>
            <p:cNvPr id="501" name="直线箭头连接符 500">
              <a:extLst>
                <a:ext uri="{FF2B5EF4-FFF2-40B4-BE49-F238E27FC236}">
                  <a16:creationId xmlns:a16="http://schemas.microsoft.com/office/drawing/2014/main" id="{3711656A-CD28-BDA6-7C75-74A8CBE7DC84}"/>
                </a:ext>
              </a:extLst>
            </p:cNvPr>
            <p:cNvCxnSpPr>
              <a:cxnSpLocks/>
            </p:cNvCxnSpPr>
            <p:nvPr/>
          </p:nvCxnSpPr>
          <p:spPr>
            <a:xfrm flipH="1">
              <a:off x="3301341" y="3481922"/>
              <a:ext cx="309780" cy="454750"/>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504" name="文本框 503">
              <a:extLst>
                <a:ext uri="{FF2B5EF4-FFF2-40B4-BE49-F238E27FC236}">
                  <a16:creationId xmlns:a16="http://schemas.microsoft.com/office/drawing/2014/main" id="{C7123F0B-246E-2319-BD37-86885C081253}"/>
                </a:ext>
              </a:extLst>
            </p:cNvPr>
            <p:cNvSpPr txBox="1"/>
            <p:nvPr/>
          </p:nvSpPr>
          <p:spPr>
            <a:xfrm>
              <a:off x="3339609" y="3772719"/>
              <a:ext cx="758992" cy="264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a:solidFill>
                    <a:srgbClr val="5B89D8"/>
                  </a:solidFill>
                  <a:latin typeface="Arial" panose="020B0604020202020204" pitchFamily="34" charset="0"/>
                  <a:cs typeface="Arial" panose="020B0604020202020204" pitchFamily="34" charset="0"/>
                </a:rPr>
                <a:t>HEXO</a:t>
              </a:r>
              <a:r>
                <a:rPr kumimoji="1" lang="zh-CN" altLang="en-US" sz="1200" b="1" dirty="0">
                  <a:solidFill>
                    <a:srgbClr val="5B89D8"/>
                  </a:solidFill>
                  <a:latin typeface="Arial" panose="020B0604020202020204" pitchFamily="34" charset="0"/>
                  <a:cs typeface="Arial" panose="020B0604020202020204" pitchFamily="34" charset="0"/>
                </a:rPr>
                <a:t> </a:t>
              </a:r>
              <a:r>
                <a:rPr kumimoji="1" lang="en-US" altLang="zh-CN" sz="1200" b="1" dirty="0">
                  <a:solidFill>
                    <a:srgbClr val="5B89D8"/>
                  </a:solidFill>
                  <a:latin typeface="Arial" panose="020B0604020202020204" pitchFamily="34" charset="0"/>
                  <a:cs typeface="Arial" panose="020B0604020202020204" pitchFamily="34" charset="0"/>
                </a:rPr>
                <a:t>1</a:t>
              </a:r>
              <a:endParaRPr kumimoji="1" lang="zh-CN" altLang="en-US" sz="1200" b="1" dirty="0">
                <a:solidFill>
                  <a:srgbClr val="5B89D8"/>
                </a:solidFill>
                <a:latin typeface="Arial" panose="020B0604020202020204" pitchFamily="34" charset="0"/>
                <a:cs typeface="Arial" panose="020B0604020202020204" pitchFamily="34" charset="0"/>
              </a:endParaRPr>
            </a:p>
          </p:txBody>
        </p:sp>
        <p:cxnSp>
          <p:nvCxnSpPr>
            <p:cNvPr id="505" name="直线箭头连接符 504">
              <a:extLst>
                <a:ext uri="{FF2B5EF4-FFF2-40B4-BE49-F238E27FC236}">
                  <a16:creationId xmlns:a16="http://schemas.microsoft.com/office/drawing/2014/main" id="{700DFD52-B193-49B1-486E-BA05AB2F0F4E}"/>
                </a:ext>
              </a:extLst>
            </p:cNvPr>
            <p:cNvCxnSpPr>
              <a:cxnSpLocks/>
            </p:cNvCxnSpPr>
            <p:nvPr/>
          </p:nvCxnSpPr>
          <p:spPr>
            <a:xfrm flipH="1">
              <a:off x="5477926" y="3367667"/>
              <a:ext cx="761398" cy="622056"/>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506" name="文本框 505">
              <a:extLst>
                <a:ext uri="{FF2B5EF4-FFF2-40B4-BE49-F238E27FC236}">
                  <a16:creationId xmlns:a16="http://schemas.microsoft.com/office/drawing/2014/main" id="{B349D9D7-9963-9D77-AAB0-5BAE40F37AFA}"/>
                </a:ext>
              </a:extLst>
            </p:cNvPr>
            <p:cNvSpPr txBox="1"/>
            <p:nvPr/>
          </p:nvSpPr>
          <p:spPr>
            <a:xfrm rot="18941805">
              <a:off x="5760234" y="3534079"/>
              <a:ext cx="586789" cy="2645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a:solidFill>
                    <a:srgbClr val="5B89D8"/>
                  </a:solidFill>
                  <a:latin typeface="Arial" panose="020B0604020202020204" pitchFamily="34" charset="0"/>
                  <a:cs typeface="Arial" panose="020B0604020202020204" pitchFamily="34" charset="0"/>
                </a:rPr>
                <a:t>XYLT</a:t>
              </a:r>
              <a:endParaRPr kumimoji="1" lang="zh-CN" altLang="en-US" sz="1200" b="1" dirty="0">
                <a:solidFill>
                  <a:srgbClr val="5B89D8"/>
                </a:solidFill>
                <a:latin typeface="Arial" panose="020B0604020202020204" pitchFamily="34" charset="0"/>
                <a:cs typeface="Arial" panose="020B0604020202020204" pitchFamily="34" charset="0"/>
              </a:endParaRPr>
            </a:p>
          </p:txBody>
        </p:sp>
        <p:cxnSp>
          <p:nvCxnSpPr>
            <p:cNvPr id="508" name="直线箭头连接符 507">
              <a:extLst>
                <a:ext uri="{FF2B5EF4-FFF2-40B4-BE49-F238E27FC236}">
                  <a16:creationId xmlns:a16="http://schemas.microsoft.com/office/drawing/2014/main" id="{13855CC5-D440-7D91-DFC0-C12DBF9D153F}"/>
                </a:ext>
              </a:extLst>
            </p:cNvPr>
            <p:cNvCxnSpPr>
              <a:cxnSpLocks/>
            </p:cNvCxnSpPr>
            <p:nvPr/>
          </p:nvCxnSpPr>
          <p:spPr>
            <a:xfrm flipH="1" flipV="1">
              <a:off x="4691943" y="3481922"/>
              <a:ext cx="626665" cy="580366"/>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509" name="文本框 508">
              <a:extLst>
                <a:ext uri="{FF2B5EF4-FFF2-40B4-BE49-F238E27FC236}">
                  <a16:creationId xmlns:a16="http://schemas.microsoft.com/office/drawing/2014/main" id="{F294C432-A346-499D-193A-1601B0D8A41E}"/>
                </a:ext>
              </a:extLst>
            </p:cNvPr>
            <p:cNvSpPr txBox="1"/>
            <p:nvPr/>
          </p:nvSpPr>
          <p:spPr>
            <a:xfrm rot="2986612">
              <a:off x="4879328" y="3575326"/>
              <a:ext cx="554592" cy="280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err="1">
                  <a:solidFill>
                    <a:srgbClr val="5B89D8"/>
                  </a:solidFill>
                  <a:latin typeface="Arial" panose="020B0604020202020204" pitchFamily="34" charset="0"/>
                  <a:cs typeface="Arial" panose="020B0604020202020204" pitchFamily="34" charset="0"/>
                </a:rPr>
                <a:t>GnTII</a:t>
              </a:r>
              <a:endParaRPr kumimoji="1" lang="zh-CN" altLang="en-US" sz="1200" b="1" dirty="0">
                <a:solidFill>
                  <a:srgbClr val="5B89D8"/>
                </a:solidFill>
                <a:latin typeface="Arial" panose="020B0604020202020204" pitchFamily="34" charset="0"/>
                <a:cs typeface="Arial" panose="020B0604020202020204" pitchFamily="34" charset="0"/>
              </a:endParaRPr>
            </a:p>
          </p:txBody>
        </p:sp>
        <p:cxnSp>
          <p:nvCxnSpPr>
            <p:cNvPr id="511" name="直线箭头连接符 510">
              <a:extLst>
                <a:ext uri="{FF2B5EF4-FFF2-40B4-BE49-F238E27FC236}">
                  <a16:creationId xmlns:a16="http://schemas.microsoft.com/office/drawing/2014/main" id="{CD47281E-9336-52FE-F93E-C3C9CFF8CADA}"/>
                </a:ext>
              </a:extLst>
            </p:cNvPr>
            <p:cNvCxnSpPr>
              <a:cxnSpLocks/>
            </p:cNvCxnSpPr>
            <p:nvPr/>
          </p:nvCxnSpPr>
          <p:spPr>
            <a:xfrm flipH="1" flipV="1">
              <a:off x="3849781" y="3401061"/>
              <a:ext cx="626665" cy="580366"/>
            </a:xfrm>
            <a:prstGeom prst="straightConnector1">
              <a:avLst/>
            </a:prstGeom>
            <a:ln w="38100">
              <a:solidFill>
                <a:srgbClr val="C3D7F2"/>
              </a:solidFill>
              <a:tailEnd type="triangle"/>
            </a:ln>
          </p:spPr>
          <p:style>
            <a:lnRef idx="1">
              <a:schemeClr val="accent1"/>
            </a:lnRef>
            <a:fillRef idx="0">
              <a:schemeClr val="accent1"/>
            </a:fillRef>
            <a:effectRef idx="0">
              <a:schemeClr val="accent1"/>
            </a:effectRef>
            <a:fontRef idx="minor">
              <a:schemeClr val="tx1"/>
            </a:fontRef>
          </p:style>
        </p:cxnSp>
        <p:sp>
          <p:nvSpPr>
            <p:cNvPr id="512" name="文本框 511">
              <a:extLst>
                <a:ext uri="{FF2B5EF4-FFF2-40B4-BE49-F238E27FC236}">
                  <a16:creationId xmlns:a16="http://schemas.microsoft.com/office/drawing/2014/main" id="{39F340A3-05BF-351C-1F10-53852723FA38}"/>
                </a:ext>
              </a:extLst>
            </p:cNvPr>
            <p:cNvSpPr txBox="1"/>
            <p:nvPr/>
          </p:nvSpPr>
          <p:spPr>
            <a:xfrm rot="2834873">
              <a:off x="3983967" y="3434628"/>
              <a:ext cx="554592" cy="28072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kumimoji="1" lang="en-US" altLang="zh-CN" sz="1200" b="1" dirty="0" err="1">
                  <a:solidFill>
                    <a:srgbClr val="5B89D8"/>
                  </a:solidFill>
                  <a:latin typeface="Arial" panose="020B0604020202020204" pitchFamily="34" charset="0"/>
                  <a:cs typeface="Arial" panose="020B0604020202020204" pitchFamily="34" charset="0"/>
                </a:rPr>
                <a:t>GnTII</a:t>
              </a:r>
              <a:endParaRPr kumimoji="1" lang="zh-CN" altLang="en-US" sz="1200" b="1" dirty="0">
                <a:solidFill>
                  <a:srgbClr val="5B89D8"/>
                </a:solidFill>
                <a:latin typeface="Arial" panose="020B0604020202020204" pitchFamily="34" charset="0"/>
                <a:cs typeface="Arial" panose="020B0604020202020204" pitchFamily="34" charset="0"/>
              </a:endParaRPr>
            </a:p>
          </p:txBody>
        </p:sp>
        <p:grpSp>
          <p:nvGrpSpPr>
            <p:cNvPr id="28" name="组合 27">
              <a:extLst>
                <a:ext uri="{FF2B5EF4-FFF2-40B4-BE49-F238E27FC236}">
                  <a16:creationId xmlns:a16="http://schemas.microsoft.com/office/drawing/2014/main" id="{28381287-11B4-7993-21D5-08580FFD38E8}"/>
                </a:ext>
              </a:extLst>
            </p:cNvPr>
            <p:cNvGrpSpPr/>
            <p:nvPr/>
          </p:nvGrpSpPr>
          <p:grpSpPr>
            <a:xfrm>
              <a:off x="103276" y="2942556"/>
              <a:ext cx="1203092" cy="1418075"/>
              <a:chOff x="755301" y="3747959"/>
              <a:chExt cx="1275720" cy="1767102"/>
            </a:xfrm>
          </p:grpSpPr>
          <p:sp>
            <p:nvSpPr>
              <p:cNvPr id="33" name="任意形状 32">
                <a:extLst>
                  <a:ext uri="{FF2B5EF4-FFF2-40B4-BE49-F238E27FC236}">
                    <a16:creationId xmlns:a16="http://schemas.microsoft.com/office/drawing/2014/main" id="{4AFD4084-0623-E99B-C183-AC6D0E017E9E}"/>
                  </a:ext>
                </a:extLst>
              </p:cNvPr>
              <p:cNvSpPr/>
              <p:nvPr/>
            </p:nvSpPr>
            <p:spPr>
              <a:xfrm rot="10800000">
                <a:off x="1600723" y="4102060"/>
                <a:ext cx="297712" cy="10632"/>
              </a:xfrm>
              <a:custGeom>
                <a:avLst/>
                <a:gdLst>
                  <a:gd name="connsiteX0" fmla="*/ 297712 w 297712"/>
                  <a:gd name="connsiteY0" fmla="*/ 10632 h 10632"/>
                  <a:gd name="connsiteX1" fmla="*/ 0 w 297712"/>
                  <a:gd name="connsiteY1" fmla="*/ 0 h 10632"/>
                </a:gdLst>
                <a:ahLst/>
                <a:cxnLst>
                  <a:cxn ang="0">
                    <a:pos x="connsiteX0" y="connsiteY0"/>
                  </a:cxn>
                  <a:cxn ang="0">
                    <a:pos x="connsiteX1" y="connsiteY1"/>
                  </a:cxn>
                </a:cxnLst>
                <a:rect l="l" t="t" r="r" b="b"/>
                <a:pathLst>
                  <a:path w="297712" h="10632">
                    <a:moveTo>
                      <a:pt x="297712" y="10632"/>
                    </a:moveTo>
                    <a:lnTo>
                      <a:pt x="0"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sp>
            <p:nvSpPr>
              <p:cNvPr id="34" name="任意形状 33">
                <a:extLst>
                  <a:ext uri="{FF2B5EF4-FFF2-40B4-BE49-F238E27FC236}">
                    <a16:creationId xmlns:a16="http://schemas.microsoft.com/office/drawing/2014/main" id="{18D5F46D-8558-4FAF-E480-1A2D1C641F11}"/>
                  </a:ext>
                </a:extLst>
              </p:cNvPr>
              <p:cNvSpPr/>
              <p:nvPr/>
            </p:nvSpPr>
            <p:spPr>
              <a:xfrm>
                <a:off x="834612" y="4102060"/>
                <a:ext cx="297712" cy="10632"/>
              </a:xfrm>
              <a:custGeom>
                <a:avLst/>
                <a:gdLst>
                  <a:gd name="connsiteX0" fmla="*/ 297712 w 297712"/>
                  <a:gd name="connsiteY0" fmla="*/ 10632 h 10632"/>
                  <a:gd name="connsiteX1" fmla="*/ 0 w 297712"/>
                  <a:gd name="connsiteY1" fmla="*/ 0 h 10632"/>
                </a:gdLst>
                <a:ahLst/>
                <a:cxnLst>
                  <a:cxn ang="0">
                    <a:pos x="connsiteX0" y="connsiteY0"/>
                  </a:cxn>
                  <a:cxn ang="0">
                    <a:pos x="connsiteX1" y="connsiteY1"/>
                  </a:cxn>
                </a:cxnLst>
                <a:rect l="l" t="t" r="r" b="b"/>
                <a:pathLst>
                  <a:path w="297712" h="10632">
                    <a:moveTo>
                      <a:pt x="297712" y="10632"/>
                    </a:moveTo>
                    <a:lnTo>
                      <a:pt x="0"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35" name="组合 34">
                <a:extLst>
                  <a:ext uri="{FF2B5EF4-FFF2-40B4-BE49-F238E27FC236}">
                    <a16:creationId xmlns:a16="http://schemas.microsoft.com/office/drawing/2014/main" id="{DC6E9DDE-99D8-96EF-33D0-CEDE03AD01D4}"/>
                  </a:ext>
                </a:extLst>
              </p:cNvPr>
              <p:cNvGrpSpPr/>
              <p:nvPr/>
            </p:nvGrpSpPr>
            <p:grpSpPr>
              <a:xfrm>
                <a:off x="801686" y="3748108"/>
                <a:ext cx="915019" cy="1767172"/>
                <a:chOff x="2317779" y="2718362"/>
                <a:chExt cx="915019" cy="1767172"/>
              </a:xfrm>
            </p:grpSpPr>
            <p:sp>
              <p:nvSpPr>
                <p:cNvPr id="39" name="任意形状 38">
                  <a:extLst>
                    <a:ext uri="{FF2B5EF4-FFF2-40B4-BE49-F238E27FC236}">
                      <a16:creationId xmlns:a16="http://schemas.microsoft.com/office/drawing/2014/main" id="{FFA2A060-00CE-F945-FF0C-D5247EC2CBE4}"/>
                    </a:ext>
                  </a:extLst>
                </p:cNvPr>
                <p:cNvSpPr/>
                <p:nvPr/>
              </p:nvSpPr>
              <p:spPr>
                <a:xfrm>
                  <a:off x="3140353" y="2838893"/>
                  <a:ext cx="21266" cy="233916"/>
                </a:xfrm>
                <a:custGeom>
                  <a:avLst/>
                  <a:gdLst>
                    <a:gd name="connsiteX0" fmla="*/ 0 w 21266"/>
                    <a:gd name="connsiteY0" fmla="*/ 0 h 233916"/>
                    <a:gd name="connsiteX1" fmla="*/ 21266 w 21266"/>
                    <a:gd name="connsiteY1" fmla="*/ 233916 h 233916"/>
                  </a:gdLst>
                  <a:ahLst/>
                  <a:cxnLst>
                    <a:cxn ang="0">
                      <a:pos x="connsiteX0" y="connsiteY0"/>
                    </a:cxn>
                    <a:cxn ang="0">
                      <a:pos x="connsiteX1" y="connsiteY1"/>
                    </a:cxn>
                  </a:cxnLst>
                  <a:rect l="l" t="t" r="r" b="b"/>
                  <a:pathLst>
                    <a:path w="21266" h="233916">
                      <a:moveTo>
                        <a:pt x="0" y="0"/>
                      </a:moveTo>
                      <a:cubicBezTo>
                        <a:pt x="8861" y="98351"/>
                        <a:pt x="17722" y="196702"/>
                        <a:pt x="21266" y="23391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41" name="任意形状 40">
                  <a:extLst>
                    <a:ext uri="{FF2B5EF4-FFF2-40B4-BE49-F238E27FC236}">
                      <a16:creationId xmlns:a16="http://schemas.microsoft.com/office/drawing/2014/main" id="{EBBAD8B5-1EB9-8459-C5B6-CBD5A84B285E}"/>
                    </a:ext>
                  </a:extLst>
                </p:cNvPr>
                <p:cNvSpPr/>
                <p:nvPr/>
              </p:nvSpPr>
              <p:spPr>
                <a:xfrm>
                  <a:off x="2636874" y="2838893"/>
                  <a:ext cx="21266" cy="233916"/>
                </a:xfrm>
                <a:custGeom>
                  <a:avLst/>
                  <a:gdLst>
                    <a:gd name="connsiteX0" fmla="*/ 0 w 21266"/>
                    <a:gd name="connsiteY0" fmla="*/ 0 h 233916"/>
                    <a:gd name="connsiteX1" fmla="*/ 21266 w 21266"/>
                    <a:gd name="connsiteY1" fmla="*/ 233916 h 233916"/>
                  </a:gdLst>
                  <a:ahLst/>
                  <a:cxnLst>
                    <a:cxn ang="0">
                      <a:pos x="connsiteX0" y="connsiteY0"/>
                    </a:cxn>
                    <a:cxn ang="0">
                      <a:pos x="connsiteX1" y="connsiteY1"/>
                    </a:cxn>
                  </a:cxnLst>
                  <a:rect l="l" t="t" r="r" b="b"/>
                  <a:pathLst>
                    <a:path w="21266" h="233916">
                      <a:moveTo>
                        <a:pt x="0" y="0"/>
                      </a:moveTo>
                      <a:cubicBezTo>
                        <a:pt x="8861" y="98351"/>
                        <a:pt x="17722" y="196702"/>
                        <a:pt x="21266" y="23391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42" name="组合 41">
                  <a:extLst>
                    <a:ext uri="{FF2B5EF4-FFF2-40B4-BE49-F238E27FC236}">
                      <a16:creationId xmlns:a16="http://schemas.microsoft.com/office/drawing/2014/main" id="{1739103D-3BC8-A0C1-47F1-0CC259088E60}"/>
                    </a:ext>
                  </a:extLst>
                </p:cNvPr>
                <p:cNvGrpSpPr/>
                <p:nvPr/>
              </p:nvGrpSpPr>
              <p:grpSpPr>
                <a:xfrm>
                  <a:off x="2317779" y="2971593"/>
                  <a:ext cx="889095" cy="1513941"/>
                  <a:chOff x="1972118" y="2862962"/>
                  <a:chExt cx="889095" cy="1513941"/>
                </a:xfrm>
              </p:grpSpPr>
              <p:sp>
                <p:nvSpPr>
                  <p:cNvPr id="45" name="任意形状 44">
                    <a:extLst>
                      <a:ext uri="{FF2B5EF4-FFF2-40B4-BE49-F238E27FC236}">
                        <a16:creationId xmlns:a16="http://schemas.microsoft.com/office/drawing/2014/main" id="{99C351CF-0031-62A9-FF9D-23BCC695821A}"/>
                      </a:ext>
                    </a:extLst>
                  </p:cNvPr>
                  <p:cNvSpPr/>
                  <p:nvPr/>
                </p:nvSpPr>
                <p:spPr>
                  <a:xfrm>
                    <a:off x="2246841" y="3908101"/>
                    <a:ext cx="297712" cy="10632"/>
                  </a:xfrm>
                  <a:custGeom>
                    <a:avLst/>
                    <a:gdLst>
                      <a:gd name="connsiteX0" fmla="*/ 297712 w 297712"/>
                      <a:gd name="connsiteY0" fmla="*/ 10632 h 10632"/>
                      <a:gd name="connsiteX1" fmla="*/ 0 w 297712"/>
                      <a:gd name="connsiteY1" fmla="*/ 0 h 10632"/>
                    </a:gdLst>
                    <a:ahLst/>
                    <a:cxnLst>
                      <a:cxn ang="0">
                        <a:pos x="connsiteX0" y="connsiteY0"/>
                      </a:cxn>
                      <a:cxn ang="0">
                        <a:pos x="connsiteX1" y="connsiteY1"/>
                      </a:cxn>
                    </a:cxnLst>
                    <a:rect l="l" t="t" r="r" b="b"/>
                    <a:pathLst>
                      <a:path w="297712" h="10632">
                        <a:moveTo>
                          <a:pt x="297712" y="10632"/>
                        </a:moveTo>
                        <a:lnTo>
                          <a:pt x="0"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46" name="组合 45">
                    <a:extLst>
                      <a:ext uri="{FF2B5EF4-FFF2-40B4-BE49-F238E27FC236}">
                        <a16:creationId xmlns:a16="http://schemas.microsoft.com/office/drawing/2014/main" id="{F064E9C2-DF42-1532-CD2A-F9D044312B46}"/>
                      </a:ext>
                    </a:extLst>
                  </p:cNvPr>
                  <p:cNvGrpSpPr/>
                  <p:nvPr/>
                </p:nvGrpSpPr>
                <p:grpSpPr>
                  <a:xfrm>
                    <a:off x="1972118" y="2862962"/>
                    <a:ext cx="889095" cy="1513941"/>
                    <a:chOff x="2903026" y="2884354"/>
                    <a:chExt cx="889095" cy="1513941"/>
                  </a:xfrm>
                </p:grpSpPr>
                <p:sp>
                  <p:nvSpPr>
                    <p:cNvPr id="48" name="任意形状 47">
                      <a:extLst>
                        <a:ext uri="{FF2B5EF4-FFF2-40B4-BE49-F238E27FC236}">
                          <a16:creationId xmlns:a16="http://schemas.microsoft.com/office/drawing/2014/main" id="{B9C972CE-8637-6EDE-A74F-FB0B8DF98F4D}"/>
                        </a:ext>
                      </a:extLst>
                    </p:cNvPr>
                    <p:cNvSpPr/>
                    <p:nvPr/>
                  </p:nvSpPr>
                  <p:spPr>
                    <a:xfrm>
                      <a:off x="3027104" y="3388044"/>
                      <a:ext cx="462968" cy="42530"/>
                    </a:xfrm>
                    <a:custGeom>
                      <a:avLst/>
                      <a:gdLst>
                        <a:gd name="connsiteX0" fmla="*/ 0 w 462968"/>
                        <a:gd name="connsiteY0" fmla="*/ 0 h 42530"/>
                        <a:gd name="connsiteX1" fmla="*/ 435935 w 462968"/>
                        <a:gd name="connsiteY1" fmla="*/ 31898 h 42530"/>
                        <a:gd name="connsiteX2" fmla="*/ 425302 w 462968"/>
                        <a:gd name="connsiteY2" fmla="*/ 42530 h 42530"/>
                      </a:gdLst>
                      <a:ahLst/>
                      <a:cxnLst>
                        <a:cxn ang="0">
                          <a:pos x="connsiteX0" y="connsiteY0"/>
                        </a:cxn>
                        <a:cxn ang="0">
                          <a:pos x="connsiteX1" y="connsiteY1"/>
                        </a:cxn>
                        <a:cxn ang="0">
                          <a:pos x="connsiteX2" y="connsiteY2"/>
                        </a:cxn>
                      </a:cxnLst>
                      <a:rect l="l" t="t" r="r" b="b"/>
                      <a:pathLst>
                        <a:path w="462968" h="42530">
                          <a:moveTo>
                            <a:pt x="0" y="0"/>
                          </a:moveTo>
                          <a:lnTo>
                            <a:pt x="435935" y="31898"/>
                          </a:lnTo>
                          <a:cubicBezTo>
                            <a:pt x="506819" y="38986"/>
                            <a:pt x="414670" y="37214"/>
                            <a:pt x="425302" y="425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49" name="组合 48">
                      <a:extLst>
                        <a:ext uri="{FF2B5EF4-FFF2-40B4-BE49-F238E27FC236}">
                          <a16:creationId xmlns:a16="http://schemas.microsoft.com/office/drawing/2014/main" id="{8F10FCA4-FD47-B86A-87C3-530EBC25DF30}"/>
                        </a:ext>
                      </a:extLst>
                    </p:cNvPr>
                    <p:cNvGrpSpPr/>
                    <p:nvPr/>
                  </p:nvGrpSpPr>
                  <p:grpSpPr>
                    <a:xfrm>
                      <a:off x="3162708" y="2884354"/>
                      <a:ext cx="629413" cy="1513941"/>
                      <a:chOff x="4019830" y="2888451"/>
                      <a:chExt cx="629413" cy="1513941"/>
                    </a:xfrm>
                  </p:grpSpPr>
                  <p:grpSp>
                    <p:nvGrpSpPr>
                      <p:cNvPr id="54" name="组合 53">
                        <a:extLst>
                          <a:ext uri="{FF2B5EF4-FFF2-40B4-BE49-F238E27FC236}">
                            <a16:creationId xmlns:a16="http://schemas.microsoft.com/office/drawing/2014/main" id="{179CD7FD-6D73-00E9-E5FB-CB152B860BFB}"/>
                          </a:ext>
                        </a:extLst>
                      </p:cNvPr>
                      <p:cNvGrpSpPr/>
                      <p:nvPr/>
                    </p:nvGrpSpPr>
                    <p:grpSpPr>
                      <a:xfrm>
                        <a:off x="4038455" y="2888451"/>
                        <a:ext cx="610788" cy="1513941"/>
                        <a:chOff x="4038455" y="2888451"/>
                        <a:chExt cx="610788" cy="1513941"/>
                      </a:xfrm>
                    </p:grpSpPr>
                    <p:sp>
                      <p:nvSpPr>
                        <p:cNvPr id="449" name="任意形状 448">
                          <a:extLst>
                            <a:ext uri="{FF2B5EF4-FFF2-40B4-BE49-F238E27FC236}">
                              <a16:creationId xmlns:a16="http://schemas.microsoft.com/office/drawing/2014/main" id="{6A869537-5F3F-440C-97CC-7F56397E7766}"/>
                            </a:ext>
                          </a:extLst>
                        </p:cNvPr>
                        <p:cNvSpPr/>
                        <p:nvPr/>
                      </p:nvSpPr>
                      <p:spPr>
                        <a:xfrm>
                          <a:off x="4093535" y="2987749"/>
                          <a:ext cx="42530" cy="244549"/>
                        </a:xfrm>
                        <a:custGeom>
                          <a:avLst/>
                          <a:gdLst>
                            <a:gd name="connsiteX0" fmla="*/ 0 w 42530"/>
                            <a:gd name="connsiteY0" fmla="*/ 0 h 244549"/>
                            <a:gd name="connsiteX1" fmla="*/ 42530 w 42530"/>
                            <a:gd name="connsiteY1" fmla="*/ 244549 h 244549"/>
                          </a:gdLst>
                          <a:ahLst/>
                          <a:cxnLst>
                            <a:cxn ang="0">
                              <a:pos x="connsiteX0" y="connsiteY0"/>
                            </a:cxn>
                            <a:cxn ang="0">
                              <a:pos x="connsiteX1" y="connsiteY1"/>
                            </a:cxn>
                          </a:cxnLst>
                          <a:rect l="l" t="t" r="r" b="b"/>
                          <a:pathLst>
                            <a:path w="42530" h="244549">
                              <a:moveTo>
                                <a:pt x="0" y="0"/>
                              </a:moveTo>
                              <a:lnTo>
                                <a:pt x="42530" y="244549"/>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grpSp>
                      <p:nvGrpSpPr>
                        <p:cNvPr id="454" name="组合 453">
                          <a:extLst>
                            <a:ext uri="{FF2B5EF4-FFF2-40B4-BE49-F238E27FC236}">
                              <a16:creationId xmlns:a16="http://schemas.microsoft.com/office/drawing/2014/main" id="{B8C51F5E-2423-5E37-95FE-3C8F71446732}"/>
                            </a:ext>
                          </a:extLst>
                        </p:cNvPr>
                        <p:cNvGrpSpPr/>
                        <p:nvPr/>
                      </p:nvGrpSpPr>
                      <p:grpSpPr>
                        <a:xfrm>
                          <a:off x="4038455" y="2888451"/>
                          <a:ext cx="610788" cy="1513941"/>
                          <a:chOff x="4248430" y="3521749"/>
                          <a:chExt cx="610788" cy="1513941"/>
                        </a:xfrm>
                      </p:grpSpPr>
                      <p:grpSp>
                        <p:nvGrpSpPr>
                          <p:cNvPr id="455" name="组合 454">
                            <a:extLst>
                              <a:ext uri="{FF2B5EF4-FFF2-40B4-BE49-F238E27FC236}">
                                <a16:creationId xmlns:a16="http://schemas.microsoft.com/office/drawing/2014/main" id="{97A14926-5182-3249-1066-3F614CEE0271}"/>
                              </a:ext>
                            </a:extLst>
                          </p:cNvPr>
                          <p:cNvGrpSpPr/>
                          <p:nvPr/>
                        </p:nvGrpSpPr>
                        <p:grpSpPr>
                          <a:xfrm>
                            <a:off x="4248430" y="3611749"/>
                            <a:ext cx="600641" cy="1423941"/>
                            <a:chOff x="3211536" y="1349781"/>
                            <a:chExt cx="600641" cy="1423941"/>
                          </a:xfrm>
                        </p:grpSpPr>
                        <p:sp>
                          <p:nvSpPr>
                            <p:cNvPr id="461" name="任意形状 460">
                              <a:extLst>
                                <a:ext uri="{FF2B5EF4-FFF2-40B4-BE49-F238E27FC236}">
                                  <a16:creationId xmlns:a16="http://schemas.microsoft.com/office/drawing/2014/main" id="{335EDF08-0557-A93B-C80E-681CAAD20117}"/>
                                </a:ext>
                              </a:extLst>
                            </p:cNvPr>
                            <p:cNvSpPr/>
                            <p:nvPr/>
                          </p:nvSpPr>
                          <p:spPr>
                            <a:xfrm>
                              <a:off x="3248608" y="1573089"/>
                              <a:ext cx="77371" cy="53691"/>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p>
                          </p:txBody>
                        </p:sp>
                        <p:grpSp>
                          <p:nvGrpSpPr>
                            <p:cNvPr id="464" name="组合 463">
                              <a:extLst>
                                <a:ext uri="{FF2B5EF4-FFF2-40B4-BE49-F238E27FC236}">
                                  <a16:creationId xmlns:a16="http://schemas.microsoft.com/office/drawing/2014/main" id="{5D4810E4-175E-C3A4-A7AF-EEC3842C6D75}"/>
                                </a:ext>
                              </a:extLst>
                            </p:cNvPr>
                            <p:cNvGrpSpPr/>
                            <p:nvPr/>
                          </p:nvGrpSpPr>
                          <p:grpSpPr>
                            <a:xfrm>
                              <a:off x="3211536" y="1349781"/>
                              <a:ext cx="600641" cy="1423941"/>
                              <a:chOff x="947300" y="1661164"/>
                              <a:chExt cx="600641" cy="1423941"/>
                            </a:xfrm>
                          </p:grpSpPr>
                          <p:grpSp>
                            <p:nvGrpSpPr>
                              <p:cNvPr id="467" name="组合 466">
                                <a:extLst>
                                  <a:ext uri="{FF2B5EF4-FFF2-40B4-BE49-F238E27FC236}">
                                    <a16:creationId xmlns:a16="http://schemas.microsoft.com/office/drawing/2014/main" id="{A325EA3C-E954-DAEF-6A55-374C90619811}"/>
                                  </a:ext>
                                </a:extLst>
                              </p:cNvPr>
                              <p:cNvGrpSpPr/>
                              <p:nvPr/>
                            </p:nvGrpSpPr>
                            <p:grpSpPr>
                              <a:xfrm rot="5400000">
                                <a:off x="726895" y="1881569"/>
                                <a:ext cx="1028486" cy="587676"/>
                                <a:chOff x="509924" y="2031536"/>
                                <a:chExt cx="1028486" cy="587676"/>
                              </a:xfrm>
                            </p:grpSpPr>
                            <p:sp>
                              <p:nvSpPr>
                                <p:cNvPr id="470" name="任意形状 469">
                                  <a:extLst>
                                    <a:ext uri="{FF2B5EF4-FFF2-40B4-BE49-F238E27FC236}">
                                      <a16:creationId xmlns:a16="http://schemas.microsoft.com/office/drawing/2014/main" id="{4EA3B862-D6DA-4CE1-E20E-2FF9BFF16A7D}"/>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471" name="任意形状 470">
                                  <a:extLst>
                                    <a:ext uri="{FF2B5EF4-FFF2-40B4-BE49-F238E27FC236}">
                                      <a16:creationId xmlns:a16="http://schemas.microsoft.com/office/drawing/2014/main" id="{D186A945-621C-465D-240A-0CD2DFDD65BC}"/>
                                    </a:ext>
                                  </a:extLst>
                                </p:cNvPr>
                                <p:cNvSpPr/>
                                <p:nvPr/>
                              </p:nvSpPr>
                              <p:spPr>
                                <a:xfrm>
                                  <a:off x="509924" y="2092022"/>
                                  <a:ext cx="985244" cy="243056"/>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p>
                              </p:txBody>
                            </p:sp>
                            <p:sp>
                              <p:nvSpPr>
                                <p:cNvPr id="475" name="矩形 474">
                                  <a:extLst>
                                    <a:ext uri="{FF2B5EF4-FFF2-40B4-BE49-F238E27FC236}">
                                      <a16:creationId xmlns:a16="http://schemas.microsoft.com/office/drawing/2014/main" id="{DDCC7C37-A2C3-396F-1A6D-12868E100647}"/>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478" name="矩形 477">
                                  <a:extLst>
                                    <a:ext uri="{FF2B5EF4-FFF2-40B4-BE49-F238E27FC236}">
                                      <a16:creationId xmlns:a16="http://schemas.microsoft.com/office/drawing/2014/main" id="{759B077A-5E5D-B79C-4DBB-87A0C4D61574}"/>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487" name="椭圆 486">
                                  <a:extLst>
                                    <a:ext uri="{FF2B5EF4-FFF2-40B4-BE49-F238E27FC236}">
                                      <a16:creationId xmlns:a16="http://schemas.microsoft.com/office/drawing/2014/main" id="{4B756DC7-6884-28AC-0C01-5DF7B5ED9AA8}"/>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sp>
                              <p:nvSpPr>
                                <p:cNvPr id="488" name="椭圆 487">
                                  <a:extLst>
                                    <a:ext uri="{FF2B5EF4-FFF2-40B4-BE49-F238E27FC236}">
                                      <a16:creationId xmlns:a16="http://schemas.microsoft.com/office/drawing/2014/main" id="{145956B5-F2B7-C227-C759-F82E6D93D434}"/>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a:latin typeface="Arial" panose="020B0604020202020204" pitchFamily="34" charset="0"/>
                                    <a:cs typeface="Arial" panose="020B0604020202020204" pitchFamily="34" charset="0"/>
                                  </a:endParaRPr>
                                </a:p>
                              </p:txBody>
                            </p:sp>
                            <p:sp>
                              <p:nvSpPr>
                                <p:cNvPr id="489" name="椭圆 488">
                                  <a:extLst>
                                    <a:ext uri="{FF2B5EF4-FFF2-40B4-BE49-F238E27FC236}">
                                      <a16:creationId xmlns:a16="http://schemas.microsoft.com/office/drawing/2014/main" id="{2AD02209-8166-FF9A-C635-CE1ABF6AFE1D}"/>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468" name="文本框 467">
                                <a:extLst>
                                  <a:ext uri="{FF2B5EF4-FFF2-40B4-BE49-F238E27FC236}">
                                    <a16:creationId xmlns:a16="http://schemas.microsoft.com/office/drawing/2014/main" id="{F091A4D6-D2A3-6AAE-A8F6-5E2F8F9D3A9C}"/>
                                  </a:ext>
                                </a:extLst>
                              </p:cNvPr>
                              <p:cNvSpPr txBox="1"/>
                              <p:nvPr/>
                            </p:nvSpPr>
                            <p:spPr>
                              <a:xfrm>
                                <a:off x="984371" y="2773700"/>
                                <a:ext cx="563570" cy="311405"/>
                              </a:xfrm>
                              <a:prstGeom prst="rect">
                                <a:avLst/>
                              </a:prstGeom>
                              <a:noFill/>
                              <a:ln w="19050">
                                <a:solidFill>
                                  <a:schemeClr val="tx1"/>
                                </a:solidFill>
                              </a:ln>
                            </p:spPr>
                            <p:txBody>
                              <a:bodyPr wrap="square" rtlCol="0">
                                <a:spAutoFit/>
                              </a:bodyPr>
                              <a:lstStyle/>
                              <a:p>
                                <a:pPr algn="ctr"/>
                                <a:r>
                                  <a:rPr kumimoji="1" lang="en-US" altLang="zh-CN" sz="1050" dirty="0" err="1">
                                    <a:latin typeface="Arial" panose="020B0604020202020204" pitchFamily="34" charset="0"/>
                                    <a:cs typeface="Arial" panose="020B0604020202020204" pitchFamily="34" charset="0"/>
                                  </a:rPr>
                                  <a:t>Asn</a:t>
                                </a:r>
                                <a:endParaRPr kumimoji="1" lang="zh-CN" altLang="en-US" sz="1050" dirty="0">
                                  <a:latin typeface="Arial" panose="020B0604020202020204" pitchFamily="34" charset="0"/>
                                  <a:cs typeface="Arial" panose="020B0604020202020204" pitchFamily="34" charset="0"/>
                                </a:endParaRPr>
                              </a:p>
                            </p:txBody>
                          </p:sp>
                          <p:cxnSp>
                            <p:nvCxnSpPr>
                              <p:cNvPr id="469" name="直线连接符 468">
                                <a:extLst>
                                  <a:ext uri="{FF2B5EF4-FFF2-40B4-BE49-F238E27FC236}">
                                    <a16:creationId xmlns:a16="http://schemas.microsoft.com/office/drawing/2014/main" id="{8B10C37A-3B56-3CC7-C9E6-F8F762670EDD}"/>
                                  </a:ext>
                                </a:extLst>
                              </p:cNvPr>
                              <p:cNvCxnSpPr>
                                <a:cxnSpLocks/>
                                <a:stCxn id="478" idx="3"/>
                                <a:endCxn id="468" idx="0"/>
                              </p:cNvCxnSpPr>
                              <p:nvPr/>
                            </p:nvCxnSpPr>
                            <p:spPr>
                              <a:xfrm>
                                <a:off x="1264748" y="2689650"/>
                                <a:ext cx="1408" cy="840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458" name="矩形 457">
                            <a:extLst>
                              <a:ext uri="{FF2B5EF4-FFF2-40B4-BE49-F238E27FC236}">
                                <a16:creationId xmlns:a16="http://schemas.microsoft.com/office/drawing/2014/main" id="{DD275E22-C1D6-4EEE-7C00-5B14001607CB}"/>
                              </a:ext>
                            </a:extLst>
                          </p:cNvPr>
                          <p:cNvSpPr/>
                          <p:nvPr/>
                        </p:nvSpPr>
                        <p:spPr>
                          <a:xfrm rot="5400000">
                            <a:off x="4679218" y="3521749"/>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grpSp>
                  <p:sp>
                    <p:nvSpPr>
                      <p:cNvPr id="56" name="矩形 55">
                        <a:extLst>
                          <a:ext uri="{FF2B5EF4-FFF2-40B4-BE49-F238E27FC236}">
                            <a16:creationId xmlns:a16="http://schemas.microsoft.com/office/drawing/2014/main" id="{7CC20493-8520-721E-E9F4-5DE055479569}"/>
                          </a:ext>
                        </a:extLst>
                      </p:cNvPr>
                      <p:cNvSpPr/>
                      <p:nvPr/>
                    </p:nvSpPr>
                    <p:spPr>
                      <a:xfrm rot="5400000">
                        <a:off x="4019830" y="2888451"/>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Arial" panose="020B0604020202020204" pitchFamily="34" charset="0"/>
                          <a:cs typeface="Arial" panose="020B0604020202020204" pitchFamily="34" charset="0"/>
                        </a:endParaRPr>
                      </a:p>
                    </p:txBody>
                  </p:sp>
                </p:grpSp>
                <p:sp>
                  <p:nvSpPr>
                    <p:cNvPr id="50" name="五角星 49">
                      <a:extLst>
                        <a:ext uri="{FF2B5EF4-FFF2-40B4-BE49-F238E27FC236}">
                          <a16:creationId xmlns:a16="http://schemas.microsoft.com/office/drawing/2014/main" id="{206B2D78-1BEF-8A26-0587-F47DC1E50177}"/>
                        </a:ext>
                      </a:extLst>
                    </p:cNvPr>
                    <p:cNvSpPr>
                      <a:spLocks noChangeAspect="1"/>
                    </p:cNvSpPr>
                    <p:nvPr/>
                  </p:nvSpPr>
                  <p:spPr>
                    <a:xfrm>
                      <a:off x="2903026" y="3256679"/>
                      <a:ext cx="252000" cy="252000"/>
                    </a:xfrm>
                    <a:prstGeom prst="star5">
                      <a:avLst/>
                    </a:prstGeom>
                    <a:solidFill>
                      <a:srgbClr val="E53528"/>
                    </a:solidFill>
                    <a:ln>
                      <a:solidFill>
                        <a:srgbClr val="E535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a:latin typeface="Arial" panose="020B0604020202020204" pitchFamily="34" charset="0"/>
                        <a:cs typeface="Arial" panose="020B0604020202020204" pitchFamily="34" charset="0"/>
                      </a:endParaRPr>
                    </a:p>
                  </p:txBody>
                </p:sp>
              </p:grpSp>
              <p:sp>
                <p:nvSpPr>
                  <p:cNvPr id="47" name="三角形 46">
                    <a:extLst>
                      <a:ext uri="{FF2B5EF4-FFF2-40B4-BE49-F238E27FC236}">
                        <a16:creationId xmlns:a16="http://schemas.microsoft.com/office/drawing/2014/main" id="{60B7B670-A822-DA3D-97D3-720C278D567A}"/>
                      </a:ext>
                    </a:extLst>
                  </p:cNvPr>
                  <p:cNvSpPr>
                    <a:spLocks noChangeAspect="1"/>
                  </p:cNvSpPr>
                  <p:nvPr/>
                </p:nvSpPr>
                <p:spPr>
                  <a:xfrm rot="16200000">
                    <a:off x="2167530" y="3818596"/>
                    <a:ext cx="180000" cy="180000"/>
                  </a:xfrm>
                  <a:prstGeom prst="triangle">
                    <a:avLst>
                      <a:gd name="adj" fmla="val 44430"/>
                    </a:avLst>
                  </a:prstGeom>
                  <a:solidFill>
                    <a:srgbClr val="55B7E6"/>
                  </a:solidFill>
                  <a:ln>
                    <a:solidFill>
                      <a:srgbClr val="55B7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latin typeface="Arial" panose="020B0604020202020204" pitchFamily="34" charset="0"/>
                      <a:cs typeface="Arial" panose="020B0604020202020204" pitchFamily="34" charset="0"/>
                    </a:endParaRPr>
                  </a:p>
                </p:txBody>
              </p:sp>
            </p:grpSp>
            <p:sp>
              <p:nvSpPr>
                <p:cNvPr id="43" name="椭圆 42">
                  <a:extLst>
                    <a:ext uri="{FF2B5EF4-FFF2-40B4-BE49-F238E27FC236}">
                      <a16:creationId xmlns:a16="http://schemas.microsoft.com/office/drawing/2014/main" id="{63903003-44A3-9FF7-1778-0B4652D983F6}"/>
                    </a:ext>
                  </a:extLst>
                </p:cNvPr>
                <p:cNvSpPr>
                  <a:spLocks noChangeAspect="1"/>
                </p:cNvSpPr>
                <p:nvPr/>
              </p:nvSpPr>
              <p:spPr>
                <a:xfrm>
                  <a:off x="2559747" y="2718362"/>
                  <a:ext cx="180000" cy="180000"/>
                </a:xfrm>
                <a:prstGeom prst="ellipse">
                  <a:avLst/>
                </a:prstGeom>
                <a:solidFill>
                  <a:srgbClr val="AADAF6"/>
                </a:solidFill>
                <a:ln>
                  <a:solidFill>
                    <a:srgbClr val="AADA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latin typeface="Arial" panose="020B0604020202020204" pitchFamily="34" charset="0"/>
                    <a:cs typeface="Arial" panose="020B0604020202020204" pitchFamily="34" charset="0"/>
                  </a:endParaRPr>
                </a:p>
              </p:txBody>
            </p:sp>
            <p:sp>
              <p:nvSpPr>
                <p:cNvPr id="44" name="椭圆 43">
                  <a:extLst>
                    <a:ext uri="{FF2B5EF4-FFF2-40B4-BE49-F238E27FC236}">
                      <a16:creationId xmlns:a16="http://schemas.microsoft.com/office/drawing/2014/main" id="{94C13101-2F86-B46B-5D8F-F1EA954248D9}"/>
                    </a:ext>
                  </a:extLst>
                </p:cNvPr>
                <p:cNvSpPr>
                  <a:spLocks noChangeAspect="1"/>
                </p:cNvSpPr>
                <p:nvPr/>
              </p:nvSpPr>
              <p:spPr>
                <a:xfrm>
                  <a:off x="3052798" y="2718362"/>
                  <a:ext cx="180000" cy="180000"/>
                </a:xfrm>
                <a:prstGeom prst="ellipse">
                  <a:avLst/>
                </a:prstGeom>
                <a:solidFill>
                  <a:srgbClr val="AADAF6"/>
                </a:solidFill>
                <a:ln>
                  <a:solidFill>
                    <a:srgbClr val="AADA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latin typeface="Arial" panose="020B0604020202020204" pitchFamily="34" charset="0"/>
                    <a:cs typeface="Arial" panose="020B0604020202020204" pitchFamily="34" charset="0"/>
                  </a:endParaRPr>
                </a:p>
              </p:txBody>
            </p:sp>
          </p:grpSp>
          <p:sp>
            <p:nvSpPr>
              <p:cNvPr id="37" name="三角形 36">
                <a:extLst>
                  <a:ext uri="{FF2B5EF4-FFF2-40B4-BE49-F238E27FC236}">
                    <a16:creationId xmlns:a16="http://schemas.microsoft.com/office/drawing/2014/main" id="{8863A3D9-5497-4B9D-BB1E-420DA58625CA}"/>
                  </a:ext>
                </a:extLst>
              </p:cNvPr>
              <p:cNvSpPr>
                <a:spLocks noChangeAspect="1"/>
              </p:cNvSpPr>
              <p:nvPr/>
            </p:nvSpPr>
            <p:spPr>
              <a:xfrm rot="16200000">
                <a:off x="755301" y="4012555"/>
                <a:ext cx="180000" cy="180000"/>
              </a:xfrm>
              <a:prstGeom prst="triangle">
                <a:avLst>
                  <a:gd name="adj" fmla="val 44430"/>
                </a:avLst>
              </a:prstGeom>
              <a:solidFill>
                <a:srgbClr val="55B7E6"/>
              </a:solidFill>
              <a:ln>
                <a:solidFill>
                  <a:srgbClr val="55B7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latin typeface="Arial" panose="020B0604020202020204" pitchFamily="34" charset="0"/>
                  <a:cs typeface="Arial" panose="020B0604020202020204" pitchFamily="34" charset="0"/>
                </a:endParaRPr>
              </a:p>
            </p:txBody>
          </p:sp>
          <p:sp>
            <p:nvSpPr>
              <p:cNvPr id="38" name="三角形 37">
                <a:extLst>
                  <a:ext uri="{FF2B5EF4-FFF2-40B4-BE49-F238E27FC236}">
                    <a16:creationId xmlns:a16="http://schemas.microsoft.com/office/drawing/2014/main" id="{F3ABBE08-A39F-E067-3DB6-C59B0F9F4FF3}"/>
                  </a:ext>
                </a:extLst>
              </p:cNvPr>
              <p:cNvSpPr>
                <a:spLocks noChangeAspect="1"/>
              </p:cNvSpPr>
              <p:nvPr/>
            </p:nvSpPr>
            <p:spPr>
              <a:xfrm rot="5400000">
                <a:off x="1851021" y="4012555"/>
                <a:ext cx="180000" cy="180000"/>
              </a:xfrm>
              <a:prstGeom prst="triangle">
                <a:avLst>
                  <a:gd name="adj" fmla="val 44430"/>
                </a:avLst>
              </a:prstGeom>
              <a:solidFill>
                <a:srgbClr val="55B7E6"/>
              </a:solidFill>
              <a:ln>
                <a:solidFill>
                  <a:srgbClr val="55B7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latin typeface="Arial" panose="020B0604020202020204" pitchFamily="34" charset="0"/>
                  <a:cs typeface="Arial" panose="020B0604020202020204" pitchFamily="34" charset="0"/>
                </a:endParaRPr>
              </a:p>
            </p:txBody>
          </p:sp>
        </p:grpSp>
      </p:grpSp>
      <p:grpSp>
        <p:nvGrpSpPr>
          <p:cNvPr id="548" name="组合 547">
            <a:extLst>
              <a:ext uri="{FF2B5EF4-FFF2-40B4-BE49-F238E27FC236}">
                <a16:creationId xmlns:a16="http://schemas.microsoft.com/office/drawing/2014/main" id="{73627860-5552-3BDD-3419-67502B6098A0}"/>
              </a:ext>
            </a:extLst>
          </p:cNvPr>
          <p:cNvGrpSpPr/>
          <p:nvPr/>
        </p:nvGrpSpPr>
        <p:grpSpPr>
          <a:xfrm>
            <a:off x="-21497" y="1450665"/>
            <a:ext cx="3277085" cy="1328429"/>
            <a:chOff x="59655" y="1631014"/>
            <a:chExt cx="3277085" cy="1328429"/>
          </a:xfrm>
        </p:grpSpPr>
        <p:grpSp>
          <p:nvGrpSpPr>
            <p:cNvPr id="546" name="组合 545">
              <a:extLst>
                <a:ext uri="{FF2B5EF4-FFF2-40B4-BE49-F238E27FC236}">
                  <a16:creationId xmlns:a16="http://schemas.microsoft.com/office/drawing/2014/main" id="{10E6ABAB-D9F2-2857-064B-D7B17D70C9BC}"/>
                </a:ext>
              </a:extLst>
            </p:cNvPr>
            <p:cNvGrpSpPr/>
            <p:nvPr/>
          </p:nvGrpSpPr>
          <p:grpSpPr>
            <a:xfrm>
              <a:off x="59655" y="1631014"/>
              <a:ext cx="3277085" cy="1038484"/>
              <a:chOff x="51288" y="1612705"/>
              <a:chExt cx="3277085" cy="1038484"/>
            </a:xfrm>
          </p:grpSpPr>
          <p:grpSp>
            <p:nvGrpSpPr>
              <p:cNvPr id="578" name="组合 577">
                <a:extLst>
                  <a:ext uri="{FF2B5EF4-FFF2-40B4-BE49-F238E27FC236}">
                    <a16:creationId xmlns:a16="http://schemas.microsoft.com/office/drawing/2014/main" id="{52B91FEA-7038-C05A-DC3E-F0BFF8C88159}"/>
                  </a:ext>
                </a:extLst>
              </p:cNvPr>
              <p:cNvGrpSpPr>
                <a:grpSpLocks noChangeAspect="1"/>
              </p:cNvGrpSpPr>
              <p:nvPr/>
            </p:nvGrpSpPr>
            <p:grpSpPr>
              <a:xfrm>
                <a:off x="680341" y="1701016"/>
                <a:ext cx="629804" cy="942987"/>
                <a:chOff x="1240359" y="2103913"/>
                <a:chExt cx="992693" cy="1598801"/>
              </a:xfrm>
            </p:grpSpPr>
            <p:grpSp>
              <p:nvGrpSpPr>
                <p:cNvPr id="551" name="组合 550">
                  <a:extLst>
                    <a:ext uri="{FF2B5EF4-FFF2-40B4-BE49-F238E27FC236}">
                      <a16:creationId xmlns:a16="http://schemas.microsoft.com/office/drawing/2014/main" id="{30ED1486-BB47-8F99-F47A-25874F9A4FAB}"/>
                    </a:ext>
                  </a:extLst>
                </p:cNvPr>
                <p:cNvGrpSpPr/>
                <p:nvPr/>
              </p:nvGrpSpPr>
              <p:grpSpPr>
                <a:xfrm>
                  <a:off x="1394436" y="2116611"/>
                  <a:ext cx="750687" cy="1586103"/>
                  <a:chOff x="4095445" y="3451276"/>
                  <a:chExt cx="750687" cy="1586103"/>
                </a:xfrm>
              </p:grpSpPr>
              <p:grpSp>
                <p:nvGrpSpPr>
                  <p:cNvPr id="552" name="组合 551">
                    <a:extLst>
                      <a:ext uri="{FF2B5EF4-FFF2-40B4-BE49-F238E27FC236}">
                        <a16:creationId xmlns:a16="http://schemas.microsoft.com/office/drawing/2014/main" id="{1D320264-9C34-15CA-0C57-41AEC32F80B5}"/>
                      </a:ext>
                    </a:extLst>
                  </p:cNvPr>
                  <p:cNvGrpSpPr/>
                  <p:nvPr/>
                </p:nvGrpSpPr>
                <p:grpSpPr>
                  <a:xfrm>
                    <a:off x="4095445" y="3479316"/>
                    <a:ext cx="746798" cy="1558063"/>
                    <a:chOff x="3058551" y="1217348"/>
                    <a:chExt cx="746798" cy="1558063"/>
                  </a:xfrm>
                </p:grpSpPr>
                <p:sp>
                  <p:nvSpPr>
                    <p:cNvPr id="554" name="任意形状 553">
                      <a:extLst>
                        <a:ext uri="{FF2B5EF4-FFF2-40B4-BE49-F238E27FC236}">
                          <a16:creationId xmlns:a16="http://schemas.microsoft.com/office/drawing/2014/main" id="{5600F0BD-2189-FB41-DF75-1223690A041A}"/>
                        </a:ext>
                      </a:extLst>
                    </p:cNvPr>
                    <p:cNvSpPr/>
                    <p:nvPr/>
                  </p:nvSpPr>
                  <p:spPr>
                    <a:xfrm>
                      <a:off x="3248608" y="1349781"/>
                      <a:ext cx="164444" cy="276999"/>
                    </a:xfrm>
                    <a:custGeom>
                      <a:avLst/>
                      <a:gdLst>
                        <a:gd name="connsiteX0" fmla="*/ 106325 w 106325"/>
                        <a:gd name="connsiteY0" fmla="*/ 0 h 467832"/>
                        <a:gd name="connsiteX1" fmla="*/ 85060 w 106325"/>
                        <a:gd name="connsiteY1" fmla="*/ 244549 h 467832"/>
                        <a:gd name="connsiteX2" fmla="*/ 0 w 106325"/>
                        <a:gd name="connsiteY2" fmla="*/ 467832 h 467832"/>
                      </a:gdLst>
                      <a:ahLst/>
                      <a:cxnLst>
                        <a:cxn ang="0">
                          <a:pos x="connsiteX0" y="connsiteY0"/>
                        </a:cxn>
                        <a:cxn ang="0">
                          <a:pos x="connsiteX1" y="connsiteY1"/>
                        </a:cxn>
                        <a:cxn ang="0">
                          <a:pos x="connsiteX2" y="connsiteY2"/>
                        </a:cxn>
                      </a:cxnLst>
                      <a:rect l="l" t="t" r="r" b="b"/>
                      <a:pathLst>
                        <a:path w="106325" h="467832">
                          <a:moveTo>
                            <a:pt x="106325" y="0"/>
                          </a:moveTo>
                          <a:cubicBezTo>
                            <a:pt x="104553" y="83288"/>
                            <a:pt x="102781" y="166577"/>
                            <a:pt x="85060" y="244549"/>
                          </a:cubicBezTo>
                          <a:cubicBezTo>
                            <a:pt x="67339" y="322521"/>
                            <a:pt x="33669" y="395176"/>
                            <a:pt x="0" y="46783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55" name="任意形状 554">
                      <a:extLst>
                        <a:ext uri="{FF2B5EF4-FFF2-40B4-BE49-F238E27FC236}">
                          <a16:creationId xmlns:a16="http://schemas.microsoft.com/office/drawing/2014/main" id="{B96AF47C-9DAE-EBEC-5EA6-03E72CE3F69F}"/>
                        </a:ext>
                      </a:extLst>
                    </p:cNvPr>
                    <p:cNvSpPr/>
                    <p:nvPr/>
                  </p:nvSpPr>
                  <p:spPr>
                    <a:xfrm>
                      <a:off x="3160385" y="1360414"/>
                      <a:ext cx="135708" cy="277000"/>
                    </a:xfrm>
                    <a:custGeom>
                      <a:avLst/>
                      <a:gdLst>
                        <a:gd name="connsiteX0" fmla="*/ 6682 w 155538"/>
                        <a:gd name="connsiteY0" fmla="*/ 0 h 457200"/>
                        <a:gd name="connsiteX1" fmla="*/ 17315 w 155538"/>
                        <a:gd name="connsiteY1" fmla="*/ 244549 h 457200"/>
                        <a:gd name="connsiteX2" fmla="*/ 155538 w 155538"/>
                        <a:gd name="connsiteY2" fmla="*/ 457200 h 457200"/>
                      </a:gdLst>
                      <a:ahLst/>
                      <a:cxnLst>
                        <a:cxn ang="0">
                          <a:pos x="connsiteX0" y="connsiteY0"/>
                        </a:cxn>
                        <a:cxn ang="0">
                          <a:pos x="connsiteX1" y="connsiteY1"/>
                        </a:cxn>
                        <a:cxn ang="0">
                          <a:pos x="connsiteX2" y="connsiteY2"/>
                        </a:cxn>
                      </a:cxnLst>
                      <a:rect l="l" t="t" r="r" b="b"/>
                      <a:pathLst>
                        <a:path w="155538" h="457200">
                          <a:moveTo>
                            <a:pt x="6682" y="0"/>
                          </a:moveTo>
                          <a:cubicBezTo>
                            <a:pt x="-406" y="84174"/>
                            <a:pt x="-7494" y="168349"/>
                            <a:pt x="17315" y="244549"/>
                          </a:cubicBezTo>
                          <a:cubicBezTo>
                            <a:pt x="42124" y="320749"/>
                            <a:pt x="130729" y="419986"/>
                            <a:pt x="155538" y="45720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556" name="组合 555">
                      <a:extLst>
                        <a:ext uri="{FF2B5EF4-FFF2-40B4-BE49-F238E27FC236}">
                          <a16:creationId xmlns:a16="http://schemas.microsoft.com/office/drawing/2014/main" id="{DD943CA2-57FA-4F47-268C-8242FD3909DA}"/>
                        </a:ext>
                      </a:extLst>
                    </p:cNvPr>
                    <p:cNvGrpSpPr/>
                    <p:nvPr/>
                  </p:nvGrpSpPr>
                  <p:grpSpPr>
                    <a:xfrm>
                      <a:off x="3058551" y="1217348"/>
                      <a:ext cx="746798" cy="1558063"/>
                      <a:chOff x="3056338" y="1179481"/>
                      <a:chExt cx="746798" cy="1558063"/>
                    </a:xfrm>
                  </p:grpSpPr>
                  <p:grpSp>
                    <p:nvGrpSpPr>
                      <p:cNvPr id="557" name="组合 556">
                        <a:extLst>
                          <a:ext uri="{FF2B5EF4-FFF2-40B4-BE49-F238E27FC236}">
                            <a16:creationId xmlns:a16="http://schemas.microsoft.com/office/drawing/2014/main" id="{B753B8EF-3128-A21F-A918-F4078FF2A714}"/>
                          </a:ext>
                        </a:extLst>
                      </p:cNvPr>
                      <p:cNvGrpSpPr/>
                      <p:nvPr/>
                    </p:nvGrpSpPr>
                    <p:grpSpPr>
                      <a:xfrm>
                        <a:off x="3209323" y="1311914"/>
                        <a:ext cx="593813" cy="1425630"/>
                        <a:chOff x="947300" y="1661164"/>
                        <a:chExt cx="593813" cy="1425630"/>
                      </a:xfrm>
                    </p:grpSpPr>
                    <p:grpSp>
                      <p:nvGrpSpPr>
                        <p:cNvPr id="560" name="组合 559">
                          <a:extLst>
                            <a:ext uri="{FF2B5EF4-FFF2-40B4-BE49-F238E27FC236}">
                              <a16:creationId xmlns:a16="http://schemas.microsoft.com/office/drawing/2014/main" id="{9960FC7D-A999-7B83-7280-DFA745796E16}"/>
                            </a:ext>
                          </a:extLst>
                        </p:cNvPr>
                        <p:cNvGrpSpPr/>
                        <p:nvPr/>
                      </p:nvGrpSpPr>
                      <p:grpSpPr>
                        <a:xfrm rot="5400000">
                          <a:off x="726895" y="1881569"/>
                          <a:ext cx="1028486" cy="587676"/>
                          <a:chOff x="509924" y="2031536"/>
                          <a:chExt cx="1028486" cy="587676"/>
                        </a:xfrm>
                      </p:grpSpPr>
                      <p:sp>
                        <p:nvSpPr>
                          <p:cNvPr id="563" name="任意形状 562">
                            <a:extLst>
                              <a:ext uri="{FF2B5EF4-FFF2-40B4-BE49-F238E27FC236}">
                                <a16:creationId xmlns:a16="http://schemas.microsoft.com/office/drawing/2014/main" id="{4E7FED8E-BE37-F02C-478E-5665C8BE84D6}"/>
                              </a:ext>
                            </a:extLst>
                          </p:cNvPr>
                          <p:cNvSpPr/>
                          <p:nvPr/>
                        </p:nvSpPr>
                        <p:spPr>
                          <a:xfrm>
                            <a:off x="766119" y="2323070"/>
                            <a:ext cx="197708" cy="222422"/>
                          </a:xfrm>
                          <a:custGeom>
                            <a:avLst/>
                            <a:gdLst>
                              <a:gd name="connsiteX0" fmla="*/ 0 w 197708"/>
                              <a:gd name="connsiteY0" fmla="*/ 222422 h 222422"/>
                              <a:gd name="connsiteX1" fmla="*/ 197708 w 197708"/>
                              <a:gd name="connsiteY1" fmla="*/ 0 h 222422"/>
                            </a:gdLst>
                            <a:ahLst/>
                            <a:cxnLst>
                              <a:cxn ang="0">
                                <a:pos x="connsiteX0" y="connsiteY0"/>
                              </a:cxn>
                              <a:cxn ang="0">
                                <a:pos x="connsiteX1" y="connsiteY1"/>
                              </a:cxn>
                            </a:cxnLst>
                            <a:rect l="l" t="t" r="r" b="b"/>
                            <a:pathLst>
                              <a:path w="197708" h="222422">
                                <a:moveTo>
                                  <a:pt x="0" y="222422"/>
                                </a:moveTo>
                                <a:cubicBezTo>
                                  <a:pt x="84438" y="131805"/>
                                  <a:pt x="168876" y="41189"/>
                                  <a:pt x="197708"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4" name="任意形状 563">
                            <a:extLst>
                              <a:ext uri="{FF2B5EF4-FFF2-40B4-BE49-F238E27FC236}">
                                <a16:creationId xmlns:a16="http://schemas.microsoft.com/office/drawing/2014/main" id="{4A0292A8-203E-0B2E-AAF6-23796668161F}"/>
                              </a:ext>
                            </a:extLst>
                          </p:cNvPr>
                          <p:cNvSpPr/>
                          <p:nvPr/>
                        </p:nvSpPr>
                        <p:spPr>
                          <a:xfrm>
                            <a:off x="509924" y="2092022"/>
                            <a:ext cx="985244" cy="243056"/>
                          </a:xfrm>
                          <a:custGeom>
                            <a:avLst/>
                            <a:gdLst>
                              <a:gd name="connsiteX0" fmla="*/ 0 w 1173892"/>
                              <a:gd name="connsiteY0" fmla="*/ 24714 h 308570"/>
                              <a:gd name="connsiteX1" fmla="*/ 222421 w 1173892"/>
                              <a:gd name="connsiteY1" fmla="*/ 0 h 308570"/>
                              <a:gd name="connsiteX2" fmla="*/ 234778 w 1173892"/>
                              <a:gd name="connsiteY2" fmla="*/ 24714 h 308570"/>
                              <a:gd name="connsiteX3" fmla="*/ 432486 w 1173892"/>
                              <a:gd name="connsiteY3" fmla="*/ 86497 h 308570"/>
                              <a:gd name="connsiteX4" fmla="*/ 654908 w 1173892"/>
                              <a:gd name="connsiteY4" fmla="*/ 296562 h 308570"/>
                              <a:gd name="connsiteX5" fmla="*/ 889686 w 1173892"/>
                              <a:gd name="connsiteY5" fmla="*/ 284206 h 308570"/>
                              <a:gd name="connsiteX6" fmla="*/ 1173892 w 1173892"/>
                              <a:gd name="connsiteY6" fmla="*/ 296562 h 30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892" h="308570">
                                <a:moveTo>
                                  <a:pt x="0" y="24714"/>
                                </a:moveTo>
                                <a:cubicBezTo>
                                  <a:pt x="91645" y="12357"/>
                                  <a:pt x="183291" y="0"/>
                                  <a:pt x="222421" y="0"/>
                                </a:cubicBezTo>
                                <a:cubicBezTo>
                                  <a:pt x="261551" y="0"/>
                                  <a:pt x="199767" y="10298"/>
                                  <a:pt x="234778" y="24714"/>
                                </a:cubicBezTo>
                                <a:cubicBezTo>
                                  <a:pt x="269789" y="39130"/>
                                  <a:pt x="362464" y="41189"/>
                                  <a:pt x="432486" y="86497"/>
                                </a:cubicBezTo>
                                <a:cubicBezTo>
                                  <a:pt x="502508" y="131805"/>
                                  <a:pt x="578708" y="263611"/>
                                  <a:pt x="654908" y="296562"/>
                                </a:cubicBezTo>
                                <a:cubicBezTo>
                                  <a:pt x="731108" y="329513"/>
                                  <a:pt x="803189" y="284206"/>
                                  <a:pt x="889686" y="284206"/>
                                </a:cubicBezTo>
                                <a:cubicBezTo>
                                  <a:pt x="976183" y="284206"/>
                                  <a:pt x="1147119" y="296562"/>
                                  <a:pt x="1173892" y="29656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5" name="矩形 564">
                            <a:extLst>
                              <a:ext uri="{FF2B5EF4-FFF2-40B4-BE49-F238E27FC236}">
                                <a16:creationId xmlns:a16="http://schemas.microsoft.com/office/drawing/2014/main" id="{E9C3509C-70A3-B30D-9D56-8631C1860EBF}"/>
                              </a:ext>
                            </a:extLst>
                          </p:cNvPr>
                          <p:cNvSpPr/>
                          <p:nvPr/>
                        </p:nvSpPr>
                        <p:spPr>
                          <a:xfrm>
                            <a:off x="1118409"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566" name="矩形 565">
                            <a:extLst>
                              <a:ext uri="{FF2B5EF4-FFF2-40B4-BE49-F238E27FC236}">
                                <a16:creationId xmlns:a16="http://schemas.microsoft.com/office/drawing/2014/main" id="{4E161552-21EE-651D-9511-BB6F3A7B1E6D}"/>
                              </a:ext>
                            </a:extLst>
                          </p:cNvPr>
                          <p:cNvSpPr/>
                          <p:nvPr/>
                        </p:nvSpPr>
                        <p:spPr>
                          <a:xfrm>
                            <a:off x="1358410" y="2211764"/>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FF6F48"/>
                              </a:highlight>
                              <a:latin typeface="Arial" panose="020B0604020202020204" pitchFamily="34" charset="0"/>
                              <a:cs typeface="Arial" panose="020B0604020202020204" pitchFamily="34" charset="0"/>
                            </a:endParaRPr>
                          </a:p>
                        </p:txBody>
                      </p:sp>
                      <p:sp>
                        <p:nvSpPr>
                          <p:cNvPr id="567" name="椭圆 566">
                            <a:extLst>
                              <a:ext uri="{FF2B5EF4-FFF2-40B4-BE49-F238E27FC236}">
                                <a16:creationId xmlns:a16="http://schemas.microsoft.com/office/drawing/2014/main" id="{9F38733C-F893-9937-ED39-95E54A66C008}"/>
                              </a:ext>
                            </a:extLst>
                          </p:cNvPr>
                          <p:cNvSpPr>
                            <a:spLocks noChangeAspect="1"/>
                          </p:cNvSpPr>
                          <p:nvPr/>
                        </p:nvSpPr>
                        <p:spPr>
                          <a:xfrm>
                            <a:off x="864973" y="22201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highlight>
                                <a:srgbClr val="4ECB90"/>
                              </a:highlight>
                              <a:latin typeface="Arial" panose="020B0604020202020204" pitchFamily="34" charset="0"/>
                              <a:cs typeface="Arial" panose="020B0604020202020204" pitchFamily="34" charset="0"/>
                            </a:endParaRPr>
                          </a:p>
                        </p:txBody>
                      </p:sp>
                      <p:sp>
                        <p:nvSpPr>
                          <p:cNvPr id="568" name="椭圆 567">
                            <a:extLst>
                              <a:ext uri="{FF2B5EF4-FFF2-40B4-BE49-F238E27FC236}">
                                <a16:creationId xmlns:a16="http://schemas.microsoft.com/office/drawing/2014/main" id="{3670C6AC-5D66-7FD0-C31F-51B26A57BB82}"/>
                              </a:ext>
                            </a:extLst>
                          </p:cNvPr>
                          <p:cNvSpPr>
                            <a:spLocks noChangeAspect="1"/>
                          </p:cNvSpPr>
                          <p:nvPr/>
                        </p:nvSpPr>
                        <p:spPr>
                          <a:xfrm>
                            <a:off x="697330" y="2439212"/>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569" name="椭圆 568">
                            <a:extLst>
                              <a:ext uri="{FF2B5EF4-FFF2-40B4-BE49-F238E27FC236}">
                                <a16:creationId xmlns:a16="http://schemas.microsoft.com/office/drawing/2014/main" id="{B99328A8-20F4-6A62-8B3B-C918229B2281}"/>
                              </a:ext>
                            </a:extLst>
                          </p:cNvPr>
                          <p:cNvSpPr>
                            <a:spLocks noChangeAspect="1"/>
                          </p:cNvSpPr>
                          <p:nvPr/>
                        </p:nvSpPr>
                        <p:spPr>
                          <a:xfrm>
                            <a:off x="659643" y="203153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20204" pitchFamily="34" charset="0"/>
                              <a:cs typeface="Arial" panose="020B0604020202020204" pitchFamily="34" charset="0"/>
                            </a:endParaRPr>
                          </a:p>
                        </p:txBody>
                      </p:sp>
                    </p:grpSp>
                    <p:sp>
                      <p:nvSpPr>
                        <p:cNvPr id="561" name="文本框 560">
                          <a:extLst>
                            <a:ext uri="{FF2B5EF4-FFF2-40B4-BE49-F238E27FC236}">
                              <a16:creationId xmlns:a16="http://schemas.microsoft.com/office/drawing/2014/main" id="{6B3DDB5F-BAC7-4B6B-7CAE-96163A43BF23}"/>
                            </a:ext>
                          </a:extLst>
                        </p:cNvPr>
                        <p:cNvSpPr txBox="1"/>
                        <p:nvPr/>
                      </p:nvSpPr>
                      <p:spPr>
                        <a:xfrm>
                          <a:off x="984372" y="2773700"/>
                          <a:ext cx="556741" cy="313094"/>
                        </a:xfrm>
                        <a:prstGeom prst="rect">
                          <a:avLst/>
                        </a:prstGeom>
                        <a:noFill/>
                        <a:ln w="19050">
                          <a:solidFill>
                            <a:schemeClr val="tx1"/>
                          </a:solidFill>
                        </a:ln>
                      </p:spPr>
                      <p:txBody>
                        <a:bodyPr wrap="square" rtlCol="0">
                          <a:spAutoFit/>
                        </a:bodyPr>
                        <a:lstStyle/>
                        <a:p>
                          <a:pPr algn="ctr"/>
                          <a:r>
                            <a:rPr kumimoji="1" lang="en-US" altLang="zh-CN" sz="600" dirty="0" err="1">
                              <a:latin typeface="Arial" panose="020B0604020202020204" pitchFamily="34" charset="0"/>
                              <a:cs typeface="Arial" panose="020B0604020202020204" pitchFamily="34" charset="0"/>
                            </a:rPr>
                            <a:t>Asn</a:t>
                          </a:r>
                          <a:endParaRPr kumimoji="1" lang="zh-CN" altLang="en-US" sz="1000" dirty="0">
                            <a:latin typeface="Arial" panose="020B0604020202020204" pitchFamily="34" charset="0"/>
                            <a:cs typeface="Arial" panose="020B0604020202020204" pitchFamily="34" charset="0"/>
                          </a:endParaRPr>
                        </a:p>
                      </p:txBody>
                    </p:sp>
                    <p:cxnSp>
                      <p:nvCxnSpPr>
                        <p:cNvPr id="562" name="直线连接符 561">
                          <a:extLst>
                            <a:ext uri="{FF2B5EF4-FFF2-40B4-BE49-F238E27FC236}">
                              <a16:creationId xmlns:a16="http://schemas.microsoft.com/office/drawing/2014/main" id="{51ED214D-C06D-862E-628E-1748723F3A55}"/>
                            </a:ext>
                          </a:extLst>
                        </p:cNvPr>
                        <p:cNvCxnSpPr>
                          <a:cxnSpLocks/>
                          <a:stCxn id="566" idx="3"/>
                          <a:endCxn id="561" idx="0"/>
                        </p:cNvCxnSpPr>
                        <p:nvPr/>
                      </p:nvCxnSpPr>
                      <p:spPr>
                        <a:xfrm flipH="1">
                          <a:off x="1262743" y="2689650"/>
                          <a:ext cx="2006" cy="840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58" name="椭圆 557">
                        <a:extLst>
                          <a:ext uri="{FF2B5EF4-FFF2-40B4-BE49-F238E27FC236}">
                            <a16:creationId xmlns:a16="http://schemas.microsoft.com/office/drawing/2014/main" id="{1FEBCE6D-C68E-D550-2707-5C3B818D1875}"/>
                          </a:ext>
                        </a:extLst>
                      </p:cNvPr>
                      <p:cNvSpPr>
                        <a:spLocks noChangeAspect="1"/>
                      </p:cNvSpPr>
                      <p:nvPr/>
                    </p:nvSpPr>
                    <p:spPr>
                      <a:xfrm rot="5400000">
                        <a:off x="3319062" y="1269306"/>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559" name="椭圆 558">
                        <a:extLst>
                          <a:ext uri="{FF2B5EF4-FFF2-40B4-BE49-F238E27FC236}">
                            <a16:creationId xmlns:a16="http://schemas.microsoft.com/office/drawing/2014/main" id="{01029FF4-4FF0-E85F-E986-DD5BD8FAF9AE}"/>
                          </a:ext>
                        </a:extLst>
                      </p:cNvPr>
                      <p:cNvSpPr>
                        <a:spLocks noChangeAspect="1"/>
                      </p:cNvSpPr>
                      <p:nvPr/>
                    </p:nvSpPr>
                    <p:spPr>
                      <a:xfrm rot="5400000">
                        <a:off x="3056338" y="1179481"/>
                        <a:ext cx="180000" cy="180000"/>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grpSp>
              <p:sp>
                <p:nvSpPr>
                  <p:cNvPr id="553" name="矩形 552">
                    <a:extLst>
                      <a:ext uri="{FF2B5EF4-FFF2-40B4-BE49-F238E27FC236}">
                        <a16:creationId xmlns:a16="http://schemas.microsoft.com/office/drawing/2014/main" id="{E198735A-E430-1F9C-02E2-F5C43348869A}"/>
                      </a:ext>
                    </a:extLst>
                  </p:cNvPr>
                  <p:cNvSpPr/>
                  <p:nvPr/>
                </p:nvSpPr>
                <p:spPr>
                  <a:xfrm rot="5400000">
                    <a:off x="4666132" y="3451276"/>
                    <a:ext cx="180000" cy="180000"/>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20204" pitchFamily="34" charset="0"/>
                      <a:cs typeface="Arial" panose="020B0604020202020204" pitchFamily="34" charset="0"/>
                    </a:endParaRPr>
                  </a:p>
                </p:txBody>
              </p:sp>
            </p:grpSp>
            <p:sp>
              <p:nvSpPr>
                <p:cNvPr id="576" name="文本框 575">
                  <a:extLst>
                    <a:ext uri="{FF2B5EF4-FFF2-40B4-BE49-F238E27FC236}">
                      <a16:creationId xmlns:a16="http://schemas.microsoft.com/office/drawing/2014/main" id="{55D49B2E-9AC4-B19E-C0B9-70C8A4BD02C3}"/>
                    </a:ext>
                  </a:extLst>
                </p:cNvPr>
                <p:cNvSpPr txBox="1"/>
                <p:nvPr/>
              </p:nvSpPr>
              <p:spPr>
                <a:xfrm rot="13844364" flipV="1">
                  <a:off x="1809833" y="2172212"/>
                  <a:ext cx="491518" cy="354920"/>
                </a:xfrm>
                <a:prstGeom prst="rect">
                  <a:avLst/>
                </a:prstGeom>
                <a:noFill/>
              </p:spPr>
              <p:txBody>
                <a:bodyPr wrap="square" rtlCol="0">
                  <a:spAutoFit/>
                </a:bodyPr>
                <a:lstStyle/>
                <a:p>
                  <a:r>
                    <a:rPr kumimoji="1" lang="en-US" altLang="zh-CN" sz="1100" dirty="0"/>
                    <a:t>✂️</a:t>
                  </a:r>
                  <a:endParaRPr kumimoji="1" lang="zh-CN" altLang="en-US" sz="800" dirty="0">
                    <a:latin typeface="Arial" panose="020B0604020202020204" pitchFamily="34" charset="0"/>
                    <a:cs typeface="Arial" panose="020B0604020202020204" pitchFamily="34" charset="0"/>
                  </a:endParaRPr>
                </a:p>
              </p:txBody>
            </p:sp>
            <p:sp>
              <p:nvSpPr>
                <p:cNvPr id="577" name="文本框 576">
                  <a:extLst>
                    <a:ext uri="{FF2B5EF4-FFF2-40B4-BE49-F238E27FC236}">
                      <a16:creationId xmlns:a16="http://schemas.microsoft.com/office/drawing/2014/main" id="{21505EE2-5FEF-0FEB-C4EB-083AE5C65E51}"/>
                    </a:ext>
                  </a:extLst>
                </p:cNvPr>
                <p:cNvSpPr txBox="1"/>
                <p:nvPr/>
              </p:nvSpPr>
              <p:spPr>
                <a:xfrm rot="9026648" flipV="1">
                  <a:off x="1240359" y="2252072"/>
                  <a:ext cx="386409" cy="381776"/>
                </a:xfrm>
                <a:prstGeom prst="rect">
                  <a:avLst/>
                </a:prstGeom>
                <a:noFill/>
              </p:spPr>
              <p:txBody>
                <a:bodyPr wrap="square" rtlCol="0">
                  <a:spAutoFit/>
                </a:bodyPr>
                <a:lstStyle/>
                <a:p>
                  <a:r>
                    <a:rPr kumimoji="1" lang="en-US" altLang="zh-CN" sz="1100" dirty="0"/>
                    <a:t>✂️</a:t>
                  </a:r>
                  <a:endParaRPr kumimoji="1" lang="zh-CN" altLang="en-US" sz="1100" dirty="0">
                    <a:latin typeface="Arial" panose="020B0604020202020204" pitchFamily="34" charset="0"/>
                    <a:cs typeface="Arial" panose="020B0604020202020204" pitchFamily="34" charset="0"/>
                  </a:endParaRPr>
                </a:p>
              </p:txBody>
            </p:sp>
          </p:grpSp>
          <p:sp>
            <p:nvSpPr>
              <p:cNvPr id="585" name="文本框 584">
                <a:extLst>
                  <a:ext uri="{FF2B5EF4-FFF2-40B4-BE49-F238E27FC236}">
                    <a16:creationId xmlns:a16="http://schemas.microsoft.com/office/drawing/2014/main" id="{D3A65D91-6696-5FDE-A286-036ED8E31BBC}"/>
                  </a:ext>
                </a:extLst>
              </p:cNvPr>
              <p:cNvSpPr txBox="1"/>
              <p:nvPr/>
            </p:nvSpPr>
            <p:spPr>
              <a:xfrm>
                <a:off x="51288" y="1612705"/>
                <a:ext cx="899814" cy="400110"/>
              </a:xfrm>
              <a:prstGeom prst="rect">
                <a:avLst/>
              </a:prstGeom>
              <a:noFill/>
            </p:spPr>
            <p:txBody>
              <a:bodyPr wrap="square">
                <a:spAutoFit/>
              </a:bodyPr>
              <a:lstStyle/>
              <a:p>
                <a:pPr algn="ctr"/>
                <a:r>
                  <a:rPr kumimoji="1" lang="el-GR" altLang="zh-CN" sz="1000" dirty="0">
                    <a:latin typeface="Arial" panose="020B0604020202020204" pitchFamily="34" charset="0"/>
                    <a:cs typeface="Arial" panose="020B0604020202020204" pitchFamily="34" charset="0"/>
                  </a:rPr>
                  <a:t>α-m</a:t>
                </a:r>
                <a:r>
                  <a:rPr kumimoji="1" lang="en-US" altLang="zh-CN" sz="1000" dirty="0">
                    <a:latin typeface="Arial" panose="020B0604020202020204" pitchFamily="34" charset="0"/>
                    <a:cs typeface="Arial" panose="020B0604020202020204" pitchFamily="34" charset="0"/>
                  </a:rPr>
                  <a:t>an</a:t>
                </a:r>
                <a:r>
                  <a:rPr kumimoji="1" lang="zh-CN" altLang="en-US" sz="1000" dirty="0">
                    <a:latin typeface="Arial" panose="020B0604020202020204" pitchFamily="34" charset="0"/>
                    <a:cs typeface="Arial" panose="020B0604020202020204" pitchFamily="34" charset="0"/>
                  </a:rPr>
                  <a:t> </a:t>
                </a:r>
                <a:r>
                  <a:rPr kumimoji="1" lang="en-US" altLang="zh-CN" sz="1000" dirty="0">
                    <a:latin typeface="Arial" panose="020B0604020202020204" pitchFamily="34" charset="0"/>
                    <a:cs typeface="Arial" panose="020B0604020202020204" pitchFamily="34" charset="0"/>
                  </a:rPr>
                  <a:t>enzyme </a:t>
                </a:r>
                <a:endParaRPr lang="zh-CN" altLang="en-US" sz="1000" dirty="0">
                  <a:latin typeface="Arial" panose="020B0604020202020204" pitchFamily="34" charset="0"/>
                  <a:cs typeface="Arial" panose="020B0604020202020204" pitchFamily="34" charset="0"/>
                </a:endParaRPr>
              </a:p>
            </p:txBody>
          </p:sp>
          <p:sp>
            <p:nvSpPr>
              <p:cNvPr id="587" name="文本框 586">
                <a:extLst>
                  <a:ext uri="{FF2B5EF4-FFF2-40B4-BE49-F238E27FC236}">
                    <a16:creationId xmlns:a16="http://schemas.microsoft.com/office/drawing/2014/main" id="{C7B6060E-12EC-AF80-4B5D-D909E1017C42}"/>
                  </a:ext>
                </a:extLst>
              </p:cNvPr>
              <p:cNvSpPr txBox="1"/>
              <p:nvPr/>
            </p:nvSpPr>
            <p:spPr>
              <a:xfrm>
                <a:off x="1129225" y="1683307"/>
                <a:ext cx="846407" cy="400110"/>
              </a:xfrm>
              <a:prstGeom prst="rect">
                <a:avLst/>
              </a:prstGeom>
              <a:noFill/>
            </p:spPr>
            <p:txBody>
              <a:bodyPr wrap="square">
                <a:spAutoFit/>
              </a:bodyPr>
              <a:lstStyle/>
              <a:p>
                <a:pPr algn="ctr"/>
                <a:r>
                  <a:rPr kumimoji="1" lang="el-GR" altLang="zh-CN" sz="1000" dirty="0">
                    <a:latin typeface="Arial" panose="020B0604020202020204" pitchFamily="34" charset="0"/>
                    <a:cs typeface="Arial" panose="020B0604020202020204" pitchFamily="34" charset="0"/>
                  </a:rPr>
                  <a:t>β-</a:t>
                </a:r>
                <a:r>
                  <a:rPr kumimoji="1" lang="en-US" altLang="zh-CN" sz="1000" dirty="0">
                    <a:latin typeface="Arial" panose="020B0604020202020204" pitchFamily="34" charset="0"/>
                    <a:cs typeface="Arial" panose="020B0604020202020204" pitchFamily="34" charset="0"/>
                  </a:rPr>
                  <a:t>Hex</a:t>
                </a:r>
                <a:r>
                  <a:rPr kumimoji="1" lang="zh-CN" altLang="en-US" sz="1000" dirty="0">
                    <a:latin typeface="Arial" panose="020B0604020202020204" pitchFamily="34" charset="0"/>
                    <a:cs typeface="Arial" panose="020B0604020202020204" pitchFamily="34" charset="0"/>
                  </a:rPr>
                  <a:t> </a:t>
                </a:r>
                <a:r>
                  <a:rPr kumimoji="1" lang="en-US" altLang="zh-CN" sz="1000" dirty="0">
                    <a:latin typeface="Arial" panose="020B0604020202020204" pitchFamily="34" charset="0"/>
                    <a:cs typeface="Arial" panose="020B0604020202020204" pitchFamily="34" charset="0"/>
                  </a:rPr>
                  <a:t>enzyme</a:t>
                </a:r>
                <a:endParaRPr lang="zh-CN" altLang="en-US" sz="1000" dirty="0">
                  <a:latin typeface="Arial" panose="020B0604020202020204" pitchFamily="34" charset="0"/>
                  <a:cs typeface="Arial" panose="020B0604020202020204" pitchFamily="34" charset="0"/>
                </a:endParaRPr>
              </a:p>
            </p:txBody>
          </p:sp>
          <p:grpSp>
            <p:nvGrpSpPr>
              <p:cNvPr id="540" name="组合 539">
                <a:extLst>
                  <a:ext uri="{FF2B5EF4-FFF2-40B4-BE49-F238E27FC236}">
                    <a16:creationId xmlns:a16="http://schemas.microsoft.com/office/drawing/2014/main" id="{D35DD8C9-AC9D-991F-314E-FBE45B628DB3}"/>
                  </a:ext>
                </a:extLst>
              </p:cNvPr>
              <p:cNvGrpSpPr/>
              <p:nvPr/>
            </p:nvGrpSpPr>
            <p:grpSpPr>
              <a:xfrm>
                <a:off x="2002809" y="1717420"/>
                <a:ext cx="627465" cy="933769"/>
                <a:chOff x="2148749" y="1803878"/>
                <a:chExt cx="627465" cy="933769"/>
              </a:xfrm>
            </p:grpSpPr>
            <p:sp>
              <p:nvSpPr>
                <p:cNvPr id="535" name="矩形 534">
                  <a:extLst>
                    <a:ext uri="{FF2B5EF4-FFF2-40B4-BE49-F238E27FC236}">
                      <a16:creationId xmlns:a16="http://schemas.microsoft.com/office/drawing/2014/main" id="{F87D82A3-6EBD-B842-43DC-2178C7585D4E}"/>
                    </a:ext>
                  </a:extLst>
                </p:cNvPr>
                <p:cNvSpPr/>
                <p:nvPr/>
              </p:nvSpPr>
              <p:spPr>
                <a:xfrm rot="5400000">
                  <a:off x="2213069" y="2215218"/>
                  <a:ext cx="115420" cy="114199"/>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536" name="矩形 535">
                  <a:extLst>
                    <a:ext uri="{FF2B5EF4-FFF2-40B4-BE49-F238E27FC236}">
                      <a16:creationId xmlns:a16="http://schemas.microsoft.com/office/drawing/2014/main" id="{DC48A82B-1EFD-8BE6-35CA-6E1A4D973052}"/>
                    </a:ext>
                  </a:extLst>
                </p:cNvPr>
                <p:cNvSpPr/>
                <p:nvPr/>
              </p:nvSpPr>
              <p:spPr>
                <a:xfrm rot="5400000">
                  <a:off x="2365042" y="2368182"/>
                  <a:ext cx="115420" cy="114199"/>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537" name="椭圆 536">
                  <a:extLst>
                    <a:ext uri="{FF2B5EF4-FFF2-40B4-BE49-F238E27FC236}">
                      <a16:creationId xmlns:a16="http://schemas.microsoft.com/office/drawing/2014/main" id="{E8BE5A91-F15D-E31C-5C6D-4E74B23ABC19}"/>
                    </a:ext>
                  </a:extLst>
                </p:cNvPr>
                <p:cNvSpPr>
                  <a:spLocks noChangeAspect="1"/>
                </p:cNvSpPr>
                <p:nvPr/>
              </p:nvSpPr>
              <p:spPr>
                <a:xfrm rot="5400000">
                  <a:off x="2511040" y="2184776"/>
                  <a:ext cx="115420" cy="114199"/>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538" name="椭圆 537">
                  <a:extLst>
                    <a:ext uri="{FF2B5EF4-FFF2-40B4-BE49-F238E27FC236}">
                      <a16:creationId xmlns:a16="http://schemas.microsoft.com/office/drawing/2014/main" id="{8E37562C-DFAB-3E48-488A-8243918D332C}"/>
                    </a:ext>
                  </a:extLst>
                </p:cNvPr>
                <p:cNvSpPr>
                  <a:spLocks noChangeAspect="1"/>
                </p:cNvSpPr>
                <p:nvPr/>
              </p:nvSpPr>
              <p:spPr>
                <a:xfrm rot="5400000">
                  <a:off x="2270168" y="2054080"/>
                  <a:ext cx="115420" cy="114199"/>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539" name="椭圆 538">
                  <a:extLst>
                    <a:ext uri="{FF2B5EF4-FFF2-40B4-BE49-F238E27FC236}">
                      <a16:creationId xmlns:a16="http://schemas.microsoft.com/office/drawing/2014/main" id="{4E246EB7-7DF2-AE8A-2A59-E719F3298AD9}"/>
                    </a:ext>
                  </a:extLst>
                </p:cNvPr>
                <p:cNvSpPr>
                  <a:spLocks noChangeAspect="1"/>
                </p:cNvSpPr>
                <p:nvPr/>
              </p:nvSpPr>
              <p:spPr>
                <a:xfrm rot="5400000">
                  <a:off x="2445240" y="1977617"/>
                  <a:ext cx="115420" cy="114199"/>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20204" pitchFamily="34" charset="0"/>
                    <a:cs typeface="Arial" panose="020B0604020202020204" pitchFamily="34" charset="0"/>
                  </a:endParaRPr>
                </a:p>
              </p:txBody>
            </p:sp>
            <p:sp>
              <p:nvSpPr>
                <p:cNvPr id="531" name="文本框 530">
                  <a:extLst>
                    <a:ext uri="{FF2B5EF4-FFF2-40B4-BE49-F238E27FC236}">
                      <a16:creationId xmlns:a16="http://schemas.microsoft.com/office/drawing/2014/main" id="{9BB17A08-E777-BB91-411A-C3CC93B08C4D}"/>
                    </a:ext>
                  </a:extLst>
                </p:cNvPr>
                <p:cNvSpPr txBox="1"/>
                <p:nvPr/>
              </p:nvSpPr>
              <p:spPr>
                <a:xfrm>
                  <a:off x="2244870" y="2536884"/>
                  <a:ext cx="353218" cy="200763"/>
                </a:xfrm>
                <a:prstGeom prst="rect">
                  <a:avLst/>
                </a:prstGeom>
                <a:noFill/>
                <a:ln w="19050">
                  <a:solidFill>
                    <a:schemeClr val="tx1"/>
                  </a:solidFill>
                </a:ln>
              </p:spPr>
              <p:txBody>
                <a:bodyPr wrap="square" rtlCol="0">
                  <a:spAutoFit/>
                </a:bodyPr>
                <a:lstStyle/>
                <a:p>
                  <a:pPr algn="ctr"/>
                  <a:r>
                    <a:rPr kumimoji="1" lang="en-US" altLang="zh-CN" sz="600" dirty="0" err="1">
                      <a:latin typeface="Arial" panose="020B0604020202020204" pitchFamily="34" charset="0"/>
                      <a:cs typeface="Arial" panose="020B0604020202020204" pitchFamily="34" charset="0"/>
                    </a:rPr>
                    <a:t>Asn</a:t>
                  </a:r>
                  <a:endParaRPr kumimoji="1" lang="zh-CN" altLang="en-US" sz="1000" dirty="0">
                    <a:latin typeface="Arial" panose="020B0604020202020204" pitchFamily="34" charset="0"/>
                    <a:cs typeface="Arial" panose="020B0604020202020204" pitchFamily="34" charset="0"/>
                  </a:endParaRPr>
                </a:p>
              </p:txBody>
            </p:sp>
            <p:cxnSp>
              <p:nvCxnSpPr>
                <p:cNvPr id="532" name="直线连接符 531">
                  <a:extLst>
                    <a:ext uri="{FF2B5EF4-FFF2-40B4-BE49-F238E27FC236}">
                      <a16:creationId xmlns:a16="http://schemas.microsoft.com/office/drawing/2014/main" id="{52DBC657-1021-F06C-5469-E7F2DEAFB0A0}"/>
                    </a:ext>
                  </a:extLst>
                </p:cNvPr>
                <p:cNvCxnSpPr>
                  <a:cxnSpLocks/>
                  <a:stCxn id="536" idx="3"/>
                  <a:endCxn id="531" idx="0"/>
                </p:cNvCxnSpPr>
                <p:nvPr/>
              </p:nvCxnSpPr>
              <p:spPr>
                <a:xfrm flipH="1">
                  <a:off x="2421479" y="2482990"/>
                  <a:ext cx="1273" cy="538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8" name="椭圆 527">
                  <a:extLst>
                    <a:ext uri="{FF2B5EF4-FFF2-40B4-BE49-F238E27FC236}">
                      <a16:creationId xmlns:a16="http://schemas.microsoft.com/office/drawing/2014/main" id="{736FF557-BF52-8436-D2AF-E615AF62604C}"/>
                    </a:ext>
                  </a:extLst>
                </p:cNvPr>
                <p:cNvSpPr>
                  <a:spLocks noChangeAspect="1"/>
                </p:cNvSpPr>
                <p:nvPr/>
              </p:nvSpPr>
              <p:spPr>
                <a:xfrm rot="5400000">
                  <a:off x="2390645" y="1804488"/>
                  <a:ext cx="115420" cy="114199"/>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529" name="椭圆 528">
                  <a:extLst>
                    <a:ext uri="{FF2B5EF4-FFF2-40B4-BE49-F238E27FC236}">
                      <a16:creationId xmlns:a16="http://schemas.microsoft.com/office/drawing/2014/main" id="{2A48724D-66D9-5044-7F3E-8D8887FAACB3}"/>
                    </a:ext>
                  </a:extLst>
                </p:cNvPr>
                <p:cNvSpPr>
                  <a:spLocks noChangeAspect="1"/>
                </p:cNvSpPr>
                <p:nvPr/>
              </p:nvSpPr>
              <p:spPr>
                <a:xfrm rot="5400000">
                  <a:off x="2148139" y="1873326"/>
                  <a:ext cx="115420" cy="114199"/>
                </a:xfrm>
                <a:prstGeom prst="ellipse">
                  <a:avLst/>
                </a:prstGeom>
                <a:solidFill>
                  <a:srgbClr val="4ECB90"/>
                </a:solidFill>
                <a:ln>
                  <a:solidFill>
                    <a:srgbClr val="4ECB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523" name="矩形 522">
                  <a:extLst>
                    <a:ext uri="{FF2B5EF4-FFF2-40B4-BE49-F238E27FC236}">
                      <a16:creationId xmlns:a16="http://schemas.microsoft.com/office/drawing/2014/main" id="{1753B808-AA04-13B6-1B7C-FBC2D3A23822}"/>
                    </a:ext>
                  </a:extLst>
                </p:cNvPr>
                <p:cNvSpPr/>
                <p:nvPr/>
              </p:nvSpPr>
              <p:spPr>
                <a:xfrm rot="5400000">
                  <a:off x="2666032" y="2018125"/>
                  <a:ext cx="106166" cy="114199"/>
                </a:xfrm>
                <a:prstGeom prst="rect">
                  <a:avLst/>
                </a:prstGeom>
                <a:solidFill>
                  <a:srgbClr val="FF6F48"/>
                </a:solidFill>
                <a:ln>
                  <a:solidFill>
                    <a:srgbClr val="FF6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20204" pitchFamily="34" charset="0"/>
                    <a:cs typeface="Arial" panose="020B0604020202020204" pitchFamily="34" charset="0"/>
                  </a:endParaRPr>
                </a:p>
              </p:txBody>
            </p:sp>
          </p:grpSp>
          <p:sp>
            <p:nvSpPr>
              <p:cNvPr id="541" name="文本框 540">
                <a:extLst>
                  <a:ext uri="{FF2B5EF4-FFF2-40B4-BE49-F238E27FC236}">
                    <a16:creationId xmlns:a16="http://schemas.microsoft.com/office/drawing/2014/main" id="{2A6A2F59-9FBE-2266-21E5-2EA937677C78}"/>
                  </a:ext>
                </a:extLst>
              </p:cNvPr>
              <p:cNvSpPr txBox="1"/>
              <p:nvPr/>
            </p:nvSpPr>
            <p:spPr>
              <a:xfrm>
                <a:off x="2394768" y="1735701"/>
                <a:ext cx="933605" cy="215444"/>
              </a:xfrm>
              <a:prstGeom prst="rect">
                <a:avLst/>
              </a:prstGeom>
              <a:noFill/>
            </p:spPr>
            <p:txBody>
              <a:bodyPr wrap="square" rtlCol="0">
                <a:spAutoFit/>
              </a:bodyPr>
              <a:lstStyle/>
              <a:p>
                <a:r>
                  <a:rPr kumimoji="1" lang="en-US" altLang="zh-CN" sz="800" dirty="0">
                    <a:latin typeface="Arial" panose="020B0604020202020204" pitchFamily="34" charset="0"/>
                    <a:cs typeface="Arial" panose="020B0604020202020204" pitchFamily="34" charset="0"/>
                  </a:rPr>
                  <a:t>Free</a:t>
                </a:r>
                <a:r>
                  <a:rPr kumimoji="1" lang="zh-CN" altLang="en-US" sz="800" dirty="0">
                    <a:latin typeface="Arial" panose="020B0604020202020204" pitchFamily="34" charset="0"/>
                    <a:cs typeface="Arial" panose="020B0604020202020204" pitchFamily="34" charset="0"/>
                  </a:rPr>
                  <a:t> </a:t>
                </a:r>
                <a:r>
                  <a:rPr kumimoji="1" lang="en-US" altLang="zh-CN" sz="800" dirty="0">
                    <a:latin typeface="Arial" panose="020B0604020202020204" pitchFamily="34" charset="0"/>
                    <a:cs typeface="Arial" panose="020B0604020202020204" pitchFamily="34" charset="0"/>
                  </a:rPr>
                  <a:t>N-glycans</a:t>
                </a:r>
                <a:endParaRPr kumimoji="1" lang="zh-CN" altLang="en-US" sz="800" dirty="0">
                  <a:latin typeface="Arial" panose="020B0604020202020204" pitchFamily="34" charset="0"/>
                  <a:cs typeface="Arial" panose="020B0604020202020204" pitchFamily="34" charset="0"/>
                </a:endParaRPr>
              </a:p>
            </p:txBody>
          </p:sp>
        </p:grpSp>
        <p:grpSp>
          <p:nvGrpSpPr>
            <p:cNvPr id="547" name="组合 546">
              <a:extLst>
                <a:ext uri="{FF2B5EF4-FFF2-40B4-BE49-F238E27FC236}">
                  <a16:creationId xmlns:a16="http://schemas.microsoft.com/office/drawing/2014/main" id="{9A7C705F-7C20-045A-8A5F-5A4B06BD81E8}"/>
                </a:ext>
              </a:extLst>
            </p:cNvPr>
            <p:cNvGrpSpPr/>
            <p:nvPr/>
          </p:nvGrpSpPr>
          <p:grpSpPr>
            <a:xfrm>
              <a:off x="1085121" y="2737647"/>
              <a:ext cx="1318014" cy="221796"/>
              <a:chOff x="1085121" y="2737647"/>
              <a:chExt cx="1318014" cy="221796"/>
            </a:xfrm>
          </p:grpSpPr>
          <p:cxnSp>
            <p:nvCxnSpPr>
              <p:cNvPr id="542" name="直线箭头连接符 541">
                <a:extLst>
                  <a:ext uri="{FF2B5EF4-FFF2-40B4-BE49-F238E27FC236}">
                    <a16:creationId xmlns:a16="http://schemas.microsoft.com/office/drawing/2014/main" id="{E12DD649-BC59-69E7-AF38-EFF290AE6197}"/>
                  </a:ext>
                </a:extLst>
              </p:cNvPr>
              <p:cNvCxnSpPr>
                <a:cxnSpLocks/>
              </p:cNvCxnSpPr>
              <p:nvPr/>
            </p:nvCxnSpPr>
            <p:spPr>
              <a:xfrm>
                <a:off x="1129225" y="2737647"/>
                <a:ext cx="101055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45" name="文本框 544">
                <a:extLst>
                  <a:ext uri="{FF2B5EF4-FFF2-40B4-BE49-F238E27FC236}">
                    <a16:creationId xmlns:a16="http://schemas.microsoft.com/office/drawing/2014/main" id="{03DF7C98-74C3-A5A7-42FD-AA71668D133C}"/>
                  </a:ext>
                </a:extLst>
              </p:cNvPr>
              <p:cNvSpPr txBox="1"/>
              <p:nvPr/>
            </p:nvSpPr>
            <p:spPr>
              <a:xfrm>
                <a:off x="1085121" y="2743999"/>
                <a:ext cx="1318014" cy="215444"/>
              </a:xfrm>
              <a:prstGeom prst="rect">
                <a:avLst/>
              </a:prstGeom>
              <a:noFill/>
            </p:spPr>
            <p:txBody>
              <a:bodyPr wrap="square" rtlCol="0">
                <a:spAutoFit/>
              </a:bodyPr>
              <a:lstStyle/>
              <a:p>
                <a:r>
                  <a:rPr kumimoji="1" lang="en-US" altLang="zh-CN" sz="800" b="1" dirty="0">
                    <a:latin typeface="Arial" panose="020B0604020202020204" pitchFamily="34" charset="0"/>
                    <a:cs typeface="Arial" panose="020B0604020202020204" pitchFamily="34" charset="0"/>
                  </a:rPr>
                  <a:t>Fruit</a:t>
                </a:r>
                <a:r>
                  <a:rPr kumimoji="1" lang="zh-CN" altLang="en-US" sz="800" b="1" dirty="0">
                    <a:latin typeface="Arial" panose="020B0604020202020204" pitchFamily="34" charset="0"/>
                    <a:cs typeface="Arial" panose="020B0604020202020204" pitchFamily="34" charset="0"/>
                  </a:rPr>
                  <a:t> </a:t>
                </a:r>
                <a:r>
                  <a:rPr kumimoji="1" lang="en-US" altLang="zh-CN" sz="800" b="1" dirty="0">
                    <a:latin typeface="Arial" panose="020B0604020202020204" pitchFamily="34" charset="0"/>
                    <a:cs typeface="Arial" panose="020B0604020202020204" pitchFamily="34" charset="0"/>
                  </a:rPr>
                  <a:t>ripening</a:t>
                </a:r>
                <a:r>
                  <a:rPr kumimoji="1" lang="zh-CN" altLang="en-US" sz="800" b="1" dirty="0">
                    <a:latin typeface="Arial" panose="020B0604020202020204" pitchFamily="34" charset="0"/>
                    <a:cs typeface="Arial" panose="020B0604020202020204" pitchFamily="34" charset="0"/>
                  </a:rPr>
                  <a:t> </a:t>
                </a:r>
                <a:r>
                  <a:rPr kumimoji="1" lang="en-US" altLang="zh-CN" sz="800" b="1" dirty="0">
                    <a:latin typeface="Arial" panose="020B0604020202020204" pitchFamily="34" charset="0"/>
                    <a:cs typeface="Arial" panose="020B0604020202020204" pitchFamily="34" charset="0"/>
                  </a:rPr>
                  <a:t>stages</a:t>
                </a:r>
                <a:endParaRPr kumimoji="1" lang="zh-CN" altLang="en-US" sz="800" b="1" dirty="0">
                  <a:latin typeface="Arial" panose="020B0604020202020204" pitchFamily="34" charset="0"/>
                  <a:cs typeface="Arial" panose="020B0604020202020204" pitchFamily="34" charset="0"/>
                </a:endParaRPr>
              </a:p>
            </p:txBody>
          </p:sp>
        </p:grpSp>
      </p:grpSp>
      <p:sp>
        <p:nvSpPr>
          <p:cNvPr id="2" name="文本框 1">
            <a:extLst>
              <a:ext uri="{FF2B5EF4-FFF2-40B4-BE49-F238E27FC236}">
                <a16:creationId xmlns:a16="http://schemas.microsoft.com/office/drawing/2014/main" id="{4F6C82B6-CE26-26F1-648F-6F0091ABC38F}"/>
              </a:ext>
            </a:extLst>
          </p:cNvPr>
          <p:cNvSpPr txBox="1"/>
          <p:nvPr/>
        </p:nvSpPr>
        <p:spPr>
          <a:xfrm>
            <a:off x="5060841" y="6308263"/>
            <a:ext cx="4053016"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Supplementary Figure S7 </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2131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66B977A-D62C-D04F-6B79-FCC9FDDF70DF}"/>
              </a:ext>
            </a:extLst>
          </p:cNvPr>
          <p:cNvPicPr>
            <a:picLocks noChangeAspect="1"/>
          </p:cNvPicPr>
          <p:nvPr/>
        </p:nvPicPr>
        <p:blipFill>
          <a:blip r:embed="rId3"/>
          <a:stretch>
            <a:fillRect/>
          </a:stretch>
        </p:blipFill>
        <p:spPr>
          <a:xfrm>
            <a:off x="1271512" y="33560"/>
            <a:ext cx="9216000" cy="6451200"/>
          </a:xfrm>
          <a:prstGeom prst="rect">
            <a:avLst/>
          </a:prstGeom>
        </p:spPr>
      </p:pic>
      <p:sp>
        <p:nvSpPr>
          <p:cNvPr id="2" name="文本框 1">
            <a:extLst>
              <a:ext uri="{FF2B5EF4-FFF2-40B4-BE49-F238E27FC236}">
                <a16:creationId xmlns:a16="http://schemas.microsoft.com/office/drawing/2014/main" id="{4A2CA32E-AEB0-2925-3909-99A9C23666D6}"/>
              </a:ext>
            </a:extLst>
          </p:cNvPr>
          <p:cNvSpPr txBox="1"/>
          <p:nvPr/>
        </p:nvSpPr>
        <p:spPr>
          <a:xfrm>
            <a:off x="8215108" y="6457890"/>
            <a:ext cx="4053016"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Supplementary Figure S8 </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190169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62086</TotalTime>
  <Words>1850</Words>
  <Application>Microsoft Macintosh PowerPoint</Application>
  <PresentationFormat>Widescreen</PresentationFormat>
  <Paragraphs>426</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等线</vt:lpstr>
      <vt:lpstr>等线 Light</vt:lpstr>
      <vt:lpstr>Arial</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d2264</dc:creator>
  <cp:lastModifiedBy>Zhong-Hua Chen</cp:lastModifiedBy>
  <cp:revision>50</cp:revision>
  <cp:lastPrinted>2026-03-30T06:12:27Z</cp:lastPrinted>
  <dcterms:created xsi:type="dcterms:W3CDTF">2025-08-30T09:17:39Z</dcterms:created>
  <dcterms:modified xsi:type="dcterms:W3CDTF">2026-04-12T00:24:29Z</dcterms:modified>
</cp:coreProperties>
</file>