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1" r:id="rId2"/>
    <p:sldId id="280" r:id="rId3"/>
    <p:sldId id="263" r:id="rId4"/>
    <p:sldId id="268" r:id="rId5"/>
    <p:sldId id="262" r:id="rId6"/>
    <p:sldId id="304" r:id="rId7"/>
    <p:sldId id="305" r:id="rId8"/>
    <p:sldId id="288" r:id="rId9"/>
    <p:sldId id="306" r:id="rId10"/>
    <p:sldId id="287" r:id="rId11"/>
    <p:sldId id="299" r:id="rId12"/>
    <p:sldId id="300" r:id="rId13"/>
    <p:sldId id="290" r:id="rId14"/>
    <p:sldId id="286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F565E-82F7-4885-9816-7D243DDD49D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A9BB6-B93F-4A90-BFBE-014031A058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2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A9BB6-B93F-4A90-BFBE-014031A058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51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EC71-9BF9-413D-921C-E09D72627328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6C82-FB0E-4A6A-9074-E560F965FD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3.png"/><Relationship Id="rId4" Type="http://schemas.openxmlformats.org/officeDocument/2006/relationships/image" Target="../media/image4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8.jpeg"/><Relationship Id="rId4" Type="http://schemas.openxmlformats.org/officeDocument/2006/relationships/image" Target="../media/image4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tif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tiff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tif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8.tif"/><Relationship Id="rId5" Type="http://schemas.openxmlformats.org/officeDocument/2006/relationships/image" Target="../media/image27.jpeg"/><Relationship Id="rId4" Type="http://schemas.openxmlformats.org/officeDocument/2006/relationships/image" Target="../media/image2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11BC82C-3EE5-E42A-4C8E-4F5F8F6BCCC9}"/>
              </a:ext>
            </a:extLst>
          </p:cNvPr>
          <p:cNvSpPr txBox="1"/>
          <p:nvPr/>
        </p:nvSpPr>
        <p:spPr>
          <a:xfrm>
            <a:off x="2948896" y="3044279"/>
            <a:ext cx="700017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Original Western blot data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41483" y="1196817"/>
            <a:ext cx="125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P-NF-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κB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66799" y="3969027"/>
            <a:ext cx="972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NF-</a:t>
            </a:r>
            <a:r>
              <a:rPr lang="zh-CN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κ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EB3D1C-C1FA-FE17-7691-8BFEFA17C8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7d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400792F-4D5B-B045-09F1-AA3982625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3" y="1491458"/>
            <a:ext cx="3551358" cy="3429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1ADBF64-B784-4E33-8A1E-DB8751782489}"/>
              </a:ext>
            </a:extLst>
          </p:cNvPr>
          <p:cNvGrpSpPr/>
          <p:nvPr/>
        </p:nvGrpSpPr>
        <p:grpSpPr>
          <a:xfrm>
            <a:off x="6091096" y="1476377"/>
            <a:ext cx="5503978" cy="1588920"/>
            <a:chOff x="6091096" y="1476377"/>
            <a:chExt cx="5503978" cy="158892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C0A03EDE-2EF5-61A7-9869-995C49D3F5FD}"/>
                </a:ext>
              </a:extLst>
            </p:cNvPr>
            <p:cNvGrpSpPr/>
            <p:nvPr/>
          </p:nvGrpSpPr>
          <p:grpSpPr>
            <a:xfrm>
              <a:off x="6096000" y="1640432"/>
              <a:ext cx="5499074" cy="1424865"/>
              <a:chOff x="6288735" y="1613369"/>
              <a:chExt cx="5499074" cy="142486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7" t="41534" r="12717" b="36599"/>
              <a:stretch>
                <a:fillRect/>
              </a:stretch>
            </p:blipFill>
            <p:spPr>
              <a:xfrm flipH="1">
                <a:off x="6689034" y="1613369"/>
                <a:ext cx="5098775" cy="1424865"/>
              </a:xfrm>
              <a:prstGeom prst="rect">
                <a:avLst/>
              </a:prstGeom>
            </p:spPr>
          </p:pic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989CE4EB-0631-71A8-DFC8-0652D44FA356}"/>
                  </a:ext>
                </a:extLst>
              </p:cNvPr>
              <p:cNvGrpSpPr/>
              <p:nvPr/>
            </p:nvGrpSpPr>
            <p:grpSpPr>
              <a:xfrm>
                <a:off x="6288735" y="1711805"/>
                <a:ext cx="579555" cy="1292662"/>
                <a:chOff x="6288735" y="1711805"/>
                <a:chExt cx="579555" cy="1292662"/>
              </a:xfrm>
            </p:grpSpPr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3BD5FB76-4A14-12FF-ACBE-62E3DF12EC93}"/>
                    </a:ext>
                  </a:extLst>
                </p:cNvPr>
                <p:cNvSpPr txBox="1"/>
                <p:nvPr/>
              </p:nvSpPr>
              <p:spPr>
                <a:xfrm>
                  <a:off x="6288735" y="1711805"/>
                  <a:ext cx="441960" cy="1292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FA175D8-AB4A-8C44-0E22-C29F7FE96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3100" y="251559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192B6CD7-FED6-C421-7E3C-CCD3EDFA5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3100" y="288665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77F81838-572D-845B-8260-D03016D33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3100" y="226049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98E31236-0AB2-BF5E-8BF6-6DF87F5A44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3100" y="201201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5B2F0906-EBA5-0A8B-9A70-6DC3672158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3100" y="182316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733C820-6545-0A49-04B4-4EF9014CFD16}"/>
                </a:ext>
              </a:extLst>
            </p:cNvPr>
            <p:cNvSpPr txBox="1"/>
            <p:nvPr/>
          </p:nvSpPr>
          <p:spPr>
            <a:xfrm>
              <a:off x="6091096" y="1476377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2A1E599-EA61-391C-A98B-13B07A78B37C}"/>
                </a:ext>
              </a:extLst>
            </p:cNvPr>
            <p:cNvSpPr/>
            <p:nvPr/>
          </p:nvSpPr>
          <p:spPr>
            <a:xfrm>
              <a:off x="8379274" y="1850231"/>
              <a:ext cx="1450226" cy="287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03FA0A-C11E-E17E-8B38-C62903400EE6}"/>
              </a:ext>
            </a:extLst>
          </p:cNvPr>
          <p:cNvGrpSpPr/>
          <p:nvPr/>
        </p:nvGrpSpPr>
        <p:grpSpPr>
          <a:xfrm>
            <a:off x="6316980" y="3808015"/>
            <a:ext cx="5000444" cy="2157493"/>
            <a:chOff x="6316980" y="3808015"/>
            <a:chExt cx="5000444" cy="2157493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CAAB57C-C428-88BE-606C-6143CE44614F}"/>
                </a:ext>
              </a:extLst>
            </p:cNvPr>
            <p:cNvGrpSpPr/>
            <p:nvPr/>
          </p:nvGrpSpPr>
          <p:grpSpPr>
            <a:xfrm>
              <a:off x="6316980" y="4026516"/>
              <a:ext cx="5000444" cy="1938992"/>
              <a:chOff x="6316980" y="4026516"/>
              <a:chExt cx="5000444" cy="193899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85" t="28218" r="18557" b="41404"/>
              <a:stretch>
                <a:fillRect/>
              </a:stretch>
            </p:blipFill>
            <p:spPr>
              <a:xfrm>
                <a:off x="6932035" y="4119290"/>
                <a:ext cx="4385389" cy="1753444"/>
              </a:xfrm>
              <a:prstGeom prst="rect">
                <a:avLst/>
              </a:prstGeom>
            </p:spPr>
          </p:pic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ED8502DF-59E0-2CF5-AEB4-5EE4FEE9D583}"/>
                  </a:ext>
                </a:extLst>
              </p:cNvPr>
              <p:cNvGrpSpPr/>
              <p:nvPr/>
            </p:nvGrpSpPr>
            <p:grpSpPr>
              <a:xfrm>
                <a:off x="6316980" y="4026516"/>
                <a:ext cx="689559" cy="1938992"/>
                <a:chOff x="6316980" y="4026516"/>
                <a:chExt cx="689559" cy="1938992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7EB1D5A-B2DF-B18F-EA8D-50E15AFD35DB}"/>
                    </a:ext>
                  </a:extLst>
                </p:cNvPr>
                <p:cNvSpPr txBox="1"/>
                <p:nvPr/>
              </p:nvSpPr>
              <p:spPr>
                <a:xfrm>
                  <a:off x="6316980" y="4026516"/>
                  <a:ext cx="58236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1A537EE6-5D87-E6E0-2D6E-1CAA8401C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6451" y="470279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716A935-6FC0-382A-CD64-637B91124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993" y="492635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31E27CD7-0ADA-6DF5-BE03-665163A34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993" y="513349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B20AFBB0-2C3A-4934-962B-928DBD279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05993" y="537202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B780FF81-7AE8-C5FE-5F51-84ED574813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1409" y="571989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01CB6916-FD86-5F2B-7236-80AC87E8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932" y="582793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7AED55D3-5068-2811-C0D5-17D0683B9F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349" y="453714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744C5968-6221-BA16-3B8B-E5D4C10AE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6451" y="433835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58245CCB-4B31-8AED-B5C9-E39720A91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6451" y="423896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564BA7D-7DA3-AE8A-8DEA-EDB49F3C0A1E}"/>
                </a:ext>
              </a:extLst>
            </p:cNvPr>
            <p:cNvSpPr txBox="1"/>
            <p:nvPr/>
          </p:nvSpPr>
          <p:spPr>
            <a:xfrm>
              <a:off x="6393083" y="3808015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75A331-7C52-FE4E-12A5-A4C73E3F844C}"/>
                </a:ext>
              </a:extLst>
            </p:cNvPr>
            <p:cNvSpPr/>
            <p:nvPr/>
          </p:nvSpPr>
          <p:spPr>
            <a:xfrm>
              <a:off x="8434419" y="4702794"/>
              <a:ext cx="1450226" cy="287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712945" y="2254967"/>
            <a:ext cx="996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TLR4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08AE74-5459-D1A9-96F0-0C5FA994A4E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7g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6BBC822-030E-3067-9744-EFAEAD1476C7}"/>
              </a:ext>
            </a:extLst>
          </p:cNvPr>
          <p:cNvGrpSpPr/>
          <p:nvPr/>
        </p:nvGrpSpPr>
        <p:grpSpPr>
          <a:xfrm>
            <a:off x="6709852" y="1857951"/>
            <a:ext cx="4724778" cy="2311512"/>
            <a:chOff x="6580643" y="3696690"/>
            <a:chExt cx="4724778" cy="2311512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8FA36E9D-0ADD-F119-FA6A-FF936C4E2A51}"/>
                </a:ext>
              </a:extLst>
            </p:cNvPr>
            <p:cNvGrpSpPr/>
            <p:nvPr/>
          </p:nvGrpSpPr>
          <p:grpSpPr>
            <a:xfrm>
              <a:off x="6580643" y="3871289"/>
              <a:ext cx="4724778" cy="2136913"/>
              <a:chOff x="6864249" y="3886200"/>
              <a:chExt cx="4724778" cy="2136913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6806D90D-0388-C2D5-F513-E08549F5B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98" t="4797" r="7024" b="15612"/>
              <a:stretch>
                <a:fillRect/>
              </a:stretch>
            </p:blipFill>
            <p:spPr>
              <a:xfrm>
                <a:off x="7274653" y="3886200"/>
                <a:ext cx="4314374" cy="2136913"/>
              </a:xfrm>
              <a:prstGeom prst="rect">
                <a:avLst/>
              </a:prstGeom>
            </p:spPr>
          </p:pic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71E8F023-7627-B887-1AEC-809E8719499E}"/>
                  </a:ext>
                </a:extLst>
              </p:cNvPr>
              <p:cNvGrpSpPr/>
              <p:nvPr/>
            </p:nvGrpSpPr>
            <p:grpSpPr>
              <a:xfrm>
                <a:off x="6864249" y="3903026"/>
                <a:ext cx="696501" cy="2031325"/>
                <a:chOff x="6864249" y="3903026"/>
                <a:chExt cx="696501" cy="2031325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6881F6F2-833B-A9E3-C633-8CD0A0E5AF5A}"/>
                    </a:ext>
                  </a:extLst>
                </p:cNvPr>
                <p:cNvSpPr txBox="1"/>
                <p:nvPr/>
              </p:nvSpPr>
              <p:spPr>
                <a:xfrm>
                  <a:off x="6864249" y="3903026"/>
                  <a:ext cx="582361" cy="2031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</a:t>
                  </a:r>
                  <a:endParaRPr lang="en-US" altLang="zh-CN" sz="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</a:p>
              </p:txBody>
            </p: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9D94A9E4-B150-445B-F99B-25DA82743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4713" y="454062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42764D8F-47FF-880B-64FA-4F03DEEBB7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8300" y="472284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8701CDE0-509D-E93A-E8F7-C527B4107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4713" y="489063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40DD3856-FF31-2E8C-BF32-E818DB094D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4713" y="512041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CB6D7E3F-ED88-CEF1-3A38-808D173612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8300" y="539870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187A0AD1-CBAA-0B5F-BD48-E4B9073B80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8300" y="550803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D5B71FCF-8749-2D46-B588-5B312EB1D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8300" y="577639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061EA4B7-11D9-2CA5-2FC6-3C207B10D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4652" y="438491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93AE37D1-803A-B66E-36DE-732CC5A113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4713" y="4240174"/>
                  <a:ext cx="296037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D9F946E4-27C8-DA83-9C8A-B17A774DD1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4713" y="4025870"/>
                  <a:ext cx="296037" cy="10915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76016068-59AD-ED4D-7E38-6237BC8FCB2E}"/>
                </a:ext>
              </a:extLst>
            </p:cNvPr>
            <p:cNvSpPr txBox="1"/>
            <p:nvPr/>
          </p:nvSpPr>
          <p:spPr>
            <a:xfrm>
              <a:off x="6588331" y="3696690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3678DD1-8CD3-799D-9C7C-4ED8749FE401}"/>
                </a:ext>
              </a:extLst>
            </p:cNvPr>
            <p:cNvSpPr/>
            <p:nvPr/>
          </p:nvSpPr>
          <p:spPr>
            <a:xfrm>
              <a:off x="7362101" y="4333663"/>
              <a:ext cx="1187286" cy="27809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2022511-8E4E-3609-C143-A18B2F081004}"/>
                </a:ext>
              </a:extLst>
            </p:cNvPr>
            <p:cNvSpPr/>
            <p:nvPr/>
          </p:nvSpPr>
          <p:spPr>
            <a:xfrm>
              <a:off x="7355477" y="4704721"/>
              <a:ext cx="1187286" cy="27809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F694EC4-FF64-69B0-04BF-E1230FC74F41}"/>
                </a:ext>
              </a:extLst>
            </p:cNvPr>
            <p:cNvSpPr/>
            <p:nvPr/>
          </p:nvSpPr>
          <p:spPr>
            <a:xfrm>
              <a:off x="8760209" y="4350222"/>
              <a:ext cx="1187286" cy="27809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512B6BA-3955-ABB3-3DFE-4027620B5E3B}"/>
                </a:ext>
              </a:extLst>
            </p:cNvPr>
            <p:cNvSpPr/>
            <p:nvPr/>
          </p:nvSpPr>
          <p:spPr>
            <a:xfrm>
              <a:off x="9947495" y="4350222"/>
              <a:ext cx="1187286" cy="27809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4AFF1111-901A-BC2D-2EFE-F86625D6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627" y="1553400"/>
            <a:ext cx="4128524" cy="34267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8983" y="1018297"/>
            <a:ext cx="996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BDNF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B4DB74-A814-A3E3-6AE5-224540DBA6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7g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50CD98-3BCE-45F3-68EA-92509EA73EBA}"/>
              </a:ext>
            </a:extLst>
          </p:cNvPr>
          <p:cNvSpPr txBox="1"/>
          <p:nvPr/>
        </p:nvSpPr>
        <p:spPr>
          <a:xfrm>
            <a:off x="5099093" y="3848999"/>
            <a:ext cx="1166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GAPDH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477DA6B-D7AC-B3D5-32FB-1BC53720ABFF}"/>
              </a:ext>
            </a:extLst>
          </p:cNvPr>
          <p:cNvGrpSpPr/>
          <p:nvPr/>
        </p:nvGrpSpPr>
        <p:grpSpPr>
          <a:xfrm>
            <a:off x="6033676" y="812866"/>
            <a:ext cx="5189324" cy="2242066"/>
            <a:chOff x="6033676" y="812866"/>
            <a:chExt cx="5189324" cy="224206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l="19596" t="25322" r="16332" b="41404"/>
            <a:stretch>
              <a:fillRect/>
            </a:stretch>
          </p:blipFill>
          <p:spPr>
            <a:xfrm>
              <a:off x="6508492" y="1018297"/>
              <a:ext cx="4714508" cy="1964376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7DE19B8-B196-D01B-6B1F-4A297BADB823}"/>
                </a:ext>
              </a:extLst>
            </p:cNvPr>
            <p:cNvSpPr txBox="1"/>
            <p:nvPr/>
          </p:nvSpPr>
          <p:spPr>
            <a:xfrm>
              <a:off x="6033676" y="1008218"/>
              <a:ext cx="524510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  <a:p>
              <a:pPr indent="0" algn="ctr" fontAlgn="auto"/>
              <a:endParaRPr lang="en-US" altLang="zh-C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  <a:p>
              <a:pPr indent="0" algn="ctr" fontAlgn="auto"/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  <a:p>
              <a:pPr indent="0" algn="ctr" fontAlgn="auto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  <a:p>
              <a:pPr indent="0" algn="ctr" fontAlgn="auto"/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9FC3690-C2D8-6964-86CF-B159EF2A0FF2}"/>
                </a:ext>
              </a:extLst>
            </p:cNvPr>
            <p:cNvCxnSpPr>
              <a:cxnSpLocks/>
            </p:cNvCxnSpPr>
            <p:nvPr/>
          </p:nvCxnSpPr>
          <p:spPr>
            <a:xfrm>
              <a:off x="6417602" y="1147482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36708BA-17E0-2413-F6DC-83D1763FD0BB}"/>
                </a:ext>
              </a:extLst>
            </p:cNvPr>
            <p:cNvCxnSpPr>
              <a:cxnSpLocks/>
            </p:cNvCxnSpPr>
            <p:nvPr/>
          </p:nvCxnSpPr>
          <p:spPr>
            <a:xfrm>
              <a:off x="6417602" y="1349651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D645B7B-DCF3-3716-9ED1-5783E32DAE7D}"/>
                </a:ext>
              </a:extLst>
            </p:cNvPr>
            <p:cNvCxnSpPr>
              <a:cxnSpLocks/>
            </p:cNvCxnSpPr>
            <p:nvPr/>
          </p:nvCxnSpPr>
          <p:spPr>
            <a:xfrm>
              <a:off x="6420591" y="1508604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FE9624D4-6415-9337-AE10-CCB80AF3A944}"/>
                </a:ext>
              </a:extLst>
            </p:cNvPr>
            <p:cNvCxnSpPr>
              <a:cxnSpLocks/>
            </p:cNvCxnSpPr>
            <p:nvPr/>
          </p:nvCxnSpPr>
          <p:spPr>
            <a:xfrm>
              <a:off x="6409336" y="1706028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6463FA8-CD0E-259F-44CF-4FFB26DE49ED}"/>
                </a:ext>
              </a:extLst>
            </p:cNvPr>
            <p:cNvCxnSpPr>
              <a:cxnSpLocks/>
            </p:cNvCxnSpPr>
            <p:nvPr/>
          </p:nvCxnSpPr>
          <p:spPr>
            <a:xfrm>
              <a:off x="6409336" y="1965804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26E36E7-F840-39B6-0B15-22771564FA71}"/>
                </a:ext>
              </a:extLst>
            </p:cNvPr>
            <p:cNvCxnSpPr>
              <a:cxnSpLocks/>
            </p:cNvCxnSpPr>
            <p:nvPr/>
          </p:nvCxnSpPr>
          <p:spPr>
            <a:xfrm>
              <a:off x="6409336" y="2204343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F7820A6-10EF-9A97-49F9-6956A9DBE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09336" y="2542273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0B37995B-5AD4-BA01-DC66-EC4BD9E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6409336" y="2691360"/>
              <a:ext cx="2751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C77DF2D-9CA4-4F88-1C3C-540506E49512}"/>
                </a:ext>
              </a:extLst>
            </p:cNvPr>
            <p:cNvSpPr txBox="1"/>
            <p:nvPr/>
          </p:nvSpPr>
          <p:spPr>
            <a:xfrm>
              <a:off x="6034628" y="812866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0EA9486D-D0B6-581C-2C29-2244B607D1F7}"/>
                </a:ext>
              </a:extLst>
            </p:cNvPr>
            <p:cNvSpPr/>
            <p:nvPr/>
          </p:nvSpPr>
          <p:spPr>
            <a:xfrm>
              <a:off x="6729235" y="2351487"/>
              <a:ext cx="1331399" cy="31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FFBAFB8-44A4-12BB-025F-657FEA44E195}"/>
                </a:ext>
              </a:extLst>
            </p:cNvPr>
            <p:cNvSpPr/>
            <p:nvPr/>
          </p:nvSpPr>
          <p:spPr>
            <a:xfrm>
              <a:off x="8310417" y="2351486"/>
              <a:ext cx="1331399" cy="31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5C20EC2-D8CC-249D-CD22-91EEED8B631F}"/>
                </a:ext>
              </a:extLst>
            </p:cNvPr>
            <p:cNvSpPr/>
            <p:nvPr/>
          </p:nvSpPr>
          <p:spPr>
            <a:xfrm>
              <a:off x="9641816" y="2359271"/>
              <a:ext cx="1331399" cy="31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74A3BD5-F3F1-102F-5D3C-AD4C8ECD346F}"/>
              </a:ext>
            </a:extLst>
          </p:cNvPr>
          <p:cNvGrpSpPr/>
          <p:nvPr/>
        </p:nvGrpSpPr>
        <p:grpSpPr>
          <a:xfrm>
            <a:off x="5916250" y="3695671"/>
            <a:ext cx="5289927" cy="2179651"/>
            <a:chOff x="5916250" y="3695671"/>
            <a:chExt cx="5289927" cy="2179651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D9D18920-8341-7381-71ED-798EB9FBB760}"/>
                </a:ext>
              </a:extLst>
            </p:cNvPr>
            <p:cNvGrpSpPr/>
            <p:nvPr/>
          </p:nvGrpSpPr>
          <p:grpSpPr>
            <a:xfrm>
              <a:off x="5916250" y="3711246"/>
              <a:ext cx="5289927" cy="2164076"/>
              <a:chOff x="5916250" y="3711246"/>
              <a:chExt cx="5289927" cy="2164076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rcRect l="17612" t="24755" r="18112" b="37881"/>
              <a:stretch>
                <a:fillRect/>
              </a:stretch>
            </p:blipFill>
            <p:spPr>
              <a:xfrm flipH="1">
                <a:off x="6491670" y="3711246"/>
                <a:ext cx="4714507" cy="2116355"/>
              </a:xfrm>
              <a:prstGeom prst="rect">
                <a:avLst/>
              </a:prstGeom>
            </p:spPr>
          </p:pic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35ACC09D-DAFF-FB3E-9A71-6C40F4DB2729}"/>
                  </a:ext>
                </a:extLst>
              </p:cNvPr>
              <p:cNvGrpSpPr/>
              <p:nvPr/>
            </p:nvGrpSpPr>
            <p:grpSpPr>
              <a:xfrm>
                <a:off x="5916250" y="3936330"/>
                <a:ext cx="769592" cy="1938992"/>
                <a:chOff x="5916250" y="3936330"/>
                <a:chExt cx="769592" cy="1938992"/>
              </a:xfrm>
            </p:grpSpPr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5025C8B3-452A-7CF6-EAD2-76130128FF3C}"/>
                    </a:ext>
                  </a:extLst>
                </p:cNvPr>
                <p:cNvSpPr txBox="1"/>
                <p:nvPr/>
              </p:nvSpPr>
              <p:spPr>
                <a:xfrm>
                  <a:off x="5916250" y="3936330"/>
                  <a:ext cx="69928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FC531146-3C67-BABB-2AA1-AC365526E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0652" y="406296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1931ED7B-FCF2-BCA4-51DE-7160E6627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7330" y="421833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C5456A8C-F756-2A34-9693-D424605CD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458" y="440054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264D1631-E7C1-8A16-8F82-83A9A292B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458" y="459933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EC86D93E-1F19-5615-C70E-CD53FEB32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458" y="483651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8673C1EF-9085-E8C7-91E5-4D91E274E3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458" y="509824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A507A2AC-3085-EABF-ADF0-4C43ED5D7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815" y="526720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D7AB2E48-A15E-94B9-5B47-D83EB3D78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9815" y="552562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D760167-6D66-C5DE-089F-70D1B2C925FD}"/>
                </a:ext>
              </a:extLst>
            </p:cNvPr>
            <p:cNvSpPr txBox="1"/>
            <p:nvPr/>
          </p:nvSpPr>
          <p:spPr>
            <a:xfrm>
              <a:off x="6004448" y="3695671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91F0C86-ACD3-E803-D6F0-95E6C51BEC32}"/>
                </a:ext>
              </a:extLst>
            </p:cNvPr>
            <p:cNvSpPr/>
            <p:nvPr/>
          </p:nvSpPr>
          <p:spPr>
            <a:xfrm>
              <a:off x="6788805" y="4681488"/>
              <a:ext cx="1331399" cy="31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37024F28-D63A-2DD3-6873-2B6D5AEB5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627" y="1553400"/>
            <a:ext cx="4128524" cy="34267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76703" y="4276990"/>
            <a:ext cx="888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STAT1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B86298-5F9A-3C7C-2BFC-8EC7CCA176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7i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DAB029-994B-8F5D-34F2-6CA866D48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7" y="1965719"/>
            <a:ext cx="3426058" cy="268060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9074F5B-0053-31BF-4113-4354FC2252CB}"/>
              </a:ext>
            </a:extLst>
          </p:cNvPr>
          <p:cNvSpPr txBox="1"/>
          <p:nvPr/>
        </p:nvSpPr>
        <p:spPr>
          <a:xfrm>
            <a:off x="4287823" y="1512332"/>
            <a:ext cx="996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WDFY1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B10CD40-5480-83BD-DEB8-D9B129BD5512}"/>
              </a:ext>
            </a:extLst>
          </p:cNvPr>
          <p:cNvGrpSpPr/>
          <p:nvPr/>
        </p:nvGrpSpPr>
        <p:grpSpPr>
          <a:xfrm>
            <a:off x="4955496" y="4093562"/>
            <a:ext cx="5216714" cy="2051044"/>
            <a:chOff x="4955496" y="4093562"/>
            <a:chExt cx="5216714" cy="2051044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72FF14B-6ADF-59CD-032B-F038353FD0F1}"/>
                </a:ext>
              </a:extLst>
            </p:cNvPr>
            <p:cNvGrpSpPr/>
            <p:nvPr/>
          </p:nvGrpSpPr>
          <p:grpSpPr>
            <a:xfrm>
              <a:off x="4955496" y="4177397"/>
              <a:ext cx="5216714" cy="1967209"/>
              <a:chOff x="4955496" y="4177397"/>
              <a:chExt cx="5216714" cy="1967209"/>
            </a:xfrm>
          </p:grpSpPr>
          <p:pic>
            <p:nvPicPr>
              <p:cNvPr id="15" name="图片 14" descr="墙上挂着一幅画&#10;&#10;AI 生成的内容可能不正确。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28" t="36413" r="18302" b="29213"/>
              <a:stretch>
                <a:fillRect/>
              </a:stretch>
            </p:blipFill>
            <p:spPr>
              <a:xfrm>
                <a:off x="5473751" y="4177397"/>
                <a:ext cx="4698459" cy="1967209"/>
              </a:xfrm>
              <a:prstGeom prst="rect">
                <a:avLst/>
              </a:prstGeom>
            </p:spPr>
          </p:pic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77E8BE63-B12B-AAE1-DF00-ADD1B6C04A08}"/>
                  </a:ext>
                </a:extLst>
              </p:cNvPr>
              <p:cNvGrpSpPr/>
              <p:nvPr/>
            </p:nvGrpSpPr>
            <p:grpSpPr>
              <a:xfrm>
                <a:off x="4955496" y="4440388"/>
                <a:ext cx="697182" cy="1692771"/>
                <a:chOff x="4955496" y="4440388"/>
                <a:chExt cx="697182" cy="1692771"/>
              </a:xfrm>
            </p:grpSpPr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34DEBF0-8927-F10F-EAFA-FC61B6A178DE}"/>
                    </a:ext>
                  </a:extLst>
                </p:cNvPr>
                <p:cNvSpPr txBox="1"/>
                <p:nvPr/>
              </p:nvSpPr>
              <p:spPr>
                <a:xfrm>
                  <a:off x="4955496" y="4440388"/>
                  <a:ext cx="658468" cy="16927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3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E5160904-247A-A5EB-C57B-B3D4A0AB6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494365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8DE6BC5-342B-D357-A2D7-F7AC200904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475898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3ED0772A-3558-96BF-FD43-E567CC45C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516100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DEEDAD5E-6E69-CE73-8CA2-846EA109B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545386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E2A33294-16AF-172E-B9BA-1EE339B59C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572222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0B559AA5-14B1-5DF2-D266-7578EE808F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590112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206D019F-5E64-7EC2-2FFD-6FCCDB5AE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7488" y="457432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BE3815D-21D4-2C53-3B51-2028808D3580}"/>
                </a:ext>
              </a:extLst>
            </p:cNvPr>
            <p:cNvSpPr txBox="1"/>
            <p:nvPr/>
          </p:nvSpPr>
          <p:spPr>
            <a:xfrm>
              <a:off x="5058295" y="4093562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EFC9FF4F-81C9-B4F2-5C64-60047F0552CA}"/>
                </a:ext>
              </a:extLst>
            </p:cNvPr>
            <p:cNvSpPr/>
            <p:nvPr/>
          </p:nvSpPr>
          <p:spPr>
            <a:xfrm>
              <a:off x="7326580" y="4783086"/>
              <a:ext cx="1250890" cy="28586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13478A-9D3C-940B-F3BB-BF864E3315FA}"/>
              </a:ext>
            </a:extLst>
          </p:cNvPr>
          <p:cNvGrpSpPr/>
          <p:nvPr/>
        </p:nvGrpSpPr>
        <p:grpSpPr>
          <a:xfrm>
            <a:off x="5515083" y="1371031"/>
            <a:ext cx="5368620" cy="2025908"/>
            <a:chOff x="5515083" y="1371031"/>
            <a:chExt cx="5368620" cy="2025908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8CE40F4-70AD-26A5-E3DC-15E6B3D17B37}"/>
                </a:ext>
              </a:extLst>
            </p:cNvPr>
            <p:cNvGrpSpPr/>
            <p:nvPr/>
          </p:nvGrpSpPr>
          <p:grpSpPr>
            <a:xfrm>
              <a:off x="5515083" y="1571226"/>
              <a:ext cx="5368620" cy="1825713"/>
              <a:chOff x="5515083" y="1571226"/>
              <a:chExt cx="5368620" cy="182571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392B0BA-164B-2E1D-65D3-D86BC43EE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97" r="3415" b="5062"/>
              <a:stretch>
                <a:fillRect/>
              </a:stretch>
            </p:blipFill>
            <p:spPr>
              <a:xfrm>
                <a:off x="5515083" y="1571226"/>
                <a:ext cx="4698459" cy="1698750"/>
              </a:xfrm>
              <a:prstGeom prst="rect">
                <a:avLst/>
              </a:prstGeom>
            </p:spPr>
          </p:pic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0372402E-69C0-84E7-8B55-D981200F110F}"/>
                  </a:ext>
                </a:extLst>
              </p:cNvPr>
              <p:cNvGrpSpPr/>
              <p:nvPr/>
            </p:nvGrpSpPr>
            <p:grpSpPr>
              <a:xfrm>
                <a:off x="10034615" y="1596446"/>
                <a:ext cx="849088" cy="1800493"/>
                <a:chOff x="10034615" y="1596446"/>
                <a:chExt cx="849088" cy="1800493"/>
              </a:xfrm>
            </p:grpSpPr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C47BB51-E990-0A2E-22E6-DF16BC046D69}"/>
                    </a:ext>
                  </a:extLst>
                </p:cNvPr>
                <p:cNvSpPr txBox="1"/>
                <p:nvPr/>
              </p:nvSpPr>
              <p:spPr>
                <a:xfrm>
                  <a:off x="10225235" y="1596446"/>
                  <a:ext cx="658468" cy="18004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CD796F6D-1B77-F002-A3F0-C88594DF5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172968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BCA31B25-72B1-F982-01C1-A6C2945C22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4554" y="196571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AC6D555E-CC88-216F-7C94-BC2E2B136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226970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6E7E2F24-B949-A675-4FDB-B46F689779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257781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FA6813D7-569C-DA4D-120C-9A7BCA7DB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271696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D83908E-F6EC-ADE9-4FE9-41136CDA2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306483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6CC6982D-3C48-B6BC-52D2-C2DC2EDE7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4615" y="319404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5FEBB7E-BF68-752F-5D90-14EF6FDFAF45}"/>
                </a:ext>
              </a:extLst>
            </p:cNvPr>
            <p:cNvSpPr txBox="1"/>
            <p:nvPr/>
          </p:nvSpPr>
          <p:spPr>
            <a:xfrm>
              <a:off x="10172210" y="1371031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9C1255-26D7-EA11-1FAA-B644D065A894}"/>
                </a:ext>
              </a:extLst>
            </p:cNvPr>
            <p:cNvSpPr/>
            <p:nvPr/>
          </p:nvSpPr>
          <p:spPr>
            <a:xfrm>
              <a:off x="5570524" y="2070161"/>
              <a:ext cx="1357050" cy="23930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83CF38D-6452-1FB3-6739-4EBDA80DC696}"/>
                </a:ext>
              </a:extLst>
            </p:cNvPr>
            <p:cNvSpPr/>
            <p:nvPr/>
          </p:nvSpPr>
          <p:spPr>
            <a:xfrm>
              <a:off x="7117392" y="1762826"/>
              <a:ext cx="1301052" cy="26946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24599" y="68506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BCL-2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2840" y="26865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Bax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3327" y="5125606"/>
            <a:ext cx="2165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Cleaved-Caspases 3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0C5B83-A6C5-4DA1-E473-398AD3620C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8h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59BF6D-2362-678A-D6E1-C64C7DBAD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1" y="1749721"/>
            <a:ext cx="4067270" cy="278314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653D7D87-4188-7F16-4EEA-5524FDE3AE41}"/>
              </a:ext>
            </a:extLst>
          </p:cNvPr>
          <p:cNvGrpSpPr/>
          <p:nvPr/>
        </p:nvGrpSpPr>
        <p:grpSpPr>
          <a:xfrm>
            <a:off x="5959305" y="4419812"/>
            <a:ext cx="5249566" cy="2018449"/>
            <a:chOff x="5959305" y="4419812"/>
            <a:chExt cx="5249566" cy="201844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085C224-6AD3-70D4-1682-7FB52BBB5720}"/>
                </a:ext>
              </a:extLst>
            </p:cNvPr>
            <p:cNvGrpSpPr/>
            <p:nvPr/>
          </p:nvGrpSpPr>
          <p:grpSpPr>
            <a:xfrm>
              <a:off x="6035051" y="4635006"/>
              <a:ext cx="5173820" cy="1803255"/>
              <a:chOff x="5918240" y="4635006"/>
              <a:chExt cx="5592321" cy="1796627"/>
            </a:xfrm>
          </p:grpSpPr>
          <p:pic>
            <p:nvPicPr>
              <p:cNvPr id="10" name="图片 9" descr="图片包含 室内, 器具, 小, 照片&#10;&#10;AI 生成的内容可能不正确。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2" t="32366" r="13662" b="39304"/>
              <a:stretch>
                <a:fillRect/>
              </a:stretch>
            </p:blipFill>
            <p:spPr>
              <a:xfrm>
                <a:off x="6267352" y="4635006"/>
                <a:ext cx="5243209" cy="1796627"/>
              </a:xfrm>
              <a:prstGeom prst="rect">
                <a:avLst/>
              </a:prstGeom>
            </p:spPr>
          </p:pic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BD089D3A-E131-716F-2A52-D3B162B9129E}"/>
                  </a:ext>
                </a:extLst>
              </p:cNvPr>
              <p:cNvGrpSpPr/>
              <p:nvPr/>
            </p:nvGrpSpPr>
            <p:grpSpPr>
              <a:xfrm>
                <a:off x="5918240" y="4656247"/>
                <a:ext cx="658468" cy="1615827"/>
                <a:chOff x="5918240" y="4656247"/>
                <a:chExt cx="658468" cy="1615827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BDAA234A-7312-18D7-5E9E-789971BEE824}"/>
                    </a:ext>
                  </a:extLst>
                </p:cNvPr>
                <p:cNvSpPr txBox="1"/>
                <p:nvPr/>
              </p:nvSpPr>
              <p:spPr>
                <a:xfrm>
                  <a:off x="5918240" y="4656247"/>
                  <a:ext cx="658468" cy="16158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6DF69635-B2AB-AF9B-A761-916141318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6504" y="478284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691310DA-CEF4-C461-0751-75D094493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2873" y="504416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402828C3-99C5-3E01-DB71-41F1429E0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2812" y="533280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8C6FC4A6-F93D-A83B-0222-62D4F09BB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2812" y="563098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21CAA824-5944-0D22-62E1-A18610B13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3538" y="581982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F911B72E-AB76-0371-F051-090FC91CF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89181" y="611799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067AEBA-D8A6-F86E-78F3-E23E5FF9B2F0}"/>
                </a:ext>
              </a:extLst>
            </p:cNvPr>
            <p:cNvSpPr txBox="1"/>
            <p:nvPr/>
          </p:nvSpPr>
          <p:spPr>
            <a:xfrm>
              <a:off x="5959305" y="4419812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56FA6C0-9BFE-FC96-64B9-E8458666566C}"/>
                </a:ext>
              </a:extLst>
            </p:cNvPr>
            <p:cNvSpPr/>
            <p:nvPr/>
          </p:nvSpPr>
          <p:spPr>
            <a:xfrm>
              <a:off x="8239539" y="5923331"/>
              <a:ext cx="1351722" cy="35478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067BB5D-BD0F-9A9B-9E8C-AAA2EE143DF3}"/>
              </a:ext>
            </a:extLst>
          </p:cNvPr>
          <p:cNvGrpSpPr/>
          <p:nvPr/>
        </p:nvGrpSpPr>
        <p:grpSpPr>
          <a:xfrm>
            <a:off x="6423638" y="2334417"/>
            <a:ext cx="5211700" cy="2082691"/>
            <a:chOff x="6423638" y="2334417"/>
            <a:chExt cx="5211700" cy="2082691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41BDBE59-2726-0D83-3617-45EA2238A12A}"/>
                </a:ext>
              </a:extLst>
            </p:cNvPr>
            <p:cNvGrpSpPr/>
            <p:nvPr/>
          </p:nvGrpSpPr>
          <p:grpSpPr>
            <a:xfrm>
              <a:off x="6423638" y="2527372"/>
              <a:ext cx="5211700" cy="1889736"/>
              <a:chOff x="6423638" y="2527372"/>
              <a:chExt cx="5211700" cy="1889736"/>
            </a:xfrm>
          </p:grpSpPr>
          <p:pic>
            <p:nvPicPr>
              <p:cNvPr id="6" name="图片 5" descr="图片包含 室内, 物体, 桌子, 小&#10;&#10;AI 生成的内容可能不正确。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55" t="31209" r="14590" b="35257"/>
              <a:stretch>
                <a:fillRect/>
              </a:stretch>
            </p:blipFill>
            <p:spPr>
              <a:xfrm>
                <a:off x="6423638" y="2527372"/>
                <a:ext cx="4601404" cy="1803255"/>
              </a:xfrm>
              <a:prstGeom prst="rect">
                <a:avLst/>
              </a:prstGeom>
            </p:spPr>
          </p:pic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4A67BC1C-118E-7DF6-4EDF-BC213FDFFCE3}"/>
                  </a:ext>
                </a:extLst>
              </p:cNvPr>
              <p:cNvGrpSpPr/>
              <p:nvPr/>
            </p:nvGrpSpPr>
            <p:grpSpPr>
              <a:xfrm>
                <a:off x="10799547" y="2555060"/>
                <a:ext cx="835791" cy="1862048"/>
                <a:chOff x="10799547" y="2555060"/>
                <a:chExt cx="835791" cy="1862048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492CE58-3621-F0B7-29A0-F7963E68E0FE}"/>
                    </a:ext>
                  </a:extLst>
                </p:cNvPr>
                <p:cNvSpPr txBox="1"/>
                <p:nvPr/>
              </p:nvSpPr>
              <p:spPr>
                <a:xfrm>
                  <a:off x="10976870" y="2555060"/>
                  <a:ext cx="658468" cy="18620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BCD3EB08-2CA9-060B-B3A5-38A729F233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99547" y="270887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55D98F64-EC18-2281-7329-0387FF578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6931" y="287121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6FE5FC15-A624-B46C-2A3F-F0285FC2B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99547" y="305343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0223D824-C9BF-A166-1EE1-FF1B1042A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11787" y="324227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9D1B26A1-9495-FEE5-988E-4291B7676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16870" y="343112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5FEC0106-2F43-94A2-7D10-AFF7F369B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11787" y="378893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69E8EFA4-9F50-F1DD-628B-6A27894F94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11787" y="421631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81A483C-1EE0-EFFC-20DC-F02B1B44FBDE}"/>
                </a:ext>
              </a:extLst>
            </p:cNvPr>
            <p:cNvSpPr txBox="1"/>
            <p:nvPr/>
          </p:nvSpPr>
          <p:spPr>
            <a:xfrm>
              <a:off x="10959003" y="2334417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1C307A0-E442-F3BB-28F2-D8C3D4DC38B9}"/>
                </a:ext>
              </a:extLst>
            </p:cNvPr>
            <p:cNvSpPr/>
            <p:nvPr/>
          </p:nvSpPr>
          <p:spPr>
            <a:xfrm>
              <a:off x="6554051" y="2872773"/>
              <a:ext cx="1238227" cy="287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C5331AE-FEAD-3E1F-657A-3FC11F0E02B6}"/>
                </a:ext>
              </a:extLst>
            </p:cNvPr>
            <p:cNvSpPr/>
            <p:nvPr/>
          </p:nvSpPr>
          <p:spPr>
            <a:xfrm>
              <a:off x="7975141" y="3435539"/>
              <a:ext cx="1347763" cy="2518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DFB96E7-36C9-C26A-9E21-CE4C740FB1CA}"/>
              </a:ext>
            </a:extLst>
          </p:cNvPr>
          <p:cNvGrpSpPr/>
          <p:nvPr/>
        </p:nvGrpSpPr>
        <p:grpSpPr>
          <a:xfrm>
            <a:off x="6078344" y="565044"/>
            <a:ext cx="4946698" cy="1537191"/>
            <a:chOff x="6078344" y="565044"/>
            <a:chExt cx="4946698" cy="1537191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0DD6855-456E-E5B9-7F88-95BECCF67EAC}"/>
                </a:ext>
              </a:extLst>
            </p:cNvPr>
            <p:cNvGrpSpPr/>
            <p:nvPr/>
          </p:nvGrpSpPr>
          <p:grpSpPr>
            <a:xfrm>
              <a:off x="6155634" y="790975"/>
              <a:ext cx="4869408" cy="1311260"/>
              <a:chOff x="6155634" y="790975"/>
              <a:chExt cx="4869408" cy="131126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EF8EE6E8-70F5-4900-EBF2-233C1AE1C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07" r="1684" b="12500"/>
              <a:stretch>
                <a:fillRect/>
              </a:stretch>
            </p:blipFill>
            <p:spPr>
              <a:xfrm>
                <a:off x="6501572" y="790975"/>
                <a:ext cx="4523470" cy="1311260"/>
              </a:xfrm>
              <a:prstGeom prst="rect">
                <a:avLst/>
              </a:prstGeom>
            </p:spPr>
          </p:pic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45F756ED-4EE3-8295-E916-358489F59D9E}"/>
                  </a:ext>
                </a:extLst>
              </p:cNvPr>
              <p:cNvGrpSpPr/>
              <p:nvPr/>
            </p:nvGrpSpPr>
            <p:grpSpPr>
              <a:xfrm>
                <a:off x="6155634" y="796536"/>
                <a:ext cx="543194" cy="1077218"/>
                <a:chOff x="6155634" y="796536"/>
                <a:chExt cx="543194" cy="1077218"/>
              </a:xfrm>
            </p:grpSpPr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81F54CD7-B1FA-C930-326F-F5FBF67D7221}"/>
                    </a:ext>
                  </a:extLst>
                </p:cNvPr>
                <p:cNvSpPr txBox="1"/>
                <p:nvPr/>
              </p:nvSpPr>
              <p:spPr>
                <a:xfrm>
                  <a:off x="6155634" y="796536"/>
                  <a:ext cx="529312" cy="10772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fontAlgn="auto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fontAlgn="auto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/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31E6EEE-9751-9B25-A032-6EC4B9C3F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9756" y="96219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5BBB5B8B-6A3D-36E5-0B45-2CBD3BE14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9756" y="112467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10506904-EB4D-595E-FE6A-2DB5C19493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3638" y="129743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4B6EEA74-9AC5-400C-EDEF-F7171B562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3638" y="149573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F4421CB1-743E-7AD1-1136-4FEE4797D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9756" y="173427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F3A9CB0-9E93-0C42-1656-A4738EFFF064}"/>
                </a:ext>
              </a:extLst>
            </p:cNvPr>
            <p:cNvSpPr txBox="1"/>
            <p:nvPr/>
          </p:nvSpPr>
          <p:spPr>
            <a:xfrm>
              <a:off x="6078344" y="565044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F7A8F0-D54B-000D-14CF-6032547CF716}"/>
                </a:ext>
              </a:extLst>
            </p:cNvPr>
            <p:cNvSpPr/>
            <p:nvPr/>
          </p:nvSpPr>
          <p:spPr>
            <a:xfrm>
              <a:off x="8190287" y="1596778"/>
              <a:ext cx="1281704" cy="27697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15642" y="535738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BDNF/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TrkB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24C4EF-E094-1D5D-E3C0-47D83D01C35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1d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9EE4D1D-D813-4217-DBF6-7F96092A4C2E}"/>
              </a:ext>
            </a:extLst>
          </p:cNvPr>
          <p:cNvGrpSpPr/>
          <p:nvPr/>
        </p:nvGrpSpPr>
        <p:grpSpPr>
          <a:xfrm>
            <a:off x="4812242" y="3447762"/>
            <a:ext cx="6296330" cy="2732405"/>
            <a:chOff x="4812242" y="3447762"/>
            <a:chExt cx="6296330" cy="2732405"/>
          </a:xfrm>
        </p:grpSpPr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D4AA8F65-DC22-61E6-591A-CDCB44EC9E67}"/>
                </a:ext>
              </a:extLst>
            </p:cNvPr>
            <p:cNvGrpSpPr/>
            <p:nvPr/>
          </p:nvGrpSpPr>
          <p:grpSpPr>
            <a:xfrm>
              <a:off x="4812242" y="3447762"/>
              <a:ext cx="6296330" cy="2732405"/>
              <a:chOff x="4812242" y="3447762"/>
              <a:chExt cx="6296330" cy="273240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92" t="30470" r="14643" b="39186"/>
              <a:stretch>
                <a:fillRect/>
              </a:stretch>
            </p:blipFill>
            <p:spPr>
              <a:xfrm>
                <a:off x="5252602" y="3845240"/>
                <a:ext cx="5855970" cy="2259519"/>
              </a:xfrm>
              <a:prstGeom prst="rect">
                <a:avLst/>
              </a:prstGeom>
            </p:spPr>
          </p:pic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CF5ACB12-C448-1C46-6BC4-3842A404176F}"/>
                  </a:ext>
                </a:extLst>
              </p:cNvPr>
              <p:cNvGrpSpPr/>
              <p:nvPr/>
            </p:nvGrpSpPr>
            <p:grpSpPr>
              <a:xfrm>
                <a:off x="4812242" y="3447762"/>
                <a:ext cx="628783" cy="2732405"/>
                <a:chOff x="4812242" y="3447762"/>
                <a:chExt cx="628783" cy="2732405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4812242" y="3447762"/>
                  <a:ext cx="584835" cy="2732405"/>
                  <a:chOff x="4181" y="985"/>
                  <a:chExt cx="921" cy="4303"/>
                </a:xfrm>
              </p:grpSpPr>
              <p:grpSp>
                <p:nvGrpSpPr>
                  <p:cNvPr id="11" name="组合 10"/>
                  <p:cNvGrpSpPr/>
                  <p:nvPr/>
                </p:nvGrpSpPr>
                <p:grpSpPr>
                  <a:xfrm>
                    <a:off x="4181" y="985"/>
                    <a:ext cx="921" cy="4303"/>
                    <a:chOff x="12255" y="3658"/>
                    <a:chExt cx="921" cy="4303"/>
                  </a:xfrm>
                </p:grpSpPr>
                <p:grpSp>
                  <p:nvGrpSpPr>
                    <p:cNvPr id="12" name="组合 11"/>
                    <p:cNvGrpSpPr/>
                    <p:nvPr/>
                  </p:nvGrpSpPr>
                  <p:grpSpPr>
                    <a:xfrm>
                      <a:off x="12255" y="3658"/>
                      <a:ext cx="921" cy="4303"/>
                      <a:chOff x="3697" y="663"/>
                      <a:chExt cx="921" cy="4303"/>
                    </a:xfrm>
                  </p:grpSpPr>
                  <p:sp>
                    <p:nvSpPr>
                      <p:cNvPr id="13" name="文本框 12"/>
                      <p:cNvSpPr txBox="1"/>
                      <p:nvPr/>
                    </p:nvSpPr>
                    <p:spPr>
                      <a:xfrm>
                        <a:off x="3820" y="1942"/>
                        <a:ext cx="727" cy="9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indent="0" fontAlgn="auto">
                          <a:lnSpc>
                            <a:spcPct val="15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72</a:t>
                        </a:r>
                      </a:p>
                      <a:p>
                        <a:pPr indent="0" fontAlgn="auto">
                          <a:lnSpc>
                            <a:spcPct val="15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14" name="文本框 13"/>
                      <p:cNvSpPr txBox="1"/>
                      <p:nvPr/>
                    </p:nvSpPr>
                    <p:spPr>
                      <a:xfrm>
                        <a:off x="3697" y="663"/>
                        <a:ext cx="921" cy="61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r>
                          <a:rPr lang="en-US" altLang="zh-CN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  <a:sym typeface="+mn-ea"/>
                          </a:rPr>
                          <a:t>KDa</a:t>
                        </a:r>
                        <a:endPara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endPara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" name="文本框 14"/>
                      <p:cNvSpPr txBox="1"/>
                      <p:nvPr/>
                    </p:nvSpPr>
                    <p:spPr>
                      <a:xfrm>
                        <a:off x="3811" y="2923"/>
                        <a:ext cx="696" cy="9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indent="0" fontAlgn="auto">
                          <a:lnSpc>
                            <a:spcPct val="15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45</a:t>
                        </a:r>
                      </a:p>
                      <a:p>
                        <a:pPr indent="0" fontAlgn="auto">
                          <a:lnSpc>
                            <a:spcPct val="15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35</a:t>
                        </a:r>
                      </a:p>
                    </p:txBody>
                  </p:sp>
                  <p:sp>
                    <p:nvSpPr>
                      <p:cNvPr id="16" name="文本框 15"/>
                      <p:cNvSpPr txBox="1"/>
                      <p:nvPr/>
                    </p:nvSpPr>
                    <p:spPr>
                      <a:xfrm>
                        <a:off x="3811" y="4198"/>
                        <a:ext cx="798" cy="76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indent="0" fontAlgn="auto">
                          <a:lnSpc>
                            <a:spcPct val="7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25</a:t>
                        </a:r>
                      </a:p>
                      <a:p>
                        <a:pPr indent="0" fontAlgn="auto">
                          <a:lnSpc>
                            <a:spcPct val="7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20</a:t>
                        </a:r>
                      </a:p>
                    </p:txBody>
                  </p:sp>
                </p:grpSp>
                <p:sp>
                  <p:nvSpPr>
                    <p:cNvPr id="17" name="文本框 16"/>
                    <p:cNvSpPr txBox="1"/>
                    <p:nvPr/>
                  </p:nvSpPr>
                  <p:spPr>
                    <a:xfrm>
                      <a:off x="12298" y="4673"/>
                      <a:ext cx="816" cy="4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0" fontAlgn="auto">
                        <a:lnSpc>
                          <a:spcPct val="100000"/>
                        </a:lnSpc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p:txBody>
                </p:sp>
              </p:grpSp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4229" y="1438"/>
                    <a:ext cx="826" cy="6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180</a:t>
                    </a:r>
                  </a:p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140</a:t>
                    </a:r>
                  </a:p>
                </p:txBody>
              </p:sp>
            </p:grpSp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3476D1C2-A7DE-D1BC-545E-9DE2E792C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3304" y="384683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5C115A55-9146-2BCD-E12C-D65A9C5D6C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3304" y="399923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>
                  <a:extLst>
                    <a:ext uri="{FF2B5EF4-FFF2-40B4-BE49-F238E27FC236}">
                      <a16:creationId xmlns:a16="http://schemas.microsoft.com/office/drawing/2014/main" id="{DD2DFFBE-7C1A-D38F-2A6E-EEC8C70A0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5835" y="424786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59FE72D6-486E-063D-6945-628B543D0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5928" y="447210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>
                  <a:extLst>
                    <a:ext uri="{FF2B5EF4-FFF2-40B4-BE49-F238E27FC236}">
                      <a16:creationId xmlns:a16="http://schemas.microsoft.com/office/drawing/2014/main" id="{8D372403-B0CC-E235-F1A4-D02033A7E3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3304" y="474466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8BF2CC19-BF45-C371-1845-6E878E1CB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3304" y="506272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>
                  <a:extLst>
                    <a:ext uri="{FF2B5EF4-FFF2-40B4-BE49-F238E27FC236}">
                      <a16:creationId xmlns:a16="http://schemas.microsoft.com/office/drawing/2014/main" id="{725F299C-14DD-B1A2-674E-6400BA2A8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3304" y="538077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>
                  <a:extLst>
                    <a:ext uri="{FF2B5EF4-FFF2-40B4-BE49-F238E27FC236}">
                      <a16:creationId xmlns:a16="http://schemas.microsoft.com/office/drawing/2014/main" id="{AA6AF225-6C54-6A2A-4AD3-A4233363E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9245" y="580815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>
                  <a:extLst>
                    <a:ext uri="{FF2B5EF4-FFF2-40B4-BE49-F238E27FC236}">
                      <a16:creationId xmlns:a16="http://schemas.microsoft.com/office/drawing/2014/main" id="{26B3ECA1-5EF8-85C2-565E-484CC40195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4961" y="593632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0A284A0-AE34-2E69-A3A3-22BE76ED0EA8}"/>
                </a:ext>
              </a:extLst>
            </p:cNvPr>
            <p:cNvSpPr/>
            <p:nvPr/>
          </p:nvSpPr>
          <p:spPr>
            <a:xfrm>
              <a:off x="8288339" y="3949733"/>
              <a:ext cx="2416104" cy="3879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15B701D-FC1C-F4CC-69D4-F8BB8A1739D6}"/>
              </a:ext>
            </a:extLst>
          </p:cNvPr>
          <p:cNvGrpSpPr/>
          <p:nvPr/>
        </p:nvGrpSpPr>
        <p:grpSpPr>
          <a:xfrm>
            <a:off x="4768680" y="367485"/>
            <a:ext cx="6283633" cy="2810323"/>
            <a:chOff x="4768680" y="367485"/>
            <a:chExt cx="6283633" cy="2810323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0051B419-9A90-2629-5E11-EFA1229A2E3F}"/>
                </a:ext>
              </a:extLst>
            </p:cNvPr>
            <p:cNvGrpSpPr/>
            <p:nvPr/>
          </p:nvGrpSpPr>
          <p:grpSpPr>
            <a:xfrm>
              <a:off x="4768680" y="367485"/>
              <a:ext cx="6283633" cy="2810323"/>
              <a:chOff x="4768680" y="367485"/>
              <a:chExt cx="6283633" cy="281032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12" t="38814" r="21859" b="30432"/>
              <a:stretch>
                <a:fillRect/>
              </a:stretch>
            </p:blipFill>
            <p:spPr>
              <a:xfrm>
                <a:off x="5254203" y="784017"/>
                <a:ext cx="5798110" cy="2223690"/>
              </a:xfrm>
              <a:prstGeom prst="rect">
                <a:avLst/>
              </a:prstGeom>
            </p:spPr>
          </p:pic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BAB98038-70C1-B549-66BD-FD19594A3C4E}"/>
                  </a:ext>
                </a:extLst>
              </p:cNvPr>
              <p:cNvGrpSpPr/>
              <p:nvPr/>
            </p:nvGrpSpPr>
            <p:grpSpPr>
              <a:xfrm>
                <a:off x="4768680" y="367485"/>
                <a:ext cx="665501" cy="2810323"/>
                <a:chOff x="4768680" y="367485"/>
                <a:chExt cx="665501" cy="2810323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4768680" y="367485"/>
                  <a:ext cx="608965" cy="2810323"/>
                  <a:chOff x="4144" y="782"/>
                  <a:chExt cx="959" cy="4426"/>
                </a:xfrm>
              </p:grpSpPr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4144" y="782"/>
                    <a:ext cx="959" cy="4426"/>
                    <a:chOff x="12218" y="3455"/>
                    <a:chExt cx="959" cy="4426"/>
                  </a:xfrm>
                </p:grpSpPr>
                <p:grpSp>
                  <p:nvGrpSpPr>
                    <p:cNvPr id="78" name="组合 77"/>
                    <p:cNvGrpSpPr/>
                    <p:nvPr/>
                  </p:nvGrpSpPr>
                  <p:grpSpPr>
                    <a:xfrm>
                      <a:off x="12256" y="3455"/>
                      <a:ext cx="921" cy="4426"/>
                      <a:chOff x="3698" y="460"/>
                      <a:chExt cx="921" cy="4426"/>
                    </a:xfrm>
                  </p:grpSpPr>
                  <p:sp>
                    <p:nvSpPr>
                      <p:cNvPr id="79" name="文本框 78"/>
                      <p:cNvSpPr txBox="1"/>
                      <p:nvPr/>
                    </p:nvSpPr>
                    <p:spPr>
                      <a:xfrm>
                        <a:off x="3820" y="2069"/>
                        <a:ext cx="727" cy="9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indent="0" fontAlgn="auto">
                          <a:lnSpc>
                            <a:spcPct val="10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72</a:t>
                        </a:r>
                      </a:p>
                      <a:p>
                        <a:pPr indent="0" fontAlgn="auto">
                          <a:lnSpc>
                            <a:spcPct val="100000"/>
                          </a:lnSpc>
                        </a:pPr>
                        <a:endParaRPr lang="en-US" altLang="zh-CN" sz="3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pPr indent="0" fontAlgn="auto">
                          <a:lnSpc>
                            <a:spcPct val="10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80" name="文本框 79"/>
                      <p:cNvSpPr txBox="1"/>
                      <p:nvPr/>
                    </p:nvSpPr>
                    <p:spPr>
                      <a:xfrm>
                        <a:off x="3698" y="460"/>
                        <a:ext cx="921" cy="61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r>
                          <a:rPr lang="en-US" altLang="zh-CN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  <a:sym typeface="+mn-ea"/>
                          </a:rPr>
                          <a:t>KDa</a:t>
                        </a:r>
                        <a:endPara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endPara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1" name="文本框 80"/>
                      <p:cNvSpPr txBox="1"/>
                      <p:nvPr/>
                    </p:nvSpPr>
                    <p:spPr>
                      <a:xfrm>
                        <a:off x="3811" y="2875"/>
                        <a:ext cx="696" cy="9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indent="0" fontAlgn="auto">
                          <a:lnSpc>
                            <a:spcPct val="12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45</a:t>
                        </a:r>
                      </a:p>
                      <a:p>
                        <a:pPr indent="0" fontAlgn="auto">
                          <a:lnSpc>
                            <a:spcPct val="120000"/>
                          </a:lnSpc>
                        </a:pPr>
                        <a:endParaRPr lang="en-US" altLang="zh-CN" sz="5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pPr indent="0" fontAlgn="auto">
                          <a:lnSpc>
                            <a:spcPct val="12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35</a:t>
                        </a:r>
                      </a:p>
                    </p:txBody>
                  </p:sp>
                  <p:sp>
                    <p:nvSpPr>
                      <p:cNvPr id="82" name="文本框 81"/>
                      <p:cNvSpPr txBox="1"/>
                      <p:nvPr/>
                    </p:nvSpPr>
                    <p:spPr>
                      <a:xfrm>
                        <a:off x="3811" y="4118"/>
                        <a:ext cx="798" cy="76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indent="0" fontAlgn="auto">
                          <a:lnSpc>
                            <a:spcPct val="7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25</a:t>
                        </a:r>
                      </a:p>
                      <a:p>
                        <a:pPr indent="0" fontAlgn="auto">
                          <a:lnSpc>
                            <a:spcPct val="70000"/>
                          </a:lnSpc>
                        </a:pPr>
                        <a:r>
                          <a:rPr lang="en-US" altLang="zh-CN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20</a:t>
                        </a:r>
                      </a:p>
                    </p:txBody>
                  </p:sp>
                </p:grpSp>
                <p:sp>
                  <p:nvSpPr>
                    <p:cNvPr id="83" name="文本框 82"/>
                    <p:cNvSpPr txBox="1"/>
                    <p:nvPr/>
                  </p:nvSpPr>
                  <p:spPr>
                    <a:xfrm>
                      <a:off x="12218" y="4673"/>
                      <a:ext cx="816" cy="4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0" fontAlgn="auto">
                        <a:lnSpc>
                          <a:spcPct val="100000"/>
                        </a:lnSpc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p:txBody>
                </p:sp>
              </p:grpSp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4149" y="1438"/>
                    <a:ext cx="826" cy="6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180</a:t>
                    </a:r>
                  </a:p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140</a:t>
                    </a:r>
                  </a:p>
                </p:txBody>
              </p:sp>
            </p:grp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4006C8DD-20FE-49CA-D1DE-B5747E1B75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5928" y="88519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3F0827DF-686F-3DDF-7EC1-DCB89277DD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8991" y="105533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EA303A08-3D3C-27C9-84B2-5BE854B7A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5928" y="128047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0C5A1B4C-1037-D9D6-B1F7-B579D0494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8770" y="149567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1551E848-7E5D-824B-62F2-96C9D83C8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9245" y="175320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A923702E-809D-E878-DB7D-8BD94EB9B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38586" y="205034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>
                  <a:extLst>
                    <a:ext uri="{FF2B5EF4-FFF2-40B4-BE49-F238E27FC236}">
                      <a16:creationId xmlns:a16="http://schemas.microsoft.com/office/drawing/2014/main" id="{C6BEF0A4-376F-A133-1D9E-49D04496C8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1555" y="238604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id="{94AE9690-7539-30EA-BBE6-F50456310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0895" y="276704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A80A03BA-66A6-358C-B427-12657CA6E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35022" y="292800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BCF4743-0909-B184-9C79-68CB2956E5B0}"/>
                </a:ext>
              </a:extLst>
            </p:cNvPr>
            <p:cNvSpPr/>
            <p:nvPr/>
          </p:nvSpPr>
          <p:spPr>
            <a:xfrm>
              <a:off x="5706842" y="2418118"/>
              <a:ext cx="2363731" cy="27204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AB37852-DD81-7ED7-4B4D-6A4C6E4BF9C8}"/>
                </a:ext>
              </a:extLst>
            </p:cNvPr>
            <p:cNvSpPr/>
            <p:nvPr/>
          </p:nvSpPr>
          <p:spPr>
            <a:xfrm>
              <a:off x="8360990" y="1871825"/>
              <a:ext cx="2416104" cy="3879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836D9CDE-04AC-E441-0447-5A635F94B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98" y="2290536"/>
            <a:ext cx="3347321" cy="18531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384889" y="50200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α-syn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5718" y="244740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8950" y="4744922"/>
            <a:ext cx="64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CE88D2-91DB-5486-932C-4BF04FE893A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2k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F486D39-0BFA-D440-227B-0B955F2499BF}"/>
              </a:ext>
            </a:extLst>
          </p:cNvPr>
          <p:cNvGrpSpPr/>
          <p:nvPr/>
        </p:nvGrpSpPr>
        <p:grpSpPr>
          <a:xfrm>
            <a:off x="4028948" y="2365010"/>
            <a:ext cx="5531307" cy="1499592"/>
            <a:chOff x="4028948" y="2365010"/>
            <a:chExt cx="5531307" cy="14995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1" t="26961" r="14137" b="50000"/>
            <a:stretch>
              <a:fillRect/>
            </a:stretch>
          </p:blipFill>
          <p:spPr>
            <a:xfrm>
              <a:off x="4463194" y="2475605"/>
              <a:ext cx="5097061" cy="1388997"/>
            </a:xfrm>
            <a:prstGeom prst="rect">
              <a:avLst/>
            </a:prstGeom>
          </p:spPr>
        </p:pic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CE43197-A9DE-51B4-6694-6EAB055412F8}"/>
                </a:ext>
              </a:extLst>
            </p:cNvPr>
            <p:cNvGrpSpPr/>
            <p:nvPr/>
          </p:nvGrpSpPr>
          <p:grpSpPr>
            <a:xfrm>
              <a:off x="4028948" y="2365010"/>
              <a:ext cx="772300" cy="1332784"/>
              <a:chOff x="4028948" y="2365010"/>
              <a:chExt cx="772300" cy="1332784"/>
            </a:xfrm>
          </p:grpSpPr>
          <p:grpSp>
            <p:nvGrpSpPr>
              <p:cNvPr id="85" name="组合 84"/>
              <p:cNvGrpSpPr/>
              <p:nvPr/>
            </p:nvGrpSpPr>
            <p:grpSpPr>
              <a:xfrm>
                <a:off x="4028948" y="2365010"/>
                <a:ext cx="619176" cy="1029572"/>
                <a:chOff x="2404" y="3759"/>
                <a:chExt cx="1000" cy="1670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2499" y="4089"/>
                  <a:ext cx="905" cy="1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</a:p>
                <a:p>
                  <a:pPr indent="0" algn="ctr" fontAlgn="auto">
                    <a:lnSpc>
                      <a:spcPct val="120000"/>
                    </a:lnSpc>
                  </a:pPr>
                  <a:r>
                    <a:rPr lang="en-US" altLang="zh-CN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70000"/>
                    </a:lnSpc>
                  </a:pPr>
                  <a:r>
                    <a:rPr lang="en-US" altLang="zh-CN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  70</a:t>
                  </a:r>
                </a:p>
              </p:txBody>
            </p:sp>
            <p:grpSp>
              <p:nvGrpSpPr>
                <p:cNvPr id="20" name="组合 19"/>
                <p:cNvGrpSpPr/>
                <p:nvPr/>
              </p:nvGrpSpPr>
              <p:grpSpPr>
                <a:xfrm>
                  <a:off x="2404" y="3759"/>
                  <a:ext cx="959" cy="1670"/>
                  <a:chOff x="3764" y="62"/>
                  <a:chExt cx="956" cy="1670"/>
                </a:xfrm>
              </p:grpSpPr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4018" y="1292"/>
                    <a:ext cx="702" cy="4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</a:t>
                    </a:r>
                  </a:p>
                  <a:p>
                    <a:pPr indent="0" algn="ctr" fontAlgn="auto">
                      <a:lnSpc>
                        <a:spcPct val="120000"/>
                      </a:lnSpc>
                    </a:pPr>
                    <a:endPara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3764" y="62"/>
                    <a:ext cx="861" cy="4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en-US" altLang="zh-CN" sz="1200" dirty="0" err="1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rPr>
                      <a:t>KDa</a:t>
                    </a:r>
                    <a:endPara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/>
                    <a:endPara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81BA1FA9-F63F-297D-80C2-921C96B34D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1914" y="2689208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C96CFC0A-3C93-B33A-CA86-E3C7C8FF8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1914" y="2901065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5BDFF51-34E9-C96C-D638-D3F49AA27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1914" y="3042336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D1E40A64-85F9-5B84-ECB6-4C32048BC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1914" y="3258950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8D86FAC6-13E8-7D50-EC17-7402DF2F1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067" y="3697794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2A216E1F-3400-1D56-0375-016C8627224A}"/>
              </a:ext>
            </a:extLst>
          </p:cNvPr>
          <p:cNvGrpSpPr/>
          <p:nvPr/>
        </p:nvGrpSpPr>
        <p:grpSpPr>
          <a:xfrm>
            <a:off x="3986322" y="4510013"/>
            <a:ext cx="5396160" cy="1483360"/>
            <a:chOff x="4108288" y="4509785"/>
            <a:chExt cx="5396160" cy="14833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1" t="37635" r="17667" b="43319"/>
            <a:stretch>
              <a:fillRect/>
            </a:stretch>
          </p:blipFill>
          <p:spPr>
            <a:xfrm>
              <a:off x="4640983" y="4744922"/>
              <a:ext cx="4863465" cy="1161415"/>
            </a:xfrm>
            <a:prstGeom prst="rect">
              <a:avLst/>
            </a:prstGeom>
          </p:spPr>
        </p:pic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6BE15648-75C6-79C8-F76D-012C9D9C0003}"/>
                </a:ext>
              </a:extLst>
            </p:cNvPr>
            <p:cNvGrpSpPr/>
            <p:nvPr/>
          </p:nvGrpSpPr>
          <p:grpSpPr>
            <a:xfrm>
              <a:off x="4108288" y="4509785"/>
              <a:ext cx="677437" cy="1483360"/>
              <a:chOff x="4108288" y="4509785"/>
              <a:chExt cx="677437" cy="148336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4108288" y="4509785"/>
                <a:ext cx="548640" cy="1483360"/>
                <a:chOff x="3630" y="1033"/>
                <a:chExt cx="864" cy="2336"/>
              </a:xfrm>
            </p:grpSpPr>
            <p:sp>
              <p:nvSpPr>
                <p:cNvPr id="36" name="文本框 35"/>
                <p:cNvSpPr txBox="1"/>
                <p:nvPr/>
              </p:nvSpPr>
              <p:spPr>
                <a:xfrm>
                  <a:off x="3787" y="1533"/>
                  <a:ext cx="624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indent="0" fontAlgn="auto">
                    <a:lnSpc>
                      <a:spcPct val="7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fontAlgn="auto">
                    <a:lnSpc>
                      <a:spcPct val="7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3630" y="1033"/>
                  <a:ext cx="864" cy="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1200" dirty="0" err="1"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KDa</a:t>
                  </a: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3788" y="1968"/>
                  <a:ext cx="704" cy="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fontAlgn="auto">
                    <a:lnSpc>
                      <a:spcPct val="9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9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3788" y="2687"/>
                  <a:ext cx="616" cy="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</p:grp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D6328389-FE22-1700-8C62-B83E62A4B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1366" y="4893582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BE9C8EF6-30A5-FDFF-9052-F39F9B173F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1366" y="5067062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B06D638F-EF8C-4EC5-566D-F69303E0F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1366" y="5195143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9758E5D7-6BD6-99EE-29F3-7C23DD9BA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4544" y="5405207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02A33748-8614-A16D-2BE7-D4070C7CA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1366" y="5688826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2FC4507F-FBCC-C027-27AA-FEB0C6B52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1427" y="5804909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664C3746-AFA6-C0D9-9C3D-AF14FD60CF69}"/>
              </a:ext>
            </a:extLst>
          </p:cNvPr>
          <p:cNvGrpSpPr/>
          <p:nvPr/>
        </p:nvGrpSpPr>
        <p:grpSpPr>
          <a:xfrm>
            <a:off x="9729650" y="723194"/>
            <a:ext cx="2320595" cy="1306251"/>
            <a:chOff x="9927727" y="506474"/>
            <a:chExt cx="2320595" cy="13062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9" t="31977" r="33685" b="34195"/>
            <a:stretch>
              <a:fillRect/>
            </a:stretch>
          </p:blipFill>
          <p:spPr>
            <a:xfrm>
              <a:off x="9927727" y="506474"/>
              <a:ext cx="1841596" cy="1306251"/>
            </a:xfrm>
            <a:prstGeom prst="rect">
              <a:avLst/>
            </a:prstGeom>
          </p:spPr>
        </p:pic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58D8C7A1-56ED-7543-3E8A-9A36A80BC70A}"/>
                </a:ext>
              </a:extLst>
            </p:cNvPr>
            <p:cNvGrpSpPr/>
            <p:nvPr/>
          </p:nvGrpSpPr>
          <p:grpSpPr>
            <a:xfrm>
              <a:off x="11549041" y="601718"/>
              <a:ext cx="699281" cy="1184940"/>
              <a:chOff x="11549041" y="601718"/>
              <a:chExt cx="699281" cy="1184940"/>
            </a:xfrm>
          </p:grpSpPr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BAEE305C-3871-5C24-6146-7AB1ED2F7A1C}"/>
                  </a:ext>
                </a:extLst>
              </p:cNvPr>
              <p:cNvSpPr txBox="1"/>
              <p:nvPr/>
            </p:nvSpPr>
            <p:spPr>
              <a:xfrm>
                <a:off x="11549041" y="601718"/>
                <a:ext cx="699281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endParaRPr lang="en-US" altLang="zh-CN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E1F93B26-2CA8-F40B-7E93-EF44DFCFF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83442" y="753823"/>
                <a:ext cx="21569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55F88B16-BBC8-5A4F-79B7-1365D9523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6818" y="906223"/>
                <a:ext cx="21569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>
                <a:extLst>
                  <a:ext uri="{FF2B5EF4-FFF2-40B4-BE49-F238E27FC236}">
                    <a16:creationId xmlns:a16="http://schemas.microsoft.com/office/drawing/2014/main" id="{894A35AE-9FB2-FC27-EAFA-9FEA68018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6818" y="1089996"/>
                <a:ext cx="21569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>
                <a:extLst>
                  <a:ext uri="{FF2B5EF4-FFF2-40B4-BE49-F238E27FC236}">
                    <a16:creationId xmlns:a16="http://schemas.microsoft.com/office/drawing/2014/main" id="{E7FF0C8C-164E-9352-5AFF-B0A80C2CA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9690" y="1215828"/>
                <a:ext cx="21569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>
                <a:extLst>
                  <a:ext uri="{FF2B5EF4-FFF2-40B4-BE49-F238E27FC236}">
                    <a16:creationId xmlns:a16="http://schemas.microsoft.com/office/drawing/2014/main" id="{069A243E-08A8-9469-BEF8-903D92BB6F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9690" y="1483450"/>
                <a:ext cx="21569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ADC99864-AF14-F198-6825-9723E0A0ED02}"/>
              </a:ext>
            </a:extLst>
          </p:cNvPr>
          <p:cNvSpPr txBox="1"/>
          <p:nvPr/>
        </p:nvSpPr>
        <p:spPr>
          <a:xfrm>
            <a:off x="11493214" y="558077"/>
            <a:ext cx="522605" cy="391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45976B6-A76D-8D25-2D9F-C19EBA21885C}"/>
              </a:ext>
            </a:extLst>
          </p:cNvPr>
          <p:cNvGrpSpPr/>
          <p:nvPr/>
        </p:nvGrpSpPr>
        <p:grpSpPr>
          <a:xfrm>
            <a:off x="4065438" y="422355"/>
            <a:ext cx="4972509" cy="1671655"/>
            <a:chOff x="4065438" y="422355"/>
            <a:chExt cx="4972509" cy="1671655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DC0C0B78-BD9C-A2C4-3372-239136B20C31}"/>
                </a:ext>
              </a:extLst>
            </p:cNvPr>
            <p:cNvGrpSpPr/>
            <p:nvPr/>
          </p:nvGrpSpPr>
          <p:grpSpPr>
            <a:xfrm>
              <a:off x="4065438" y="422355"/>
              <a:ext cx="4972509" cy="1671655"/>
              <a:chOff x="4065438" y="422355"/>
              <a:chExt cx="4972509" cy="167165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53" t="33152" r="17155" b="39781"/>
              <a:stretch>
                <a:fillRect/>
              </a:stretch>
            </p:blipFill>
            <p:spPr>
              <a:xfrm>
                <a:off x="4647505" y="626949"/>
                <a:ext cx="4390442" cy="1467061"/>
              </a:xfrm>
              <a:prstGeom prst="rect">
                <a:avLst/>
              </a:prstGeom>
            </p:spPr>
          </p:pic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9701E4A6-650A-7F18-DB38-F9029842352F}"/>
                  </a:ext>
                </a:extLst>
              </p:cNvPr>
              <p:cNvGrpSpPr/>
              <p:nvPr/>
            </p:nvGrpSpPr>
            <p:grpSpPr>
              <a:xfrm>
                <a:off x="4065438" y="422355"/>
                <a:ext cx="735810" cy="1603814"/>
                <a:chOff x="4065438" y="422355"/>
                <a:chExt cx="735810" cy="1603814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4065438" y="422355"/>
                  <a:ext cx="678757" cy="1603814"/>
                  <a:chOff x="3622" y="987"/>
                  <a:chExt cx="948" cy="2240"/>
                </a:xfrm>
              </p:grpSpPr>
              <p:sp>
                <p:nvSpPr>
                  <p:cNvPr id="7" name="文本框 6"/>
                  <p:cNvSpPr txBox="1"/>
                  <p:nvPr/>
                </p:nvSpPr>
                <p:spPr>
                  <a:xfrm>
                    <a:off x="3843" y="1347"/>
                    <a:ext cx="720" cy="6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0" fontAlgn="auto">
                      <a:lnSpc>
                        <a:spcPct val="90000"/>
                      </a:lnSpc>
                    </a:pPr>
                    <a:r>
                      <a: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</a:t>
                    </a:r>
                  </a:p>
                  <a:p>
                    <a:pPr indent="0" fontAlgn="auto">
                      <a:lnSpc>
                        <a:spcPct val="90000"/>
                      </a:lnSpc>
                    </a:pPr>
                    <a:r>
                      <a: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  <p:sp>
                <p:nvSpPr>
                  <p:cNvPr id="9" name="文本框 8"/>
                  <p:cNvSpPr txBox="1"/>
                  <p:nvPr/>
                </p:nvSpPr>
                <p:spPr>
                  <a:xfrm>
                    <a:off x="3622" y="987"/>
                    <a:ext cx="948" cy="5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200" dirty="0" err="1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rPr>
                      <a:t>KDa</a:t>
                    </a:r>
                    <a:endPara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>
                      <a:lnSpc>
                        <a:spcPct val="90000"/>
                      </a:lnSpc>
                    </a:pPr>
                    <a:endPara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3831" y="1975"/>
                    <a:ext cx="623" cy="4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0" fontAlgn="auto">
                      <a:lnSpc>
                        <a:spcPct val="70000"/>
                      </a:lnSpc>
                    </a:pPr>
                    <a:r>
                      <a: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</a:t>
                    </a:r>
                  </a:p>
                  <a:p>
                    <a:pPr indent="0" fontAlgn="auto">
                      <a:lnSpc>
                        <a:spcPct val="70000"/>
                      </a:lnSpc>
                    </a:pPr>
                    <a:r>
                      <a: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25</a:t>
                    </a:r>
                  </a:p>
                </p:txBody>
              </p: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3823" y="2635"/>
                    <a:ext cx="662" cy="5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</a:p>
                  <a:p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</a:p>
                </p:txBody>
              </p:sp>
            </p:grp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1B55D15-D31E-C96B-0965-C0227C3B9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0067" y="788941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5C539BC1-4B28-F865-6BFA-BBDADDEE9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0067" y="958734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9AD681BF-A7EE-6A49-3782-9FAEFCF53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0067" y="1174847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9557D918-F5B2-FE75-8FA2-1C8FCA0A63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0067" y="1360479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9D1D2B18-B8F1-A1FD-65DB-D180156E9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5392" y="1770092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56A65FCA-2718-ED88-00C0-6D3673A284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1366" y="1955133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CDC5CFC-9E68-7924-E965-5DC6ABC23D3D}"/>
                </a:ext>
              </a:extLst>
            </p:cNvPr>
            <p:cNvSpPr/>
            <p:nvPr/>
          </p:nvSpPr>
          <p:spPr>
            <a:xfrm>
              <a:off x="4914495" y="1514262"/>
              <a:ext cx="1784479" cy="25582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45FC7E3-E2F1-5798-6A24-6D760DECE16E}"/>
              </a:ext>
            </a:extLst>
          </p:cNvPr>
          <p:cNvGrpSpPr/>
          <p:nvPr/>
        </p:nvGrpSpPr>
        <p:grpSpPr>
          <a:xfrm>
            <a:off x="9495305" y="2294098"/>
            <a:ext cx="2346978" cy="1758315"/>
            <a:chOff x="9495305" y="2294098"/>
            <a:chExt cx="2346978" cy="175831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8EBA2238-1CB0-A925-A991-60621E0A75BE}"/>
                </a:ext>
              </a:extLst>
            </p:cNvPr>
            <p:cNvGrpSpPr/>
            <p:nvPr/>
          </p:nvGrpSpPr>
          <p:grpSpPr>
            <a:xfrm>
              <a:off x="9495305" y="2294098"/>
              <a:ext cx="2346978" cy="1758315"/>
              <a:chOff x="9495305" y="2294098"/>
              <a:chExt cx="2346978" cy="1758315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57" t="30569" r="31779" b="35581"/>
              <a:stretch>
                <a:fillRect/>
              </a:stretch>
            </p:blipFill>
            <p:spPr>
              <a:xfrm flipV="1">
                <a:off x="10000783" y="2420354"/>
                <a:ext cx="1841500" cy="1545590"/>
              </a:xfrm>
              <a:prstGeom prst="rect">
                <a:avLst/>
              </a:prstGeom>
            </p:spPr>
          </p:pic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375E8BC1-75EA-3DCC-0351-8BC88CEC0DD4}"/>
                  </a:ext>
                </a:extLst>
              </p:cNvPr>
              <p:cNvGrpSpPr/>
              <p:nvPr/>
            </p:nvGrpSpPr>
            <p:grpSpPr>
              <a:xfrm>
                <a:off x="9495305" y="2294098"/>
                <a:ext cx="576966" cy="1758315"/>
                <a:chOff x="9495305" y="2294098"/>
                <a:chExt cx="576966" cy="1758315"/>
              </a:xfrm>
            </p:grpSpPr>
            <p:grpSp>
              <p:nvGrpSpPr>
                <p:cNvPr id="76" name="组合 75"/>
                <p:cNvGrpSpPr/>
                <p:nvPr/>
              </p:nvGrpSpPr>
              <p:grpSpPr>
                <a:xfrm>
                  <a:off x="9495305" y="2294098"/>
                  <a:ext cx="537210" cy="1758315"/>
                  <a:chOff x="12188" y="3702"/>
                  <a:chExt cx="846" cy="2769"/>
                </a:xfrm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12188" y="3702"/>
                    <a:ext cx="846" cy="2769"/>
                    <a:chOff x="3630" y="707"/>
                    <a:chExt cx="846" cy="2769"/>
                  </a:xfrm>
                </p:grpSpPr>
                <p:sp>
                  <p:nvSpPr>
                    <p:cNvPr id="27" name="文本框 26"/>
                    <p:cNvSpPr txBox="1"/>
                    <p:nvPr/>
                  </p:nvSpPr>
                  <p:spPr>
                    <a:xfrm>
                      <a:off x="3691" y="1475"/>
                      <a:ext cx="727" cy="9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0" fontAlgn="auto">
                        <a:lnSpc>
                          <a:spcPct val="10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72</a:t>
                      </a:r>
                    </a:p>
                    <a:p>
                      <a:pPr indent="0" fontAlgn="auto">
                        <a:lnSpc>
                          <a:spcPct val="7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60</a:t>
                      </a:r>
                    </a:p>
                  </p:txBody>
                </p: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3630" y="707"/>
                      <a:ext cx="823" cy="6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sz="105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KDa</a:t>
                      </a:r>
                      <a:endParaRPr lang="en-US" altLang="zh-CN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altLang="zh-CN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文本框 28"/>
                    <p:cNvSpPr txBox="1"/>
                    <p:nvPr/>
                  </p:nvSpPr>
                  <p:spPr>
                    <a:xfrm>
                      <a:off x="3780" y="2040"/>
                      <a:ext cx="696" cy="6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indent="0" fontAlgn="auto">
                        <a:lnSpc>
                          <a:spcPct val="10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  <a:p>
                      <a:pPr indent="0" fontAlgn="auto">
                        <a:lnSpc>
                          <a:spcPct val="10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p:txBody>
                </p:sp>
                <p:sp>
                  <p:nvSpPr>
                    <p:cNvPr id="30" name="文本框 29"/>
                    <p:cNvSpPr txBox="1"/>
                    <p:nvPr/>
                  </p:nvSpPr>
                  <p:spPr>
                    <a:xfrm>
                      <a:off x="3795" y="2708"/>
                      <a:ext cx="591" cy="7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indent="0" fontAlgn="auto">
                        <a:lnSpc>
                          <a:spcPct val="7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indent="0" fontAlgn="auto">
                        <a:lnSpc>
                          <a:spcPct val="70000"/>
                        </a:lnSpc>
                      </a:pPr>
                      <a:r>
                        <a:rPr lang="en-US" altLang="zh-CN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p:txBody>
                </p:sp>
              </p:grpSp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2218" y="4145"/>
                    <a:ext cx="816" cy="4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0" fontAlgn="auto">
                      <a:lnSpc>
                        <a:spcPct val="100000"/>
                      </a:lnSpc>
                    </a:pPr>
                    <a:r>
                      <a:rPr lang="en-US" altLang="zh-CN" sz="105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100</a:t>
                    </a:r>
                  </a:p>
                </p:txBody>
              </p:sp>
            </p:grpSp>
            <p:cxnSp>
              <p:nvCxnSpPr>
                <p:cNvPr id="77" name="直接连接符 76">
                  <a:extLst>
                    <a:ext uri="{FF2B5EF4-FFF2-40B4-BE49-F238E27FC236}">
                      <a16:creationId xmlns:a16="http://schemas.microsoft.com/office/drawing/2014/main" id="{5EEAF1C1-7823-5F72-94EA-1C63F20A6B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54391" y="3758878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>
                  <a:extLst>
                    <a:ext uri="{FF2B5EF4-FFF2-40B4-BE49-F238E27FC236}">
                      <a16:creationId xmlns:a16="http://schemas.microsoft.com/office/drawing/2014/main" id="{0DE37C97-D27B-988A-4F20-B3B4A5BCC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56573" y="3663237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id="{8B14D8D2-F4AF-0A18-189C-AAE1F628FD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6634" y="3424261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99A3358D-AE21-AFF7-9D39-83EF7EBE13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1449" y="3242185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56DAE2FB-4FD1-C71E-5920-D973D27C86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6634" y="3040910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>
                  <a:extLst>
                    <a:ext uri="{FF2B5EF4-FFF2-40B4-BE49-F238E27FC236}">
                      <a16:creationId xmlns:a16="http://schemas.microsoft.com/office/drawing/2014/main" id="{C6D00F5B-26AB-8E0C-5A24-5EF5F9655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53178" y="2886553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07E0C210-5C5F-98A9-B637-6C77FB355F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53178" y="2712904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EDC3826-3B5E-8DAC-D13A-FD9AE6BFD64A}"/>
                </a:ext>
              </a:extLst>
            </p:cNvPr>
            <p:cNvSpPr/>
            <p:nvPr/>
          </p:nvSpPr>
          <p:spPr>
            <a:xfrm>
              <a:off x="10072272" y="2874932"/>
              <a:ext cx="1528792" cy="27204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B506C8E-DCEA-03AE-3DA2-151E134947D4}"/>
              </a:ext>
            </a:extLst>
          </p:cNvPr>
          <p:cNvGrpSpPr/>
          <p:nvPr/>
        </p:nvGrpSpPr>
        <p:grpSpPr>
          <a:xfrm>
            <a:off x="9407214" y="4560317"/>
            <a:ext cx="2493955" cy="1603613"/>
            <a:chOff x="9407214" y="4560317"/>
            <a:chExt cx="2493955" cy="1603613"/>
          </a:xfrm>
        </p:grpSpPr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A7874FD0-B1AC-075F-A020-BF5BB80992F5}"/>
                </a:ext>
              </a:extLst>
            </p:cNvPr>
            <p:cNvGrpSpPr/>
            <p:nvPr/>
          </p:nvGrpSpPr>
          <p:grpSpPr>
            <a:xfrm>
              <a:off x="9407214" y="4560317"/>
              <a:ext cx="2493955" cy="1603613"/>
              <a:chOff x="9407214" y="4560317"/>
              <a:chExt cx="2493955" cy="1603613"/>
            </a:xfrm>
          </p:grpSpPr>
          <p:pic>
            <p:nvPicPr>
              <p:cNvPr id="8" name="图片 7" descr="房间的摆设布局&#10;&#10;AI 生成的内容可能不正确。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89" t="39186" r="31015" b="31422"/>
              <a:stretch>
                <a:fillRect/>
              </a:stretch>
            </p:blipFill>
            <p:spPr>
              <a:xfrm>
                <a:off x="9830939" y="4686033"/>
                <a:ext cx="2070230" cy="1438353"/>
              </a:xfrm>
              <a:prstGeom prst="rect">
                <a:avLst/>
              </a:prstGeom>
            </p:spPr>
          </p:pic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6371BA54-0E91-C93A-797B-D4477B5D460A}"/>
                  </a:ext>
                </a:extLst>
              </p:cNvPr>
              <p:cNvGrpSpPr/>
              <p:nvPr/>
            </p:nvGrpSpPr>
            <p:grpSpPr>
              <a:xfrm>
                <a:off x="9407214" y="4560317"/>
                <a:ext cx="601797" cy="1603613"/>
                <a:chOff x="9407214" y="4560317"/>
                <a:chExt cx="601797" cy="1603613"/>
              </a:xfrm>
            </p:grpSpPr>
            <p:grpSp>
              <p:nvGrpSpPr>
                <p:cNvPr id="56" name="组合 55"/>
                <p:cNvGrpSpPr/>
                <p:nvPr/>
              </p:nvGrpSpPr>
              <p:grpSpPr>
                <a:xfrm>
                  <a:off x="9407214" y="4560317"/>
                  <a:ext cx="520512" cy="1603613"/>
                  <a:chOff x="3574" y="808"/>
                  <a:chExt cx="925" cy="2717"/>
                </a:xfrm>
              </p:grpSpPr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3787" y="1537"/>
                    <a:ext cx="62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0" fontAlgn="auto">
                      <a:lnSpc>
                        <a:spcPct val="7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72</a:t>
                    </a:r>
                  </a:p>
                  <a:p>
                    <a:pPr indent="0" fontAlgn="auto">
                      <a:lnSpc>
                        <a:spcPct val="9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60</a:t>
                    </a:r>
                  </a:p>
                </p:txBody>
              </p:sp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3574" y="808"/>
                    <a:ext cx="864" cy="4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000" dirty="0" err="1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rPr>
                      <a:t>KDa</a:t>
                    </a:r>
                    <a:endPara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endPara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文本框 58"/>
                  <p:cNvSpPr txBox="1"/>
                  <p:nvPr/>
                </p:nvSpPr>
                <p:spPr>
                  <a:xfrm>
                    <a:off x="3795" y="2200"/>
                    <a:ext cx="704" cy="4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0" fontAlgn="auto">
                      <a:lnSpc>
                        <a:spcPct val="6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45</a:t>
                    </a:r>
                  </a:p>
                  <a:p>
                    <a:pPr indent="0" fontAlgn="auto">
                      <a:lnSpc>
                        <a:spcPct val="6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</a:t>
                    </a:r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3788" y="2843"/>
                    <a:ext cx="616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25</a:t>
                    </a:r>
                  </a:p>
                  <a:p>
                    <a:pPr indent="0" fontAlgn="auto">
                      <a:lnSpc>
                        <a:spcPct val="80000"/>
                      </a:lnSpc>
                    </a:pPr>
                    <a:r>
                      <a:rPr lang="en-US" altLang="zh-CN" sz="1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</p:grpSp>
            <p:cxnSp>
              <p:nvCxnSpPr>
                <p:cNvPr id="90" name="直接连接符 89">
                  <a:extLst>
                    <a:ext uri="{FF2B5EF4-FFF2-40B4-BE49-F238E27FC236}">
                      <a16:creationId xmlns:a16="http://schemas.microsoft.com/office/drawing/2014/main" id="{232E5E7B-BC48-F4DF-C2F2-C5344EA7C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9606" y="5993373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>
                  <a:extLst>
                    <a:ext uri="{FF2B5EF4-FFF2-40B4-BE49-F238E27FC236}">
                      <a16:creationId xmlns:a16="http://schemas.microsoft.com/office/drawing/2014/main" id="{4EB8981B-AA2E-BB5B-F561-5AA9B575C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7844" y="5828406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>
                  <a:extLst>
                    <a:ext uri="{FF2B5EF4-FFF2-40B4-BE49-F238E27FC236}">
                      <a16:creationId xmlns:a16="http://schemas.microsoft.com/office/drawing/2014/main" id="{4473652E-2699-AE79-95AF-273F0535A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77783" y="5573633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0A4757E3-E067-B403-06E7-621E69711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3374" y="5447423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054AB326-59D7-E7F8-39F4-D631377FF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92273" y="5221975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>
                  <a:extLst>
                    <a:ext uri="{FF2B5EF4-FFF2-40B4-BE49-F238E27FC236}">
                      <a16:creationId xmlns:a16="http://schemas.microsoft.com/office/drawing/2014/main" id="{FA45E94C-E368-EABB-6F29-0FF952B07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93313" y="5067290"/>
                  <a:ext cx="215698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B591270-F5FB-C333-AD5E-5F3BE1D22100}"/>
                </a:ext>
              </a:extLst>
            </p:cNvPr>
            <p:cNvSpPr/>
            <p:nvPr/>
          </p:nvSpPr>
          <p:spPr>
            <a:xfrm>
              <a:off x="10107998" y="4978233"/>
              <a:ext cx="1528792" cy="27204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FD1E520-0B40-AA55-CD62-11EE2EFF907F}"/>
                </a:ext>
              </a:extLst>
            </p:cNvPr>
            <p:cNvSpPr/>
            <p:nvPr/>
          </p:nvSpPr>
          <p:spPr>
            <a:xfrm>
              <a:off x="10133365" y="5331229"/>
              <a:ext cx="1528792" cy="27204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DE2B6D39-3451-E993-CC9E-EECF9161B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69" y="2356923"/>
            <a:ext cx="3102566" cy="21177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12763" y="2274650"/>
            <a:ext cx="125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P-NF-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κB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04018" y="470888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NF-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κB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4018" y="1240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TLR4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979482-6B35-50B4-3979-273D1C19E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3f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1B4C2D3E-0F75-15A3-8B40-92CF891D83D1}"/>
              </a:ext>
            </a:extLst>
          </p:cNvPr>
          <p:cNvGrpSpPr/>
          <p:nvPr/>
        </p:nvGrpSpPr>
        <p:grpSpPr>
          <a:xfrm>
            <a:off x="9714755" y="359994"/>
            <a:ext cx="2508826" cy="1940589"/>
            <a:chOff x="9714755" y="359994"/>
            <a:chExt cx="2508826" cy="1940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9" t="30867" r="36355" b="29759"/>
            <a:stretch>
              <a:fillRect/>
            </a:stretch>
          </p:blipFill>
          <p:spPr>
            <a:xfrm>
              <a:off x="9714755" y="359994"/>
              <a:ext cx="1976870" cy="1918390"/>
            </a:xfrm>
            <a:prstGeom prst="rect">
              <a:avLst/>
            </a:prstGeom>
          </p:spPr>
        </p:pic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30777B48-554C-265A-AE3A-1AC2D8367083}"/>
                </a:ext>
              </a:extLst>
            </p:cNvPr>
            <p:cNvGrpSpPr/>
            <p:nvPr/>
          </p:nvGrpSpPr>
          <p:grpSpPr>
            <a:xfrm>
              <a:off x="11552628" y="361592"/>
              <a:ext cx="670953" cy="1938991"/>
              <a:chOff x="11521047" y="363375"/>
              <a:chExt cx="670953" cy="1938991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FA82AA-6679-9F3D-B773-16647E3B23EC}"/>
                  </a:ext>
                </a:extLst>
              </p:cNvPr>
              <p:cNvSpPr txBox="1"/>
              <p:nvPr/>
            </p:nvSpPr>
            <p:spPr>
              <a:xfrm>
                <a:off x="11658643" y="363375"/>
                <a:ext cx="533357" cy="1938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166A4154-4034-11BB-7022-F395AF5927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1879" y="1031844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AB6D2235-BA95-B429-6164-C51498807A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1047" y="872817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FCE4C3A7-1F83-0FB7-2FFB-970B423A8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1047" y="1210748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8B8ACE52-6763-09A5-AC0B-F920FA920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0986" y="1402906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DF051229-3473-F4B0-E41B-7BF24EE8B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8461" y="1579982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A8DCBBE7-9A68-BE62-EE5D-261FEE451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5234" y="1825148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AB2E5497-DEAA-0AA3-B925-186C295B7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1818" y="1972347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755D937E-DD3F-D94B-676D-BA74676647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8400" y="2113142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FB4A96B-3FAE-68F7-2524-21DB215BDDF5}"/>
              </a:ext>
            </a:extLst>
          </p:cNvPr>
          <p:cNvGrpSpPr/>
          <p:nvPr/>
        </p:nvGrpSpPr>
        <p:grpSpPr>
          <a:xfrm>
            <a:off x="9572689" y="4466681"/>
            <a:ext cx="2569615" cy="2031325"/>
            <a:chOff x="9572689" y="4466681"/>
            <a:chExt cx="2569615" cy="203132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8" t="28095" r="30126" b="33085"/>
            <a:stretch>
              <a:fillRect/>
            </a:stretch>
          </p:blipFill>
          <p:spPr>
            <a:xfrm flipH="1" flipV="1">
              <a:off x="9572689" y="4545696"/>
              <a:ext cx="2085954" cy="1872015"/>
            </a:xfrm>
            <a:prstGeom prst="rect">
              <a:avLst/>
            </a:prstGeom>
          </p:spPr>
        </p:pic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87A75C4D-22CE-8B07-F25A-E254B4217FAE}"/>
                </a:ext>
              </a:extLst>
            </p:cNvPr>
            <p:cNvGrpSpPr/>
            <p:nvPr/>
          </p:nvGrpSpPr>
          <p:grpSpPr>
            <a:xfrm>
              <a:off x="11496245" y="4466681"/>
              <a:ext cx="646059" cy="2031325"/>
              <a:chOff x="11496245" y="4466681"/>
              <a:chExt cx="646059" cy="2031325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83F099-D593-6A1D-1A37-8EC903380D2A}"/>
                  </a:ext>
                </a:extLst>
              </p:cNvPr>
              <p:cNvSpPr txBox="1"/>
              <p:nvPr/>
            </p:nvSpPr>
            <p:spPr>
              <a:xfrm>
                <a:off x="11608947" y="4466681"/>
                <a:ext cx="53335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E81802A-6805-922E-A4FF-FBF92360A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4982" y="5127687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7C536A8C-C561-67E6-1CEC-8764311C2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11938" y="5319724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B1648C3B-3B7F-B8D5-FDDE-3847D76F8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8461" y="5507184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E1295EA1-81E8-76B9-C42C-9B5136917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11938" y="5708096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958AE378-BF2A-0DA1-3703-3B047B08F3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96245" y="5939263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E4AA1B55-8703-157C-6A32-EC2E2DDE9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00430" y="6088350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D28476B2-6AB1-2B64-CB27-A1A2CCA0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96245" y="4975167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27FFACF8-FB52-1A81-6839-404819F98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10369" y="4806202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64E4F22-15A3-D2CF-9BA4-551630916F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10369" y="4621696"/>
                <a:ext cx="261066" cy="1325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59D964E7-C608-0184-849C-B869957E9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96245" y="6316951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719DB24C-E39E-626C-5A30-3BD7D15E3FA6}"/>
              </a:ext>
            </a:extLst>
          </p:cNvPr>
          <p:cNvGrpSpPr/>
          <p:nvPr/>
        </p:nvGrpSpPr>
        <p:grpSpPr>
          <a:xfrm>
            <a:off x="9751873" y="2611707"/>
            <a:ext cx="2316466" cy="1694217"/>
            <a:chOff x="9751873" y="2611707"/>
            <a:chExt cx="2316466" cy="16942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4" t="32869" r="31673" b="26371"/>
            <a:stretch>
              <a:fillRect/>
            </a:stretch>
          </p:blipFill>
          <p:spPr>
            <a:xfrm>
              <a:off x="9751873" y="2611707"/>
              <a:ext cx="1939752" cy="1694217"/>
            </a:xfrm>
            <a:prstGeom prst="rect">
              <a:avLst/>
            </a:prstGeom>
          </p:spPr>
        </p:pic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6065E01C-9263-D2B0-DFB3-335700B5BED0}"/>
                </a:ext>
              </a:extLst>
            </p:cNvPr>
            <p:cNvGrpSpPr/>
            <p:nvPr/>
          </p:nvGrpSpPr>
          <p:grpSpPr>
            <a:xfrm>
              <a:off x="11534982" y="2713286"/>
              <a:ext cx="533357" cy="1461939"/>
              <a:chOff x="11534982" y="2713286"/>
              <a:chExt cx="533357" cy="1461939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D3D2B95A-BAA8-DE18-FCFD-B381F6FE24FF}"/>
                  </a:ext>
                </a:extLst>
              </p:cNvPr>
              <p:cNvSpPr txBox="1"/>
              <p:nvPr/>
            </p:nvSpPr>
            <p:spPr>
              <a:xfrm>
                <a:off x="11534982" y="2713286"/>
                <a:ext cx="533357" cy="146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00000"/>
                  </a:lnSpc>
                </a:pPr>
                <a:endPara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endParaRPr lang="en-US" altLang="zh-CN" sz="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algn="ctr" fontAlgn="auto">
                  <a:lnSpc>
                    <a:spcPct val="100000"/>
                  </a:lnSpc>
                </a:pPr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F27D65DA-57C3-CD7A-B6BB-1644788BE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9313" y="3242920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42A4CBE-1F48-1E84-8A16-6FDF486942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52628" y="3355564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0A4BB9B4-8509-B51F-9931-9B97DB2F9C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6004" y="3507964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8FC74D6E-EFAE-578E-1FA4-D9D241068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6004" y="3706744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00985CE7-DE51-2770-FE1D-70F2F2BAD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6004" y="3915464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C16DC50C-9F99-5B07-D881-25959CCB7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6004" y="4014862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1E606304-2605-616C-62E5-A43869E859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6004" y="3080581"/>
                <a:ext cx="19278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D6741459-713A-AE3A-5F63-3C6F32A837ED}"/>
              </a:ext>
            </a:extLst>
          </p:cNvPr>
          <p:cNvSpPr txBox="1"/>
          <p:nvPr/>
        </p:nvSpPr>
        <p:spPr>
          <a:xfrm>
            <a:off x="11647964" y="178940"/>
            <a:ext cx="584835" cy="391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40C47EA3-DB0A-106C-E70E-85E375B32174}"/>
              </a:ext>
            </a:extLst>
          </p:cNvPr>
          <p:cNvSpPr txBox="1"/>
          <p:nvPr/>
        </p:nvSpPr>
        <p:spPr>
          <a:xfrm>
            <a:off x="11631235" y="2622940"/>
            <a:ext cx="584835" cy="391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9F670D7-2BF6-3761-81D2-731946A6E91C}"/>
              </a:ext>
            </a:extLst>
          </p:cNvPr>
          <p:cNvSpPr txBox="1"/>
          <p:nvPr/>
        </p:nvSpPr>
        <p:spPr>
          <a:xfrm>
            <a:off x="11583207" y="4274622"/>
            <a:ext cx="584835" cy="391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6E68B44-7E14-7835-6B4A-BDAB7705720F}"/>
              </a:ext>
            </a:extLst>
          </p:cNvPr>
          <p:cNvGrpSpPr/>
          <p:nvPr/>
        </p:nvGrpSpPr>
        <p:grpSpPr>
          <a:xfrm>
            <a:off x="3947592" y="337626"/>
            <a:ext cx="5541438" cy="1775516"/>
            <a:chOff x="3947592" y="337626"/>
            <a:chExt cx="5541438" cy="1775516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6B63197-2E44-AE1B-5F46-FE6C9309F202}"/>
                </a:ext>
              </a:extLst>
            </p:cNvPr>
            <p:cNvGrpSpPr/>
            <p:nvPr/>
          </p:nvGrpSpPr>
          <p:grpSpPr>
            <a:xfrm>
              <a:off x="3950314" y="542684"/>
              <a:ext cx="5538716" cy="1570458"/>
              <a:chOff x="3950314" y="542684"/>
              <a:chExt cx="5538716" cy="1570458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1" t="37523" r="16907" b="37521"/>
              <a:stretch>
                <a:fillRect/>
              </a:stretch>
            </p:blipFill>
            <p:spPr>
              <a:xfrm>
                <a:off x="4404018" y="542684"/>
                <a:ext cx="5085012" cy="1570458"/>
              </a:xfrm>
              <a:prstGeom prst="rect">
                <a:avLst/>
              </a:prstGeom>
            </p:spPr>
          </p:pic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6BFE1718-89A3-FE39-AD01-D9A3FBF3E045}"/>
                  </a:ext>
                </a:extLst>
              </p:cNvPr>
              <p:cNvGrpSpPr/>
              <p:nvPr/>
            </p:nvGrpSpPr>
            <p:grpSpPr>
              <a:xfrm>
                <a:off x="3950314" y="610504"/>
                <a:ext cx="681983" cy="1471172"/>
                <a:chOff x="3950314" y="610504"/>
                <a:chExt cx="681983" cy="1471172"/>
              </a:xfrm>
            </p:grpSpPr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0CC5CD46-0375-3A60-F4DF-15F20E568521}"/>
                    </a:ext>
                  </a:extLst>
                </p:cNvPr>
                <p:cNvSpPr txBox="1"/>
                <p:nvPr/>
              </p:nvSpPr>
              <p:spPr>
                <a:xfrm>
                  <a:off x="3950314" y="610504"/>
                  <a:ext cx="524510" cy="1471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48AB60C1-F565-FEBD-BD9E-C6AC48C64A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2636" y="175408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2BB3327B-9604-DA86-7B94-6700DACB3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8164" y="151886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D0C40542-B455-5C48-5A9E-D9D9B7504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2636" y="121074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91C1A65F-11D5-8CE3-E41F-295E81420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57107" y="105172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745E28-122E-C6C9-BE96-C55174F4FF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57107" y="87281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63A285FD-5AFF-292A-26EF-C98266F010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57107" y="72373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62E484FA-D541-1370-979C-0FA9CB199F43}"/>
                </a:ext>
              </a:extLst>
            </p:cNvPr>
            <p:cNvSpPr txBox="1"/>
            <p:nvPr/>
          </p:nvSpPr>
          <p:spPr>
            <a:xfrm>
              <a:off x="3947592" y="337626"/>
              <a:ext cx="584835" cy="3917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65EA47B-29E6-7647-9457-A9E7785219B3}"/>
                </a:ext>
              </a:extLst>
            </p:cNvPr>
            <p:cNvSpPr/>
            <p:nvPr/>
          </p:nvSpPr>
          <p:spPr>
            <a:xfrm>
              <a:off x="4674557" y="742137"/>
              <a:ext cx="2133747" cy="33138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FD3AD27-39B3-0CE5-FF94-6967A2CF08B2}"/>
              </a:ext>
            </a:extLst>
          </p:cNvPr>
          <p:cNvGrpSpPr/>
          <p:nvPr/>
        </p:nvGrpSpPr>
        <p:grpSpPr>
          <a:xfrm>
            <a:off x="3857330" y="2513601"/>
            <a:ext cx="5639835" cy="1728575"/>
            <a:chOff x="3857330" y="2513601"/>
            <a:chExt cx="5639835" cy="1728575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F5AB363-4F1B-D3A7-0022-82E49BE7E2D3}"/>
                </a:ext>
              </a:extLst>
            </p:cNvPr>
            <p:cNvGrpSpPr/>
            <p:nvPr/>
          </p:nvGrpSpPr>
          <p:grpSpPr>
            <a:xfrm>
              <a:off x="3970192" y="2693294"/>
              <a:ext cx="5526973" cy="1548882"/>
              <a:chOff x="3970192" y="2693294"/>
              <a:chExt cx="5526973" cy="154888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7" t="40849" r="19002" b="34750"/>
              <a:stretch>
                <a:fillRect/>
              </a:stretch>
            </p:blipFill>
            <p:spPr>
              <a:xfrm>
                <a:off x="4332453" y="2693294"/>
                <a:ext cx="5164712" cy="1548882"/>
              </a:xfrm>
              <a:prstGeom prst="rect">
                <a:avLst/>
              </a:prstGeom>
            </p:spPr>
          </p:pic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D23E00-336D-5840-E979-7DF041193FAE}"/>
                  </a:ext>
                </a:extLst>
              </p:cNvPr>
              <p:cNvGrpSpPr/>
              <p:nvPr/>
            </p:nvGrpSpPr>
            <p:grpSpPr>
              <a:xfrm>
                <a:off x="3970192" y="2775237"/>
                <a:ext cx="571421" cy="1415772"/>
                <a:chOff x="3970192" y="2775237"/>
                <a:chExt cx="571421" cy="1415772"/>
              </a:xfrm>
            </p:grpSpPr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DBEFA59-F1B1-A99B-7229-406F8B3C4B9C}"/>
                    </a:ext>
                  </a:extLst>
                </p:cNvPr>
                <p:cNvSpPr txBox="1"/>
                <p:nvPr/>
              </p:nvSpPr>
              <p:spPr>
                <a:xfrm>
                  <a:off x="3970192" y="2775237"/>
                  <a:ext cx="441960" cy="1415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996137A4-54D1-382D-07C6-F351838EA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6423" y="290040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2E5CD7F7-28B9-AA38-25B0-C8482CBD1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6423" y="307930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2ECB65FD-15BD-4CC8-E393-FA958E54D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6423" y="332778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E9427904-CFCF-E053-F58F-1D334AFEAA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6423" y="362595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26487F43-DF5B-C840-C955-40DEEC899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7237" y="397382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73658160-E000-8CE4-4AC1-FCB469CAC187}"/>
                </a:ext>
              </a:extLst>
            </p:cNvPr>
            <p:cNvSpPr txBox="1"/>
            <p:nvPr/>
          </p:nvSpPr>
          <p:spPr>
            <a:xfrm>
              <a:off x="3857330" y="2513601"/>
              <a:ext cx="584835" cy="3917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4E6C2A4-F950-C39A-E940-5E1CE91B686D}"/>
                </a:ext>
              </a:extLst>
            </p:cNvPr>
            <p:cNvSpPr/>
            <p:nvPr/>
          </p:nvSpPr>
          <p:spPr>
            <a:xfrm>
              <a:off x="7057997" y="2900400"/>
              <a:ext cx="2133747" cy="33138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80E745C7-001D-B951-6BB6-B5395B1492A1}"/>
              </a:ext>
            </a:extLst>
          </p:cNvPr>
          <p:cNvGrpSpPr/>
          <p:nvPr/>
        </p:nvGrpSpPr>
        <p:grpSpPr>
          <a:xfrm>
            <a:off x="3889557" y="4868973"/>
            <a:ext cx="5527908" cy="839123"/>
            <a:chOff x="3889557" y="4868973"/>
            <a:chExt cx="5527908" cy="839123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ACC3FD4D-B704-3D79-F91D-77DB18E838BA}"/>
                </a:ext>
              </a:extLst>
            </p:cNvPr>
            <p:cNvGrpSpPr/>
            <p:nvPr/>
          </p:nvGrpSpPr>
          <p:grpSpPr>
            <a:xfrm>
              <a:off x="3970192" y="5097870"/>
              <a:ext cx="5447273" cy="610226"/>
              <a:chOff x="3970192" y="5097870"/>
              <a:chExt cx="5447273" cy="61022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64" t="45713" r="14683" b="45018"/>
              <a:stretch>
                <a:fillRect/>
              </a:stretch>
            </p:blipFill>
            <p:spPr>
              <a:xfrm>
                <a:off x="4332453" y="5127687"/>
                <a:ext cx="5085012" cy="580409"/>
              </a:xfrm>
              <a:prstGeom prst="rect">
                <a:avLst/>
              </a:prstGeom>
            </p:spPr>
          </p:pic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6C1BFA1D-342B-3CE2-70F2-1D422CAD2EE9}"/>
                  </a:ext>
                </a:extLst>
              </p:cNvPr>
              <p:cNvGrpSpPr/>
              <p:nvPr/>
            </p:nvGrpSpPr>
            <p:grpSpPr>
              <a:xfrm>
                <a:off x="3970192" y="5097870"/>
                <a:ext cx="554787" cy="523220"/>
                <a:chOff x="3970192" y="5097870"/>
                <a:chExt cx="554787" cy="523220"/>
              </a:xfrm>
            </p:grpSpPr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AA12E84-AB3F-8A15-E238-8335996693D9}"/>
                    </a:ext>
                  </a:extLst>
                </p:cNvPr>
                <p:cNvSpPr txBox="1"/>
                <p:nvPr/>
              </p:nvSpPr>
              <p:spPr>
                <a:xfrm>
                  <a:off x="3970192" y="5097870"/>
                  <a:ext cx="52451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486BED76-E4DE-0CB7-AB45-A319961C3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9789" y="525928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7D8EEB70-56D5-7092-F61A-02B5AC654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4899" y="545998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78196EF1-D46A-107F-BBDC-7C8E7DD8F25E}"/>
                </a:ext>
              </a:extLst>
            </p:cNvPr>
            <p:cNvSpPr txBox="1"/>
            <p:nvPr/>
          </p:nvSpPr>
          <p:spPr>
            <a:xfrm>
              <a:off x="3889557" y="4868973"/>
              <a:ext cx="584835" cy="3917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70F99EC-CBD9-35AB-D017-BF33BE37AD91}"/>
                </a:ext>
              </a:extLst>
            </p:cNvPr>
            <p:cNvSpPr/>
            <p:nvPr/>
          </p:nvSpPr>
          <p:spPr>
            <a:xfrm>
              <a:off x="4591711" y="5209925"/>
              <a:ext cx="2133747" cy="33138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98474B37-0126-FE35-32F2-9EDA147FEC37}"/>
              </a:ext>
            </a:extLst>
          </p:cNvPr>
          <p:cNvSpPr/>
          <p:nvPr/>
        </p:nvSpPr>
        <p:spPr>
          <a:xfrm>
            <a:off x="10099052" y="3399183"/>
            <a:ext cx="1429409" cy="1969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60DC4A76-0686-1877-DFBC-26D88A643D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381" y="2099296"/>
            <a:ext cx="3247955" cy="21043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34176" y="8651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BCL-2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1067" y="29592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Bax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8356" y="487841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Cleaved-Caspase3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C67488-8B43-2257-6F5D-F0CB1D110C1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3h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4F5EC4E-5962-312A-9C5A-ABEF04973BFB}"/>
              </a:ext>
            </a:extLst>
          </p:cNvPr>
          <p:cNvGrpSpPr/>
          <p:nvPr/>
        </p:nvGrpSpPr>
        <p:grpSpPr>
          <a:xfrm>
            <a:off x="4937543" y="2932135"/>
            <a:ext cx="4243795" cy="1341510"/>
            <a:chOff x="4937543" y="2932135"/>
            <a:chExt cx="4243795" cy="1341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1" t="30798" r="17887" b="42674"/>
            <a:stretch>
              <a:fillRect/>
            </a:stretch>
          </p:blipFill>
          <p:spPr>
            <a:xfrm>
              <a:off x="5276148" y="2999450"/>
              <a:ext cx="3905190" cy="1274195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458E85A-A579-0F11-AB7F-DA05CC7B49D4}"/>
                </a:ext>
              </a:extLst>
            </p:cNvPr>
            <p:cNvGrpSpPr/>
            <p:nvPr/>
          </p:nvGrpSpPr>
          <p:grpSpPr>
            <a:xfrm>
              <a:off x="4937543" y="2932135"/>
              <a:ext cx="556562" cy="1277273"/>
              <a:chOff x="4937543" y="2932135"/>
              <a:chExt cx="556562" cy="1277273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05E0EAA-4B51-9D83-918A-524E1ABA1C41}"/>
                  </a:ext>
                </a:extLst>
              </p:cNvPr>
              <p:cNvSpPr txBox="1"/>
              <p:nvPr/>
            </p:nvSpPr>
            <p:spPr>
              <a:xfrm>
                <a:off x="4937543" y="2932135"/>
                <a:ext cx="524510" cy="127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fontAlgn="auto">
                  <a:lnSpc>
                    <a:spcPct val="100000"/>
                  </a:lnSpc>
                </a:pPr>
                <a:endPara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</a:p>
              <a:p>
                <a:pPr indent="0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indent="0" fontAlgn="auto">
                  <a:lnSpc>
                    <a:spcPct val="100000"/>
                  </a:lnSpc>
                </a:pPr>
                <a:endParaRPr lang="en-US" altLang="zh-CN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indent="0" fontAlgn="auto">
                  <a:lnSpc>
                    <a:spcPct val="10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29090A4-8BAF-4007-FA7A-55FA05101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8915" y="3257685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33A162AB-D94F-B720-5114-6527DBA72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8915" y="3429000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2DB7606-A95B-4A4B-969A-5ABD5EC33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8915" y="3708259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836EF66D-1052-AD07-BDFC-46E90C440B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915" y="3817589"/>
                <a:ext cx="275190" cy="785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5DBFBD1D-6422-780E-56D5-0AFFD28AD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8915" y="4026311"/>
                <a:ext cx="27519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93B9DC8-4086-7F71-F465-6EB62D0F04A0}"/>
              </a:ext>
            </a:extLst>
          </p:cNvPr>
          <p:cNvGrpSpPr/>
          <p:nvPr/>
        </p:nvGrpSpPr>
        <p:grpSpPr>
          <a:xfrm>
            <a:off x="4887575" y="585305"/>
            <a:ext cx="4293763" cy="1608039"/>
            <a:chOff x="4887575" y="585305"/>
            <a:chExt cx="4293763" cy="160803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F9D95B4-2A63-C942-F787-426EB1459D74}"/>
                </a:ext>
              </a:extLst>
            </p:cNvPr>
            <p:cNvGrpSpPr/>
            <p:nvPr/>
          </p:nvGrpSpPr>
          <p:grpSpPr>
            <a:xfrm>
              <a:off x="4920360" y="900585"/>
              <a:ext cx="4260978" cy="1292759"/>
              <a:chOff x="4920360" y="900585"/>
              <a:chExt cx="4260978" cy="1292759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C9D0E1F8-48B3-9D14-39AD-2ED4BB5EB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5" t="8778" r="4947" b="17102"/>
              <a:stretch>
                <a:fillRect/>
              </a:stretch>
            </p:blipFill>
            <p:spPr>
              <a:xfrm>
                <a:off x="5258692" y="919148"/>
                <a:ext cx="3922646" cy="1274196"/>
              </a:xfrm>
              <a:prstGeom prst="rect">
                <a:avLst/>
              </a:prstGeom>
            </p:spPr>
          </p:pic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D1BE748B-89E2-A537-F465-34C811EA33EB}"/>
                  </a:ext>
                </a:extLst>
              </p:cNvPr>
              <p:cNvGrpSpPr/>
              <p:nvPr/>
            </p:nvGrpSpPr>
            <p:grpSpPr>
              <a:xfrm>
                <a:off x="4920360" y="900585"/>
                <a:ext cx="548237" cy="1126462"/>
                <a:chOff x="4920360" y="900585"/>
                <a:chExt cx="548237" cy="1126462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050BE004-A83F-1CF3-9F2E-C1C4C150E9D1}"/>
                    </a:ext>
                  </a:extLst>
                </p:cNvPr>
                <p:cNvSpPr txBox="1"/>
                <p:nvPr/>
              </p:nvSpPr>
              <p:spPr>
                <a:xfrm>
                  <a:off x="4920360" y="900585"/>
                  <a:ext cx="529312" cy="11264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3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0E8D3E0E-29E8-C9B3-B724-04E17C257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4482" y="97499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DF5B3A7F-1169-80E3-85F4-CDDE8B2769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736" y="113733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8C64D42F-42DE-ACB9-F020-13C4AAB85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736" y="132618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48581ADA-9E67-3031-544B-BED4488C9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3407" y="147858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4B11DFE8-11CD-0E24-A4C1-371060D87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6863" y="185626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C0BC66DA-0660-A201-544F-91A9C89D25EC}"/>
                </a:ext>
              </a:extLst>
            </p:cNvPr>
            <p:cNvSpPr txBox="1"/>
            <p:nvPr/>
          </p:nvSpPr>
          <p:spPr>
            <a:xfrm>
              <a:off x="4887575" y="585305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3D4E7AE9-C25B-31AA-BD2C-A756BF7FF95E}"/>
              </a:ext>
            </a:extLst>
          </p:cNvPr>
          <p:cNvSpPr txBox="1"/>
          <p:nvPr/>
        </p:nvSpPr>
        <p:spPr>
          <a:xfrm>
            <a:off x="4863037" y="2761516"/>
            <a:ext cx="522605" cy="413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98923EC2-B672-A558-0041-EA239BD0BE91}"/>
              </a:ext>
            </a:extLst>
          </p:cNvPr>
          <p:cNvGrpSpPr/>
          <p:nvPr/>
        </p:nvGrpSpPr>
        <p:grpSpPr>
          <a:xfrm>
            <a:off x="9497642" y="4697670"/>
            <a:ext cx="2734114" cy="1588339"/>
            <a:chOff x="9497642" y="4697670"/>
            <a:chExt cx="2734114" cy="1588339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2B3BEFAA-57EF-E936-35CC-A6B0A9166BB2}"/>
                </a:ext>
              </a:extLst>
            </p:cNvPr>
            <p:cNvGrpSpPr/>
            <p:nvPr/>
          </p:nvGrpSpPr>
          <p:grpSpPr>
            <a:xfrm>
              <a:off x="9497642" y="4697670"/>
              <a:ext cx="2734114" cy="1588339"/>
              <a:chOff x="9497642" y="4697670"/>
              <a:chExt cx="2734114" cy="1588339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00" t="31977" r="41250" b="38076"/>
              <a:stretch>
                <a:fillRect/>
              </a:stretch>
            </p:blipFill>
            <p:spPr>
              <a:xfrm flipH="1">
                <a:off x="9497642" y="4697670"/>
                <a:ext cx="2323676" cy="1588339"/>
              </a:xfrm>
              <a:prstGeom prst="rect">
                <a:avLst/>
              </a:prstGeom>
            </p:spPr>
          </p:pic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2AB34370-F8B1-A246-D650-15B7BAB5FCD2}"/>
                  </a:ext>
                </a:extLst>
              </p:cNvPr>
              <p:cNvGrpSpPr/>
              <p:nvPr/>
            </p:nvGrpSpPr>
            <p:grpSpPr>
              <a:xfrm>
                <a:off x="11568061" y="4757664"/>
                <a:ext cx="663695" cy="1354217"/>
                <a:chOff x="11568061" y="4757664"/>
                <a:chExt cx="663695" cy="1354217"/>
              </a:xfrm>
            </p:grpSpPr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E83F679A-5ECF-C010-6C15-53EAD24356AC}"/>
                    </a:ext>
                  </a:extLst>
                </p:cNvPr>
                <p:cNvSpPr txBox="1"/>
                <p:nvPr/>
              </p:nvSpPr>
              <p:spPr>
                <a:xfrm>
                  <a:off x="11707246" y="4757664"/>
                  <a:ext cx="524510" cy="13542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6406F3B0-44FF-C33F-C817-547DB8A03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6949" y="5301056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66E32A9E-21E3-57C4-7818-429993C21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7972" y="5567948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D9D5CE6C-19FD-63C9-520A-515DFD19D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83929" y="5701934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>
                  <a:extLst>
                    <a:ext uri="{FF2B5EF4-FFF2-40B4-BE49-F238E27FC236}">
                      <a16:creationId xmlns:a16="http://schemas.microsoft.com/office/drawing/2014/main" id="{F269BACA-7EAA-FC2A-153E-A2D9E2CC23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9273" y="5933115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id="{B527C553-D8BC-0438-46EA-89BA189C3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8061" y="5061597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B11347A6-F1B5-6E36-2E6F-3D8CB6B125D6}"/>
                </a:ext>
              </a:extLst>
            </p:cNvPr>
            <p:cNvSpPr txBox="1"/>
            <p:nvPr/>
          </p:nvSpPr>
          <p:spPr>
            <a:xfrm>
              <a:off x="11597562" y="4697670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882E88D-7DE8-4DB5-1EC8-5E2F0F8E12B4}"/>
              </a:ext>
            </a:extLst>
          </p:cNvPr>
          <p:cNvGrpSpPr/>
          <p:nvPr/>
        </p:nvGrpSpPr>
        <p:grpSpPr>
          <a:xfrm>
            <a:off x="9528557" y="2689943"/>
            <a:ext cx="2747567" cy="1722177"/>
            <a:chOff x="9528557" y="2689943"/>
            <a:chExt cx="2747567" cy="1722177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5D51FA0-D71E-0CC2-5FCB-9363F30D768B}"/>
                </a:ext>
              </a:extLst>
            </p:cNvPr>
            <p:cNvGrpSpPr/>
            <p:nvPr/>
          </p:nvGrpSpPr>
          <p:grpSpPr>
            <a:xfrm>
              <a:off x="9528557" y="2929401"/>
              <a:ext cx="2747567" cy="1482719"/>
              <a:chOff x="9528557" y="2929401"/>
              <a:chExt cx="2747567" cy="1482719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B1065BFA-EADE-5979-818E-225287766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" t="11530" r="7139" b="889"/>
              <a:stretch>
                <a:fillRect/>
              </a:stretch>
            </p:blipFill>
            <p:spPr>
              <a:xfrm>
                <a:off x="9528557" y="2959218"/>
                <a:ext cx="2218255" cy="1452902"/>
              </a:xfrm>
              <a:prstGeom prst="rect">
                <a:avLst/>
              </a:prstGeom>
            </p:spPr>
          </p:pic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082E8F1E-6286-47C4-7C28-9E11C4A36960}"/>
                  </a:ext>
                </a:extLst>
              </p:cNvPr>
              <p:cNvGrpSpPr/>
              <p:nvPr/>
            </p:nvGrpSpPr>
            <p:grpSpPr>
              <a:xfrm>
                <a:off x="11559965" y="2929401"/>
                <a:ext cx="716159" cy="1151084"/>
                <a:chOff x="11559965" y="2929401"/>
                <a:chExt cx="716159" cy="1151084"/>
              </a:xfrm>
            </p:grpSpPr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89E985A6-802F-9FDE-8EF7-584E9A2D1238}"/>
                    </a:ext>
                  </a:extLst>
                </p:cNvPr>
                <p:cNvSpPr txBox="1"/>
                <p:nvPr/>
              </p:nvSpPr>
              <p:spPr>
                <a:xfrm>
                  <a:off x="11746812" y="2929401"/>
                  <a:ext cx="529312" cy="11510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60" name="直接连接符 59">
                  <a:extLst>
                    <a:ext uri="{FF2B5EF4-FFF2-40B4-BE49-F238E27FC236}">
                      <a16:creationId xmlns:a16="http://schemas.microsoft.com/office/drawing/2014/main" id="{BDB5B3D5-5E7C-1F37-2379-945F602C1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4685" y="3019328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>
                  <a:extLst>
                    <a:ext uri="{FF2B5EF4-FFF2-40B4-BE49-F238E27FC236}">
                      <a16:creationId xmlns:a16="http://schemas.microsoft.com/office/drawing/2014/main" id="{5836D20A-B97D-B57A-7090-B4DB86FD4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8061" y="3181667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>
                  <a:extLst>
                    <a:ext uri="{FF2B5EF4-FFF2-40B4-BE49-F238E27FC236}">
                      <a16:creationId xmlns:a16="http://schemas.microsoft.com/office/drawing/2014/main" id="{ADB29192-3DF1-850A-11EB-0C601FEFC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8061" y="3429000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>
                  <a:extLst>
                    <a:ext uri="{FF2B5EF4-FFF2-40B4-BE49-F238E27FC236}">
                      <a16:creationId xmlns:a16="http://schemas.microsoft.com/office/drawing/2014/main" id="{0C6FA88E-7446-AE9B-E7F9-EF2156A6F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8061" y="3579232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F04A37FF-6915-2877-02E9-52B32DB0E1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59965" y="3945834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9B58652C-45D2-8A3A-B6C2-B683DBD4ADAC}"/>
                </a:ext>
              </a:extLst>
            </p:cNvPr>
            <p:cNvSpPr txBox="1"/>
            <p:nvPr/>
          </p:nvSpPr>
          <p:spPr>
            <a:xfrm>
              <a:off x="11657636" y="2689943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C3A8845-EF6C-08C5-6242-B7683EA1FEF6}"/>
                </a:ext>
              </a:extLst>
            </p:cNvPr>
            <p:cNvSpPr/>
            <p:nvPr/>
          </p:nvSpPr>
          <p:spPr>
            <a:xfrm>
              <a:off x="9799982" y="3589986"/>
              <a:ext cx="1759983" cy="27479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ED94B96-78C2-1263-53BF-D7010AB0C635}"/>
                </a:ext>
              </a:extLst>
            </p:cNvPr>
            <p:cNvSpPr/>
            <p:nvPr/>
          </p:nvSpPr>
          <p:spPr>
            <a:xfrm>
              <a:off x="9766602" y="3044782"/>
              <a:ext cx="1759983" cy="27479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FDE8D6F-93CE-20AC-1329-5780C43DBC27}"/>
              </a:ext>
            </a:extLst>
          </p:cNvPr>
          <p:cNvGrpSpPr/>
          <p:nvPr/>
        </p:nvGrpSpPr>
        <p:grpSpPr>
          <a:xfrm>
            <a:off x="9523551" y="742370"/>
            <a:ext cx="2840926" cy="1432410"/>
            <a:chOff x="9523551" y="742370"/>
            <a:chExt cx="2840926" cy="1432410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82DDE295-AE75-3576-E798-02FE586984FC}"/>
                </a:ext>
              </a:extLst>
            </p:cNvPr>
            <p:cNvGrpSpPr/>
            <p:nvPr/>
          </p:nvGrpSpPr>
          <p:grpSpPr>
            <a:xfrm>
              <a:off x="9523551" y="948757"/>
              <a:ext cx="2840926" cy="1226023"/>
              <a:chOff x="9523551" y="948757"/>
              <a:chExt cx="2840926" cy="1226023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58" t="39874" r="27774" b="38656"/>
              <a:stretch>
                <a:fillRect/>
              </a:stretch>
            </p:blipFill>
            <p:spPr>
              <a:xfrm>
                <a:off x="9523551" y="948757"/>
                <a:ext cx="2311614" cy="1211573"/>
              </a:xfrm>
              <a:prstGeom prst="rect">
                <a:avLst/>
              </a:prstGeom>
            </p:spPr>
          </p:pic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ABE98F83-7009-6E0F-3466-8912DC6EC7CE}"/>
                  </a:ext>
                </a:extLst>
              </p:cNvPr>
              <p:cNvGrpSpPr/>
              <p:nvPr/>
            </p:nvGrpSpPr>
            <p:grpSpPr>
              <a:xfrm>
                <a:off x="11673700" y="986762"/>
                <a:ext cx="690777" cy="1188018"/>
                <a:chOff x="11673700" y="986762"/>
                <a:chExt cx="690777" cy="1188018"/>
              </a:xfrm>
            </p:grpSpPr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88506290-9123-EE5B-54B3-2F73B38A8917}"/>
                    </a:ext>
                  </a:extLst>
                </p:cNvPr>
                <p:cNvSpPr txBox="1"/>
                <p:nvPr/>
              </p:nvSpPr>
              <p:spPr>
                <a:xfrm>
                  <a:off x="11835165" y="986762"/>
                  <a:ext cx="529312" cy="11880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C81BA462-9437-230D-51AC-C5DBAEF2C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80324" y="1036457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>
                  <a:extLst>
                    <a:ext uri="{FF2B5EF4-FFF2-40B4-BE49-F238E27FC236}">
                      <a16:creationId xmlns:a16="http://schemas.microsoft.com/office/drawing/2014/main" id="{C48F983E-1AB3-92C5-BE17-F35E232BD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3700" y="1218674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>
                  <a:extLst>
                    <a:ext uri="{FF2B5EF4-FFF2-40B4-BE49-F238E27FC236}">
                      <a16:creationId xmlns:a16="http://schemas.microsoft.com/office/drawing/2014/main" id="{476696E0-510C-F7A2-B702-5D84CFE2AA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3700" y="1478580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>
                  <a:extLst>
                    <a:ext uri="{FF2B5EF4-FFF2-40B4-BE49-F238E27FC236}">
                      <a16:creationId xmlns:a16="http://schemas.microsoft.com/office/drawing/2014/main" id="{63BADF5B-0189-B040-6817-3DDC85385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3700" y="1606300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07333BE5-C899-681C-8DE2-13E78B894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73700" y="2027047"/>
                  <a:ext cx="2466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068119E2-999B-3569-5CFC-8AEBCAEF3B3B}"/>
                </a:ext>
              </a:extLst>
            </p:cNvPr>
            <p:cNvSpPr txBox="1"/>
            <p:nvPr/>
          </p:nvSpPr>
          <p:spPr>
            <a:xfrm>
              <a:off x="11750165" y="742370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EE94FE-E098-DBAE-2C63-691F1F0E328D}"/>
                </a:ext>
              </a:extLst>
            </p:cNvPr>
            <p:cNvSpPr/>
            <p:nvPr/>
          </p:nvSpPr>
          <p:spPr>
            <a:xfrm>
              <a:off x="9637902" y="1520697"/>
              <a:ext cx="2035798" cy="29475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BCC93F76-13DD-4217-1820-6734545138F5}"/>
              </a:ext>
            </a:extLst>
          </p:cNvPr>
          <p:cNvGrpSpPr/>
          <p:nvPr/>
        </p:nvGrpSpPr>
        <p:grpSpPr>
          <a:xfrm>
            <a:off x="4894671" y="4501772"/>
            <a:ext cx="4304122" cy="1675759"/>
            <a:chOff x="4894671" y="4501772"/>
            <a:chExt cx="4304122" cy="1675759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B375B603-8752-EB66-218B-34A0A5127EFC}"/>
                </a:ext>
              </a:extLst>
            </p:cNvPr>
            <p:cNvGrpSpPr/>
            <p:nvPr/>
          </p:nvGrpSpPr>
          <p:grpSpPr>
            <a:xfrm>
              <a:off x="4969595" y="4697670"/>
              <a:ext cx="4229198" cy="1479861"/>
              <a:chOff x="4969595" y="4697670"/>
              <a:chExt cx="4229198" cy="147986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65" t="31699" r="17814" b="39142"/>
              <a:stretch>
                <a:fillRect/>
              </a:stretch>
            </p:blipFill>
            <p:spPr>
              <a:xfrm>
                <a:off x="5331002" y="4697670"/>
                <a:ext cx="3867791" cy="1451965"/>
              </a:xfrm>
              <a:prstGeom prst="rect">
                <a:avLst/>
              </a:prstGeom>
            </p:spPr>
          </p:pic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86CA2C3A-B79A-89A1-4C47-9EDB9C3DBABA}"/>
                  </a:ext>
                </a:extLst>
              </p:cNvPr>
              <p:cNvGrpSpPr/>
              <p:nvPr/>
            </p:nvGrpSpPr>
            <p:grpSpPr>
              <a:xfrm>
                <a:off x="4969595" y="4730981"/>
                <a:ext cx="564287" cy="1446550"/>
                <a:chOff x="4969595" y="4730981"/>
                <a:chExt cx="564287" cy="1446550"/>
              </a:xfrm>
            </p:grpSpPr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42753A1-49DF-881F-640A-4DA63F8DEF30}"/>
                    </a:ext>
                  </a:extLst>
                </p:cNvPr>
                <p:cNvSpPr txBox="1"/>
                <p:nvPr/>
              </p:nvSpPr>
              <p:spPr>
                <a:xfrm>
                  <a:off x="4969595" y="4730981"/>
                  <a:ext cx="524510" cy="14465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E4D3DABF-F6A3-202A-8EC0-E4F14918A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793" y="486944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7A89C4F9-4950-0FC6-8594-BCE3C1E84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42108" y="506159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7816D875-3F65-2B32-64AB-F341FD73A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793" y="527009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171C5C69-75D1-3B02-A505-81E8F59AD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793" y="550885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77D2C622-76E2-3054-4D97-571B585B5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793" y="562812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0BB2C817-2B80-EF88-1972-6D2C79129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8793" y="584678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520D70E6-898B-6576-C14F-B0DB81B368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58692" y="600581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FE0409B3-8571-DC07-9138-9FF05A751F98}"/>
                </a:ext>
              </a:extLst>
            </p:cNvPr>
            <p:cNvSpPr txBox="1"/>
            <p:nvPr/>
          </p:nvSpPr>
          <p:spPr>
            <a:xfrm>
              <a:off x="4894671" y="4501772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4E0C3C6-23FD-1E60-168E-9DF9BF26B6E0}"/>
                </a:ext>
              </a:extLst>
            </p:cNvPr>
            <p:cNvSpPr/>
            <p:nvPr/>
          </p:nvSpPr>
          <p:spPr>
            <a:xfrm>
              <a:off x="7402797" y="5638068"/>
              <a:ext cx="1694346" cy="21866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EA0DF21-4DF8-4E66-B702-B3D405D12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346" y="2114153"/>
            <a:ext cx="4147727" cy="21214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397ECC-96EF-D22B-EADE-4223304CD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0" t="24231" r="37282" b="38481"/>
          <a:stretch>
            <a:fillRect/>
          </a:stretch>
        </p:blipFill>
        <p:spPr>
          <a:xfrm>
            <a:off x="6825579" y="4038864"/>
            <a:ext cx="2505276" cy="22590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18004FF-39E8-CD26-002D-1074E2E7A7B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4c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FAF9205F-224D-F5FB-8E38-84FEE388AC08}"/>
              </a:ext>
            </a:extLst>
          </p:cNvPr>
          <p:cNvGrpSpPr/>
          <p:nvPr/>
        </p:nvGrpSpPr>
        <p:grpSpPr>
          <a:xfrm>
            <a:off x="9273264" y="3992476"/>
            <a:ext cx="2480900" cy="2504213"/>
            <a:chOff x="9273264" y="3992476"/>
            <a:chExt cx="2480900" cy="2504213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28719754-DCC1-E766-30E1-ADDF1430E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8" t="30617" r="35654" b="29860"/>
            <a:stretch>
              <a:fillRect/>
            </a:stretch>
          </p:blipFill>
          <p:spPr>
            <a:xfrm flipH="1">
              <a:off x="9740182" y="3992476"/>
              <a:ext cx="2013982" cy="2362027"/>
            </a:xfrm>
            <a:prstGeom prst="rect">
              <a:avLst/>
            </a:prstGeom>
          </p:spPr>
        </p:pic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1B9A4187-4476-E955-F6F2-B0A651F78265}"/>
                </a:ext>
              </a:extLst>
            </p:cNvPr>
            <p:cNvGrpSpPr/>
            <p:nvPr/>
          </p:nvGrpSpPr>
          <p:grpSpPr>
            <a:xfrm>
              <a:off x="9273264" y="4126809"/>
              <a:ext cx="670100" cy="2369880"/>
              <a:chOff x="9273264" y="4126809"/>
              <a:chExt cx="670100" cy="2369880"/>
            </a:xfrm>
          </p:grpSpPr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4C71027-6315-7EC0-3058-66B71D7CD8B0}"/>
                  </a:ext>
                </a:extLst>
              </p:cNvPr>
              <p:cNvSpPr txBox="1"/>
              <p:nvPr/>
            </p:nvSpPr>
            <p:spPr>
              <a:xfrm>
                <a:off x="9273264" y="4126809"/>
                <a:ext cx="524510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130</a:t>
                </a: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55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indent="0" algn="ctr" fontAlgn="auto">
                  <a:lnSpc>
                    <a:spcPct val="80000"/>
                  </a:lnSpc>
                </a:pPr>
                <a:endPara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83E143C0-C3BB-AC5E-3E98-70B654575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2244" y="4539574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3005FD8-A9A4-D22C-68B9-37D8049307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2366" y="4703518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3CB5C3D6-F0E2-DF9D-D62E-F62B9A88D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5513" y="4894067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5C8094AF-D64C-C5BB-8765-EA5D66912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2244" y="4387938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E167B6A7-85D5-855A-9738-3E8972FF2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2183" y="4276295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AD1730B1-D883-3B6B-CDEC-59B0BE1658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4469" y="5109417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AF3882DC-5745-37C4-8FE6-5080A1D32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4469" y="5341330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332D9D01-13B0-E4F7-DD7C-B009B61437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5634" y="5500356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290397EC-A10B-CCA5-D422-C6ED612478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5634" y="5821722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3469E77D-976B-F53F-56F5-D84EDDE5A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4591" y="6142554"/>
                <a:ext cx="29118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11AF75B6-C257-A5EE-A1CF-88DC320FEF23}"/>
              </a:ext>
            </a:extLst>
          </p:cNvPr>
          <p:cNvSpPr txBox="1"/>
          <p:nvPr/>
        </p:nvSpPr>
        <p:spPr>
          <a:xfrm>
            <a:off x="9214498" y="3839064"/>
            <a:ext cx="534784" cy="2996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/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5E60904-2071-20DA-0CFA-743D009208FB}"/>
              </a:ext>
            </a:extLst>
          </p:cNvPr>
          <p:cNvGrpSpPr/>
          <p:nvPr/>
        </p:nvGrpSpPr>
        <p:grpSpPr>
          <a:xfrm>
            <a:off x="3868030" y="3968998"/>
            <a:ext cx="2890149" cy="2398787"/>
            <a:chOff x="3868030" y="3968998"/>
            <a:chExt cx="2890149" cy="2398787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4EA9652-A75F-B302-3809-1438485D3A27}"/>
                </a:ext>
              </a:extLst>
            </p:cNvPr>
            <p:cNvGrpSpPr/>
            <p:nvPr/>
          </p:nvGrpSpPr>
          <p:grpSpPr>
            <a:xfrm>
              <a:off x="3921945" y="4108724"/>
              <a:ext cx="2836234" cy="2259061"/>
              <a:chOff x="6033290" y="3909390"/>
              <a:chExt cx="2979669" cy="2205612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64E5CBF-B7AC-276A-6E7C-CE7C6C71C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8" t="33043" r="35620" b="33623"/>
              <a:stretch>
                <a:fillRect/>
              </a:stretch>
            </p:blipFill>
            <p:spPr>
              <a:xfrm>
                <a:off x="6502913" y="3909390"/>
                <a:ext cx="2510046" cy="2069214"/>
              </a:xfrm>
              <a:prstGeom prst="rect">
                <a:avLst/>
              </a:prstGeom>
            </p:spPr>
          </p:pic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FE28087A-EAF7-1258-FA3F-527EB2ADE8F2}"/>
                  </a:ext>
                </a:extLst>
              </p:cNvPr>
              <p:cNvGrpSpPr/>
              <p:nvPr/>
            </p:nvGrpSpPr>
            <p:grpSpPr>
              <a:xfrm>
                <a:off x="6033290" y="4052899"/>
                <a:ext cx="670100" cy="2062103"/>
                <a:chOff x="6033290" y="4052899"/>
                <a:chExt cx="670100" cy="2062103"/>
              </a:xfrm>
            </p:grpSpPr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9D209DCD-53DF-250F-59F1-BF7E0FE0C6D2}"/>
                    </a:ext>
                  </a:extLst>
                </p:cNvPr>
                <p:cNvSpPr txBox="1"/>
                <p:nvPr/>
              </p:nvSpPr>
              <p:spPr>
                <a:xfrm>
                  <a:off x="6033290" y="4052899"/>
                  <a:ext cx="524510" cy="206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algn="ctr" fontAlgn="auto"/>
                  <a:endPara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/>
                  <a:endPara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/>
                  <a:endPara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algn="ctr" fontAlgn="auto"/>
                  <a:endPara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CEFD0C60-6D0D-FBF5-8B83-74C08952F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5532" y="5807764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E01CBC78-51FB-4B31-A5F4-5C8BB67F7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5410" y="5370443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601B998B-0741-A6A7-C6E3-0DC377A30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4109" y="5198479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E348348B-885F-CF45-FE52-2EB043036A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2450" y="4943997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1594F346-9BC5-C73B-BF5F-0100E3CAE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2209" y="4738589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7144272A-7E75-517F-3906-DB06E50CC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2209" y="4609379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218050DC-033B-5B2A-0318-139169213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2209" y="4490110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4C927573-176A-0497-63C7-F6DC0E6FC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2209" y="4336515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CFE6F451-1CF5-A30E-DEE2-C3BA3A11A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5785" y="4181997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5ABC9EA-EEC2-EB16-9424-ECA58FCC1E5D}"/>
                </a:ext>
              </a:extLst>
            </p:cNvPr>
            <p:cNvSpPr txBox="1"/>
            <p:nvPr/>
          </p:nvSpPr>
          <p:spPr>
            <a:xfrm>
              <a:off x="3868030" y="3968998"/>
              <a:ext cx="534784" cy="2996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2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ctr" fontAlgn="auto"/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86BE7AC-D387-C107-0EB8-7747FB02D36D}"/>
                </a:ext>
              </a:extLst>
            </p:cNvPr>
            <p:cNvSpPr/>
            <p:nvPr/>
          </p:nvSpPr>
          <p:spPr>
            <a:xfrm>
              <a:off x="4794776" y="5836407"/>
              <a:ext cx="1885213" cy="30613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A30628-4FD0-307F-B7C3-04A08C800C57}"/>
              </a:ext>
            </a:extLst>
          </p:cNvPr>
          <p:cNvGrpSpPr/>
          <p:nvPr/>
        </p:nvGrpSpPr>
        <p:grpSpPr>
          <a:xfrm>
            <a:off x="5829848" y="725550"/>
            <a:ext cx="5306963" cy="2703450"/>
            <a:chOff x="5829848" y="725550"/>
            <a:chExt cx="5306963" cy="270345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38DADD9-C2BE-3386-7CE7-808478A40AF3}"/>
                </a:ext>
              </a:extLst>
            </p:cNvPr>
            <p:cNvGrpSpPr/>
            <p:nvPr/>
          </p:nvGrpSpPr>
          <p:grpSpPr>
            <a:xfrm>
              <a:off x="5829848" y="879396"/>
              <a:ext cx="5306963" cy="2549604"/>
              <a:chOff x="5829848" y="879396"/>
              <a:chExt cx="5306963" cy="254960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10610244-136C-F65E-F798-DA83CDBDF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60" t="24008" r="16033" b="31687"/>
              <a:stretch>
                <a:fillRect/>
              </a:stretch>
            </p:blipFill>
            <p:spPr>
              <a:xfrm>
                <a:off x="6445541" y="879396"/>
                <a:ext cx="4691270" cy="2549604"/>
              </a:xfrm>
              <a:prstGeom prst="rect">
                <a:avLst/>
              </a:prstGeom>
            </p:spPr>
          </p:pic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3BED6F2E-26D3-8887-3E4D-D9889247E3D7}"/>
                  </a:ext>
                </a:extLst>
              </p:cNvPr>
              <p:cNvGrpSpPr/>
              <p:nvPr/>
            </p:nvGrpSpPr>
            <p:grpSpPr>
              <a:xfrm>
                <a:off x="5829848" y="1030813"/>
                <a:ext cx="727952" cy="2246769"/>
                <a:chOff x="5829848" y="1030813"/>
                <a:chExt cx="727952" cy="2246769"/>
              </a:xfrm>
            </p:grpSpPr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AA2B876B-12AE-D25E-E520-E0A724D33688}"/>
                    </a:ext>
                  </a:extLst>
                </p:cNvPr>
                <p:cNvGrpSpPr/>
                <p:nvPr/>
              </p:nvGrpSpPr>
              <p:grpSpPr>
                <a:xfrm>
                  <a:off x="5829848" y="1030813"/>
                  <a:ext cx="727952" cy="2246769"/>
                  <a:chOff x="5829848" y="1030813"/>
                  <a:chExt cx="727952" cy="2246769"/>
                </a:xfrm>
              </p:grpSpPr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295ADC76-BC3F-47E6-9BFF-B270BAB7A4E3}"/>
                      </a:ext>
                    </a:extLst>
                  </p:cNvPr>
                  <p:cNvSpPr txBox="1"/>
                  <p:nvPr/>
                </p:nvSpPr>
                <p:spPr>
                  <a:xfrm>
                    <a:off x="5829848" y="1030813"/>
                    <a:ext cx="582361" cy="22467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180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140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100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72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endParaRPr lang="en-US" altLang="zh-CN" sz="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60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endParaRPr lang="en-US" altLang="zh-CN" sz="5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45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endParaRPr lang="en-US" altLang="zh-CN" sz="5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endParaRPr lang="en-US" altLang="zh-CN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25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endPara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</a:p>
                  <a:p>
                    <a:pPr indent="0" algn="ctr" fontAlgn="auto">
                      <a:lnSpc>
                        <a:spcPct val="100000"/>
                      </a:lnSpc>
                    </a:pPr>
                    <a:r>
                      <a:rPr lang="en-US" altLang="zh-CN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</a:p>
                </p:txBody>
              </p:sp>
              <p:cxnSp>
                <p:nvCxnSpPr>
                  <p:cNvPr id="13" name="直接连接符 12">
                    <a:extLst>
                      <a:ext uri="{FF2B5EF4-FFF2-40B4-BE49-F238E27FC236}">
                        <a16:creationId xmlns:a16="http://schemas.microsoft.com/office/drawing/2014/main" id="{9BBA7BF6-8F4F-1A5D-D2FD-1D7CF17BE0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66619" y="1461052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>
                    <a:extLst>
                      <a:ext uri="{FF2B5EF4-FFF2-40B4-BE49-F238E27FC236}">
                        <a16:creationId xmlns:a16="http://schemas.microsoft.com/office/drawing/2014/main" id="{A3CD0746-3FFA-FC52-1CC7-B97B33AD0D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55038" y="1603512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>
                    <a:extLst>
                      <a:ext uri="{FF2B5EF4-FFF2-40B4-BE49-F238E27FC236}">
                        <a16:creationId xmlns:a16="http://schemas.microsoft.com/office/drawing/2014/main" id="{40CA01CC-A15E-C847-A2EF-05B84F8553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50238" y="1795669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>
                    <a:extLst>
                      <a:ext uri="{FF2B5EF4-FFF2-40B4-BE49-F238E27FC236}">
                        <a16:creationId xmlns:a16="http://schemas.microsoft.com/office/drawing/2014/main" id="{55568A31-5300-B449-D5C7-29E348F2E5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3440" y="2052208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>
                    <a:extLst>
                      <a:ext uri="{FF2B5EF4-FFF2-40B4-BE49-F238E27FC236}">
                        <a16:creationId xmlns:a16="http://schemas.microsoft.com/office/drawing/2014/main" id="{1F32007C-1F08-A4ED-FA20-5280AC8777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9942" y="2282686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接连接符 18">
                    <a:extLst>
                      <a:ext uri="{FF2B5EF4-FFF2-40B4-BE49-F238E27FC236}">
                        <a16:creationId xmlns:a16="http://schemas.microsoft.com/office/drawing/2014/main" id="{DAFA7290-5AF2-6B49-F5F9-2FF3F7C37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50238" y="2514599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19">
                    <a:extLst>
                      <a:ext uri="{FF2B5EF4-FFF2-40B4-BE49-F238E27FC236}">
                        <a16:creationId xmlns:a16="http://schemas.microsoft.com/office/drawing/2014/main" id="{573208AB-DCAC-2E59-CC77-588499A340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9942" y="2683564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7481DF52-E2C9-C643-525A-72276CC998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50238" y="2941982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ACC6214F-68B1-4D1F-9AE4-1755951CDA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50238" y="3081130"/>
                    <a:ext cx="291181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5088A608-2102-90A8-DB35-EB56B0C9B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0176" y="1315278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C87CFF4A-4985-6B5A-32CC-D11C758C5D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59820" y="1156252"/>
                  <a:ext cx="291181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6B4290A-C6BC-B4E3-4033-F083A10A1C65}"/>
                </a:ext>
              </a:extLst>
            </p:cNvPr>
            <p:cNvSpPr txBox="1"/>
            <p:nvPr/>
          </p:nvSpPr>
          <p:spPr>
            <a:xfrm>
              <a:off x="5860296" y="725550"/>
              <a:ext cx="534784" cy="2996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2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algn="ctr" fontAlgn="auto"/>
              <a:endParaRPr lang="en-US" altLang="zh-C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1752CA8-97D6-02CD-AA6D-2321D47B8F43}"/>
                </a:ext>
              </a:extLst>
            </p:cNvPr>
            <p:cNvSpPr/>
            <p:nvPr/>
          </p:nvSpPr>
          <p:spPr>
            <a:xfrm>
              <a:off x="8130209" y="1679713"/>
              <a:ext cx="1331843" cy="2683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191309C-D474-425D-A854-D4D98660F459}"/>
                </a:ext>
              </a:extLst>
            </p:cNvPr>
            <p:cNvSpPr/>
            <p:nvPr/>
          </p:nvSpPr>
          <p:spPr>
            <a:xfrm>
              <a:off x="8137988" y="1981110"/>
              <a:ext cx="1331843" cy="2683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5312BD7-B243-46E6-F702-A9B56AB51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922" y="1288386"/>
            <a:ext cx="2872136" cy="20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30231AA-73C0-030F-CCCB-A2ADBC6809F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5c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1B34C40-65DC-9985-D3B3-8D70FC9F4D0E}"/>
              </a:ext>
            </a:extLst>
          </p:cNvPr>
          <p:cNvGrpSpPr/>
          <p:nvPr/>
        </p:nvGrpSpPr>
        <p:grpSpPr>
          <a:xfrm>
            <a:off x="6353774" y="479603"/>
            <a:ext cx="3363921" cy="2653809"/>
            <a:chOff x="6353774" y="479603"/>
            <a:chExt cx="3363921" cy="2653809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9A59B5A-DE2C-C7FE-41DA-3C01440CBE79}"/>
                </a:ext>
              </a:extLst>
            </p:cNvPr>
            <p:cNvGrpSpPr/>
            <p:nvPr/>
          </p:nvGrpSpPr>
          <p:grpSpPr>
            <a:xfrm>
              <a:off x="6353774" y="723253"/>
              <a:ext cx="3363921" cy="2410159"/>
              <a:chOff x="6353774" y="723253"/>
              <a:chExt cx="3363921" cy="241015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B53642F-870D-0FF6-A674-5DEC25320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08" t="29915" r="37702" b="29324"/>
              <a:stretch>
                <a:fillRect/>
              </a:stretch>
            </p:blipFill>
            <p:spPr>
              <a:xfrm flipH="1">
                <a:off x="6808711" y="723253"/>
                <a:ext cx="2908984" cy="2223322"/>
              </a:xfrm>
              <a:prstGeom prst="rect">
                <a:avLst/>
              </a:prstGeom>
            </p:spPr>
          </p:pic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7B886085-CFD4-EFA8-6E47-52CEC29BCC01}"/>
                  </a:ext>
                </a:extLst>
              </p:cNvPr>
              <p:cNvGrpSpPr/>
              <p:nvPr/>
            </p:nvGrpSpPr>
            <p:grpSpPr>
              <a:xfrm>
                <a:off x="6353774" y="763532"/>
                <a:ext cx="671363" cy="2369880"/>
                <a:chOff x="6353774" y="763532"/>
                <a:chExt cx="671363" cy="2369880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DC41FC87-6406-199C-6235-6C875A35D594}"/>
                    </a:ext>
                  </a:extLst>
                </p:cNvPr>
                <p:cNvSpPr txBox="1"/>
                <p:nvPr/>
              </p:nvSpPr>
              <p:spPr>
                <a:xfrm>
                  <a:off x="6353774" y="763532"/>
                  <a:ext cx="524510" cy="2369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4BC4C200-9147-7F74-862B-8ECC8579F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9947" y="116052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B39329B9-0BD8-8EBB-05DE-4439822D2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283030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C6440F4D-1032-9B3C-97AB-E27BCC475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244598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F5C753A-8A3A-D539-180C-28082C7B7D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209811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46154144-D279-1CDE-9B09-33F7696DA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192515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5C62B632-17D1-C8CD-3F9E-A46FDD936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170980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D8E003C1-5A51-C2F9-35B9-9F7979B12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150108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5623B6A2-A964-294F-D306-EA8DABE62D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0069" y="1342061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51FF9BB1-FE96-48D0-0A3C-3B510109F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9947" y="102400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C2CFC067-CAA6-8726-752A-3BC65D7B5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9947" y="83516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F41094A-9B83-374A-7B9F-E742924BFF99}"/>
                </a:ext>
              </a:extLst>
            </p:cNvPr>
            <p:cNvSpPr txBox="1"/>
            <p:nvPr/>
          </p:nvSpPr>
          <p:spPr>
            <a:xfrm>
              <a:off x="6386093" y="479603"/>
              <a:ext cx="522605" cy="4133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A50E3FC-1E0A-8452-104B-5ED0D96E662D}"/>
              </a:ext>
            </a:extLst>
          </p:cNvPr>
          <p:cNvSpPr txBox="1"/>
          <p:nvPr/>
        </p:nvSpPr>
        <p:spPr>
          <a:xfrm>
            <a:off x="5000265" y="1012350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BDNF/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TrkB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4578E473-ED07-6C63-A7DA-C0477A9E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28" y="2081801"/>
            <a:ext cx="3512432" cy="269439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BE8C4CC-7C7E-0BA8-3334-2BDE3D85815D}"/>
              </a:ext>
            </a:extLst>
          </p:cNvPr>
          <p:cNvGrpSpPr/>
          <p:nvPr/>
        </p:nvGrpSpPr>
        <p:grpSpPr>
          <a:xfrm>
            <a:off x="6808711" y="3287288"/>
            <a:ext cx="2464452" cy="2678732"/>
            <a:chOff x="6808711" y="3287288"/>
            <a:chExt cx="2464452" cy="2678732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3D34860-4287-0C2F-0CA4-F6CC45C00B54}"/>
                </a:ext>
              </a:extLst>
            </p:cNvPr>
            <p:cNvGrpSpPr/>
            <p:nvPr/>
          </p:nvGrpSpPr>
          <p:grpSpPr>
            <a:xfrm>
              <a:off x="6808711" y="3429000"/>
              <a:ext cx="2442760" cy="2537020"/>
              <a:chOff x="6808711" y="3429000"/>
              <a:chExt cx="2442760" cy="2537020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A2C0A04-C986-E38B-C5BC-AFA811711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27" t="18782" r="25532" b="25207"/>
              <a:stretch>
                <a:fillRect/>
              </a:stretch>
            </p:blipFill>
            <p:spPr>
              <a:xfrm flipH="1">
                <a:off x="6808711" y="3429000"/>
                <a:ext cx="1948068" cy="2303622"/>
              </a:xfrm>
              <a:prstGeom prst="rect">
                <a:avLst/>
              </a:prstGeom>
            </p:spPr>
          </p:pic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74AE98BC-6C6D-2982-0A43-BC690A39D993}"/>
                  </a:ext>
                </a:extLst>
              </p:cNvPr>
              <p:cNvGrpSpPr/>
              <p:nvPr/>
            </p:nvGrpSpPr>
            <p:grpSpPr>
              <a:xfrm>
                <a:off x="8589366" y="3596140"/>
                <a:ext cx="662105" cy="2369880"/>
                <a:chOff x="8589366" y="3596140"/>
                <a:chExt cx="662105" cy="2369880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E53FBB8E-2C85-EE46-B886-F5A976771225}"/>
                    </a:ext>
                  </a:extLst>
                </p:cNvPr>
                <p:cNvSpPr txBox="1"/>
                <p:nvPr/>
              </p:nvSpPr>
              <p:spPr>
                <a:xfrm>
                  <a:off x="8726961" y="3596140"/>
                  <a:ext cx="524510" cy="2369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8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  <a:p>
                  <a:pPr indent="0" algn="ctr" fontAlgn="auto">
                    <a:lnSpc>
                      <a:spcPct val="80000"/>
                    </a:lnSpc>
                  </a:pPr>
                  <a:endPara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8E3D74F8-E168-40B5-0C5C-49E4869C2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184" y="370825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77FD51CF-D7E7-30F6-5771-6C8D95BEA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184" y="382090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B06733D5-39A6-958C-5AC1-2B0A13CA1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184" y="399370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C005B7FF-74EC-B845-4331-7E0BB1CC2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184" y="413232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DF779F46-D3F8-91BA-1146-615F18F45C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9184" y="435098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6A6BD69E-C565-7720-3950-E0A0D605F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2963" y="455858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FEE0670F-37BD-E30A-3D4C-9BF2FE318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6681" y="478108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8DDBA635-54F5-1172-8B9B-A82F050E56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09244" y="491752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848D255B-3C6D-A3BC-24E0-DADE7C1D3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09244" y="526148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3B5CA81B-290F-6AE7-3327-57F2FF127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9366" y="568057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AD14433-A2EB-021F-A171-145CA9616E42}"/>
                </a:ext>
              </a:extLst>
            </p:cNvPr>
            <p:cNvSpPr txBox="1"/>
            <p:nvPr/>
          </p:nvSpPr>
          <p:spPr>
            <a:xfrm>
              <a:off x="8750558" y="3287288"/>
              <a:ext cx="522605" cy="4133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9F6C587-06AF-823D-2359-38C2E078719E}"/>
                </a:ext>
              </a:extLst>
            </p:cNvPr>
            <p:cNvSpPr/>
            <p:nvPr/>
          </p:nvSpPr>
          <p:spPr>
            <a:xfrm>
              <a:off x="7322085" y="3687469"/>
              <a:ext cx="1294596" cy="2334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2C6E837-DA80-7061-6D09-77D108037CFE}"/>
                </a:ext>
              </a:extLst>
            </p:cNvPr>
            <p:cNvSpPr/>
            <p:nvPr/>
          </p:nvSpPr>
          <p:spPr>
            <a:xfrm>
              <a:off x="7314648" y="4339987"/>
              <a:ext cx="1294596" cy="2334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BB173F-F4CD-85E1-E568-DA9AF59F0C2A}"/>
                </a:ext>
              </a:extLst>
            </p:cNvPr>
            <p:cNvSpPr/>
            <p:nvPr/>
          </p:nvSpPr>
          <p:spPr>
            <a:xfrm>
              <a:off x="7288075" y="4731435"/>
              <a:ext cx="1294596" cy="2334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407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00717" y="57404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α-syn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88818" y="283903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63137" y="4393148"/>
            <a:ext cx="64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44AA1D-AA00-460E-A386-F0215D484C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6i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F6AA87-2874-936B-CEE0-30A699F7C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3" y="1469586"/>
            <a:ext cx="3401630" cy="3108228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D490469-E2E4-BF37-2C0B-72D0C7430891}"/>
              </a:ext>
            </a:extLst>
          </p:cNvPr>
          <p:cNvGrpSpPr/>
          <p:nvPr/>
        </p:nvGrpSpPr>
        <p:grpSpPr>
          <a:xfrm>
            <a:off x="5385042" y="237136"/>
            <a:ext cx="5497189" cy="2165770"/>
            <a:chOff x="5385042" y="237136"/>
            <a:chExt cx="5497189" cy="216577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EBB9880-96ED-0072-89DD-CB3C6D2590B2}"/>
                </a:ext>
              </a:extLst>
            </p:cNvPr>
            <p:cNvGrpSpPr/>
            <p:nvPr/>
          </p:nvGrpSpPr>
          <p:grpSpPr>
            <a:xfrm>
              <a:off x="5457901" y="380814"/>
              <a:ext cx="5424330" cy="2022092"/>
              <a:chOff x="6202188" y="454380"/>
              <a:chExt cx="5424330" cy="2022092"/>
            </a:xfrm>
          </p:grpSpPr>
          <p:pic>
            <p:nvPicPr>
              <p:cNvPr id="8" name="图片 7" descr="图片包含 室内, 物体, 照片, 小&#10;&#10;AI 生成的内容可能不正确。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90" t="31175" r="11247" b="38641"/>
              <a:stretch>
                <a:fillRect/>
              </a:stretch>
            </p:blipFill>
            <p:spPr>
              <a:xfrm>
                <a:off x="6548680" y="454380"/>
                <a:ext cx="5077838" cy="1828193"/>
              </a:xfrm>
              <a:prstGeom prst="rect">
                <a:avLst/>
              </a:prstGeom>
            </p:spPr>
          </p:pic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F6CB6286-9570-3895-6EE9-D6D6BE41C0A0}"/>
                  </a:ext>
                </a:extLst>
              </p:cNvPr>
              <p:cNvGrpSpPr/>
              <p:nvPr/>
            </p:nvGrpSpPr>
            <p:grpSpPr>
              <a:xfrm>
                <a:off x="6202188" y="514396"/>
                <a:ext cx="611065" cy="1962076"/>
                <a:chOff x="6202188" y="514396"/>
                <a:chExt cx="611065" cy="1962076"/>
              </a:xfrm>
            </p:grpSpPr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510B8671-55B6-4C99-4012-B38A61A23E59}"/>
                    </a:ext>
                  </a:extLst>
                </p:cNvPr>
                <p:cNvGrpSpPr/>
                <p:nvPr/>
              </p:nvGrpSpPr>
              <p:grpSpPr>
                <a:xfrm>
                  <a:off x="6202188" y="514396"/>
                  <a:ext cx="611065" cy="1962076"/>
                  <a:chOff x="6202188" y="514396"/>
                  <a:chExt cx="611065" cy="1962076"/>
                </a:xfrm>
              </p:grpSpPr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56666F51-BB82-3856-3715-9B0A3F68CAD1}"/>
                      </a:ext>
                    </a:extLst>
                  </p:cNvPr>
                  <p:cNvSpPr txBox="1"/>
                  <p:nvPr/>
                </p:nvSpPr>
                <p:spPr>
                  <a:xfrm>
                    <a:off x="6202188" y="514396"/>
                    <a:ext cx="611065" cy="196207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70</a:t>
                    </a: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</a:t>
                    </a: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40</a:t>
                    </a:r>
                  </a:p>
                  <a:p>
                    <a:pPr indent="0" fontAlgn="auto"/>
                    <a:endParaRPr lang="en-US" altLang="zh-CN" sz="1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/>
                    <a:endParaRPr lang="en-US" altLang="zh-CN" sz="5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</a:t>
                    </a: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25</a:t>
                    </a:r>
                  </a:p>
                  <a:p>
                    <a:pPr indent="0" fontAlgn="auto"/>
                    <a:endParaRPr lang="en-US" altLang="zh-CN" sz="105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/>
                    <a:endParaRPr lang="en-US" altLang="zh-CN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</a:p>
                  <a:p>
                    <a:pPr indent="0" fontAlgn="auto"/>
                    <a:endParaRPr lang="en-US" altLang="zh-CN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indent="0" fontAlgn="auto"/>
                    <a:r>
                      <a: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</a:p>
                </p:txBody>
              </p:sp>
              <p:cxnSp>
                <p:nvCxnSpPr>
                  <p:cNvPr id="9" name="直接连接符 8">
                    <a:extLst>
                      <a:ext uri="{FF2B5EF4-FFF2-40B4-BE49-F238E27FC236}">
                        <a16:creationId xmlns:a16="http://schemas.microsoft.com/office/drawing/2014/main" id="{89969BDC-34CD-FCFA-ACE7-0E0D5CC33C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98307" y="626422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>
                    <a:extLst>
                      <a:ext uri="{FF2B5EF4-FFF2-40B4-BE49-F238E27FC236}">
                        <a16:creationId xmlns:a16="http://schemas.microsoft.com/office/drawing/2014/main" id="{E8AF48DD-7AC6-EA07-6C5B-E942DD319E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1722" y="838457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接连接符 18">
                    <a:extLst>
                      <a:ext uri="{FF2B5EF4-FFF2-40B4-BE49-F238E27FC236}">
                        <a16:creationId xmlns:a16="http://schemas.microsoft.com/office/drawing/2014/main" id="{2013FD65-1732-BF66-E087-EB39184A31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98307" y="1027300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19">
                    <a:extLst>
                      <a:ext uri="{FF2B5EF4-FFF2-40B4-BE49-F238E27FC236}">
                        <a16:creationId xmlns:a16="http://schemas.microsoft.com/office/drawing/2014/main" id="{19294FF2-A7E3-1C49-5846-FD8C21A5E1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7720" y="1265840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73A2F21A-8D24-9621-B702-BC480F0C36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7720" y="1512912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A2DF1E9-C301-A66D-3437-4FB6328509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7720" y="1911883"/>
                    <a:ext cx="275190" cy="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2681F070-4C5D-25FA-A5AD-38833BD5D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8307" y="226957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F613630-CBB4-F803-76FF-C9F36099967E}"/>
                </a:ext>
              </a:extLst>
            </p:cNvPr>
            <p:cNvSpPr txBox="1"/>
            <p:nvPr/>
          </p:nvSpPr>
          <p:spPr>
            <a:xfrm>
              <a:off x="5385042" y="237136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3213D7-D86F-8BB3-A5D2-680800515160}"/>
                </a:ext>
              </a:extLst>
            </p:cNvPr>
            <p:cNvSpPr/>
            <p:nvPr/>
          </p:nvSpPr>
          <p:spPr>
            <a:xfrm>
              <a:off x="7828300" y="1469585"/>
              <a:ext cx="1494604" cy="28964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0A9816C-B6A9-98CE-534D-385ACC39B448}"/>
              </a:ext>
            </a:extLst>
          </p:cNvPr>
          <p:cNvGrpSpPr/>
          <p:nvPr/>
        </p:nvGrpSpPr>
        <p:grpSpPr>
          <a:xfrm>
            <a:off x="5357934" y="2588455"/>
            <a:ext cx="5739932" cy="1442621"/>
            <a:chOff x="5357934" y="2588455"/>
            <a:chExt cx="5739932" cy="1442621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9B55B2F-FC70-144D-7149-FD4E78620F45}"/>
                </a:ext>
              </a:extLst>
            </p:cNvPr>
            <p:cNvGrpSpPr/>
            <p:nvPr/>
          </p:nvGrpSpPr>
          <p:grpSpPr>
            <a:xfrm>
              <a:off x="5457901" y="2707791"/>
              <a:ext cx="5639965" cy="1323285"/>
              <a:chOff x="6223214" y="2705584"/>
              <a:chExt cx="5639965" cy="1323285"/>
            </a:xfrm>
          </p:grpSpPr>
          <p:pic>
            <p:nvPicPr>
              <p:cNvPr id="6" name="图片 5" descr="图片包含 室内, 桌子, 厨房, 水槽&#10;&#10;AI 生成的内容可能不正确。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00" t="37989" r="14591" b="43018"/>
              <a:stretch>
                <a:fillRect/>
              </a:stretch>
            </p:blipFill>
            <p:spPr>
              <a:xfrm>
                <a:off x="6548680" y="2705584"/>
                <a:ext cx="5314499" cy="1221321"/>
              </a:xfrm>
              <a:prstGeom prst="rect">
                <a:avLst/>
              </a:prstGeom>
            </p:spPr>
          </p:pic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7656DB0E-C387-F5B8-2759-102F1D715FA1}"/>
                  </a:ext>
                </a:extLst>
              </p:cNvPr>
              <p:cNvGrpSpPr/>
              <p:nvPr/>
            </p:nvGrpSpPr>
            <p:grpSpPr>
              <a:xfrm>
                <a:off x="6223214" y="2859318"/>
                <a:ext cx="550283" cy="1169551"/>
                <a:chOff x="6223214" y="2859318"/>
                <a:chExt cx="550283" cy="1169551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AA43BF3-2100-2224-9216-3F44E3A01AC6}"/>
                    </a:ext>
                  </a:extLst>
                </p:cNvPr>
                <p:cNvSpPr txBox="1"/>
                <p:nvPr/>
              </p:nvSpPr>
              <p:spPr>
                <a:xfrm>
                  <a:off x="6223214" y="2859318"/>
                  <a:ext cx="449746" cy="11695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E656927D-6291-9517-C501-A3798BA36C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8307" y="295107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EB925F28-2AA3-ED80-060A-BDB4A07DDE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8307" y="3145676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FDBE8CC1-1C14-5A41-1D24-9A90F4262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8307" y="336288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060B1B45-EFA0-3E51-4A3E-CDDD54EF6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7843" y="361478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465A0CB2-642C-3188-2EA1-B4974D114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8368" y="380694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6F05843-5C58-57FC-CCC0-496C32DBEEC2}"/>
                </a:ext>
              </a:extLst>
            </p:cNvPr>
            <p:cNvSpPr txBox="1"/>
            <p:nvPr/>
          </p:nvSpPr>
          <p:spPr>
            <a:xfrm>
              <a:off x="5357934" y="2588455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8F516D4-2547-8B73-1EEF-13EA34A1ADE7}"/>
                </a:ext>
              </a:extLst>
            </p:cNvPr>
            <p:cNvSpPr/>
            <p:nvPr/>
          </p:nvSpPr>
          <p:spPr>
            <a:xfrm>
              <a:off x="7828300" y="2953276"/>
              <a:ext cx="1494604" cy="2550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5DEB119-48F3-5281-D109-546BFB0B6F2D}"/>
              </a:ext>
            </a:extLst>
          </p:cNvPr>
          <p:cNvGrpSpPr/>
          <p:nvPr/>
        </p:nvGrpSpPr>
        <p:grpSpPr>
          <a:xfrm>
            <a:off x="5369010" y="4195895"/>
            <a:ext cx="5637833" cy="1897471"/>
            <a:chOff x="5369010" y="4195895"/>
            <a:chExt cx="5637833" cy="1897471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2FD52F5E-C687-4CB5-76D6-2BC0D558F3F3}"/>
                </a:ext>
              </a:extLst>
            </p:cNvPr>
            <p:cNvGrpSpPr/>
            <p:nvPr/>
          </p:nvGrpSpPr>
          <p:grpSpPr>
            <a:xfrm>
              <a:off x="5370443" y="4312204"/>
              <a:ext cx="5636400" cy="1781162"/>
              <a:chOff x="6096000" y="4262395"/>
              <a:chExt cx="5636400" cy="1781162"/>
            </a:xfrm>
          </p:grpSpPr>
          <p:pic>
            <p:nvPicPr>
              <p:cNvPr id="10" name="图片 9" descr="房间的摆设布局&#10;&#10;AI 生成的内容可能不正确。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47" t="31148" r="14590" b="40159"/>
              <a:stretch>
                <a:fillRect/>
              </a:stretch>
            </p:blipFill>
            <p:spPr>
              <a:xfrm>
                <a:off x="6528102" y="4262395"/>
                <a:ext cx="5204298" cy="1781162"/>
              </a:xfrm>
              <a:prstGeom prst="rect">
                <a:avLst/>
              </a:prstGeom>
            </p:spPr>
          </p:pic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25FF1C2B-E5DB-8B4B-0FDF-E5C7F29C3633}"/>
                  </a:ext>
                </a:extLst>
              </p:cNvPr>
              <p:cNvGrpSpPr/>
              <p:nvPr/>
            </p:nvGrpSpPr>
            <p:grpSpPr>
              <a:xfrm>
                <a:off x="6096000" y="4381717"/>
                <a:ext cx="645123" cy="1615827"/>
                <a:chOff x="6096000" y="4381717"/>
                <a:chExt cx="645123" cy="1615827"/>
              </a:xfrm>
            </p:grpSpPr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14FC8C8-6C25-BA6B-C117-FFE1F1F704E0}"/>
                    </a:ext>
                  </a:extLst>
                </p:cNvPr>
                <p:cNvSpPr txBox="1"/>
                <p:nvPr/>
              </p:nvSpPr>
              <p:spPr>
                <a:xfrm>
                  <a:off x="6096000" y="4381717"/>
                  <a:ext cx="497589" cy="16158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F8B1C000-6B04-DC1E-DF5A-4C32AD3C0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46055" y="486711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CDA3B91E-FF30-0564-4C1A-81EF332C22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5994" y="465340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2C307371-AA8B-7184-30B2-BCE7380F3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5933" y="451262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AF66DAA2-F3E5-06DD-8C55-2E39A2B07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5994" y="516860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6BC0BE30-A0E1-EB77-A399-36724B40E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5933" y="540714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67CCD56B-4DDB-6824-BB28-E6FA498908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5994" y="5665562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87808AEB-69A1-3422-6B53-A7E29F80C0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5994" y="581464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84FBB582-BE4E-ED25-FB44-94B62C36D106}"/>
                </a:ext>
              </a:extLst>
            </p:cNvPr>
            <p:cNvSpPr txBox="1"/>
            <p:nvPr/>
          </p:nvSpPr>
          <p:spPr>
            <a:xfrm>
              <a:off x="5369010" y="4195895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A8363C2-226B-B580-3812-CF0DC90B2CE6}"/>
                </a:ext>
              </a:extLst>
            </p:cNvPr>
            <p:cNvSpPr/>
            <p:nvPr/>
          </p:nvSpPr>
          <p:spPr>
            <a:xfrm>
              <a:off x="7763902" y="4549037"/>
              <a:ext cx="1469550" cy="28138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A120C87-F6A5-F160-2542-7F015E5FFE62}"/>
                </a:ext>
              </a:extLst>
            </p:cNvPr>
            <p:cNvSpPr/>
            <p:nvPr/>
          </p:nvSpPr>
          <p:spPr>
            <a:xfrm>
              <a:off x="7752357" y="5098748"/>
              <a:ext cx="1469550" cy="28138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669312" y="1652957"/>
            <a:ext cx="73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TRIF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8B17913-BC27-FE98-3D7B-7A59561624B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8303" y="226312"/>
            <a:ext cx="12458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27493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/>
                <a:ea typeface="微软雅黑"/>
              </a:rPr>
              <a:t>Fig. 7d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31FC41-96BF-30ED-AF52-47510E7A7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7" y="1714500"/>
            <a:ext cx="3551358" cy="3429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19369" y="3951007"/>
            <a:ext cx="905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TLR4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D4FB274-83D8-6E75-FE58-D7F89B6C1B33}"/>
              </a:ext>
            </a:extLst>
          </p:cNvPr>
          <p:cNvGrpSpPr/>
          <p:nvPr/>
        </p:nvGrpSpPr>
        <p:grpSpPr>
          <a:xfrm>
            <a:off x="5382107" y="1419351"/>
            <a:ext cx="6062346" cy="1378777"/>
            <a:chOff x="5382107" y="1419351"/>
            <a:chExt cx="6062346" cy="137877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2C63DBB-E0F5-6BEB-DA51-68D5489C050E}"/>
                </a:ext>
              </a:extLst>
            </p:cNvPr>
            <p:cNvGrpSpPr/>
            <p:nvPr/>
          </p:nvGrpSpPr>
          <p:grpSpPr>
            <a:xfrm>
              <a:off x="5437532" y="1640695"/>
              <a:ext cx="6006921" cy="1157433"/>
              <a:chOff x="5437532" y="1640695"/>
              <a:chExt cx="6006921" cy="1157433"/>
            </a:xfrm>
          </p:grpSpPr>
          <p:pic>
            <p:nvPicPr>
              <p:cNvPr id="8" name="图片 7" descr="图片包含 室内, 物体, 小, 照片&#10;&#10;AI 生成的内容可能不正确。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78" t="43107" r="16922" b="40720"/>
              <a:stretch>
                <a:fillRect/>
              </a:stretch>
            </p:blipFill>
            <p:spPr>
              <a:xfrm>
                <a:off x="5792893" y="1640695"/>
                <a:ext cx="5651560" cy="1138774"/>
              </a:xfrm>
              <a:prstGeom prst="rect">
                <a:avLst/>
              </a:prstGeom>
            </p:spPr>
          </p:pic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AEA79D7-8EE8-CC1D-D0E2-28D99351D43C}"/>
                  </a:ext>
                </a:extLst>
              </p:cNvPr>
              <p:cNvGrpSpPr/>
              <p:nvPr/>
            </p:nvGrpSpPr>
            <p:grpSpPr>
              <a:xfrm>
                <a:off x="5437532" y="1674744"/>
                <a:ext cx="658468" cy="1123384"/>
                <a:chOff x="5437532" y="1674744"/>
                <a:chExt cx="658468" cy="1123384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437BB7D3-29C5-B515-35CA-F2649E988B87}"/>
                    </a:ext>
                  </a:extLst>
                </p:cNvPr>
                <p:cNvSpPr txBox="1"/>
                <p:nvPr/>
              </p:nvSpPr>
              <p:spPr>
                <a:xfrm>
                  <a:off x="5437532" y="1674744"/>
                  <a:ext cx="658468" cy="11233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3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fontAlgn="auto">
                    <a:lnSpc>
                      <a:spcPct val="100000"/>
                    </a:lnSpc>
                  </a:pPr>
                  <a:endPara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DFD1F410-06C4-91BB-3737-BF9E51ED7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6603" y="266799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0053C39D-1212-753B-71BE-621603317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6603" y="2313500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A9DF8175-200C-7C22-1691-14DE2AD21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6603" y="2104778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FBE0FB01-D8EE-1ECC-32D9-B717E6BFE1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6603" y="1806604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945A99B-1A5F-67A6-D1D5-5ED096DE75E9}"/>
                </a:ext>
              </a:extLst>
            </p:cNvPr>
            <p:cNvSpPr txBox="1"/>
            <p:nvPr/>
          </p:nvSpPr>
          <p:spPr>
            <a:xfrm>
              <a:off x="5382107" y="1419351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E43BE42-DC50-2DFE-8034-0DB76B353FC7}"/>
                </a:ext>
              </a:extLst>
            </p:cNvPr>
            <p:cNvSpPr/>
            <p:nvPr/>
          </p:nvSpPr>
          <p:spPr>
            <a:xfrm>
              <a:off x="7653574" y="1900036"/>
              <a:ext cx="1530183" cy="28657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2D63A17-D1BF-6B81-F991-78472340DBE2}"/>
              </a:ext>
            </a:extLst>
          </p:cNvPr>
          <p:cNvGrpSpPr/>
          <p:nvPr/>
        </p:nvGrpSpPr>
        <p:grpSpPr>
          <a:xfrm>
            <a:off x="5399432" y="3735595"/>
            <a:ext cx="5633003" cy="1904485"/>
            <a:chOff x="5399432" y="3735595"/>
            <a:chExt cx="5633003" cy="1904485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2AECC22-DA8F-FA06-4F15-E38352866B00}"/>
                </a:ext>
              </a:extLst>
            </p:cNvPr>
            <p:cNvGrpSpPr/>
            <p:nvPr/>
          </p:nvGrpSpPr>
          <p:grpSpPr>
            <a:xfrm>
              <a:off x="5399432" y="3962698"/>
              <a:ext cx="5633003" cy="1677382"/>
              <a:chOff x="5399432" y="3962698"/>
              <a:chExt cx="5633003" cy="167738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76FD001-9EEF-059C-D364-A83BEF3ED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" t="16263" r="1780" b="13858"/>
              <a:stretch>
                <a:fillRect/>
              </a:stretch>
            </p:blipFill>
            <p:spPr>
              <a:xfrm>
                <a:off x="5879456" y="4052249"/>
                <a:ext cx="5152979" cy="1527138"/>
              </a:xfrm>
              <a:prstGeom prst="rect">
                <a:avLst/>
              </a:prstGeom>
            </p:spPr>
          </p:pic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6544F93A-DAAC-EC07-9100-2ABEDF914B71}"/>
                  </a:ext>
                </a:extLst>
              </p:cNvPr>
              <p:cNvGrpSpPr/>
              <p:nvPr/>
            </p:nvGrpSpPr>
            <p:grpSpPr>
              <a:xfrm>
                <a:off x="5399432" y="3962698"/>
                <a:ext cx="700218" cy="1677382"/>
                <a:chOff x="5399432" y="3962698"/>
                <a:chExt cx="700218" cy="1677382"/>
              </a:xfrm>
            </p:grpSpPr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D42826FE-FCAC-5216-D2EF-DF29A4D40C08}"/>
                    </a:ext>
                  </a:extLst>
                </p:cNvPr>
                <p:cNvSpPr txBox="1"/>
                <p:nvPr/>
              </p:nvSpPr>
              <p:spPr>
                <a:xfrm>
                  <a:off x="5399432" y="3962698"/>
                  <a:ext cx="582361" cy="1677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72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  <a:p>
                  <a:pPr indent="0" algn="ctr" fontAlgn="auto">
                    <a:lnSpc>
                      <a:spcPct val="100000"/>
                    </a:lnSpc>
                  </a:pPr>
                  <a:endPara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0" algn="ctr" fontAlgn="auto">
                    <a:lnSpc>
                      <a:spcPct val="100000"/>
                    </a:lnSpc>
                  </a:pPr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E4C4FBF1-4126-45B7-B7DB-199A779F9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2832" y="464919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5DFD063C-C197-3852-C40C-769E2357C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92893" y="4871169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4EA5ABC4-592F-FD90-42C0-85191552AC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92893" y="5124617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63A48C24-6B44-F3FF-0224-086155D945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92893" y="539794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6E789D2-80AE-9D24-3862-3B2FE33EDB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0810" y="445372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926CE8B1-0C86-1B9A-48D8-DC3B00CA0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0810" y="4225125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69691693-9FF3-F594-2976-F8A5EF2E8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4460" y="4135673"/>
                  <a:ext cx="27519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0358A99-115A-2D02-CD1D-0D78D90BD2A1}"/>
                </a:ext>
              </a:extLst>
            </p:cNvPr>
            <p:cNvSpPr txBox="1"/>
            <p:nvPr/>
          </p:nvSpPr>
          <p:spPr>
            <a:xfrm>
              <a:off x="5434180" y="3735595"/>
              <a:ext cx="522605" cy="391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KDa</a:t>
              </a:r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F96C4C-0E52-7431-643F-C0EAB882F0FE}"/>
                </a:ext>
              </a:extLst>
            </p:cNvPr>
            <p:cNvSpPr/>
            <p:nvPr/>
          </p:nvSpPr>
          <p:spPr>
            <a:xfrm>
              <a:off x="6123392" y="5000212"/>
              <a:ext cx="1450226" cy="287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5705DCF-BFE8-F3C1-CEDE-007009A50DB3}"/>
                </a:ext>
              </a:extLst>
            </p:cNvPr>
            <p:cNvSpPr/>
            <p:nvPr/>
          </p:nvSpPr>
          <p:spPr>
            <a:xfrm>
              <a:off x="6123392" y="4382537"/>
              <a:ext cx="1450226" cy="287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59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397</Words>
  <Application>Microsoft Office PowerPoint</Application>
  <PresentationFormat>宽屏</PresentationFormat>
  <Paragraphs>451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梦洁 唐</dc:creator>
  <cp:lastModifiedBy>梦洁 唐</cp:lastModifiedBy>
  <cp:revision>34</cp:revision>
  <dcterms:created xsi:type="dcterms:W3CDTF">2025-10-18T08:47:00Z</dcterms:created>
  <dcterms:modified xsi:type="dcterms:W3CDTF">2026-04-17T07:28:04Z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C66426C78A7B4EBFB77994DFCD918CB5_13</vt:lpwstr>
  </property>
  <property fmtid="{D5CDD505-2E9C-101B-9397-08002B2CF9AE}" pid="3" name="KSOProductBuildVer">
    <vt:lpwstr>2052-12.1.0.23125</vt:lpwstr>
  </property>
</Properties>
</file>