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hang Sen" userId="40855a2928573d48" providerId="LiveId" clId="{9CD4035B-BF4B-4C72-BA60-6A51626D5532}"/>
    <pc:docChg chg="modSld">
      <pc:chgData name="Zhang Sen" userId="40855a2928573d48" providerId="LiveId" clId="{9CD4035B-BF4B-4C72-BA60-6A51626D5532}" dt="2020-12-24T07:50:32.579" v="0" actId="1076"/>
      <pc:docMkLst>
        <pc:docMk/>
      </pc:docMkLst>
      <pc:sldChg chg="modSp mod">
        <pc:chgData name="Zhang Sen" userId="40855a2928573d48" providerId="LiveId" clId="{9CD4035B-BF4B-4C72-BA60-6A51626D5532}" dt="2020-12-24T07:50:32.579" v="0" actId="1076"/>
        <pc:sldMkLst>
          <pc:docMk/>
          <pc:sldMk cId="4215651593" sldId="256"/>
        </pc:sldMkLst>
        <pc:picChg chg="mod">
          <ac:chgData name="Zhang Sen" userId="40855a2928573d48" providerId="LiveId" clId="{9CD4035B-BF4B-4C72-BA60-6A51626D5532}" dt="2020-12-24T07:50:32.579" v="0" actId="1076"/>
          <ac:picMkLst>
            <pc:docMk/>
            <pc:sldMk cId="4215651593" sldId="256"/>
            <ac:picMk id="4" creationId="{3DF6FA72-C1E2-48D7-A21E-A7D9A8DDCD79}"/>
          </ac:picMkLst>
        </pc:picChg>
      </pc:sldChg>
    </pc:docChg>
  </pc:docChgLst>
  <pc:docChgLst>
    <pc:chgData name="zhang sen" userId="40855a2928573d48" providerId="LiveId" clId="{9CD4035B-BF4B-4C72-BA60-6A51626D5532}"/>
    <pc:docChg chg="modSld">
      <pc:chgData name="zhang sen" userId="40855a2928573d48" providerId="LiveId" clId="{9CD4035B-BF4B-4C72-BA60-6A51626D5532}" dt="2020-05-21T04:03:36.971" v="16" actId="1076"/>
      <pc:docMkLst>
        <pc:docMk/>
      </pc:docMkLst>
      <pc:sldChg chg="modSp mod">
        <pc:chgData name="zhang sen" userId="40855a2928573d48" providerId="LiveId" clId="{9CD4035B-BF4B-4C72-BA60-6A51626D5532}" dt="2020-05-21T04:03:36.971" v="16" actId="1076"/>
        <pc:sldMkLst>
          <pc:docMk/>
          <pc:sldMk cId="4215651593" sldId="256"/>
        </pc:sldMkLst>
        <pc:spChg chg="mod">
          <ac:chgData name="zhang sen" userId="40855a2928573d48" providerId="LiveId" clId="{9CD4035B-BF4B-4C72-BA60-6A51626D5532}" dt="2020-05-21T04:02:41.642" v="3" actId="1076"/>
          <ac:spMkLst>
            <pc:docMk/>
            <pc:sldMk cId="4215651593" sldId="256"/>
            <ac:spMk id="6" creationId="{EDAC7A83-399F-408F-A60F-76983396354B}"/>
          </ac:spMkLst>
        </pc:spChg>
        <pc:spChg chg="mod">
          <ac:chgData name="zhang sen" userId="40855a2928573d48" providerId="LiveId" clId="{9CD4035B-BF4B-4C72-BA60-6A51626D5532}" dt="2020-05-21T04:02:44.915" v="4" actId="1076"/>
          <ac:spMkLst>
            <pc:docMk/>
            <pc:sldMk cId="4215651593" sldId="256"/>
            <ac:spMk id="9" creationId="{E097D939-96D1-4892-B421-6AF9B10CE0FC}"/>
          </ac:spMkLst>
        </pc:spChg>
        <pc:spChg chg="mod">
          <ac:chgData name="zhang sen" userId="40855a2928573d48" providerId="LiveId" clId="{9CD4035B-BF4B-4C72-BA60-6A51626D5532}" dt="2020-05-21T04:03:30.779" v="14" actId="1076"/>
          <ac:spMkLst>
            <pc:docMk/>
            <pc:sldMk cId="4215651593" sldId="256"/>
            <ac:spMk id="13" creationId="{14CF16F6-F4B0-4F9E-9B31-6459A80B3F09}"/>
          </ac:spMkLst>
        </pc:spChg>
        <pc:spChg chg="mod">
          <ac:chgData name="zhang sen" userId="40855a2928573d48" providerId="LiveId" clId="{9CD4035B-BF4B-4C72-BA60-6A51626D5532}" dt="2020-05-21T04:03:33.604" v="15" actId="1076"/>
          <ac:spMkLst>
            <pc:docMk/>
            <pc:sldMk cId="4215651593" sldId="256"/>
            <ac:spMk id="15" creationId="{FCBF8357-8DD6-4068-BEA4-5BF0EF17BAE5}"/>
          </ac:spMkLst>
        </pc:spChg>
        <pc:spChg chg="mod">
          <ac:chgData name="zhang sen" userId="40855a2928573d48" providerId="LiveId" clId="{9CD4035B-BF4B-4C72-BA60-6A51626D5532}" dt="2020-05-21T04:03:36.971" v="16" actId="1076"/>
          <ac:spMkLst>
            <pc:docMk/>
            <pc:sldMk cId="4215651593" sldId="256"/>
            <ac:spMk id="17" creationId="{55A0E6CA-1249-4DBF-869A-A62CEF9ED9F6}"/>
          </ac:spMkLst>
        </pc:spChg>
        <pc:picChg chg="mod">
          <ac:chgData name="zhang sen" userId="40855a2928573d48" providerId="LiveId" clId="{9CD4035B-BF4B-4C72-BA60-6A51626D5532}" dt="2020-05-21T04:02:39.147" v="2" actId="1076"/>
          <ac:picMkLst>
            <pc:docMk/>
            <pc:sldMk cId="4215651593" sldId="256"/>
            <ac:picMk id="4" creationId="{3DF6FA72-C1E2-48D7-A21E-A7D9A8DDCD79}"/>
          </ac:picMkLst>
        </pc:picChg>
        <pc:picChg chg="mod">
          <ac:chgData name="zhang sen" userId="40855a2928573d48" providerId="LiveId" clId="{9CD4035B-BF4B-4C72-BA60-6A51626D5532}" dt="2020-05-21T04:02:46.604" v="5" actId="1076"/>
          <ac:picMkLst>
            <pc:docMk/>
            <pc:sldMk cId="4215651593" sldId="256"/>
            <ac:picMk id="8" creationId="{D4C29C51-9B51-432F-A841-502B65FABF0A}"/>
          </ac:picMkLst>
        </pc:picChg>
        <pc:picChg chg="mod">
          <ac:chgData name="zhang sen" userId="40855a2928573d48" providerId="LiveId" clId="{9CD4035B-BF4B-4C72-BA60-6A51626D5532}" dt="2020-05-21T04:02:33.342" v="0" actId="14100"/>
          <ac:picMkLst>
            <pc:docMk/>
            <pc:sldMk cId="4215651593" sldId="256"/>
            <ac:picMk id="12" creationId="{0E9F51FC-E0B8-4422-9856-068620001720}"/>
          </ac:picMkLst>
        </pc:picChg>
        <pc:picChg chg="mod">
          <ac:chgData name="zhang sen" userId="40855a2928573d48" providerId="LiveId" clId="{9CD4035B-BF4B-4C72-BA60-6A51626D5532}" dt="2020-05-21T04:02:54.388" v="7" actId="14100"/>
          <ac:picMkLst>
            <pc:docMk/>
            <pc:sldMk cId="4215651593" sldId="256"/>
            <ac:picMk id="14" creationId="{A5CB728A-7A99-43A0-BA2E-551955EE4B1B}"/>
          </ac:picMkLst>
        </pc:picChg>
        <pc:picChg chg="mod">
          <ac:chgData name="zhang sen" userId="40855a2928573d48" providerId="LiveId" clId="{9CD4035B-BF4B-4C72-BA60-6A51626D5532}" dt="2020-05-21T04:03:15.971" v="12" actId="14100"/>
          <ac:picMkLst>
            <pc:docMk/>
            <pc:sldMk cId="4215651593" sldId="256"/>
            <ac:picMk id="16" creationId="{C8E04BBC-CCED-47B0-A276-F97629704D3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F87CF-8931-43EB-8004-F5908388F018}" type="datetimeFigureOut">
              <a:rPr lang="zh-CN" altLang="en-US" smtClean="0"/>
              <a:t>2021/8/13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59B00-0DD9-4855-99A0-A1D3787A1C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945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59B00-0DD9-4855-99A0-A1D3787A1CE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552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1E85E5-CF91-4D79-A45E-B958EA4EA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DDDFE3E-34DF-4615-8080-D753ED78F1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55D352-570D-42C1-BAA5-B51A2AB45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FC85-E468-4572-AA4E-12E23122F49D}" type="datetimeFigureOut">
              <a:rPr lang="zh-CN" altLang="en-US" smtClean="0"/>
              <a:t>2021/8/13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1C50D5-07A9-413B-9A3B-8C7025046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33F2170-7E19-4F3E-86C5-DC77720FF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9353-0063-4C2A-AEF7-5FD0185D69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124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980678-D5C0-492A-B141-17DEC0DC9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8A3F2B-AA03-4B3B-8148-ABD0E6654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142C81-8577-48C3-9881-B7E0D3C90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FC85-E468-4572-AA4E-12E23122F49D}" type="datetimeFigureOut">
              <a:rPr lang="zh-CN" altLang="en-US" smtClean="0"/>
              <a:t>2021/8/13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F92905-060F-42DD-ABFC-A72D0BFB7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A70EFF-2000-4B4F-A5A1-48F9485D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9353-0063-4C2A-AEF7-5FD0185D69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322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42405D-578F-458E-80C5-CDA848CDD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B801438-BE50-4039-8922-C002A7834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74DB8D-53A9-4795-8ECF-A0D0F6433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FC85-E468-4572-AA4E-12E23122F49D}" type="datetimeFigureOut">
              <a:rPr lang="zh-CN" altLang="en-US" smtClean="0"/>
              <a:t>2021/8/13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6EC9EC-8F78-4B73-B3C6-08820B69D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1E5388-2FFF-4F3E-9B8D-6867D1CC3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9353-0063-4C2A-AEF7-5FD0185D69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68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DEF79A-A2A3-47F5-B81C-259B10556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F5AF5A-C363-4C1D-BD82-33DD6C8F0B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15A3706-EDEA-4400-9564-DA0A603E0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C2BC508-F104-418E-97F1-61A5100CC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FC85-E468-4572-AA4E-12E23122F49D}" type="datetimeFigureOut">
              <a:rPr lang="zh-CN" altLang="en-US" smtClean="0"/>
              <a:t>2021/8/13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4D678B-A6CA-48D7-8937-5AD5C4D29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FBFC091-FD59-448B-AFC8-0D7A227BA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9353-0063-4C2A-AEF7-5FD0185D69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929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E38F4-1F4F-4782-ADB3-7E56429D1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CF8132-56DA-494F-BFB2-BFCB3EC43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67435EA-B7D9-409F-9B90-33A29E111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EA987DE-FD77-4808-8EC6-E33E6B7AEA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32A8B53-C60E-45CF-A3BD-82F152DA78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81DB102-AA2D-462A-AD9A-BAB603E4F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FC85-E468-4572-AA4E-12E23122F49D}" type="datetimeFigureOut">
              <a:rPr lang="zh-CN" altLang="en-US" smtClean="0"/>
              <a:t>2021/8/13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87D706B-8AE3-4EC2-853C-83D1D5D06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8B6009E-0446-4639-937F-9248C83E6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9353-0063-4C2A-AEF7-5FD0185D69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71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61B456-9C27-4941-85B5-B03DF42FE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210C5FD-CE15-4990-8B7B-F84B4B5C3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FC85-E468-4572-AA4E-12E23122F49D}" type="datetimeFigureOut">
              <a:rPr lang="zh-CN" altLang="en-US" smtClean="0"/>
              <a:t>2021/8/13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373B225-8903-4FDB-AE81-0D50517D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82504F5-8148-42CE-805D-6EE0D1770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9353-0063-4C2A-AEF7-5FD0185D69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054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FB6F208-9C99-4F10-AD86-D463D06B4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FC85-E468-4572-AA4E-12E23122F49D}" type="datetimeFigureOut">
              <a:rPr lang="zh-CN" altLang="en-US" smtClean="0"/>
              <a:t>2021/8/13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DBADEFC-3FD6-46A3-8933-35925A303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8299B14-0D14-4A36-882E-D8E3DEACB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9353-0063-4C2A-AEF7-5FD0185D69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33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103C4B-A3A2-4FA0-BC71-2D749E3B0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721053-7B4A-45E9-90B5-F06D17B0C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266546-44D0-4A2D-BF81-894C73713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3F7234E-97FF-4C7A-B46D-516186933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FC85-E468-4572-AA4E-12E23122F49D}" type="datetimeFigureOut">
              <a:rPr lang="zh-CN" altLang="en-US" smtClean="0"/>
              <a:t>2021/8/13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CA06DF4-5D0B-4639-A672-4ADE30608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CB1974A-1162-45AE-9B5D-D35CD733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9353-0063-4C2A-AEF7-5FD0185D69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315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FFD31F-999D-421A-AECB-B8720F305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2CA619C-13A9-47F1-AC01-F67D531F21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598A71A-425C-4EED-8D49-03A9197A9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D63AD2-47EE-4D6F-BBF1-1B9A4462D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FC85-E468-4572-AA4E-12E23122F49D}" type="datetimeFigureOut">
              <a:rPr lang="zh-CN" altLang="en-US" smtClean="0"/>
              <a:t>2021/8/13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3EC37D1-3B2E-484B-93C8-7AC89E690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3D5CA6E-6A94-4913-988D-CE619461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9353-0063-4C2A-AEF7-5FD0185D69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403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6651CE-D975-4FF2-B20F-AB7166A32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751F542-B841-44E5-8EB5-9D471F7D0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8CCBFD-E636-43C9-9802-64B2195C2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FC85-E468-4572-AA4E-12E23122F49D}" type="datetimeFigureOut">
              <a:rPr lang="zh-CN" altLang="en-US" smtClean="0"/>
              <a:t>2021/8/13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066A68-B009-47C6-9864-6DAAC790B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2FE084-EF5C-4C25-8F13-055B6CBEA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9353-0063-4C2A-AEF7-5FD0185D69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33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DB8693C-3D81-401D-89C6-25D57C6942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C075528-4A6F-4412-92E8-A90242D74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E17F6B-8A6D-4D47-A946-08A3872EF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FC85-E468-4572-AA4E-12E23122F49D}" type="datetimeFigureOut">
              <a:rPr lang="zh-CN" altLang="en-US" smtClean="0"/>
              <a:t>2021/8/13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2BD27A-7E6B-41BE-956A-E6258077D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E47194-1E64-4215-BF74-84A61967B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89353-0063-4C2A-AEF7-5FD0185D69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870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358C50C-8E50-4BAE-811E-97B46B20E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3470C0F-0E47-4A48-B459-833807140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868C71-06EA-4DC4-A6CF-314DA5749C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CFC85-E468-4572-AA4E-12E23122F49D}" type="datetimeFigureOut">
              <a:rPr lang="zh-CN" altLang="en-US" smtClean="0"/>
              <a:t>2021/8/13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BC41C1B-1651-4680-9E17-E97A2C231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96E267-7929-4DDE-B297-E7650E6E4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89353-0063-4C2A-AEF7-5FD0185D69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5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DF6FA72-C1E2-48D7-A21E-A7D9A8DDC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91" y="589012"/>
            <a:ext cx="3867627" cy="259547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DAC7A83-399F-408F-A60F-76983396354B}"/>
              </a:ext>
            </a:extLst>
          </p:cNvPr>
          <p:cNvSpPr txBox="1"/>
          <p:nvPr/>
        </p:nvSpPr>
        <p:spPr>
          <a:xfrm>
            <a:off x="1340574" y="30468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Phylum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 descr="手机屏幕截图&#10;&#10;描述已自动生成">
            <a:extLst>
              <a:ext uri="{FF2B5EF4-FFF2-40B4-BE49-F238E27FC236}">
                <a16:creationId xmlns:a16="http://schemas.microsoft.com/office/drawing/2014/main" id="{D4C29C51-9B51-432F-A841-502B65FABF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136" y="783453"/>
            <a:ext cx="4233805" cy="248054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097D939-96D1-4892-B421-6AF9B10CE0FC}"/>
              </a:ext>
            </a:extLst>
          </p:cNvPr>
          <p:cNvSpPr txBox="1"/>
          <p:nvPr/>
        </p:nvSpPr>
        <p:spPr>
          <a:xfrm>
            <a:off x="5376958" y="30468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C39CD7C-13FD-4346-A963-0BEAF14F19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9559" y="771002"/>
            <a:ext cx="3691617" cy="241348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9CAF069-DCC4-4293-A2CF-5F9B4237C6BD}"/>
              </a:ext>
            </a:extLst>
          </p:cNvPr>
          <p:cNvSpPr txBox="1"/>
          <p:nvPr/>
        </p:nvSpPr>
        <p:spPr>
          <a:xfrm>
            <a:off x="9709039" y="309856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Order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E9F51FC-E0B8-4422-9856-0686200017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4218991"/>
            <a:ext cx="3808263" cy="249807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14CF16F6-F4B0-4F9E-9B31-6459A80B3F09}"/>
              </a:ext>
            </a:extLst>
          </p:cNvPr>
          <p:cNvSpPr txBox="1"/>
          <p:nvPr/>
        </p:nvSpPr>
        <p:spPr>
          <a:xfrm>
            <a:off x="1340574" y="3705476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5CB728A-7A99-43A0-BA2E-551955EE4B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3150" y="4074808"/>
            <a:ext cx="4836293" cy="2714236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FCBF8357-8DD6-4068-BEA4-5BF0EF17BAE5}"/>
              </a:ext>
            </a:extLst>
          </p:cNvPr>
          <p:cNvSpPr txBox="1"/>
          <p:nvPr/>
        </p:nvSpPr>
        <p:spPr>
          <a:xfrm>
            <a:off x="5376958" y="3594000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Genus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651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</Words>
  <Application>Microsoft Office PowerPoint</Application>
  <PresentationFormat>宽屏</PresentationFormat>
  <Paragraphs>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sen</dc:creator>
  <cp:lastModifiedBy>Zhang Sen</cp:lastModifiedBy>
  <cp:revision>2</cp:revision>
  <dcterms:created xsi:type="dcterms:W3CDTF">2020-05-18T10:18:55Z</dcterms:created>
  <dcterms:modified xsi:type="dcterms:W3CDTF">2021-08-13T04:48:11Z</dcterms:modified>
</cp:coreProperties>
</file>