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g Sen" userId="40855a2928573d48" providerId="LiveId" clId="{60CEB0FE-84F2-41F3-919A-F0B4A19BBEB7}"/>
    <pc:docChg chg="modSld">
      <pc:chgData name="Zhang Sen" userId="40855a2928573d48" providerId="LiveId" clId="{60CEB0FE-84F2-41F3-919A-F0B4A19BBEB7}" dt="2021-09-23T07:35:05.731" v="6" actId="20577"/>
      <pc:docMkLst>
        <pc:docMk/>
      </pc:docMkLst>
      <pc:sldChg chg="modSp mod">
        <pc:chgData name="Zhang Sen" userId="40855a2928573d48" providerId="LiveId" clId="{60CEB0FE-84F2-41F3-919A-F0B4A19BBEB7}" dt="2021-09-23T07:35:05.731" v="6" actId="20577"/>
        <pc:sldMkLst>
          <pc:docMk/>
          <pc:sldMk cId="3587331490" sldId="257"/>
        </pc:sldMkLst>
        <pc:spChg chg="mod">
          <ac:chgData name="Zhang Sen" userId="40855a2928573d48" providerId="LiveId" clId="{60CEB0FE-84F2-41F3-919A-F0B4A19BBEB7}" dt="2021-09-23T07:35:05.731" v="6" actId="20577"/>
          <ac:spMkLst>
            <pc:docMk/>
            <pc:sldMk cId="3587331490" sldId="257"/>
            <ac:spMk id="103" creationId="{5CBF8F6B-D79A-44FA-BC99-E53347F3B6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A7C10-6D93-49A7-8EEE-B26A28A24164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4FDFA-7075-4E8C-BB52-64D47C86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6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9CE010-D7FC-45E1-AD50-0F5D6E3C41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43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0AE1E-AE2D-486E-BAFF-D06F3FF2D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C3F4D50-7F0E-4D16-BA93-50565FE27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9C22CD-9459-44B8-84D5-6810D46DD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0FE858-7E92-411C-885B-23413AD5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D61CC3-48BD-442B-8BA2-782E40FF4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009186-B7C8-47D5-8370-59C229B54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51B6E4-EC48-4727-8A55-291924491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C57936-47B4-4C6C-B792-48C6A30E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B44EF4-1537-495D-958F-A923C019A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643EEE-BB32-4BE7-BBB7-3F92132D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72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D24D56-B7CE-4F18-B991-91E2198C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CCA4394-40DD-42CD-9B9C-026F95054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BB8275-59A9-4BB1-965C-F0969E2D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71550F-BCC1-4FCC-BAEA-E2BF8FF02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1CEDF9-486D-4063-8F54-CBCB600BF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3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B7D9A7-F1E9-451B-BFFD-A37FDC8A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F264CC-28B3-4B2A-BDF6-AC942CDDD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6E2297-3B6C-4778-AF65-733F01C90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2CFAED-1072-4271-9C21-E652D4514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2ADDB3-A645-418C-8C9C-EEFF01297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C68298-8A62-4648-81E1-DD2F08F2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04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C8C62-F001-4B9E-B81A-4DFA7321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3EF724-5ACC-4B05-800B-92D4ACD39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04795A-2E25-4E05-B4E3-DEBA15C38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0720E5F-F402-4B56-B87A-C93D78777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19229F-4556-412F-8CC9-0CFDEE0675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658558E-AAAC-4DDF-9E0F-1C1E89603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3071AB5-2699-40D7-AEF5-987A7B98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C592A6F-3FBD-4C3A-8CB2-86EE8BD3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267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C37BFF-D50F-4D00-BA48-C9B1FFF8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960532F-E785-4EAE-B4A1-C1AE80E0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054D799-1EC8-4EC0-BFDD-D28BC043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6538D55-8124-46E1-91AB-9A58CE74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34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899478-2597-49CE-94A9-5273134CF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CE898F-EAC2-44A4-81E2-754FD9C0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20C9B7-1BB4-4B92-A460-201FBFCC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14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D4C68B-DED0-45C6-A97A-83339FCB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56359-16EA-405B-BC93-2F55803C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CFBE84F-2ACB-4F65-8EC1-E0DA27365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32F515-EF13-4807-B418-199EA7032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617657-B328-4BAB-BD20-F9132EB7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D9D871-7E39-43D7-86D4-BFE8F1BF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C38E92-01F4-46B1-9D73-241BA325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564D16C-BA81-41D6-9B6E-B22969AC8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5AD12D-C4CF-4CC4-8ACF-36223E745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033D29-5858-4F3C-B73B-19E3F0365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6E843C-C5FA-4B6F-855A-B85E3804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CB196A-3BEE-41F5-BD21-6F6C6140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79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65542-8542-4213-A6A8-F842687F3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F94C01-35D5-4110-B48A-A37133F2A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8D3E9B-8652-4468-9C50-9C9BC280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7BA9E0-7883-4520-835B-61AF52CF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8ACBA1-D74D-4700-A521-B97F7BD2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2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C0126D6-0471-45A1-90E2-024ED3442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F28053-67B9-49E2-AE32-F2B3C0C8C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0661EA-90FF-4B6B-BDBC-0313C0670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68F452-D82F-406C-98F3-F9135B6B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A75B64-4CAF-476F-BDC7-210B3C1D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41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A256664-2EB1-49FB-B4CD-2B076C9C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400E95-3F0C-4E56-930C-DA2E0C501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0CC31D-365E-4D12-9F56-F464EB486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2C15-2D65-409F-80D3-B874A0168EDF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A6F22D-41D2-4FF2-BFF6-3AA148CC7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8B8181-BE48-4ADF-9A86-6335F59AA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FAAA4-1E04-45F2-8EB3-4616BDD948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7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F8483B6-2BB4-4D26-97D5-AFAB5E1F5A8A}"/>
              </a:ext>
            </a:extLst>
          </p:cNvPr>
          <p:cNvSpPr txBox="1"/>
          <p:nvPr/>
        </p:nvSpPr>
        <p:spPr>
          <a:xfrm>
            <a:off x="8395536" y="4457679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92.7%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A73C6E-D095-459D-A566-9368D5A65CF1}"/>
              </a:ext>
            </a:extLst>
          </p:cNvPr>
          <p:cNvSpPr txBox="1"/>
          <p:nvPr/>
        </p:nvSpPr>
        <p:spPr>
          <a:xfrm>
            <a:off x="10743114" y="4520509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89.7%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8" name="图片 107">
            <a:extLst>
              <a:ext uri="{FF2B5EF4-FFF2-40B4-BE49-F238E27FC236}">
                <a16:creationId xmlns:a16="http://schemas.microsoft.com/office/drawing/2014/main" id="{173B34AD-AFD0-4BCE-B55F-8CD88115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674" y="1615412"/>
            <a:ext cx="1409945" cy="1179854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A423571E-99BA-4320-8847-FED3F0C3C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674" y="2816757"/>
            <a:ext cx="1409945" cy="1179854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CE5EF2F6-AEDB-4430-AD3C-CD76FBB1F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677" y="418707"/>
            <a:ext cx="1409945" cy="1179854"/>
          </a:xfrm>
          <a:prstGeom prst="rect">
            <a:avLst/>
          </a:prstGeom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8353E591-F905-4835-A512-DB86849BA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950" y="418707"/>
            <a:ext cx="1409945" cy="1179854"/>
          </a:xfrm>
          <a:prstGeom prst="rect">
            <a:avLst/>
          </a:prstGeom>
        </p:spPr>
      </p:pic>
      <p:sp>
        <p:nvSpPr>
          <p:cNvPr id="112" name="文本框 111">
            <a:extLst>
              <a:ext uri="{FF2B5EF4-FFF2-40B4-BE49-F238E27FC236}">
                <a16:creationId xmlns:a16="http://schemas.microsoft.com/office/drawing/2014/main" id="{D6358D74-DA94-4FE9-80B5-0EB23F6AAA2F}"/>
              </a:ext>
            </a:extLst>
          </p:cNvPr>
          <p:cNvSpPr txBox="1"/>
          <p:nvPr/>
        </p:nvSpPr>
        <p:spPr>
          <a:xfrm>
            <a:off x="7707141" y="133719"/>
            <a:ext cx="753308" cy="2943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39A068E3-BC7A-4D8C-A39D-BB0FE9961A74}"/>
              </a:ext>
            </a:extLst>
          </p:cNvPr>
          <p:cNvSpPr txBox="1"/>
          <p:nvPr/>
        </p:nvSpPr>
        <p:spPr>
          <a:xfrm>
            <a:off x="8745367" y="118227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Antibiotics-treated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BB89E876-410A-4B76-B010-AAD03C49BD06}"/>
              </a:ext>
            </a:extLst>
          </p:cNvPr>
          <p:cNvSpPr txBox="1"/>
          <p:nvPr/>
        </p:nvSpPr>
        <p:spPr>
          <a:xfrm>
            <a:off x="10218101" y="854745"/>
            <a:ext cx="1357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FMT-saline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E0D83AE1-8A3A-4E51-AB88-DE2DB1397EE9}"/>
              </a:ext>
            </a:extLst>
          </p:cNvPr>
          <p:cNvSpPr txBox="1"/>
          <p:nvPr/>
        </p:nvSpPr>
        <p:spPr>
          <a:xfrm>
            <a:off x="10218101" y="2057323"/>
            <a:ext cx="1197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FMT-Healthy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CD344AB-B166-4FFE-BCA2-5780BB9EF37F}"/>
              </a:ext>
            </a:extLst>
          </p:cNvPr>
          <p:cNvSpPr txBox="1"/>
          <p:nvPr/>
        </p:nvSpPr>
        <p:spPr>
          <a:xfrm>
            <a:off x="10254672" y="3297674"/>
            <a:ext cx="971985" cy="2943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FMT-IMN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5925746-AAAC-4337-8531-865E8DE50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4072155"/>
            <a:ext cx="3171727" cy="2031177"/>
          </a:xfrm>
          <a:prstGeom prst="rect">
            <a:avLst/>
          </a:prstGeom>
        </p:spPr>
      </p:pic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E59E77B5-BE4F-4E54-9739-F97546D76C78}"/>
              </a:ext>
            </a:extLst>
          </p:cNvPr>
          <p:cNvCxnSpPr>
            <a:cxnSpLocks/>
          </p:cNvCxnSpPr>
          <p:nvPr/>
        </p:nvCxnSpPr>
        <p:spPr>
          <a:xfrm flipV="1">
            <a:off x="387779" y="1895325"/>
            <a:ext cx="5887429" cy="399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25974CB-E60E-423A-A58C-1BAEE8CE91DF}"/>
              </a:ext>
            </a:extLst>
          </p:cNvPr>
          <p:cNvCxnSpPr>
            <a:cxnSpLocks/>
          </p:cNvCxnSpPr>
          <p:nvPr/>
        </p:nvCxnSpPr>
        <p:spPr>
          <a:xfrm>
            <a:off x="392221" y="175322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5C9426F-075E-4C30-B3B8-A66FFB9BB7CF}"/>
              </a:ext>
            </a:extLst>
          </p:cNvPr>
          <p:cNvCxnSpPr>
            <a:cxnSpLocks/>
          </p:cNvCxnSpPr>
          <p:nvPr/>
        </p:nvCxnSpPr>
        <p:spPr>
          <a:xfrm>
            <a:off x="618832" y="175322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887465D-2C39-40AD-9966-20567A83E583}"/>
              </a:ext>
            </a:extLst>
          </p:cNvPr>
          <p:cNvCxnSpPr>
            <a:cxnSpLocks/>
          </p:cNvCxnSpPr>
          <p:nvPr/>
        </p:nvCxnSpPr>
        <p:spPr>
          <a:xfrm>
            <a:off x="845443" y="1756160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9BC06F06-27E4-4274-B4E4-E5F3B61ADAA3}"/>
              </a:ext>
            </a:extLst>
          </p:cNvPr>
          <p:cNvCxnSpPr>
            <a:cxnSpLocks/>
          </p:cNvCxnSpPr>
          <p:nvPr/>
        </p:nvCxnSpPr>
        <p:spPr>
          <a:xfrm>
            <a:off x="1076496" y="1756159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7C454463-95B9-4648-81BE-9DC097A0A9E3}"/>
              </a:ext>
            </a:extLst>
          </p:cNvPr>
          <p:cNvCxnSpPr>
            <a:cxnSpLocks/>
          </p:cNvCxnSpPr>
          <p:nvPr/>
        </p:nvCxnSpPr>
        <p:spPr>
          <a:xfrm>
            <a:off x="1298664" y="175322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2276AF34-B62A-4E93-9210-61EF02D5AC7A}"/>
              </a:ext>
            </a:extLst>
          </p:cNvPr>
          <p:cNvCxnSpPr>
            <a:cxnSpLocks/>
          </p:cNvCxnSpPr>
          <p:nvPr/>
        </p:nvCxnSpPr>
        <p:spPr>
          <a:xfrm>
            <a:off x="1543047" y="175322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A87EE46-C81B-4C83-9558-561D1E678D50}"/>
              </a:ext>
            </a:extLst>
          </p:cNvPr>
          <p:cNvCxnSpPr/>
          <p:nvPr/>
        </p:nvCxnSpPr>
        <p:spPr>
          <a:xfrm>
            <a:off x="1778544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EDEE2A5-AC77-4996-BDB1-781F179DE5B9}"/>
              </a:ext>
            </a:extLst>
          </p:cNvPr>
          <p:cNvCxnSpPr/>
          <p:nvPr/>
        </p:nvCxnSpPr>
        <p:spPr>
          <a:xfrm>
            <a:off x="2014041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121C5CC0-D1A2-4931-88AD-DF81B11CD30C}"/>
              </a:ext>
            </a:extLst>
          </p:cNvPr>
          <p:cNvCxnSpPr/>
          <p:nvPr/>
        </p:nvCxnSpPr>
        <p:spPr>
          <a:xfrm>
            <a:off x="2236207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D300D21-8818-44DD-86FC-2F14487A1508}"/>
              </a:ext>
            </a:extLst>
          </p:cNvPr>
          <p:cNvCxnSpPr/>
          <p:nvPr/>
        </p:nvCxnSpPr>
        <p:spPr>
          <a:xfrm>
            <a:off x="2458376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8A31E950-897F-46BC-BE5D-84C439A937AC}"/>
              </a:ext>
            </a:extLst>
          </p:cNvPr>
          <p:cNvCxnSpPr/>
          <p:nvPr/>
        </p:nvCxnSpPr>
        <p:spPr>
          <a:xfrm>
            <a:off x="2702759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82E54CE6-0751-447E-96FD-D8D59C74F070}"/>
              </a:ext>
            </a:extLst>
          </p:cNvPr>
          <p:cNvCxnSpPr/>
          <p:nvPr/>
        </p:nvCxnSpPr>
        <p:spPr>
          <a:xfrm>
            <a:off x="2924926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D463D54-D929-4184-AF17-B8423B0E9FBC}"/>
              </a:ext>
            </a:extLst>
          </p:cNvPr>
          <p:cNvCxnSpPr/>
          <p:nvPr/>
        </p:nvCxnSpPr>
        <p:spPr>
          <a:xfrm>
            <a:off x="3169311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8221FB42-7D18-440D-A967-909FA1041D38}"/>
              </a:ext>
            </a:extLst>
          </p:cNvPr>
          <p:cNvCxnSpPr/>
          <p:nvPr/>
        </p:nvCxnSpPr>
        <p:spPr>
          <a:xfrm>
            <a:off x="3391477" y="171799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DCFB55C1-0000-4314-B11F-FB584590C5B2}"/>
              </a:ext>
            </a:extLst>
          </p:cNvPr>
          <p:cNvCxnSpPr/>
          <p:nvPr/>
        </p:nvCxnSpPr>
        <p:spPr>
          <a:xfrm>
            <a:off x="3626974" y="1729736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5646B479-651E-4A55-BD15-D72042314A79}"/>
              </a:ext>
            </a:extLst>
          </p:cNvPr>
          <p:cNvCxnSpPr/>
          <p:nvPr/>
        </p:nvCxnSpPr>
        <p:spPr>
          <a:xfrm>
            <a:off x="3862472" y="171799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6C25127A-D657-4E20-B9FF-1D54B9CFC171}"/>
              </a:ext>
            </a:extLst>
          </p:cNvPr>
          <p:cNvCxnSpPr/>
          <p:nvPr/>
        </p:nvCxnSpPr>
        <p:spPr>
          <a:xfrm>
            <a:off x="4080195" y="171799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BB6EC0A-87D5-475C-B7F3-40974BBDABBF}"/>
              </a:ext>
            </a:extLst>
          </p:cNvPr>
          <p:cNvCxnSpPr/>
          <p:nvPr/>
        </p:nvCxnSpPr>
        <p:spPr>
          <a:xfrm>
            <a:off x="4315693" y="1712122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190F937-33A1-425B-A21D-60877EA1ED2B}"/>
              </a:ext>
            </a:extLst>
          </p:cNvPr>
          <p:cNvCxnSpPr/>
          <p:nvPr/>
        </p:nvCxnSpPr>
        <p:spPr>
          <a:xfrm>
            <a:off x="4546746" y="1712121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DA0982AA-7810-4A52-8435-C0D25EE72D6F}"/>
              </a:ext>
            </a:extLst>
          </p:cNvPr>
          <p:cNvCxnSpPr/>
          <p:nvPr/>
        </p:nvCxnSpPr>
        <p:spPr>
          <a:xfrm>
            <a:off x="4791130" y="1712121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AB87765-14BE-48C7-82B9-FD69CBC5CAAC}"/>
              </a:ext>
            </a:extLst>
          </p:cNvPr>
          <p:cNvCxnSpPr/>
          <p:nvPr/>
        </p:nvCxnSpPr>
        <p:spPr>
          <a:xfrm>
            <a:off x="5004410" y="171799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24E4DB01-9511-4B78-A239-5422F3C6C3DA}"/>
              </a:ext>
            </a:extLst>
          </p:cNvPr>
          <p:cNvCxnSpPr/>
          <p:nvPr/>
        </p:nvCxnSpPr>
        <p:spPr>
          <a:xfrm>
            <a:off x="5253237" y="1706250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7BF7706E-8148-4CAD-847C-E85C7ADEB160}"/>
              </a:ext>
            </a:extLst>
          </p:cNvPr>
          <p:cNvCxnSpPr/>
          <p:nvPr/>
        </p:nvCxnSpPr>
        <p:spPr>
          <a:xfrm>
            <a:off x="5479848" y="1709184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27FA7319-4013-4789-955A-7AB67BA7B361}"/>
              </a:ext>
            </a:extLst>
          </p:cNvPr>
          <p:cNvCxnSpPr/>
          <p:nvPr/>
        </p:nvCxnSpPr>
        <p:spPr>
          <a:xfrm>
            <a:off x="5941956" y="1703313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635A8DD5-2582-4303-AA83-2591BD7A2609}"/>
              </a:ext>
            </a:extLst>
          </p:cNvPr>
          <p:cNvCxnSpPr/>
          <p:nvPr/>
        </p:nvCxnSpPr>
        <p:spPr>
          <a:xfrm>
            <a:off x="5706459" y="1712122"/>
            <a:ext cx="0" cy="1820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974C32B9-471D-433F-97F6-36B7B8C450DF}"/>
              </a:ext>
            </a:extLst>
          </p:cNvPr>
          <p:cNvSpPr txBox="1"/>
          <p:nvPr/>
        </p:nvSpPr>
        <p:spPr>
          <a:xfrm>
            <a:off x="259285" y="1921306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E4275A1-4642-4120-AF9A-D802FAC94A6A}"/>
              </a:ext>
            </a:extLst>
          </p:cNvPr>
          <p:cNvSpPr txBox="1"/>
          <p:nvPr/>
        </p:nvSpPr>
        <p:spPr>
          <a:xfrm>
            <a:off x="481450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27B3299-34C8-4C9E-845F-FDEEDF496A88}"/>
              </a:ext>
            </a:extLst>
          </p:cNvPr>
          <p:cNvSpPr txBox="1"/>
          <p:nvPr/>
        </p:nvSpPr>
        <p:spPr>
          <a:xfrm>
            <a:off x="934669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46DE450-06FF-426D-AF5A-EDB15F9BD58F}"/>
              </a:ext>
            </a:extLst>
          </p:cNvPr>
          <p:cNvSpPr txBox="1"/>
          <p:nvPr/>
        </p:nvSpPr>
        <p:spPr>
          <a:xfrm>
            <a:off x="708059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A6A4BB68-AEC7-4765-8355-162FF97DBDE6}"/>
              </a:ext>
            </a:extLst>
          </p:cNvPr>
          <p:cNvSpPr txBox="1"/>
          <p:nvPr/>
        </p:nvSpPr>
        <p:spPr>
          <a:xfrm>
            <a:off x="1156835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A00A2D7-2534-4DA2-A435-7D82D3F4D1A5}"/>
              </a:ext>
            </a:extLst>
          </p:cNvPr>
          <p:cNvSpPr txBox="1"/>
          <p:nvPr/>
        </p:nvSpPr>
        <p:spPr>
          <a:xfrm>
            <a:off x="1650051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7AF728C-6426-495C-BDEA-89DFD799303B}"/>
              </a:ext>
            </a:extLst>
          </p:cNvPr>
          <p:cNvSpPr txBox="1"/>
          <p:nvPr/>
        </p:nvSpPr>
        <p:spPr>
          <a:xfrm>
            <a:off x="1397342" y="1907003"/>
            <a:ext cx="296754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CAACBEC-528A-495E-946E-5AB59BBDD5F7}"/>
              </a:ext>
            </a:extLst>
          </p:cNvPr>
          <p:cNvSpPr txBox="1"/>
          <p:nvPr/>
        </p:nvSpPr>
        <p:spPr>
          <a:xfrm>
            <a:off x="1916365" y="1911751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013BF3C-7EF8-4F9B-95BB-583A55BD1116}"/>
              </a:ext>
            </a:extLst>
          </p:cNvPr>
          <p:cNvSpPr txBox="1"/>
          <p:nvPr/>
        </p:nvSpPr>
        <p:spPr>
          <a:xfrm>
            <a:off x="2144248" y="1904787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386A5A5-E06B-4824-B611-FA1B595056C2}"/>
              </a:ext>
            </a:extLst>
          </p:cNvPr>
          <p:cNvSpPr txBox="1"/>
          <p:nvPr/>
        </p:nvSpPr>
        <p:spPr>
          <a:xfrm>
            <a:off x="2610796" y="1897635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CCA62C9E-30F8-415D-A9FF-5463916877D0}"/>
              </a:ext>
            </a:extLst>
          </p:cNvPr>
          <p:cNvSpPr txBox="1"/>
          <p:nvPr/>
        </p:nvSpPr>
        <p:spPr>
          <a:xfrm>
            <a:off x="2361847" y="1907003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A5D94D2-47B3-47D1-9EA0-71C74A1AB74C}"/>
              </a:ext>
            </a:extLst>
          </p:cNvPr>
          <p:cNvSpPr txBox="1"/>
          <p:nvPr/>
        </p:nvSpPr>
        <p:spPr>
          <a:xfrm>
            <a:off x="3075006" y="1904787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637D0FF-BD50-417B-A1E9-1ED97610D0B1}"/>
              </a:ext>
            </a:extLst>
          </p:cNvPr>
          <p:cNvSpPr txBox="1"/>
          <p:nvPr/>
        </p:nvSpPr>
        <p:spPr>
          <a:xfrm>
            <a:off x="2818675" y="1904787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FE24D7D1-C7C7-4492-BBBC-3BE549EC91A4}"/>
              </a:ext>
            </a:extLst>
          </p:cNvPr>
          <p:cNvSpPr txBox="1"/>
          <p:nvPr/>
        </p:nvSpPr>
        <p:spPr>
          <a:xfrm>
            <a:off x="3301615" y="1885327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E15B243-CEF4-4F54-B9FD-1D18BAFA303F}"/>
              </a:ext>
            </a:extLst>
          </p:cNvPr>
          <p:cNvSpPr txBox="1"/>
          <p:nvPr/>
        </p:nvSpPr>
        <p:spPr>
          <a:xfrm>
            <a:off x="3763635" y="1891441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D718E27-C4D0-4C23-A29C-B1B7019C0178}"/>
              </a:ext>
            </a:extLst>
          </p:cNvPr>
          <p:cNvSpPr txBox="1"/>
          <p:nvPr/>
        </p:nvSpPr>
        <p:spPr>
          <a:xfrm>
            <a:off x="3532625" y="1897635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411E9E6D-5E2B-45D2-9889-F2DF9A43D21D}"/>
              </a:ext>
            </a:extLst>
          </p:cNvPr>
          <p:cNvSpPr txBox="1"/>
          <p:nvPr/>
        </p:nvSpPr>
        <p:spPr>
          <a:xfrm>
            <a:off x="3990966" y="1888264"/>
            <a:ext cx="248106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8C1F820A-C423-4437-B30B-BE8E715790FA}"/>
              </a:ext>
            </a:extLst>
          </p:cNvPr>
          <p:cNvSpPr txBox="1"/>
          <p:nvPr/>
        </p:nvSpPr>
        <p:spPr>
          <a:xfrm>
            <a:off x="4438040" y="1885327"/>
            <a:ext cx="313051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105FE050-C398-48AD-B429-124804EAE5E0}"/>
              </a:ext>
            </a:extLst>
          </p:cNvPr>
          <p:cNvSpPr txBox="1"/>
          <p:nvPr/>
        </p:nvSpPr>
        <p:spPr>
          <a:xfrm>
            <a:off x="4190095" y="1891198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E774EF0-CE7F-4AAE-9C7B-F5D9D06803BE}"/>
              </a:ext>
            </a:extLst>
          </p:cNvPr>
          <p:cNvSpPr txBox="1"/>
          <p:nvPr/>
        </p:nvSpPr>
        <p:spPr>
          <a:xfrm>
            <a:off x="4898340" y="1885327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AEBEAFA2-A766-4BA3-888D-F28DAA08784E}"/>
              </a:ext>
            </a:extLst>
          </p:cNvPr>
          <p:cNvSpPr txBox="1"/>
          <p:nvPr/>
        </p:nvSpPr>
        <p:spPr>
          <a:xfrm>
            <a:off x="4669097" y="1888264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5CABC8B-78CD-413E-BE0A-7A588DC87541}"/>
              </a:ext>
            </a:extLst>
          </p:cNvPr>
          <p:cNvSpPr txBox="1"/>
          <p:nvPr/>
        </p:nvSpPr>
        <p:spPr>
          <a:xfrm>
            <a:off x="5356994" y="1882390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B32E39E-7609-4F3B-ABEB-3CD2AF0EC533}"/>
              </a:ext>
            </a:extLst>
          </p:cNvPr>
          <p:cNvSpPr txBox="1"/>
          <p:nvPr/>
        </p:nvSpPr>
        <p:spPr>
          <a:xfrm>
            <a:off x="5125576" y="1882390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13D66EF8-51F7-4F4E-B9F6-61852E68DFC5}"/>
              </a:ext>
            </a:extLst>
          </p:cNvPr>
          <p:cNvSpPr txBox="1"/>
          <p:nvPr/>
        </p:nvSpPr>
        <p:spPr>
          <a:xfrm>
            <a:off x="5583604" y="1882390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91369C38-35D8-4942-B097-67AC0AAAB5A6}"/>
              </a:ext>
            </a:extLst>
          </p:cNvPr>
          <p:cNvSpPr txBox="1"/>
          <p:nvPr/>
        </p:nvSpPr>
        <p:spPr>
          <a:xfrm>
            <a:off x="5810214" y="1882390"/>
            <a:ext cx="321078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id="{F8D8B13C-F58B-47C1-A09E-9E341DC08D4E}"/>
              </a:ext>
            </a:extLst>
          </p:cNvPr>
          <p:cNvCxnSpPr>
            <a:cxnSpLocks/>
          </p:cNvCxnSpPr>
          <p:nvPr/>
        </p:nvCxnSpPr>
        <p:spPr>
          <a:xfrm flipV="1">
            <a:off x="404140" y="2175218"/>
            <a:ext cx="0" cy="6137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C2792D84-EBB9-476E-91B9-4867ED22FD98}"/>
              </a:ext>
            </a:extLst>
          </p:cNvPr>
          <p:cNvGrpSpPr/>
          <p:nvPr/>
        </p:nvGrpSpPr>
        <p:grpSpPr>
          <a:xfrm>
            <a:off x="1434788" y="550036"/>
            <a:ext cx="1566921" cy="1022859"/>
            <a:chOff x="1064101" y="1951987"/>
            <a:chExt cx="2442865" cy="1206787"/>
          </a:xfrm>
        </p:grpSpPr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1C57AF03-ACB6-447A-AF08-81A26C5B91FB}"/>
                </a:ext>
              </a:extLst>
            </p:cNvPr>
            <p:cNvSpPr txBox="1"/>
            <p:nvPr/>
          </p:nvSpPr>
          <p:spPr>
            <a:xfrm>
              <a:off x="1071908" y="2556021"/>
              <a:ext cx="2435058" cy="326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FMT-Healthy patients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6BCEA838-E729-46C4-A3F0-9900262206F2}"/>
                </a:ext>
              </a:extLst>
            </p:cNvPr>
            <p:cNvSpPr txBox="1"/>
            <p:nvPr/>
          </p:nvSpPr>
          <p:spPr>
            <a:xfrm>
              <a:off x="1065556" y="2234346"/>
              <a:ext cx="1527960" cy="326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FMT-saline 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CBF8F6B-D79A-44FA-BC99-E53347F3B68B}"/>
                </a:ext>
              </a:extLst>
            </p:cNvPr>
            <p:cNvSpPr txBox="1"/>
            <p:nvPr/>
          </p:nvSpPr>
          <p:spPr>
            <a:xfrm>
              <a:off x="1064101" y="1951987"/>
              <a:ext cx="1893032" cy="326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Healthy control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C85AC6D3-3C37-4F89-890B-46BA68734D25}"/>
                </a:ext>
              </a:extLst>
            </p:cNvPr>
            <p:cNvSpPr txBox="1"/>
            <p:nvPr/>
          </p:nvSpPr>
          <p:spPr>
            <a:xfrm>
              <a:off x="1071908" y="2832589"/>
              <a:ext cx="2129312" cy="326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FMT-IMN patients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325588DF-5932-482C-B00D-7CC015DC3C5B}"/>
              </a:ext>
            </a:extLst>
          </p:cNvPr>
          <p:cNvSpPr txBox="1"/>
          <p:nvPr/>
        </p:nvSpPr>
        <p:spPr>
          <a:xfrm>
            <a:off x="1690460" y="2747298"/>
            <a:ext cx="1766000" cy="460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Fecal microbiota transplantation(FMT)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C25615BC-4B76-4957-BD93-E757332EA3E9}"/>
              </a:ext>
            </a:extLst>
          </p:cNvPr>
          <p:cNvCxnSpPr>
            <a:cxnSpLocks/>
          </p:cNvCxnSpPr>
          <p:nvPr/>
        </p:nvCxnSpPr>
        <p:spPr>
          <a:xfrm>
            <a:off x="2042151" y="2169345"/>
            <a:ext cx="0" cy="59027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334434D3-B8D0-4C79-A7C9-47BDEF974B66}"/>
              </a:ext>
            </a:extLst>
          </p:cNvPr>
          <p:cNvCxnSpPr>
            <a:cxnSpLocks/>
          </p:cNvCxnSpPr>
          <p:nvPr/>
        </p:nvCxnSpPr>
        <p:spPr>
          <a:xfrm>
            <a:off x="2731270" y="2169345"/>
            <a:ext cx="0" cy="59027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8806DE80-A210-48A8-9B53-5BFC19AE801F}"/>
              </a:ext>
            </a:extLst>
          </p:cNvPr>
          <p:cNvCxnSpPr>
            <a:cxnSpLocks/>
          </p:cNvCxnSpPr>
          <p:nvPr/>
        </p:nvCxnSpPr>
        <p:spPr>
          <a:xfrm>
            <a:off x="2042151" y="2458607"/>
            <a:ext cx="689118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等腰三角形 90">
            <a:extLst>
              <a:ext uri="{FF2B5EF4-FFF2-40B4-BE49-F238E27FC236}">
                <a16:creationId xmlns:a16="http://schemas.microsoft.com/office/drawing/2014/main" id="{7AEBB4CC-6FA1-44D5-84EA-508B02542333}"/>
              </a:ext>
            </a:extLst>
          </p:cNvPr>
          <p:cNvSpPr/>
          <p:nvPr/>
        </p:nvSpPr>
        <p:spPr>
          <a:xfrm>
            <a:off x="2206997" y="1538193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2" name="等腰三角形 91">
            <a:extLst>
              <a:ext uri="{FF2B5EF4-FFF2-40B4-BE49-F238E27FC236}">
                <a16:creationId xmlns:a16="http://schemas.microsoft.com/office/drawing/2014/main" id="{55394615-A0CA-4888-80B5-78060303F5B1}"/>
              </a:ext>
            </a:extLst>
          </p:cNvPr>
          <p:cNvSpPr/>
          <p:nvPr/>
        </p:nvSpPr>
        <p:spPr>
          <a:xfrm>
            <a:off x="4985705" y="2175455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3" name="等腰三角形 92">
            <a:extLst>
              <a:ext uri="{FF2B5EF4-FFF2-40B4-BE49-F238E27FC236}">
                <a16:creationId xmlns:a16="http://schemas.microsoft.com/office/drawing/2014/main" id="{3884B464-1BE0-452F-9482-63475BFE52AB}"/>
              </a:ext>
            </a:extLst>
          </p:cNvPr>
          <p:cNvSpPr/>
          <p:nvPr/>
        </p:nvSpPr>
        <p:spPr>
          <a:xfrm>
            <a:off x="4298195" y="2172282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4" name="等腰三角形 93">
            <a:extLst>
              <a:ext uri="{FF2B5EF4-FFF2-40B4-BE49-F238E27FC236}">
                <a16:creationId xmlns:a16="http://schemas.microsoft.com/office/drawing/2014/main" id="{E51B9530-AFA3-49F0-936D-605E0D1B0E2F}"/>
              </a:ext>
            </a:extLst>
          </p:cNvPr>
          <p:cNvSpPr/>
          <p:nvPr/>
        </p:nvSpPr>
        <p:spPr>
          <a:xfrm>
            <a:off x="3628212" y="2166076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3C0E80CD-0BD0-457E-9637-2218159E0517}"/>
              </a:ext>
            </a:extLst>
          </p:cNvPr>
          <p:cNvSpPr txBox="1"/>
          <p:nvPr/>
        </p:nvSpPr>
        <p:spPr>
          <a:xfrm>
            <a:off x="3418849" y="2338713"/>
            <a:ext cx="540806" cy="27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9563989-7D9D-44F1-AE82-52D20759F860}"/>
              </a:ext>
            </a:extLst>
          </p:cNvPr>
          <p:cNvSpPr txBox="1"/>
          <p:nvPr/>
        </p:nvSpPr>
        <p:spPr>
          <a:xfrm>
            <a:off x="4115019" y="2320371"/>
            <a:ext cx="540804" cy="27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2EB446B4-6B32-4CDD-B4D9-EE1E6B30D602}"/>
              </a:ext>
            </a:extLst>
          </p:cNvPr>
          <p:cNvSpPr txBox="1"/>
          <p:nvPr/>
        </p:nvSpPr>
        <p:spPr>
          <a:xfrm>
            <a:off x="4812903" y="2283631"/>
            <a:ext cx="605025" cy="27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接箭头连接符 97">
            <a:extLst>
              <a:ext uri="{FF2B5EF4-FFF2-40B4-BE49-F238E27FC236}">
                <a16:creationId xmlns:a16="http://schemas.microsoft.com/office/drawing/2014/main" id="{2383A27D-6EB7-4A08-A401-103D7576A3B5}"/>
              </a:ext>
            </a:extLst>
          </p:cNvPr>
          <p:cNvCxnSpPr>
            <a:cxnSpLocks/>
          </p:cNvCxnSpPr>
          <p:nvPr/>
        </p:nvCxnSpPr>
        <p:spPr>
          <a:xfrm flipV="1">
            <a:off x="5946398" y="2132141"/>
            <a:ext cx="0" cy="4545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844B5E22-2F6E-41AB-BE81-4F2EEBEC675E}"/>
              </a:ext>
            </a:extLst>
          </p:cNvPr>
          <p:cNvSpPr txBox="1"/>
          <p:nvPr/>
        </p:nvSpPr>
        <p:spPr>
          <a:xfrm>
            <a:off x="5280782" y="2587090"/>
            <a:ext cx="1662430" cy="64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Urine, blood  and tissue sample collection for analysis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C2FC9EEE-64A0-4862-B4B3-2EE96853614D}"/>
              </a:ext>
            </a:extLst>
          </p:cNvPr>
          <p:cNvSpPr txBox="1"/>
          <p:nvPr/>
        </p:nvSpPr>
        <p:spPr>
          <a:xfrm>
            <a:off x="130909" y="2807074"/>
            <a:ext cx="1451055" cy="276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 treatment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424E2BC-FAB6-415E-9B4B-3A195FC12F35}"/>
              </a:ext>
            </a:extLst>
          </p:cNvPr>
          <p:cNvGrpSpPr/>
          <p:nvPr/>
        </p:nvGrpSpPr>
        <p:grpSpPr>
          <a:xfrm>
            <a:off x="5335121" y="3990022"/>
            <a:ext cx="6554501" cy="2895524"/>
            <a:chOff x="324378" y="3251002"/>
            <a:chExt cx="6554501" cy="2895524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C16399FC-6943-46A3-A7EC-D343D0FD9ADB}"/>
                </a:ext>
              </a:extLst>
            </p:cNvPr>
            <p:cNvPicPr/>
            <p:nvPr/>
          </p:nvPicPr>
          <p:blipFill rotWithShape="1">
            <a:blip r:embed="rId8"/>
            <a:srcRect t="4401"/>
            <a:stretch/>
          </p:blipFill>
          <p:spPr>
            <a:xfrm>
              <a:off x="2617630" y="3736448"/>
              <a:ext cx="2020680" cy="18868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EB0A3935-9791-48FE-ADFE-54C1090123D7}"/>
                </a:ext>
              </a:extLst>
            </p:cNvPr>
            <p:cNvPicPr/>
            <p:nvPr/>
          </p:nvPicPr>
          <p:blipFill rotWithShape="1">
            <a:blip r:embed="rId9"/>
            <a:srcRect t="4892"/>
            <a:stretch/>
          </p:blipFill>
          <p:spPr>
            <a:xfrm>
              <a:off x="324378" y="3736448"/>
              <a:ext cx="2020680" cy="18868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8121D4A9-E6CF-4062-BF62-72F0A33C6704}"/>
                </a:ext>
              </a:extLst>
            </p:cNvPr>
            <p:cNvPicPr/>
            <p:nvPr/>
          </p:nvPicPr>
          <p:blipFill rotWithShape="1">
            <a:blip r:embed="rId10"/>
            <a:srcRect t="4401"/>
            <a:stretch/>
          </p:blipFill>
          <p:spPr>
            <a:xfrm>
              <a:off x="4858198" y="3736448"/>
              <a:ext cx="2020681" cy="18868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D65C9D4-30FD-4080-835E-7F9FB16D0489}"/>
                </a:ext>
              </a:extLst>
            </p:cNvPr>
            <p:cNvSpPr txBox="1"/>
            <p:nvPr/>
          </p:nvSpPr>
          <p:spPr>
            <a:xfrm>
              <a:off x="998728" y="3251002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Dead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425FDA49-FBDE-4147-AC7A-215847FB2198}"/>
                </a:ext>
              </a:extLst>
            </p:cNvPr>
            <p:cNvCxnSpPr/>
            <p:nvPr/>
          </p:nvCxnSpPr>
          <p:spPr>
            <a:xfrm>
              <a:off x="2858423" y="3634848"/>
              <a:ext cx="383177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0580047-3F92-4107-97AB-E6F8B5890F12}"/>
                </a:ext>
              </a:extLst>
            </p:cNvPr>
            <p:cNvSpPr txBox="1"/>
            <p:nvPr/>
          </p:nvSpPr>
          <p:spPr>
            <a:xfrm>
              <a:off x="4638310" y="3316317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Live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5265D41-802D-4BD3-9625-1FF57E9C2A10}"/>
                </a:ext>
              </a:extLst>
            </p:cNvPr>
            <p:cNvSpPr txBox="1"/>
            <p:nvPr/>
          </p:nvSpPr>
          <p:spPr>
            <a:xfrm>
              <a:off x="2915795" y="5623306"/>
              <a:ext cx="15204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Fecal microbiota of healthy control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5DA83BE-658D-4724-9B04-A367F1DACC41}"/>
                </a:ext>
              </a:extLst>
            </p:cNvPr>
            <p:cNvSpPr txBox="1"/>
            <p:nvPr/>
          </p:nvSpPr>
          <p:spPr>
            <a:xfrm>
              <a:off x="5172779" y="5623306"/>
              <a:ext cx="1404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Fecal microbiota of IMN patients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49B6707-6239-4C69-B7F5-9EDACB5ECDEC}"/>
              </a:ext>
            </a:extLst>
          </p:cNvPr>
          <p:cNvSpPr txBox="1"/>
          <p:nvPr/>
        </p:nvSpPr>
        <p:spPr>
          <a:xfrm>
            <a:off x="5591712" y="4457679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98.3%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BC15C2F-8434-4EB9-982B-8E9C9B84DDB0}"/>
              </a:ext>
            </a:extLst>
          </p:cNvPr>
          <p:cNvSpPr txBox="1"/>
          <p:nvPr/>
        </p:nvSpPr>
        <p:spPr>
          <a:xfrm>
            <a:off x="3600352" y="4480121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antibiotic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9FAD3B4-CD75-4CD8-9609-285A612A9EB4}"/>
              </a:ext>
            </a:extLst>
          </p:cNvPr>
          <p:cNvSpPr txBox="1"/>
          <p:nvPr/>
        </p:nvSpPr>
        <p:spPr>
          <a:xfrm>
            <a:off x="3543961" y="5570434"/>
            <a:ext cx="1460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Antibiotic-treated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2910651-7A8B-49D6-8A90-2D31F1C5A888}"/>
              </a:ext>
            </a:extLst>
          </p:cNvPr>
          <p:cNvSpPr txBox="1"/>
          <p:nvPr/>
        </p:nvSpPr>
        <p:spPr>
          <a:xfrm rot="1245356">
            <a:off x="702693" y="6321069"/>
            <a:ext cx="1016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FMT-saline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D2EE8D8-C72F-429A-BF8E-E34F3FBD5AAF}"/>
              </a:ext>
            </a:extLst>
          </p:cNvPr>
          <p:cNvSpPr txBox="1"/>
          <p:nvPr/>
        </p:nvSpPr>
        <p:spPr>
          <a:xfrm rot="1598403">
            <a:off x="2824725" y="6262162"/>
            <a:ext cx="945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FMT-IMN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FCC1E0-82D7-4B5D-B4A2-AC9A74497B0D}"/>
              </a:ext>
            </a:extLst>
          </p:cNvPr>
          <p:cNvSpPr txBox="1"/>
          <p:nvPr/>
        </p:nvSpPr>
        <p:spPr>
          <a:xfrm rot="1365714">
            <a:off x="1653823" y="6279929"/>
            <a:ext cx="11652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FMT-Healthy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2954CD1-0077-498E-ABED-D5E6E823563E}"/>
              </a:ext>
            </a:extLst>
          </p:cNvPr>
          <p:cNvCxnSpPr/>
          <p:nvPr/>
        </p:nvCxnSpPr>
        <p:spPr>
          <a:xfrm>
            <a:off x="1450834" y="6140003"/>
            <a:ext cx="86154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CB6202DE-1296-4DC8-81D9-AC48520A199A}"/>
              </a:ext>
            </a:extLst>
          </p:cNvPr>
          <p:cNvCxnSpPr/>
          <p:nvPr/>
        </p:nvCxnSpPr>
        <p:spPr>
          <a:xfrm>
            <a:off x="2659219" y="6150272"/>
            <a:ext cx="86154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1B438DA-D0F6-4160-B200-6F917F874B8F}"/>
              </a:ext>
            </a:extLst>
          </p:cNvPr>
          <p:cNvSpPr txBox="1"/>
          <p:nvPr/>
        </p:nvSpPr>
        <p:spPr>
          <a:xfrm>
            <a:off x="8883744" y="346463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6D8290D-75D7-414E-8AE1-7F6EB6119272}"/>
              </a:ext>
            </a:extLst>
          </p:cNvPr>
          <p:cNvSpPr txBox="1"/>
          <p:nvPr/>
        </p:nvSpPr>
        <p:spPr>
          <a:xfrm>
            <a:off x="5250447" y="3755522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BDC5C13-079A-4275-8946-EDBA3FE18A66}"/>
              </a:ext>
            </a:extLst>
          </p:cNvPr>
          <p:cNvSpPr txBox="1"/>
          <p:nvPr/>
        </p:nvSpPr>
        <p:spPr>
          <a:xfrm>
            <a:off x="6656441" y="203170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CFAA0C8-97C7-49E1-A65F-FFE68B888570}"/>
              </a:ext>
            </a:extLst>
          </p:cNvPr>
          <p:cNvSpPr txBox="1"/>
          <p:nvPr/>
        </p:nvSpPr>
        <p:spPr>
          <a:xfrm>
            <a:off x="123733" y="369476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562043-E487-47F9-BE62-DDCAF36528F2}"/>
              </a:ext>
            </a:extLst>
          </p:cNvPr>
          <p:cNvSpPr txBox="1"/>
          <p:nvPr/>
        </p:nvSpPr>
        <p:spPr>
          <a:xfrm>
            <a:off x="10350174" y="4468645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89.7%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B6B0F8-4AB9-4D71-8FF2-5675D43B7DF3}"/>
              </a:ext>
            </a:extLst>
          </p:cNvPr>
          <p:cNvSpPr txBox="1"/>
          <p:nvPr/>
        </p:nvSpPr>
        <p:spPr>
          <a:xfrm>
            <a:off x="7970278" y="4463215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92.7%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C361C506-01F8-425D-93EC-44FF3D45C67B}"/>
              </a:ext>
            </a:extLst>
          </p:cNvPr>
          <p:cNvSpPr txBox="1"/>
          <p:nvPr/>
        </p:nvSpPr>
        <p:spPr>
          <a:xfrm>
            <a:off x="199085" y="16207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等腰三角形 113">
            <a:extLst>
              <a:ext uri="{FF2B5EF4-FFF2-40B4-BE49-F238E27FC236}">
                <a16:creationId xmlns:a16="http://schemas.microsoft.com/office/drawing/2014/main" id="{BEB88907-ACFF-4804-BA59-A2BFB4924F53}"/>
              </a:ext>
            </a:extLst>
          </p:cNvPr>
          <p:cNvSpPr/>
          <p:nvPr/>
        </p:nvSpPr>
        <p:spPr>
          <a:xfrm>
            <a:off x="2423368" y="1530910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18" name="等腰三角形 117">
            <a:extLst>
              <a:ext uri="{FF2B5EF4-FFF2-40B4-BE49-F238E27FC236}">
                <a16:creationId xmlns:a16="http://schemas.microsoft.com/office/drawing/2014/main" id="{279BC5CC-2E8F-4723-94EF-394801312581}"/>
              </a:ext>
            </a:extLst>
          </p:cNvPr>
          <p:cNvSpPr/>
          <p:nvPr/>
        </p:nvSpPr>
        <p:spPr>
          <a:xfrm>
            <a:off x="2661254" y="1521769"/>
            <a:ext cx="70015" cy="11695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587331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98</Words>
  <Application>Microsoft Office PowerPoint</Application>
  <PresentationFormat>宽屏</PresentationFormat>
  <Paragraphs>60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Sen</dc:creator>
  <cp:lastModifiedBy>Zhang Sen</cp:lastModifiedBy>
  <cp:revision>1</cp:revision>
  <dcterms:created xsi:type="dcterms:W3CDTF">2021-08-13T12:06:36Z</dcterms:created>
  <dcterms:modified xsi:type="dcterms:W3CDTF">2021-09-23T07:35:16Z</dcterms:modified>
</cp:coreProperties>
</file>