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76226" autoAdjust="0"/>
  </p:normalViewPr>
  <p:slideViewPr>
    <p:cSldViewPr snapToGrid="0" showGuides="1">
      <p:cViewPr varScale="1">
        <p:scale>
          <a:sx n="65" d="100"/>
          <a:sy n="65" d="100"/>
        </p:scale>
        <p:origin x="20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287F2-425A-4FD4-90A7-A3775AF31ACF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5E624-7010-43FD-B833-38A164D182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790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Supplemental Fig. A</a:t>
            </a:r>
          </a:p>
          <a:p>
            <a:r>
              <a:rPr lang="en-US" altLang="zh-CN" dirty="0"/>
              <a:t>Effect of Nrf2 agonist (</a:t>
            </a:r>
            <a:r>
              <a:rPr lang="en-US" altLang="zh-CN" dirty="0" err="1"/>
              <a:t>Monascin</a:t>
            </a:r>
            <a:r>
              <a:rPr lang="en-US" altLang="zh-CN" dirty="0"/>
              <a:t> and </a:t>
            </a:r>
            <a:r>
              <a:rPr lang="en-US" altLang="zh-CN" dirty="0" err="1"/>
              <a:t>Xuezhikang</a:t>
            </a:r>
            <a:r>
              <a:rPr lang="en-US" altLang="zh-CN" dirty="0"/>
              <a:t>) on modified Garcia test 72 hours after surgery (n=8-9/group). One-way ANOVA followed by Tukey’s</a:t>
            </a:r>
            <a:r>
              <a:rPr lang="zh-CN" altLang="en-US" dirty="0"/>
              <a:t> </a:t>
            </a:r>
            <a:r>
              <a:rPr lang="en-US" altLang="zh-CN" dirty="0"/>
              <a:t>test were used. *p&lt;0.05 versus sham; #p&lt;0.05 versus vehicle.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5E624-7010-43FD-B833-38A164D182E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5335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Supplemental Fig. B</a:t>
            </a:r>
          </a:p>
          <a:p>
            <a:r>
              <a:rPr lang="en-US" altLang="zh-CN" dirty="0"/>
              <a:t>Effect of Nrf2 agonist (</a:t>
            </a:r>
            <a:r>
              <a:rPr lang="en-US" altLang="zh-CN" dirty="0" err="1"/>
              <a:t>Monascin</a:t>
            </a:r>
            <a:r>
              <a:rPr lang="en-US" altLang="zh-CN" dirty="0"/>
              <a:t> and </a:t>
            </a:r>
            <a:r>
              <a:rPr lang="en-US" altLang="zh-CN" dirty="0" err="1"/>
              <a:t>Xuezhikang</a:t>
            </a:r>
            <a:r>
              <a:rPr lang="en-US" altLang="zh-CN" dirty="0"/>
              <a:t>) on hemoglobin levels 72 hours after surgery (n=6/group). One-way ANOVA followed by Tukey’s test were used. *p&lt;0.05 versus sham; #p&lt;0.05 versus vehicle.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5E624-7010-43FD-B833-38A164D182E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5895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70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2742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520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9140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485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139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49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742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8522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79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449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9FF04-086A-4CD5-BCB1-239249CEEB28}" type="datetimeFigureOut">
              <a:rPr lang="zh-CN" altLang="en-US" smtClean="0"/>
              <a:t>2021/10/7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97C88-7D53-495F-A46E-E9DFDEBCB1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80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3D3B905-3953-47A8-B783-7365DBABE7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4" y="250722"/>
            <a:ext cx="9082466" cy="639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6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88BF6C7-5106-4BFD-B429-D1E31DF764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87"/>
            <a:ext cx="9143999" cy="664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48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1486</TotalTime>
  <Words>103</Words>
  <Application>Microsoft Office PowerPoint</Application>
  <PresentationFormat>全屏显示(4:3)</PresentationFormat>
  <Paragraphs>6</Paragraphs>
  <Slides>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Arial</vt:lpstr>
      <vt:lpstr>Calibri</vt:lpstr>
      <vt:lpstr>Calibri Light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user</cp:lastModifiedBy>
  <cp:revision>2</cp:revision>
  <dcterms:created xsi:type="dcterms:W3CDTF">2021-10-07T11:03:00Z</dcterms:created>
  <dcterms:modified xsi:type="dcterms:W3CDTF">2021-10-08T11:49:34Z</dcterms:modified>
</cp:coreProperties>
</file>