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80" autoAdjust="0"/>
  </p:normalViewPr>
  <p:slideViewPr>
    <p:cSldViewPr snapToGrid="0">
      <p:cViewPr varScale="1">
        <p:scale>
          <a:sx n="60" d="100"/>
          <a:sy n="60" d="100"/>
        </p:scale>
        <p:origin x="8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67A32-BBE4-4D48-AE62-48FF3E60967D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F3361-FC65-4D0C-BFFE-22E8DE68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2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Table 1. Clinical pathological characteristics of lung cancer patients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F3361-FC65-4D0C-BFFE-22E8DE6877F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28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087B1-C6AA-495F-8756-186AF8226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B1FC2F-AC25-45CB-B52F-416308FC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F2EDBB-EE1C-46C5-AD57-0DC14CCB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30A419-FA9E-410D-B162-6DBE9EA5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3D231C-C450-4386-A362-D5838F38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06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EE17A-2779-4275-89AE-72DA7924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254903-C95C-40CC-9BFC-D31356C6F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3B4392-318A-4073-8691-B3BDEDC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DA7A1E-39D5-498F-8338-E9D123F6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9A24E-2A60-4C17-BC2C-212E5775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781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6B98D0-3409-4733-9ADE-14CD6608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6F7ED0-F040-46C7-B62D-87904BC27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A69792-18E3-4157-86E3-96E5F877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3239D0-C2EC-4266-A35E-F2FCB721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7E011-E5A7-4A63-B95E-F7A9B59E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4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F8D09-20DB-4DF0-B60D-84CD06B2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ABBDD-3BC4-4961-9A66-1C837ABA5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2DCDF9-2226-489A-AD4E-02EC4BBAC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203B52-9939-4297-9113-43162397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1BB21-7EE1-478C-9A61-1C1A2B62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1E2A7E-61A8-43DF-B9E9-D2132C69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83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06DA90-F224-4943-99AE-DA64DBD1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139EE4-433A-441B-8F8E-13434F876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137DB2-F684-40B6-AF28-D3B843C5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436A97-9165-4103-9B31-CEAE4C1DD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E46DA6-9A1F-4638-A3B7-8025785F2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59787D5-ADCE-4900-84DF-C6B39AFD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0443171-22DF-467A-8EB2-396E5E6B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62E32F-AD12-4D29-8609-AA3DA807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4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2AEDC-A0AF-4357-9882-0ED73B9D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DB37AB-232D-4B35-B5C8-3C8A3CF32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96299F-C2EA-4F5F-BF74-E808829C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E64068-B7E7-492E-B2A3-B4FC5577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0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F9E1C9-8F86-41E3-8687-03175400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5D0F04-80E8-4378-AD0E-665D67F5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17058D-7348-42B8-A879-0EA72FBB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15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2F2D4-D5BE-453E-8AD3-E868DD5D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EEBF08-A557-4A2B-B425-B162718A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F03A49-BACB-46BB-BD85-938B5DE68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C0F8CE-AB92-4A93-B43A-EDACC707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AF71F6-1F89-4EEE-9B6A-A6DE279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FD45CB-4696-4F2D-9673-A40A89A9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64A07-67AB-4C0D-AA18-970076B9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E7ECBC-BAD5-4940-A23C-C7035F86F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50B765-149D-4C11-B705-5824181D1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6620A7-8666-482B-AB55-553629E0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6B190D-4045-4B5A-8946-05AF177C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80FA7E-60AA-496A-BFEB-E217A061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7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7939B-1ED7-4A17-8DE4-1CFF5D55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12E16C-EED9-4120-AC0B-47743EF57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C62F7-9FB2-4CC3-9D66-EF09734B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E092F3-A5D0-4480-8153-D83FDD76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AABA50-846E-4FF5-9D7F-38F2C33C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768307-A90F-4479-9B82-927B934EC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95FB38-933D-40C0-B512-34DA13D2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DAC650-71C4-4E95-944D-FED8E4DE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BE29E0-56EB-4BE7-85D2-5731812B0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863D2-7651-48DC-8C8F-24236429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76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1DA185-7FE5-4568-86E4-7C7C983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7066F9-39FC-48FF-B080-5FB6AC79A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72C741-C40E-4523-8149-761FF5866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567CFC-4453-4117-BBD3-1E79D6659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8A85DC-E757-485B-B6A0-36816854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78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464A51-90F0-4C45-9B2C-811BE7F6E930}"/>
              </a:ext>
            </a:extLst>
          </p:cNvPr>
          <p:cNvSpPr txBox="1"/>
          <p:nvPr/>
        </p:nvSpPr>
        <p:spPr>
          <a:xfrm>
            <a:off x="267854" y="20618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A4F8D6A-0A9D-49EF-9944-47AB1825C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402" y="352569"/>
            <a:ext cx="489585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64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13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min</dc:creator>
  <cp:lastModifiedBy>zhang min</cp:lastModifiedBy>
  <cp:revision>73</cp:revision>
  <dcterms:created xsi:type="dcterms:W3CDTF">2020-05-27T05:59:59Z</dcterms:created>
  <dcterms:modified xsi:type="dcterms:W3CDTF">2021-09-07T09:27:01Z</dcterms:modified>
</cp:coreProperties>
</file>