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9A39E7-696F-4454-B624-2C273B6ED206}" v="10" dt="2026-03-17T16:28:58.0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3328" autoAdjust="0"/>
  </p:normalViewPr>
  <p:slideViewPr>
    <p:cSldViewPr snapToGrid="0">
      <p:cViewPr>
        <p:scale>
          <a:sx n="110" d="100"/>
          <a:sy n="110" d="100"/>
        </p:scale>
        <p:origin x="78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lly Wright" userId="cd8d1061-40cc-47ba-a363-e375cc319078" providerId="ADAL" clId="{2421EDC1-7A53-4F18-A216-A3289A8B8B0B}"/>
    <pc:docChg chg="undo redo custSel addSld delSld modSld sldOrd">
      <pc:chgData name="Tally Wright" userId="cd8d1061-40cc-47ba-a363-e375cc319078" providerId="ADAL" clId="{2421EDC1-7A53-4F18-A216-A3289A8B8B0B}" dt="2026-03-17T16:59:06.668" v="5123" actId="20577"/>
      <pc:docMkLst>
        <pc:docMk/>
      </pc:docMkLst>
      <pc:sldChg chg="addSp delSp modSp mod ord">
        <pc:chgData name="Tally Wright" userId="cd8d1061-40cc-47ba-a363-e375cc319078" providerId="ADAL" clId="{2421EDC1-7A53-4F18-A216-A3289A8B8B0B}" dt="2026-03-17T11:01:00.919" v="4374" actId="20577"/>
        <pc:sldMkLst>
          <pc:docMk/>
          <pc:sldMk cId="1682130487" sldId="256"/>
        </pc:sldMkLst>
        <pc:spChg chg="mod">
          <ac:chgData name="Tally Wright" userId="cd8d1061-40cc-47ba-a363-e375cc319078" providerId="ADAL" clId="{2421EDC1-7A53-4F18-A216-A3289A8B8B0B}" dt="2026-03-17T11:01:00.919" v="4374" actId="20577"/>
          <ac:spMkLst>
            <pc:docMk/>
            <pc:sldMk cId="1682130487" sldId="256"/>
            <ac:spMk id="2" creationId="{1D4E85AC-3A68-6060-B72F-9C56ADBDA08D}"/>
          </ac:spMkLst>
        </pc:spChg>
        <pc:picChg chg="del">
          <ac:chgData name="Tally Wright" userId="cd8d1061-40cc-47ba-a363-e375cc319078" providerId="ADAL" clId="{2421EDC1-7A53-4F18-A216-A3289A8B8B0B}" dt="2026-03-17T09:52:33.382" v="3702" actId="478"/>
          <ac:picMkLst>
            <pc:docMk/>
            <pc:sldMk cId="1682130487" sldId="256"/>
            <ac:picMk id="5" creationId="{B4446747-CF72-20BD-39AD-B07FFEC106F4}"/>
          </ac:picMkLst>
        </pc:picChg>
        <pc:picChg chg="del">
          <ac:chgData name="Tally Wright" userId="cd8d1061-40cc-47ba-a363-e375cc319078" providerId="ADAL" clId="{2421EDC1-7A53-4F18-A216-A3289A8B8B0B}" dt="2026-03-17T09:52:34.883" v="3704" actId="478"/>
          <ac:picMkLst>
            <pc:docMk/>
            <pc:sldMk cId="1682130487" sldId="256"/>
            <ac:picMk id="7" creationId="{24A955BE-258E-E3F8-EE0A-CFFDB7A393D9}"/>
          </ac:picMkLst>
        </pc:picChg>
        <pc:picChg chg="del mod">
          <ac:chgData name="Tally Wright" userId="cd8d1061-40cc-47ba-a363-e375cc319078" providerId="ADAL" clId="{2421EDC1-7A53-4F18-A216-A3289A8B8B0B}" dt="2026-03-17T09:52:35.480" v="3705" actId="478"/>
          <ac:picMkLst>
            <pc:docMk/>
            <pc:sldMk cId="1682130487" sldId="256"/>
            <ac:picMk id="9" creationId="{33B99BD6-B4D2-9C39-1A18-346CE13D98AA}"/>
          </ac:picMkLst>
        </pc:picChg>
        <pc:picChg chg="del mod">
          <ac:chgData name="Tally Wright" userId="cd8d1061-40cc-47ba-a363-e375cc319078" providerId="ADAL" clId="{2421EDC1-7A53-4F18-A216-A3289A8B8B0B}" dt="2026-03-17T09:52:36.010" v="3706" actId="478"/>
          <ac:picMkLst>
            <pc:docMk/>
            <pc:sldMk cId="1682130487" sldId="256"/>
            <ac:picMk id="11" creationId="{E6231E76-EE49-909B-BCA9-B0E8CF9A9B39}"/>
          </ac:picMkLst>
        </pc:picChg>
        <pc:picChg chg="del mod">
          <ac:chgData name="Tally Wright" userId="cd8d1061-40cc-47ba-a363-e375cc319078" providerId="ADAL" clId="{2421EDC1-7A53-4F18-A216-A3289A8B8B0B}" dt="2026-03-17T09:52:36.661" v="3707" actId="478"/>
          <ac:picMkLst>
            <pc:docMk/>
            <pc:sldMk cId="1682130487" sldId="256"/>
            <ac:picMk id="13" creationId="{9CB9C47A-416D-CAEC-F2AA-8EDE4E687435}"/>
          </ac:picMkLst>
        </pc:picChg>
        <pc:picChg chg="del">
          <ac:chgData name="Tally Wright" userId="cd8d1061-40cc-47ba-a363-e375cc319078" providerId="ADAL" clId="{2421EDC1-7A53-4F18-A216-A3289A8B8B0B}" dt="2026-03-17T09:52:37.154" v="3708" actId="478"/>
          <ac:picMkLst>
            <pc:docMk/>
            <pc:sldMk cId="1682130487" sldId="256"/>
            <ac:picMk id="15" creationId="{D6F17031-765B-D449-E67D-B13592DC0C6D}"/>
          </ac:picMkLst>
        </pc:picChg>
        <pc:picChg chg="del">
          <ac:chgData name="Tally Wright" userId="cd8d1061-40cc-47ba-a363-e375cc319078" providerId="ADAL" clId="{2421EDC1-7A53-4F18-A216-A3289A8B8B0B}" dt="2026-03-17T09:52:37.631" v="3709" actId="478"/>
          <ac:picMkLst>
            <pc:docMk/>
            <pc:sldMk cId="1682130487" sldId="256"/>
            <ac:picMk id="17" creationId="{E65B83EB-D689-9109-5A78-6314FA9733C2}"/>
          </ac:picMkLst>
        </pc:picChg>
        <pc:picChg chg="del">
          <ac:chgData name="Tally Wright" userId="cd8d1061-40cc-47ba-a363-e375cc319078" providerId="ADAL" clId="{2421EDC1-7A53-4F18-A216-A3289A8B8B0B}" dt="2026-03-17T09:52:38.027" v="3710" actId="478"/>
          <ac:picMkLst>
            <pc:docMk/>
            <pc:sldMk cId="1682130487" sldId="256"/>
            <ac:picMk id="19" creationId="{9BDCC290-A009-2204-FD9E-F2DB612D03AB}"/>
          </ac:picMkLst>
        </pc:picChg>
        <pc:picChg chg="del">
          <ac:chgData name="Tally Wright" userId="cd8d1061-40cc-47ba-a363-e375cc319078" providerId="ADAL" clId="{2421EDC1-7A53-4F18-A216-A3289A8B8B0B}" dt="2026-03-17T09:52:34.246" v="3703" actId="478"/>
          <ac:picMkLst>
            <pc:docMk/>
            <pc:sldMk cId="1682130487" sldId="256"/>
            <ac:picMk id="21" creationId="{4CDEFA2B-040E-585D-9538-5A1A725788CE}"/>
          </ac:picMkLst>
        </pc:picChg>
        <pc:picChg chg="del">
          <ac:chgData name="Tally Wright" userId="cd8d1061-40cc-47ba-a363-e375cc319078" providerId="ADAL" clId="{2421EDC1-7A53-4F18-A216-A3289A8B8B0B}" dt="2026-03-17T09:52:38.902" v="3711" actId="478"/>
          <ac:picMkLst>
            <pc:docMk/>
            <pc:sldMk cId="1682130487" sldId="256"/>
            <ac:picMk id="23" creationId="{A969EA17-5118-EFF7-9E9B-65E89AA42238}"/>
          </ac:picMkLst>
        </pc:picChg>
        <pc:picChg chg="del">
          <ac:chgData name="Tally Wright" userId="cd8d1061-40cc-47ba-a363-e375cc319078" providerId="ADAL" clId="{2421EDC1-7A53-4F18-A216-A3289A8B8B0B}" dt="2026-03-17T09:52:39.331" v="3712" actId="478"/>
          <ac:picMkLst>
            <pc:docMk/>
            <pc:sldMk cId="1682130487" sldId="256"/>
            <ac:picMk id="25" creationId="{A05F471F-A35A-398F-6CAB-922DD49F7F8E}"/>
          </ac:picMkLst>
        </pc:picChg>
        <pc:picChg chg="del">
          <ac:chgData name="Tally Wright" userId="cd8d1061-40cc-47ba-a363-e375cc319078" providerId="ADAL" clId="{2421EDC1-7A53-4F18-A216-A3289A8B8B0B}" dt="2026-03-17T09:52:39.920" v="3713" actId="478"/>
          <ac:picMkLst>
            <pc:docMk/>
            <pc:sldMk cId="1682130487" sldId="256"/>
            <ac:picMk id="27" creationId="{677BD559-9364-1539-07EC-5CCEAF4B4A9E}"/>
          </ac:picMkLst>
        </pc:picChg>
        <pc:picChg chg="del">
          <ac:chgData name="Tally Wright" userId="cd8d1061-40cc-47ba-a363-e375cc319078" providerId="ADAL" clId="{2421EDC1-7A53-4F18-A216-A3289A8B8B0B}" dt="2026-03-17T09:52:40.364" v="3714" actId="478"/>
          <ac:picMkLst>
            <pc:docMk/>
            <pc:sldMk cId="1682130487" sldId="256"/>
            <ac:picMk id="29" creationId="{F9404008-B320-6FB1-6154-AC34D4FA30FE}"/>
          </ac:picMkLst>
        </pc:picChg>
        <pc:picChg chg="del">
          <ac:chgData name="Tally Wright" userId="cd8d1061-40cc-47ba-a363-e375cc319078" providerId="ADAL" clId="{2421EDC1-7A53-4F18-A216-A3289A8B8B0B}" dt="2026-03-17T09:52:40.824" v="3715" actId="478"/>
          <ac:picMkLst>
            <pc:docMk/>
            <pc:sldMk cId="1682130487" sldId="256"/>
            <ac:picMk id="31" creationId="{7B9D9814-64C1-EC65-387C-AA9073762166}"/>
          </ac:picMkLst>
        </pc:picChg>
        <pc:picChg chg="del">
          <ac:chgData name="Tally Wright" userId="cd8d1061-40cc-47ba-a363-e375cc319078" providerId="ADAL" clId="{2421EDC1-7A53-4F18-A216-A3289A8B8B0B}" dt="2026-03-17T09:52:41.332" v="3716" actId="478"/>
          <ac:picMkLst>
            <pc:docMk/>
            <pc:sldMk cId="1682130487" sldId="256"/>
            <ac:picMk id="33" creationId="{9C76D54A-3675-EBB4-EBF9-9F244A539927}"/>
          </ac:picMkLst>
        </pc:picChg>
        <pc:picChg chg="del">
          <ac:chgData name="Tally Wright" userId="cd8d1061-40cc-47ba-a363-e375cc319078" providerId="ADAL" clId="{2421EDC1-7A53-4F18-A216-A3289A8B8B0B}" dt="2026-03-17T09:52:42.033" v="3717" actId="478"/>
          <ac:picMkLst>
            <pc:docMk/>
            <pc:sldMk cId="1682130487" sldId="256"/>
            <ac:picMk id="35" creationId="{5E75E486-1685-8C34-92CA-D04B45D2871E}"/>
          </ac:picMkLst>
        </pc:picChg>
        <pc:picChg chg="del">
          <ac:chgData name="Tally Wright" userId="cd8d1061-40cc-47ba-a363-e375cc319078" providerId="ADAL" clId="{2421EDC1-7A53-4F18-A216-A3289A8B8B0B}" dt="2026-03-17T09:52:46.585" v="3725" actId="478"/>
          <ac:picMkLst>
            <pc:docMk/>
            <pc:sldMk cId="1682130487" sldId="256"/>
            <ac:picMk id="37" creationId="{8D132BC5-0E50-F6ED-0725-39A868AA2737}"/>
          </ac:picMkLst>
        </pc:picChg>
        <pc:picChg chg="del">
          <ac:chgData name="Tally Wright" userId="cd8d1061-40cc-47ba-a363-e375cc319078" providerId="ADAL" clId="{2421EDC1-7A53-4F18-A216-A3289A8B8B0B}" dt="2026-03-17T09:52:46.104" v="3724" actId="478"/>
          <ac:picMkLst>
            <pc:docMk/>
            <pc:sldMk cId="1682130487" sldId="256"/>
            <ac:picMk id="39" creationId="{0EBC7E44-E452-020C-262D-68D5DF2F832A}"/>
          </ac:picMkLst>
        </pc:picChg>
        <pc:picChg chg="del">
          <ac:chgData name="Tally Wright" userId="cd8d1061-40cc-47ba-a363-e375cc319078" providerId="ADAL" clId="{2421EDC1-7A53-4F18-A216-A3289A8B8B0B}" dt="2026-03-17T09:52:45.654" v="3723" actId="478"/>
          <ac:picMkLst>
            <pc:docMk/>
            <pc:sldMk cId="1682130487" sldId="256"/>
            <ac:picMk id="41" creationId="{1B765421-498B-9F9C-3869-0B4E01967A0F}"/>
          </ac:picMkLst>
        </pc:picChg>
        <pc:picChg chg="del">
          <ac:chgData name="Tally Wright" userId="cd8d1061-40cc-47ba-a363-e375cc319078" providerId="ADAL" clId="{2421EDC1-7A53-4F18-A216-A3289A8B8B0B}" dt="2026-03-17T09:52:45.011" v="3722" actId="478"/>
          <ac:picMkLst>
            <pc:docMk/>
            <pc:sldMk cId="1682130487" sldId="256"/>
            <ac:picMk id="43" creationId="{17FB7FC3-128D-86E5-9BDB-EF89E31C14EB}"/>
          </ac:picMkLst>
        </pc:picChg>
        <pc:picChg chg="del">
          <ac:chgData name="Tally Wright" userId="cd8d1061-40cc-47ba-a363-e375cc319078" providerId="ADAL" clId="{2421EDC1-7A53-4F18-A216-A3289A8B8B0B}" dt="2026-03-17T09:52:44.481" v="3721" actId="478"/>
          <ac:picMkLst>
            <pc:docMk/>
            <pc:sldMk cId="1682130487" sldId="256"/>
            <ac:picMk id="45" creationId="{704E1EE6-3E31-5243-F082-53C523F2B8A8}"/>
          </ac:picMkLst>
        </pc:picChg>
        <pc:picChg chg="del">
          <ac:chgData name="Tally Wright" userId="cd8d1061-40cc-47ba-a363-e375cc319078" providerId="ADAL" clId="{2421EDC1-7A53-4F18-A216-A3289A8B8B0B}" dt="2026-03-17T09:52:44.016" v="3720" actId="478"/>
          <ac:picMkLst>
            <pc:docMk/>
            <pc:sldMk cId="1682130487" sldId="256"/>
            <ac:picMk id="47" creationId="{532612DF-6FA7-1B6E-4DD3-779B6E2DFF12}"/>
          </ac:picMkLst>
        </pc:picChg>
        <pc:picChg chg="del">
          <ac:chgData name="Tally Wright" userId="cd8d1061-40cc-47ba-a363-e375cc319078" providerId="ADAL" clId="{2421EDC1-7A53-4F18-A216-A3289A8B8B0B}" dt="2026-03-17T09:52:43.494" v="3719" actId="478"/>
          <ac:picMkLst>
            <pc:docMk/>
            <pc:sldMk cId="1682130487" sldId="256"/>
            <ac:picMk id="49" creationId="{42FA7F9E-D807-9E6C-9F64-B17B564CEEB3}"/>
          </ac:picMkLst>
        </pc:picChg>
        <pc:picChg chg="del">
          <ac:chgData name="Tally Wright" userId="cd8d1061-40cc-47ba-a363-e375cc319078" providerId="ADAL" clId="{2421EDC1-7A53-4F18-A216-A3289A8B8B0B}" dt="2026-03-17T09:52:42.639" v="3718" actId="478"/>
          <ac:picMkLst>
            <pc:docMk/>
            <pc:sldMk cId="1682130487" sldId="256"/>
            <ac:picMk id="51" creationId="{3C3BEF97-A58D-29D5-A81A-225556D18718}"/>
          </ac:picMkLst>
        </pc:picChg>
        <pc:picChg chg="del">
          <ac:chgData name="Tally Wright" userId="cd8d1061-40cc-47ba-a363-e375cc319078" providerId="ADAL" clId="{2421EDC1-7A53-4F18-A216-A3289A8B8B0B}" dt="2026-03-17T09:52:47.150" v="3726" actId="478"/>
          <ac:picMkLst>
            <pc:docMk/>
            <pc:sldMk cId="1682130487" sldId="256"/>
            <ac:picMk id="53" creationId="{EE2B2DD6-A192-E41D-2037-1BC351CFB921}"/>
          </ac:picMkLst>
        </pc:picChg>
        <pc:picChg chg="del">
          <ac:chgData name="Tally Wright" userId="cd8d1061-40cc-47ba-a363-e375cc319078" providerId="ADAL" clId="{2421EDC1-7A53-4F18-A216-A3289A8B8B0B}" dt="2026-03-17T09:52:47.708" v="3727" actId="478"/>
          <ac:picMkLst>
            <pc:docMk/>
            <pc:sldMk cId="1682130487" sldId="256"/>
            <ac:picMk id="55" creationId="{7B521115-0934-B0A7-9AF1-7B6CF209CACD}"/>
          </ac:picMkLst>
        </pc:picChg>
        <pc:picChg chg="add del mod">
          <ac:chgData name="Tally Wright" userId="cd8d1061-40cc-47ba-a363-e375cc319078" providerId="ADAL" clId="{2421EDC1-7A53-4F18-A216-A3289A8B8B0B}" dt="2026-03-17T09:56:03.388" v="3780" actId="478"/>
          <ac:picMkLst>
            <pc:docMk/>
            <pc:sldMk cId="1682130487" sldId="256"/>
            <ac:picMk id="56" creationId="{DAB0612E-2102-3750-90B8-ADB1F250EF03}"/>
          </ac:picMkLst>
        </pc:picChg>
        <pc:picChg chg="add del mod">
          <ac:chgData name="Tally Wright" userId="cd8d1061-40cc-47ba-a363-e375cc319078" providerId="ADAL" clId="{2421EDC1-7A53-4F18-A216-A3289A8B8B0B}" dt="2026-03-17T09:56:02.566" v="3779" actId="478"/>
          <ac:picMkLst>
            <pc:docMk/>
            <pc:sldMk cId="1682130487" sldId="256"/>
            <ac:picMk id="58" creationId="{B14F5DC8-92B3-B93D-83A1-EF64E18E8626}"/>
          </ac:picMkLst>
        </pc:picChg>
        <pc:picChg chg="add del mod">
          <ac:chgData name="Tally Wright" userId="cd8d1061-40cc-47ba-a363-e375cc319078" providerId="ADAL" clId="{2421EDC1-7A53-4F18-A216-A3289A8B8B0B}" dt="2026-03-17T09:56:02.085" v="3778" actId="478"/>
          <ac:picMkLst>
            <pc:docMk/>
            <pc:sldMk cId="1682130487" sldId="256"/>
            <ac:picMk id="60" creationId="{C652683E-4327-49B3-A85B-8FF50F1060CB}"/>
          </ac:picMkLst>
        </pc:picChg>
        <pc:picChg chg="add del mod">
          <ac:chgData name="Tally Wright" userId="cd8d1061-40cc-47ba-a363-e375cc319078" providerId="ADAL" clId="{2421EDC1-7A53-4F18-A216-A3289A8B8B0B}" dt="2026-03-17T09:56:01.584" v="3777" actId="478"/>
          <ac:picMkLst>
            <pc:docMk/>
            <pc:sldMk cId="1682130487" sldId="256"/>
            <ac:picMk id="62" creationId="{27F1FD16-502D-3F90-EF0A-554665F1F9A2}"/>
          </ac:picMkLst>
        </pc:picChg>
        <pc:picChg chg="add del mod">
          <ac:chgData name="Tally Wright" userId="cd8d1061-40cc-47ba-a363-e375cc319078" providerId="ADAL" clId="{2421EDC1-7A53-4F18-A216-A3289A8B8B0B}" dt="2026-03-17T09:56:01.103" v="3776" actId="478"/>
          <ac:picMkLst>
            <pc:docMk/>
            <pc:sldMk cId="1682130487" sldId="256"/>
            <ac:picMk id="64" creationId="{5591D67E-C1AE-A00A-56C2-AB47963FFBD1}"/>
          </ac:picMkLst>
        </pc:picChg>
        <pc:picChg chg="add del mod">
          <ac:chgData name="Tally Wright" userId="cd8d1061-40cc-47ba-a363-e375cc319078" providerId="ADAL" clId="{2421EDC1-7A53-4F18-A216-A3289A8B8B0B}" dt="2026-03-17T09:56:00.446" v="3775" actId="478"/>
          <ac:picMkLst>
            <pc:docMk/>
            <pc:sldMk cId="1682130487" sldId="256"/>
            <ac:picMk id="66" creationId="{9243D480-D1AD-A108-508E-34D6D6940A81}"/>
          </ac:picMkLst>
        </pc:picChg>
        <pc:picChg chg="add del mod">
          <ac:chgData name="Tally Wright" userId="cd8d1061-40cc-47ba-a363-e375cc319078" providerId="ADAL" clId="{2421EDC1-7A53-4F18-A216-A3289A8B8B0B}" dt="2026-03-17T09:55:56.950" v="3774" actId="931"/>
          <ac:picMkLst>
            <pc:docMk/>
            <pc:sldMk cId="1682130487" sldId="256"/>
            <ac:picMk id="68" creationId="{2A0EA568-3EEF-0784-DF0E-9762FEAFF582}"/>
          </ac:picMkLst>
        </pc:picChg>
        <pc:picChg chg="add del mod">
          <ac:chgData name="Tally Wright" userId="cd8d1061-40cc-47ba-a363-e375cc319078" providerId="ADAL" clId="{2421EDC1-7A53-4F18-A216-A3289A8B8B0B}" dt="2026-03-17T09:55:56.723" v="3773" actId="931"/>
          <ac:picMkLst>
            <pc:docMk/>
            <pc:sldMk cId="1682130487" sldId="256"/>
            <ac:picMk id="70" creationId="{C4BDD331-4568-7F99-CD4B-6173534825DA}"/>
          </ac:picMkLst>
        </pc:picChg>
        <pc:picChg chg="add del mod">
          <ac:chgData name="Tally Wright" userId="cd8d1061-40cc-47ba-a363-e375cc319078" providerId="ADAL" clId="{2421EDC1-7A53-4F18-A216-A3289A8B8B0B}" dt="2026-03-17T09:55:56.472" v="3772" actId="931"/>
          <ac:picMkLst>
            <pc:docMk/>
            <pc:sldMk cId="1682130487" sldId="256"/>
            <ac:picMk id="72" creationId="{8A03AE55-2493-7418-18DD-7A7509D66348}"/>
          </ac:picMkLst>
        </pc:picChg>
        <pc:picChg chg="add del mod">
          <ac:chgData name="Tally Wright" userId="cd8d1061-40cc-47ba-a363-e375cc319078" providerId="ADAL" clId="{2421EDC1-7A53-4F18-A216-A3289A8B8B0B}" dt="2026-03-17T09:55:56.271" v="3771" actId="931"/>
          <ac:picMkLst>
            <pc:docMk/>
            <pc:sldMk cId="1682130487" sldId="256"/>
            <ac:picMk id="74" creationId="{5A0C2EAC-EAA6-DFAF-7CE1-10C4036E5FBB}"/>
          </ac:picMkLst>
        </pc:picChg>
        <pc:picChg chg="add del mod">
          <ac:chgData name="Tally Wright" userId="cd8d1061-40cc-47ba-a363-e375cc319078" providerId="ADAL" clId="{2421EDC1-7A53-4F18-A216-A3289A8B8B0B}" dt="2026-03-17T09:55:56.044" v="3770" actId="931"/>
          <ac:picMkLst>
            <pc:docMk/>
            <pc:sldMk cId="1682130487" sldId="256"/>
            <ac:picMk id="76" creationId="{08930F0C-F1E1-B19B-0759-D8C10B868CD0}"/>
          </ac:picMkLst>
        </pc:picChg>
        <pc:picChg chg="add del mod">
          <ac:chgData name="Tally Wright" userId="cd8d1061-40cc-47ba-a363-e375cc319078" providerId="ADAL" clId="{2421EDC1-7A53-4F18-A216-A3289A8B8B0B}" dt="2026-03-17T09:55:55.833" v="3769" actId="931"/>
          <ac:picMkLst>
            <pc:docMk/>
            <pc:sldMk cId="1682130487" sldId="256"/>
            <ac:picMk id="78" creationId="{979DBDCE-DD18-EEF7-2EF1-A60D8C2CE1A6}"/>
          </ac:picMkLst>
        </pc:picChg>
        <pc:picChg chg="add del mod">
          <ac:chgData name="Tally Wright" userId="cd8d1061-40cc-47ba-a363-e375cc319078" providerId="ADAL" clId="{2421EDC1-7A53-4F18-A216-A3289A8B8B0B}" dt="2026-03-17T09:55:55.654" v="3768" actId="931"/>
          <ac:picMkLst>
            <pc:docMk/>
            <pc:sldMk cId="1682130487" sldId="256"/>
            <ac:picMk id="80" creationId="{6E6F56EF-882B-690F-EA6C-E182A49178C2}"/>
          </ac:picMkLst>
        </pc:picChg>
        <pc:picChg chg="add del mod">
          <ac:chgData name="Tally Wright" userId="cd8d1061-40cc-47ba-a363-e375cc319078" providerId="ADAL" clId="{2421EDC1-7A53-4F18-A216-A3289A8B8B0B}" dt="2026-03-17T09:55:55.427" v="3767" actId="931"/>
          <ac:picMkLst>
            <pc:docMk/>
            <pc:sldMk cId="1682130487" sldId="256"/>
            <ac:picMk id="82" creationId="{7A428EFC-B1EF-3081-C89D-82D3F20C5585}"/>
          </ac:picMkLst>
        </pc:picChg>
        <pc:picChg chg="add del mod">
          <ac:chgData name="Tally Wright" userId="cd8d1061-40cc-47ba-a363-e375cc319078" providerId="ADAL" clId="{2421EDC1-7A53-4F18-A216-A3289A8B8B0B}" dt="2026-03-17T09:55:55.238" v="3766" actId="931"/>
          <ac:picMkLst>
            <pc:docMk/>
            <pc:sldMk cId="1682130487" sldId="256"/>
            <ac:picMk id="84" creationId="{66AC6934-2168-0D98-0215-CE4ADE005B36}"/>
          </ac:picMkLst>
        </pc:picChg>
        <pc:picChg chg="add del mod">
          <ac:chgData name="Tally Wright" userId="cd8d1061-40cc-47ba-a363-e375cc319078" providerId="ADAL" clId="{2421EDC1-7A53-4F18-A216-A3289A8B8B0B}" dt="2026-03-17T09:55:55.022" v="3765" actId="931"/>
          <ac:picMkLst>
            <pc:docMk/>
            <pc:sldMk cId="1682130487" sldId="256"/>
            <ac:picMk id="86" creationId="{58192788-383C-D726-5F1F-CBB192499971}"/>
          </ac:picMkLst>
        </pc:picChg>
        <pc:picChg chg="add del mod">
          <ac:chgData name="Tally Wright" userId="cd8d1061-40cc-47ba-a363-e375cc319078" providerId="ADAL" clId="{2421EDC1-7A53-4F18-A216-A3289A8B8B0B}" dt="2026-03-17T09:55:54.827" v="3764" actId="931"/>
          <ac:picMkLst>
            <pc:docMk/>
            <pc:sldMk cId="1682130487" sldId="256"/>
            <ac:picMk id="88" creationId="{9D604B1D-2233-4760-D8F6-A2212228BE5B}"/>
          </ac:picMkLst>
        </pc:picChg>
        <pc:picChg chg="add del mod">
          <ac:chgData name="Tally Wright" userId="cd8d1061-40cc-47ba-a363-e375cc319078" providerId="ADAL" clId="{2421EDC1-7A53-4F18-A216-A3289A8B8B0B}" dt="2026-03-17T09:55:54.600" v="3763" actId="931"/>
          <ac:picMkLst>
            <pc:docMk/>
            <pc:sldMk cId="1682130487" sldId="256"/>
            <ac:picMk id="90" creationId="{F425FF4D-95BF-F2A4-4D95-1854AA892607}"/>
          </ac:picMkLst>
        </pc:picChg>
        <pc:picChg chg="add del mod">
          <ac:chgData name="Tally Wright" userId="cd8d1061-40cc-47ba-a363-e375cc319078" providerId="ADAL" clId="{2421EDC1-7A53-4F18-A216-A3289A8B8B0B}" dt="2026-03-17T09:55:54.401" v="3762" actId="931"/>
          <ac:picMkLst>
            <pc:docMk/>
            <pc:sldMk cId="1682130487" sldId="256"/>
            <ac:picMk id="92" creationId="{C2488C1C-C21F-FAA0-B46F-97BBBC9E4150}"/>
          </ac:picMkLst>
        </pc:picChg>
        <pc:picChg chg="add del mod">
          <ac:chgData name="Tally Wright" userId="cd8d1061-40cc-47ba-a363-e375cc319078" providerId="ADAL" clId="{2421EDC1-7A53-4F18-A216-A3289A8B8B0B}" dt="2026-03-17T09:55:54.196" v="3761" actId="931"/>
          <ac:picMkLst>
            <pc:docMk/>
            <pc:sldMk cId="1682130487" sldId="256"/>
            <ac:picMk id="94" creationId="{79CF0CFB-26D3-2CA0-9D99-8BF348B747EA}"/>
          </ac:picMkLst>
        </pc:picChg>
        <pc:picChg chg="add del mod">
          <ac:chgData name="Tally Wright" userId="cd8d1061-40cc-47ba-a363-e375cc319078" providerId="ADAL" clId="{2421EDC1-7A53-4F18-A216-A3289A8B8B0B}" dt="2026-03-17T09:55:53.989" v="3760" actId="931"/>
          <ac:picMkLst>
            <pc:docMk/>
            <pc:sldMk cId="1682130487" sldId="256"/>
            <ac:picMk id="96" creationId="{5D0DDF7A-5CCC-7A5B-DE54-FBBB59C22DED}"/>
          </ac:picMkLst>
        </pc:picChg>
        <pc:picChg chg="add del mod">
          <ac:chgData name="Tally Wright" userId="cd8d1061-40cc-47ba-a363-e375cc319078" providerId="ADAL" clId="{2421EDC1-7A53-4F18-A216-A3289A8B8B0B}" dt="2026-03-17T09:55:53.830" v="3759" actId="931"/>
          <ac:picMkLst>
            <pc:docMk/>
            <pc:sldMk cId="1682130487" sldId="256"/>
            <ac:picMk id="98" creationId="{3DC1A965-C04A-B13B-EED9-F3B03C07B650}"/>
          </ac:picMkLst>
        </pc:picChg>
        <pc:picChg chg="add del mod">
          <ac:chgData name="Tally Wright" userId="cd8d1061-40cc-47ba-a363-e375cc319078" providerId="ADAL" clId="{2421EDC1-7A53-4F18-A216-A3289A8B8B0B}" dt="2026-03-17T09:55:53.618" v="3758" actId="931"/>
          <ac:picMkLst>
            <pc:docMk/>
            <pc:sldMk cId="1682130487" sldId="256"/>
            <ac:picMk id="100" creationId="{8E453FD0-0B74-E850-4495-27BF41594773}"/>
          </ac:picMkLst>
        </pc:picChg>
        <pc:picChg chg="add del mod">
          <ac:chgData name="Tally Wright" userId="cd8d1061-40cc-47ba-a363-e375cc319078" providerId="ADAL" clId="{2421EDC1-7A53-4F18-A216-A3289A8B8B0B}" dt="2026-03-17T09:55:52.792" v="3757" actId="931"/>
          <ac:picMkLst>
            <pc:docMk/>
            <pc:sldMk cId="1682130487" sldId="256"/>
            <ac:picMk id="102" creationId="{A6AF8CC0-6426-65FD-1712-B3C39DB58860}"/>
          </ac:picMkLst>
        </pc:picChg>
        <pc:picChg chg="add del mod">
          <ac:chgData name="Tally Wright" userId="cd8d1061-40cc-47ba-a363-e375cc319078" providerId="ADAL" clId="{2421EDC1-7A53-4F18-A216-A3289A8B8B0B}" dt="2026-03-17T09:55:52.388" v="3756" actId="931"/>
          <ac:picMkLst>
            <pc:docMk/>
            <pc:sldMk cId="1682130487" sldId="256"/>
            <ac:picMk id="104" creationId="{19EEFF7B-BF2F-CCC5-0199-14A3EA773DA9}"/>
          </ac:picMkLst>
        </pc:picChg>
        <pc:picChg chg="add del mod">
          <ac:chgData name="Tally Wright" userId="cd8d1061-40cc-47ba-a363-e375cc319078" providerId="ADAL" clId="{2421EDC1-7A53-4F18-A216-A3289A8B8B0B}" dt="2026-03-17T09:55:51.887" v="3755" actId="931"/>
          <ac:picMkLst>
            <pc:docMk/>
            <pc:sldMk cId="1682130487" sldId="256"/>
            <ac:picMk id="106" creationId="{AA9C3E05-2763-1870-B9C3-0C6927C373DD}"/>
          </ac:picMkLst>
        </pc:picChg>
        <pc:picChg chg="add mod">
          <ac:chgData name="Tally Wright" userId="cd8d1061-40cc-47ba-a363-e375cc319078" providerId="ADAL" clId="{2421EDC1-7A53-4F18-A216-A3289A8B8B0B}" dt="2026-03-17T10:01:38.337" v="3841" actId="1076"/>
          <ac:picMkLst>
            <pc:docMk/>
            <pc:sldMk cId="1682130487" sldId="256"/>
            <ac:picMk id="108" creationId="{5AC9B610-8240-5654-7BA3-46EF67BB5058}"/>
          </ac:picMkLst>
        </pc:picChg>
        <pc:picChg chg="add mod">
          <ac:chgData name="Tally Wright" userId="cd8d1061-40cc-47ba-a363-e375cc319078" providerId="ADAL" clId="{2421EDC1-7A53-4F18-A216-A3289A8B8B0B}" dt="2026-03-17T10:01:31.875" v="3840" actId="1076"/>
          <ac:picMkLst>
            <pc:docMk/>
            <pc:sldMk cId="1682130487" sldId="256"/>
            <ac:picMk id="110" creationId="{D6BF05BC-BD47-AA08-D623-A80D592FE1FE}"/>
          </ac:picMkLst>
        </pc:picChg>
        <pc:picChg chg="add mod">
          <ac:chgData name="Tally Wright" userId="cd8d1061-40cc-47ba-a363-e375cc319078" providerId="ADAL" clId="{2421EDC1-7A53-4F18-A216-A3289A8B8B0B}" dt="2026-03-17T10:01:24.598" v="3839" actId="1076"/>
          <ac:picMkLst>
            <pc:docMk/>
            <pc:sldMk cId="1682130487" sldId="256"/>
            <ac:picMk id="112" creationId="{7F68D463-3207-70ED-5AD0-A177B0909704}"/>
          </ac:picMkLst>
        </pc:picChg>
        <pc:picChg chg="add mod">
          <ac:chgData name="Tally Wright" userId="cd8d1061-40cc-47ba-a363-e375cc319078" providerId="ADAL" clId="{2421EDC1-7A53-4F18-A216-A3289A8B8B0B}" dt="2026-03-17T10:01:18.324" v="3838" actId="1076"/>
          <ac:picMkLst>
            <pc:docMk/>
            <pc:sldMk cId="1682130487" sldId="256"/>
            <ac:picMk id="114" creationId="{BA2B7927-EEBB-2D2A-9DFA-A04694E6159B}"/>
          </ac:picMkLst>
        </pc:picChg>
        <pc:picChg chg="add mod">
          <ac:chgData name="Tally Wright" userId="cd8d1061-40cc-47ba-a363-e375cc319078" providerId="ADAL" clId="{2421EDC1-7A53-4F18-A216-A3289A8B8B0B}" dt="2026-03-17T10:01:13.466" v="3837" actId="1076"/>
          <ac:picMkLst>
            <pc:docMk/>
            <pc:sldMk cId="1682130487" sldId="256"/>
            <ac:picMk id="116" creationId="{30871D42-DBEF-4C55-9B43-8635C0DF345D}"/>
          </ac:picMkLst>
        </pc:picChg>
        <pc:picChg chg="add mod">
          <ac:chgData name="Tally Wright" userId="cd8d1061-40cc-47ba-a363-e375cc319078" providerId="ADAL" clId="{2421EDC1-7A53-4F18-A216-A3289A8B8B0B}" dt="2026-03-17T10:01:07.827" v="3836" actId="1076"/>
          <ac:picMkLst>
            <pc:docMk/>
            <pc:sldMk cId="1682130487" sldId="256"/>
            <ac:picMk id="118" creationId="{48DDFCDD-8D1D-5132-5792-CA114BC4F6CC}"/>
          </ac:picMkLst>
        </pc:picChg>
        <pc:picChg chg="add mod">
          <ac:chgData name="Tally Wright" userId="cd8d1061-40cc-47ba-a363-e375cc319078" providerId="ADAL" clId="{2421EDC1-7A53-4F18-A216-A3289A8B8B0B}" dt="2026-03-17T10:00:51.368" v="3835" actId="1076"/>
          <ac:picMkLst>
            <pc:docMk/>
            <pc:sldMk cId="1682130487" sldId="256"/>
            <ac:picMk id="120" creationId="{0F4C50DC-0F1F-8811-6FA9-CCF0E8E31B33}"/>
          </ac:picMkLst>
        </pc:picChg>
        <pc:picChg chg="add mod">
          <ac:chgData name="Tally Wright" userId="cd8d1061-40cc-47ba-a363-e375cc319078" providerId="ADAL" clId="{2421EDC1-7A53-4F18-A216-A3289A8B8B0B}" dt="2026-03-17T10:00:44.640" v="3834" actId="1076"/>
          <ac:picMkLst>
            <pc:docMk/>
            <pc:sldMk cId="1682130487" sldId="256"/>
            <ac:picMk id="122" creationId="{45DA7928-9AF1-61BC-1C30-932182FA42FA}"/>
          </ac:picMkLst>
        </pc:picChg>
        <pc:picChg chg="add mod">
          <ac:chgData name="Tally Wright" userId="cd8d1061-40cc-47ba-a363-e375cc319078" providerId="ADAL" clId="{2421EDC1-7A53-4F18-A216-A3289A8B8B0B}" dt="2026-03-17T10:00:33.801" v="3833" actId="1076"/>
          <ac:picMkLst>
            <pc:docMk/>
            <pc:sldMk cId="1682130487" sldId="256"/>
            <ac:picMk id="124" creationId="{147BA891-D2A9-0CDE-6362-2D7E2111FB33}"/>
          </ac:picMkLst>
        </pc:picChg>
        <pc:picChg chg="add mod">
          <ac:chgData name="Tally Wright" userId="cd8d1061-40cc-47ba-a363-e375cc319078" providerId="ADAL" clId="{2421EDC1-7A53-4F18-A216-A3289A8B8B0B}" dt="2026-03-17T10:00:25.140" v="3832" actId="1076"/>
          <ac:picMkLst>
            <pc:docMk/>
            <pc:sldMk cId="1682130487" sldId="256"/>
            <ac:picMk id="126" creationId="{78541A01-9C10-E711-C36D-13C0AB836DDE}"/>
          </ac:picMkLst>
        </pc:picChg>
        <pc:picChg chg="add mod">
          <ac:chgData name="Tally Wright" userId="cd8d1061-40cc-47ba-a363-e375cc319078" providerId="ADAL" clId="{2421EDC1-7A53-4F18-A216-A3289A8B8B0B}" dt="2026-03-17T10:00:06.927" v="3831" actId="1076"/>
          <ac:picMkLst>
            <pc:docMk/>
            <pc:sldMk cId="1682130487" sldId="256"/>
            <ac:picMk id="128" creationId="{FCBE0050-6926-1EDA-4458-00A06D8C8B44}"/>
          </ac:picMkLst>
        </pc:picChg>
        <pc:picChg chg="add mod">
          <ac:chgData name="Tally Wright" userId="cd8d1061-40cc-47ba-a363-e375cc319078" providerId="ADAL" clId="{2421EDC1-7A53-4F18-A216-A3289A8B8B0B}" dt="2026-03-17T09:58:59.312" v="3826" actId="1076"/>
          <ac:picMkLst>
            <pc:docMk/>
            <pc:sldMk cId="1682130487" sldId="256"/>
            <ac:picMk id="130" creationId="{23ED2FF9-5BC7-1659-1B08-3DF607E1891D}"/>
          </ac:picMkLst>
        </pc:picChg>
        <pc:picChg chg="add mod">
          <ac:chgData name="Tally Wright" userId="cd8d1061-40cc-47ba-a363-e375cc319078" providerId="ADAL" clId="{2421EDC1-7A53-4F18-A216-A3289A8B8B0B}" dt="2026-03-17T10:00:06.927" v="3831" actId="1076"/>
          <ac:picMkLst>
            <pc:docMk/>
            <pc:sldMk cId="1682130487" sldId="256"/>
            <ac:picMk id="132" creationId="{56F070DC-B78B-C7C9-654E-BF50CC0EC3F2}"/>
          </ac:picMkLst>
        </pc:picChg>
        <pc:picChg chg="add mod">
          <ac:chgData name="Tally Wright" userId="cd8d1061-40cc-47ba-a363-e375cc319078" providerId="ADAL" clId="{2421EDC1-7A53-4F18-A216-A3289A8B8B0B}" dt="2026-03-17T10:00:06.927" v="3831" actId="1076"/>
          <ac:picMkLst>
            <pc:docMk/>
            <pc:sldMk cId="1682130487" sldId="256"/>
            <ac:picMk id="134" creationId="{B31167B0-DBED-531F-1504-4123431928CB}"/>
          </ac:picMkLst>
        </pc:picChg>
        <pc:picChg chg="add mod">
          <ac:chgData name="Tally Wright" userId="cd8d1061-40cc-47ba-a363-e375cc319078" providerId="ADAL" clId="{2421EDC1-7A53-4F18-A216-A3289A8B8B0B}" dt="2026-03-17T09:58:08.447" v="3823" actId="1076"/>
          <ac:picMkLst>
            <pc:docMk/>
            <pc:sldMk cId="1682130487" sldId="256"/>
            <ac:picMk id="136" creationId="{DD657DD7-A9F2-D307-0C4E-3A1CBB7F3DE6}"/>
          </ac:picMkLst>
        </pc:picChg>
        <pc:picChg chg="add mod">
          <ac:chgData name="Tally Wright" userId="cd8d1061-40cc-47ba-a363-e375cc319078" providerId="ADAL" clId="{2421EDC1-7A53-4F18-A216-A3289A8B8B0B}" dt="2026-03-17T09:57:50.758" v="3821" actId="1076"/>
          <ac:picMkLst>
            <pc:docMk/>
            <pc:sldMk cId="1682130487" sldId="256"/>
            <ac:picMk id="138" creationId="{A6D8975E-3BAA-259C-7010-8CFB787AEF79}"/>
          </ac:picMkLst>
        </pc:picChg>
        <pc:picChg chg="add mod">
          <ac:chgData name="Tally Wright" userId="cd8d1061-40cc-47ba-a363-e375cc319078" providerId="ADAL" clId="{2421EDC1-7A53-4F18-A216-A3289A8B8B0B}" dt="2026-03-17T10:00:06.927" v="3831" actId="1076"/>
          <ac:picMkLst>
            <pc:docMk/>
            <pc:sldMk cId="1682130487" sldId="256"/>
            <ac:picMk id="140" creationId="{2F2710B6-6606-90D3-B743-40EDADC0C3DF}"/>
          </ac:picMkLst>
        </pc:picChg>
        <pc:picChg chg="add mod">
          <ac:chgData name="Tally Wright" userId="cd8d1061-40cc-47ba-a363-e375cc319078" providerId="ADAL" clId="{2421EDC1-7A53-4F18-A216-A3289A8B8B0B}" dt="2026-03-17T10:00:06.927" v="3831" actId="1076"/>
          <ac:picMkLst>
            <pc:docMk/>
            <pc:sldMk cId="1682130487" sldId="256"/>
            <ac:picMk id="142" creationId="{4FCC1102-2D62-BD2A-9E08-FCD434E5324E}"/>
          </ac:picMkLst>
        </pc:picChg>
        <pc:picChg chg="add mod">
          <ac:chgData name="Tally Wright" userId="cd8d1061-40cc-47ba-a363-e375cc319078" providerId="ADAL" clId="{2421EDC1-7A53-4F18-A216-A3289A8B8B0B}" dt="2026-03-17T09:57:30.934" v="3818" actId="1076"/>
          <ac:picMkLst>
            <pc:docMk/>
            <pc:sldMk cId="1682130487" sldId="256"/>
            <ac:picMk id="144" creationId="{61C0064D-4DF2-16A4-EA56-1ACADDE45442}"/>
          </ac:picMkLst>
        </pc:picChg>
        <pc:picChg chg="add mod">
          <ac:chgData name="Tally Wright" userId="cd8d1061-40cc-47ba-a363-e375cc319078" providerId="ADAL" clId="{2421EDC1-7A53-4F18-A216-A3289A8B8B0B}" dt="2026-03-17T09:57:24.613" v="3817" actId="1076"/>
          <ac:picMkLst>
            <pc:docMk/>
            <pc:sldMk cId="1682130487" sldId="256"/>
            <ac:picMk id="146" creationId="{FBA5DF05-8E47-7EDD-6DC9-0B6838F81535}"/>
          </ac:picMkLst>
        </pc:picChg>
        <pc:picChg chg="add mod">
          <ac:chgData name="Tally Wright" userId="cd8d1061-40cc-47ba-a363-e375cc319078" providerId="ADAL" clId="{2421EDC1-7A53-4F18-A216-A3289A8B8B0B}" dt="2026-03-17T10:00:06.927" v="3831" actId="1076"/>
          <ac:picMkLst>
            <pc:docMk/>
            <pc:sldMk cId="1682130487" sldId="256"/>
            <ac:picMk id="148" creationId="{B1849749-7D95-8849-8015-B8221F0D803F}"/>
          </ac:picMkLst>
        </pc:picChg>
        <pc:picChg chg="add mod">
          <ac:chgData name="Tally Wright" userId="cd8d1061-40cc-47ba-a363-e375cc319078" providerId="ADAL" clId="{2421EDC1-7A53-4F18-A216-A3289A8B8B0B}" dt="2026-03-17T10:00:06.927" v="3831" actId="1076"/>
          <ac:picMkLst>
            <pc:docMk/>
            <pc:sldMk cId="1682130487" sldId="256"/>
            <ac:picMk id="150" creationId="{4F190F0A-CD57-B719-5EB5-7CA1988FCBB1}"/>
          </ac:picMkLst>
        </pc:picChg>
        <pc:picChg chg="add mod">
          <ac:chgData name="Tally Wright" userId="cd8d1061-40cc-47ba-a363-e375cc319078" providerId="ADAL" clId="{2421EDC1-7A53-4F18-A216-A3289A8B8B0B}" dt="2026-03-17T10:00:06.927" v="3831" actId="1076"/>
          <ac:picMkLst>
            <pc:docMk/>
            <pc:sldMk cId="1682130487" sldId="256"/>
            <ac:picMk id="152" creationId="{00145C63-C290-6DB4-D9D1-2A50EA75D52C}"/>
          </ac:picMkLst>
        </pc:picChg>
        <pc:picChg chg="add mod">
          <ac:chgData name="Tally Wright" userId="cd8d1061-40cc-47ba-a363-e375cc319078" providerId="ADAL" clId="{2421EDC1-7A53-4F18-A216-A3289A8B8B0B}" dt="2026-03-17T10:00:06.927" v="3831" actId="1076"/>
          <ac:picMkLst>
            <pc:docMk/>
            <pc:sldMk cId="1682130487" sldId="256"/>
            <ac:picMk id="154" creationId="{7CAE0AA6-EC0B-0625-2B97-64539F5C8626}"/>
          </ac:picMkLst>
        </pc:picChg>
        <pc:picChg chg="add mod">
          <ac:chgData name="Tally Wright" userId="cd8d1061-40cc-47ba-a363-e375cc319078" providerId="ADAL" clId="{2421EDC1-7A53-4F18-A216-A3289A8B8B0B}" dt="2026-03-17T09:56:52.037" v="3812" actId="1076"/>
          <ac:picMkLst>
            <pc:docMk/>
            <pc:sldMk cId="1682130487" sldId="256"/>
            <ac:picMk id="156" creationId="{496FE4C6-DB9C-CBD0-DCF4-1D99E1661F44}"/>
          </ac:picMkLst>
        </pc:picChg>
        <pc:picChg chg="add mod">
          <ac:chgData name="Tally Wright" userId="cd8d1061-40cc-47ba-a363-e375cc319078" providerId="ADAL" clId="{2421EDC1-7A53-4F18-A216-A3289A8B8B0B}" dt="2026-03-17T10:00:06.927" v="3831" actId="1076"/>
          <ac:picMkLst>
            <pc:docMk/>
            <pc:sldMk cId="1682130487" sldId="256"/>
            <ac:picMk id="158" creationId="{65FE90FA-8243-E648-9E54-22D6B11DEE75}"/>
          </ac:picMkLst>
        </pc:picChg>
      </pc:sldChg>
      <pc:sldChg chg="addSp delSp modSp mod">
        <pc:chgData name="Tally Wright" userId="cd8d1061-40cc-47ba-a363-e375cc319078" providerId="ADAL" clId="{2421EDC1-7A53-4F18-A216-A3289A8B8B0B}" dt="2026-03-17T12:49:24.718" v="4498" actId="20577"/>
        <pc:sldMkLst>
          <pc:docMk/>
          <pc:sldMk cId="1300558436" sldId="257"/>
        </pc:sldMkLst>
        <pc:spChg chg="mod">
          <ac:chgData name="Tally Wright" userId="cd8d1061-40cc-47ba-a363-e375cc319078" providerId="ADAL" clId="{2421EDC1-7A53-4F18-A216-A3289A8B8B0B}" dt="2026-03-17T12:49:24.718" v="4498" actId="20577"/>
          <ac:spMkLst>
            <pc:docMk/>
            <pc:sldMk cId="1300558436" sldId="257"/>
            <ac:spMk id="92" creationId="{FECDA372-004E-803F-4DEF-5EBEC318216B}"/>
          </ac:spMkLst>
        </pc:spChg>
        <pc:spChg chg="ord">
          <ac:chgData name="Tally Wright" userId="cd8d1061-40cc-47ba-a363-e375cc319078" providerId="ADAL" clId="{2421EDC1-7A53-4F18-A216-A3289A8B8B0B}" dt="2026-03-17T10:24:46.932" v="4030" actId="166"/>
          <ac:spMkLst>
            <pc:docMk/>
            <pc:sldMk cId="1300558436" sldId="257"/>
            <ac:spMk id="99" creationId="{BBEE2840-F65A-0660-5DEE-DDAD6041E700}"/>
          </ac:spMkLst>
        </pc:spChg>
        <pc:spChg chg="ord">
          <ac:chgData name="Tally Wright" userId="cd8d1061-40cc-47ba-a363-e375cc319078" providerId="ADAL" clId="{2421EDC1-7A53-4F18-A216-A3289A8B8B0B}" dt="2026-03-17T10:58:48.658" v="4351" actId="166"/>
          <ac:spMkLst>
            <pc:docMk/>
            <pc:sldMk cId="1300558436" sldId="257"/>
            <ac:spMk id="100" creationId="{3233951D-AE45-A6A4-0FCC-4A3EA9911772}"/>
          </ac:spMkLst>
        </pc:spChg>
        <pc:grpChg chg="del">
          <ac:chgData name="Tally Wright" userId="cd8d1061-40cc-47ba-a363-e375cc319078" providerId="ADAL" clId="{2421EDC1-7A53-4F18-A216-A3289A8B8B0B}" dt="2026-03-17T10:04:17.381" v="3842" actId="165"/>
          <ac:grpSpMkLst>
            <pc:docMk/>
            <pc:sldMk cId="1300558436" sldId="257"/>
            <ac:grpSpMk id="42" creationId="{2BE9AF09-20A4-4068-FC7C-65B0C0F79A4A}"/>
          </ac:grpSpMkLst>
        </pc:grpChg>
        <pc:grpChg chg="del">
          <ac:chgData name="Tally Wright" userId="cd8d1061-40cc-47ba-a363-e375cc319078" providerId="ADAL" clId="{2421EDC1-7A53-4F18-A216-A3289A8B8B0B}" dt="2026-03-17T10:04:34.238" v="3845" actId="478"/>
          <ac:grpSpMkLst>
            <pc:docMk/>
            <pc:sldMk cId="1300558436" sldId="257"/>
            <ac:grpSpMk id="52" creationId="{EB44880B-8A6E-8C0B-BB27-363D3A0539D6}"/>
          </ac:grpSpMkLst>
        </pc:grpChg>
        <pc:grpChg chg="del">
          <ac:chgData name="Tally Wright" userId="cd8d1061-40cc-47ba-a363-e375cc319078" providerId="ADAL" clId="{2421EDC1-7A53-4F18-A216-A3289A8B8B0B}" dt="2026-03-17T10:04:35.001" v="3846" actId="478"/>
          <ac:grpSpMkLst>
            <pc:docMk/>
            <pc:sldMk cId="1300558436" sldId="257"/>
            <ac:grpSpMk id="59" creationId="{FBEE63A4-DBFB-113C-1B71-A1C4CBA0FB05}"/>
          </ac:grpSpMkLst>
        </pc:grpChg>
        <pc:grpChg chg="del">
          <ac:chgData name="Tally Wright" userId="cd8d1061-40cc-47ba-a363-e375cc319078" providerId="ADAL" clId="{2421EDC1-7A53-4F18-A216-A3289A8B8B0B}" dt="2026-03-17T10:04:36.715" v="3849" actId="478"/>
          <ac:grpSpMkLst>
            <pc:docMk/>
            <pc:sldMk cId="1300558436" sldId="257"/>
            <ac:grpSpMk id="66" creationId="{A2394FAC-B256-C356-5ED9-07FD8E32B3F8}"/>
          </ac:grpSpMkLst>
        </pc:grpChg>
        <pc:grpChg chg="del">
          <ac:chgData name="Tally Wright" userId="cd8d1061-40cc-47ba-a363-e375cc319078" providerId="ADAL" clId="{2421EDC1-7A53-4F18-A216-A3289A8B8B0B}" dt="2026-03-17T10:04:37.208" v="3850" actId="478"/>
          <ac:grpSpMkLst>
            <pc:docMk/>
            <pc:sldMk cId="1300558436" sldId="257"/>
            <ac:grpSpMk id="87" creationId="{B77D677C-06DD-4285-CFBE-4A625C1B626D}"/>
          </ac:grpSpMkLst>
        </pc:grpChg>
        <pc:grpChg chg="del">
          <ac:chgData name="Tally Wright" userId="cd8d1061-40cc-47ba-a363-e375cc319078" providerId="ADAL" clId="{2421EDC1-7A53-4F18-A216-A3289A8B8B0B}" dt="2026-03-17T10:04:37.652" v="3851" actId="478"/>
          <ac:grpSpMkLst>
            <pc:docMk/>
            <pc:sldMk cId="1300558436" sldId="257"/>
            <ac:grpSpMk id="88" creationId="{72B23D61-5B38-E397-73F4-2431B6215299}"/>
          </ac:grpSpMkLst>
        </pc:grpChg>
        <pc:grpChg chg="add del">
          <ac:chgData name="Tally Wright" userId="cd8d1061-40cc-47ba-a363-e375cc319078" providerId="ADAL" clId="{2421EDC1-7A53-4F18-A216-A3289A8B8B0B}" dt="2026-03-17T10:07:14.465" v="3891" actId="478"/>
          <ac:grpSpMkLst>
            <pc:docMk/>
            <pc:sldMk cId="1300558436" sldId="257"/>
            <ac:grpSpMk id="89" creationId="{6D4A8CC8-EB2E-4C2D-E969-BB561DB2CBB6}"/>
          </ac:grpSpMkLst>
        </pc:grpChg>
        <pc:grpChg chg="del">
          <ac:chgData name="Tally Wright" userId="cd8d1061-40cc-47ba-a363-e375cc319078" providerId="ADAL" clId="{2421EDC1-7A53-4F18-A216-A3289A8B8B0B}" dt="2026-03-17T10:04:36.200" v="3848" actId="478"/>
          <ac:grpSpMkLst>
            <pc:docMk/>
            <pc:sldMk cId="1300558436" sldId="257"/>
            <ac:grpSpMk id="90" creationId="{D007711F-C49C-BCD6-4362-EDDF7136E9AE}"/>
          </ac:grpSpMkLst>
        </pc:grpChg>
        <pc:grpChg chg="del">
          <ac:chgData name="Tally Wright" userId="cd8d1061-40cc-47ba-a363-e375cc319078" providerId="ADAL" clId="{2421EDC1-7A53-4F18-A216-A3289A8B8B0B}" dt="2026-03-17T10:04:35.619" v="3847" actId="478"/>
          <ac:grpSpMkLst>
            <pc:docMk/>
            <pc:sldMk cId="1300558436" sldId="257"/>
            <ac:grpSpMk id="91" creationId="{1B88681A-D89B-92B1-2421-653600244BDD}"/>
          </ac:grpSpMkLst>
        </pc:grpChg>
        <pc:picChg chg="del mod topLvl">
          <ac:chgData name="Tally Wright" userId="cd8d1061-40cc-47ba-a363-e375cc319078" providerId="ADAL" clId="{2421EDC1-7A53-4F18-A216-A3289A8B8B0B}" dt="2026-03-17T10:04:32.965" v="3843" actId="478"/>
          <ac:picMkLst>
            <pc:docMk/>
            <pc:sldMk cId="1300558436" sldId="257"/>
            <ac:picMk id="3" creationId="{4BB3CF84-9322-64C7-C5EC-B67968C606CB}"/>
          </ac:picMkLst>
        </pc:picChg>
        <pc:picChg chg="add del mod">
          <ac:chgData name="Tally Wright" userId="cd8d1061-40cc-47ba-a363-e375cc319078" providerId="ADAL" clId="{2421EDC1-7A53-4F18-A216-A3289A8B8B0B}" dt="2026-03-17T10:07:12.684" v="3889" actId="931"/>
          <ac:picMkLst>
            <pc:docMk/>
            <pc:sldMk cId="1300558436" sldId="257"/>
            <ac:picMk id="4" creationId="{71049A7F-F5B9-E8B6-D786-BC46E19BC4EE}"/>
          </ac:picMkLst>
        </pc:picChg>
        <pc:picChg chg="del mod topLvl">
          <ac:chgData name="Tally Wright" userId="cd8d1061-40cc-47ba-a363-e375cc319078" providerId="ADAL" clId="{2421EDC1-7A53-4F18-A216-A3289A8B8B0B}" dt="2026-03-17T10:04:33.600" v="3844" actId="478"/>
          <ac:picMkLst>
            <pc:docMk/>
            <pc:sldMk cId="1300558436" sldId="257"/>
            <ac:picMk id="6" creationId="{DDEF774A-B946-01EF-B505-55BC9CF40E7A}"/>
          </ac:picMkLst>
        </pc:picChg>
        <pc:picChg chg="add del mod">
          <ac:chgData name="Tally Wright" userId="cd8d1061-40cc-47ba-a363-e375cc319078" providerId="ADAL" clId="{2421EDC1-7A53-4F18-A216-A3289A8B8B0B}" dt="2026-03-17T10:07:12.479" v="3888" actId="931"/>
          <ac:picMkLst>
            <pc:docMk/>
            <pc:sldMk cId="1300558436" sldId="257"/>
            <ac:picMk id="7" creationId="{E14228CC-57ED-6793-B901-F11ECA2B4041}"/>
          </ac:picMkLst>
        </pc:picChg>
        <pc:picChg chg="add del mod">
          <ac:chgData name="Tally Wright" userId="cd8d1061-40cc-47ba-a363-e375cc319078" providerId="ADAL" clId="{2421EDC1-7A53-4F18-A216-A3289A8B8B0B}" dt="2026-03-17T10:07:12.243" v="3887" actId="931"/>
          <ac:picMkLst>
            <pc:docMk/>
            <pc:sldMk cId="1300558436" sldId="257"/>
            <ac:picMk id="9" creationId="{D38F8C41-AA35-B325-ACD8-DBDF224452C0}"/>
          </ac:picMkLst>
        </pc:picChg>
        <pc:picChg chg="add del mod">
          <ac:chgData name="Tally Wright" userId="cd8d1061-40cc-47ba-a363-e375cc319078" providerId="ADAL" clId="{2421EDC1-7A53-4F18-A216-A3289A8B8B0B}" dt="2026-03-17T10:07:11.928" v="3886" actId="931"/>
          <ac:picMkLst>
            <pc:docMk/>
            <pc:sldMk cId="1300558436" sldId="257"/>
            <ac:picMk id="11" creationId="{45B6B094-18A5-6BDE-F91E-E6E71213594B}"/>
          </ac:picMkLst>
        </pc:picChg>
        <pc:picChg chg="add del mod">
          <ac:chgData name="Tally Wright" userId="cd8d1061-40cc-47ba-a363-e375cc319078" providerId="ADAL" clId="{2421EDC1-7A53-4F18-A216-A3289A8B8B0B}" dt="2026-03-17T10:07:11.566" v="3885" actId="931"/>
          <ac:picMkLst>
            <pc:docMk/>
            <pc:sldMk cId="1300558436" sldId="257"/>
            <ac:picMk id="13" creationId="{3920A648-AB54-8E7A-36D6-F3B70E05C956}"/>
          </ac:picMkLst>
        </pc:picChg>
        <pc:picChg chg="add del mod">
          <ac:chgData name="Tally Wright" userId="cd8d1061-40cc-47ba-a363-e375cc319078" providerId="ADAL" clId="{2421EDC1-7A53-4F18-A216-A3289A8B8B0B}" dt="2026-03-17T10:07:11.363" v="3884" actId="931"/>
          <ac:picMkLst>
            <pc:docMk/>
            <pc:sldMk cId="1300558436" sldId="257"/>
            <ac:picMk id="15" creationId="{A0FBBB44-E217-4767-9790-AD0444FCBA44}"/>
          </ac:picMkLst>
        </pc:picChg>
        <pc:picChg chg="add del mod">
          <ac:chgData name="Tally Wright" userId="cd8d1061-40cc-47ba-a363-e375cc319078" providerId="ADAL" clId="{2421EDC1-7A53-4F18-A216-A3289A8B8B0B}" dt="2026-03-17T10:07:11.157" v="3883" actId="931"/>
          <ac:picMkLst>
            <pc:docMk/>
            <pc:sldMk cId="1300558436" sldId="257"/>
            <ac:picMk id="17" creationId="{39918800-D80D-B309-3FD3-1052F01402CB}"/>
          </ac:picMkLst>
        </pc:picChg>
        <pc:picChg chg="add del mod">
          <ac:chgData name="Tally Wright" userId="cd8d1061-40cc-47ba-a363-e375cc319078" providerId="ADAL" clId="{2421EDC1-7A53-4F18-A216-A3289A8B8B0B}" dt="2026-03-17T10:07:10.963" v="3882" actId="931"/>
          <ac:picMkLst>
            <pc:docMk/>
            <pc:sldMk cId="1300558436" sldId="257"/>
            <ac:picMk id="19" creationId="{2841E3B7-368B-B3EF-F816-A3D7C6C1D415}"/>
          </ac:picMkLst>
        </pc:picChg>
        <pc:picChg chg="add del mod">
          <ac:chgData name="Tally Wright" userId="cd8d1061-40cc-47ba-a363-e375cc319078" providerId="ADAL" clId="{2421EDC1-7A53-4F18-A216-A3289A8B8B0B}" dt="2026-03-17T10:07:10.768" v="3881" actId="931"/>
          <ac:picMkLst>
            <pc:docMk/>
            <pc:sldMk cId="1300558436" sldId="257"/>
            <ac:picMk id="21" creationId="{68F47D34-D919-3D63-C89D-B117CBDB757A}"/>
          </ac:picMkLst>
        </pc:picChg>
        <pc:picChg chg="add del mod">
          <ac:chgData name="Tally Wright" userId="cd8d1061-40cc-47ba-a363-e375cc319078" providerId="ADAL" clId="{2421EDC1-7A53-4F18-A216-A3289A8B8B0B}" dt="2026-03-17T10:07:10.574" v="3880" actId="931"/>
          <ac:picMkLst>
            <pc:docMk/>
            <pc:sldMk cId="1300558436" sldId="257"/>
            <ac:picMk id="23" creationId="{F663D4BC-9C3E-689B-8695-F82C76255337}"/>
          </ac:picMkLst>
        </pc:picChg>
        <pc:picChg chg="add del mod">
          <ac:chgData name="Tally Wright" userId="cd8d1061-40cc-47ba-a363-e375cc319078" providerId="ADAL" clId="{2421EDC1-7A53-4F18-A216-A3289A8B8B0B}" dt="2026-03-17T10:07:10.362" v="3879" actId="931"/>
          <ac:picMkLst>
            <pc:docMk/>
            <pc:sldMk cId="1300558436" sldId="257"/>
            <ac:picMk id="25" creationId="{A6149B0D-34EF-BC31-1FE7-030D60E3FEC7}"/>
          </ac:picMkLst>
        </pc:picChg>
        <pc:picChg chg="add del mod">
          <ac:chgData name="Tally Wright" userId="cd8d1061-40cc-47ba-a363-e375cc319078" providerId="ADAL" clId="{2421EDC1-7A53-4F18-A216-A3289A8B8B0B}" dt="2026-03-17T10:07:10.164" v="3878" actId="931"/>
          <ac:picMkLst>
            <pc:docMk/>
            <pc:sldMk cId="1300558436" sldId="257"/>
            <ac:picMk id="27" creationId="{7D4B45B2-4413-21A7-0FB4-D7336F6792AB}"/>
          </ac:picMkLst>
        </pc:picChg>
        <pc:picChg chg="add del mod">
          <ac:chgData name="Tally Wright" userId="cd8d1061-40cc-47ba-a363-e375cc319078" providerId="ADAL" clId="{2421EDC1-7A53-4F18-A216-A3289A8B8B0B}" dt="2026-03-17T10:07:09.976" v="3877" actId="931"/>
          <ac:picMkLst>
            <pc:docMk/>
            <pc:sldMk cId="1300558436" sldId="257"/>
            <ac:picMk id="29" creationId="{7C3F6926-5E56-5106-39CD-67EDEA3E305D}"/>
          </ac:picMkLst>
        </pc:picChg>
        <pc:picChg chg="add del mod">
          <ac:chgData name="Tally Wright" userId="cd8d1061-40cc-47ba-a363-e375cc319078" providerId="ADAL" clId="{2421EDC1-7A53-4F18-A216-A3289A8B8B0B}" dt="2026-03-17T10:07:09.786" v="3876" actId="931"/>
          <ac:picMkLst>
            <pc:docMk/>
            <pc:sldMk cId="1300558436" sldId="257"/>
            <ac:picMk id="31" creationId="{D135EEED-BAF0-B5F5-4D9F-529712EF0E63}"/>
          </ac:picMkLst>
        </pc:picChg>
        <pc:picChg chg="add del mod">
          <ac:chgData name="Tally Wright" userId="cd8d1061-40cc-47ba-a363-e375cc319078" providerId="ADAL" clId="{2421EDC1-7A53-4F18-A216-A3289A8B8B0B}" dt="2026-03-17T10:07:09.597" v="3875" actId="931"/>
          <ac:picMkLst>
            <pc:docMk/>
            <pc:sldMk cId="1300558436" sldId="257"/>
            <ac:picMk id="33" creationId="{66CABC40-F002-B905-171C-56AF8E7A11AC}"/>
          </ac:picMkLst>
        </pc:picChg>
        <pc:picChg chg="add del mod">
          <ac:chgData name="Tally Wright" userId="cd8d1061-40cc-47ba-a363-e375cc319078" providerId="ADAL" clId="{2421EDC1-7A53-4F18-A216-A3289A8B8B0B}" dt="2026-03-17T10:07:09.406" v="3874" actId="931"/>
          <ac:picMkLst>
            <pc:docMk/>
            <pc:sldMk cId="1300558436" sldId="257"/>
            <ac:picMk id="35" creationId="{6C8F645B-5478-50C6-D3BB-A42DF1A50312}"/>
          </ac:picMkLst>
        </pc:picChg>
        <pc:picChg chg="add del mod">
          <ac:chgData name="Tally Wright" userId="cd8d1061-40cc-47ba-a363-e375cc319078" providerId="ADAL" clId="{2421EDC1-7A53-4F18-A216-A3289A8B8B0B}" dt="2026-03-17T10:07:09.013" v="3873" actId="931"/>
          <ac:picMkLst>
            <pc:docMk/>
            <pc:sldMk cId="1300558436" sldId="257"/>
            <ac:picMk id="37" creationId="{AB3BCCF7-4D42-2FE0-BC4A-D88BB7468B7C}"/>
          </ac:picMkLst>
        </pc:picChg>
        <pc:picChg chg="add del mod">
          <ac:chgData name="Tally Wright" userId="cd8d1061-40cc-47ba-a363-e375cc319078" providerId="ADAL" clId="{2421EDC1-7A53-4F18-A216-A3289A8B8B0B}" dt="2026-03-17T10:07:07.783" v="3872" actId="931"/>
          <ac:picMkLst>
            <pc:docMk/>
            <pc:sldMk cId="1300558436" sldId="257"/>
            <ac:picMk id="39" creationId="{58B5C131-81A7-321D-297F-727CA98BA2A3}"/>
          </ac:picMkLst>
        </pc:picChg>
        <pc:picChg chg="add del mod">
          <ac:chgData name="Tally Wright" userId="cd8d1061-40cc-47ba-a363-e375cc319078" providerId="ADAL" clId="{2421EDC1-7A53-4F18-A216-A3289A8B8B0B}" dt="2026-03-17T10:10:31.175" v="3912" actId="931"/>
          <ac:picMkLst>
            <pc:docMk/>
            <pc:sldMk cId="1300558436" sldId="257"/>
            <ac:picMk id="41" creationId="{F62AC3F8-FDC7-CC4A-C491-059A9C79F3FA}"/>
          </ac:picMkLst>
        </pc:picChg>
        <pc:picChg chg="add del mod">
          <ac:chgData name="Tally Wright" userId="cd8d1061-40cc-47ba-a363-e375cc319078" providerId="ADAL" clId="{2421EDC1-7A53-4F18-A216-A3289A8B8B0B}" dt="2026-03-17T10:10:30.762" v="3911" actId="931"/>
          <ac:picMkLst>
            <pc:docMk/>
            <pc:sldMk cId="1300558436" sldId="257"/>
            <ac:picMk id="44" creationId="{C48C2453-34A3-9379-CED5-361DB0E4D4F3}"/>
          </ac:picMkLst>
        </pc:picChg>
        <pc:picChg chg="add del mod">
          <ac:chgData name="Tally Wright" userId="cd8d1061-40cc-47ba-a363-e375cc319078" providerId="ADAL" clId="{2421EDC1-7A53-4F18-A216-A3289A8B8B0B}" dt="2026-03-17T10:10:30.587" v="3910" actId="931"/>
          <ac:picMkLst>
            <pc:docMk/>
            <pc:sldMk cId="1300558436" sldId="257"/>
            <ac:picMk id="47" creationId="{9672B742-8936-8D8A-B675-33A5A3932B46}"/>
          </ac:picMkLst>
        </pc:picChg>
        <pc:picChg chg="add del mod">
          <ac:chgData name="Tally Wright" userId="cd8d1061-40cc-47ba-a363-e375cc319078" providerId="ADAL" clId="{2421EDC1-7A53-4F18-A216-A3289A8B8B0B}" dt="2026-03-17T10:10:30.223" v="3909" actId="931"/>
          <ac:picMkLst>
            <pc:docMk/>
            <pc:sldMk cId="1300558436" sldId="257"/>
            <ac:picMk id="49" creationId="{2C281E75-BB64-7188-EFD3-46D0E6FD7914}"/>
          </ac:picMkLst>
        </pc:picChg>
        <pc:picChg chg="add del mod">
          <ac:chgData name="Tally Wright" userId="cd8d1061-40cc-47ba-a363-e375cc319078" providerId="ADAL" clId="{2421EDC1-7A53-4F18-A216-A3289A8B8B0B}" dt="2026-03-17T10:10:30.064" v="3908" actId="931"/>
          <ac:picMkLst>
            <pc:docMk/>
            <pc:sldMk cId="1300558436" sldId="257"/>
            <ac:picMk id="53" creationId="{B1D613F0-E96C-12FB-D64B-91B0786DAB88}"/>
          </ac:picMkLst>
        </pc:picChg>
        <pc:picChg chg="add del mod">
          <ac:chgData name="Tally Wright" userId="cd8d1061-40cc-47ba-a363-e375cc319078" providerId="ADAL" clId="{2421EDC1-7A53-4F18-A216-A3289A8B8B0B}" dt="2026-03-17T10:10:29.891" v="3907" actId="931"/>
          <ac:picMkLst>
            <pc:docMk/>
            <pc:sldMk cId="1300558436" sldId="257"/>
            <ac:picMk id="55" creationId="{5305CFC0-6D45-735B-B800-154534A2D723}"/>
          </ac:picMkLst>
        </pc:picChg>
        <pc:picChg chg="add del mod">
          <ac:chgData name="Tally Wright" userId="cd8d1061-40cc-47ba-a363-e375cc319078" providerId="ADAL" clId="{2421EDC1-7A53-4F18-A216-A3289A8B8B0B}" dt="2026-03-17T10:10:29.715" v="3906" actId="931"/>
          <ac:picMkLst>
            <pc:docMk/>
            <pc:sldMk cId="1300558436" sldId="257"/>
            <ac:picMk id="60" creationId="{C60C6E2B-4F84-DF22-180F-39F4DE622D81}"/>
          </ac:picMkLst>
        </pc:picChg>
        <pc:picChg chg="add del mod">
          <ac:chgData name="Tally Wright" userId="cd8d1061-40cc-47ba-a363-e375cc319078" providerId="ADAL" clId="{2421EDC1-7A53-4F18-A216-A3289A8B8B0B}" dt="2026-03-17T10:10:29.335" v="3905" actId="931"/>
          <ac:picMkLst>
            <pc:docMk/>
            <pc:sldMk cId="1300558436" sldId="257"/>
            <ac:picMk id="64" creationId="{F10C72E9-ED47-63D1-B812-F9D0EF37A790}"/>
          </ac:picMkLst>
        </pc:picChg>
        <pc:picChg chg="add del mod">
          <ac:chgData name="Tally Wright" userId="cd8d1061-40cc-47ba-a363-e375cc319078" providerId="ADAL" clId="{2421EDC1-7A53-4F18-A216-A3289A8B8B0B}" dt="2026-03-17T10:10:29.158" v="3904" actId="931"/>
          <ac:picMkLst>
            <pc:docMk/>
            <pc:sldMk cId="1300558436" sldId="257"/>
            <ac:picMk id="67" creationId="{760CC62C-BA63-C3BF-4CC6-69822424458E}"/>
          </ac:picMkLst>
        </pc:picChg>
        <pc:picChg chg="add del mod">
          <ac:chgData name="Tally Wright" userId="cd8d1061-40cc-47ba-a363-e375cc319078" providerId="ADAL" clId="{2421EDC1-7A53-4F18-A216-A3289A8B8B0B}" dt="2026-03-17T10:23:47.851" v="4017" actId="1076"/>
          <ac:picMkLst>
            <pc:docMk/>
            <pc:sldMk cId="1300558436" sldId="257"/>
            <ac:picMk id="71" creationId="{DBCEE9DD-B15C-D096-FA01-144871FDE18A}"/>
          </ac:picMkLst>
        </pc:picChg>
        <pc:picChg chg="add mod">
          <ac:chgData name="Tally Wright" userId="cd8d1061-40cc-47ba-a363-e375cc319078" providerId="ADAL" clId="{2421EDC1-7A53-4F18-A216-A3289A8B8B0B}" dt="2026-03-17T10:20:44.449" v="3995" actId="1076"/>
          <ac:picMkLst>
            <pc:docMk/>
            <pc:sldMk cId="1300558436" sldId="257"/>
            <ac:picMk id="75" creationId="{3FD9343D-369D-A8F0-E87D-5518D8E53C19}"/>
          </ac:picMkLst>
        </pc:picChg>
        <pc:picChg chg="add mod">
          <ac:chgData name="Tally Wright" userId="cd8d1061-40cc-47ba-a363-e375cc319078" providerId="ADAL" clId="{2421EDC1-7A53-4F18-A216-A3289A8B8B0B}" dt="2026-03-17T10:20:49.632" v="3996" actId="1076"/>
          <ac:picMkLst>
            <pc:docMk/>
            <pc:sldMk cId="1300558436" sldId="257"/>
            <ac:picMk id="79" creationId="{1F3060EA-295B-F71A-32CC-BD7C13119EFE}"/>
          </ac:picMkLst>
        </pc:picChg>
        <pc:picChg chg="add del mod">
          <ac:chgData name="Tally Wright" userId="cd8d1061-40cc-47ba-a363-e375cc319078" providerId="ADAL" clId="{2421EDC1-7A53-4F18-A216-A3289A8B8B0B}" dt="2026-03-17T10:23:52.648" v="4018" actId="1076"/>
          <ac:picMkLst>
            <pc:docMk/>
            <pc:sldMk cId="1300558436" sldId="257"/>
            <ac:picMk id="83" creationId="{198EE8F3-013E-F6B7-3A56-93B07FD55E71}"/>
          </ac:picMkLst>
        </pc:picChg>
        <pc:picChg chg="add mod">
          <ac:chgData name="Tally Wright" userId="cd8d1061-40cc-47ba-a363-e375cc319078" providerId="ADAL" clId="{2421EDC1-7A53-4F18-A216-A3289A8B8B0B}" dt="2026-03-17T10:18:55.093" v="3982" actId="1076"/>
          <ac:picMkLst>
            <pc:docMk/>
            <pc:sldMk cId="1300558436" sldId="257"/>
            <ac:picMk id="94" creationId="{CE4F862E-5535-0B9E-7321-C0EDCFB871DD}"/>
          </ac:picMkLst>
        </pc:picChg>
        <pc:picChg chg="add mod">
          <ac:chgData name="Tally Wright" userId="cd8d1061-40cc-47ba-a363-e375cc319078" providerId="ADAL" clId="{2421EDC1-7A53-4F18-A216-A3289A8B8B0B}" dt="2026-03-17T10:19:33.395" v="3987" actId="1076"/>
          <ac:picMkLst>
            <pc:docMk/>
            <pc:sldMk cId="1300558436" sldId="257"/>
            <ac:picMk id="104" creationId="{4D43405D-6134-AB7B-8444-B8B20058A340}"/>
          </ac:picMkLst>
        </pc:picChg>
        <pc:picChg chg="add del mod">
          <ac:chgData name="Tally Wright" userId="cd8d1061-40cc-47ba-a363-e375cc319078" providerId="ADAL" clId="{2421EDC1-7A53-4F18-A216-A3289A8B8B0B}" dt="2026-03-17T10:22:02.904" v="4006" actId="478"/>
          <ac:picMkLst>
            <pc:docMk/>
            <pc:sldMk cId="1300558436" sldId="257"/>
            <ac:picMk id="106" creationId="{5230564E-C617-6470-252A-1713FCF8B60B}"/>
          </ac:picMkLst>
        </pc:picChg>
        <pc:picChg chg="add mod">
          <ac:chgData name="Tally Wright" userId="cd8d1061-40cc-47ba-a363-e375cc319078" providerId="ADAL" clId="{2421EDC1-7A53-4F18-A216-A3289A8B8B0B}" dt="2026-03-17T10:18:00.753" v="3953" actId="1076"/>
          <ac:picMkLst>
            <pc:docMk/>
            <pc:sldMk cId="1300558436" sldId="257"/>
            <ac:picMk id="108" creationId="{83C8EF1D-4C9D-FDF7-09E2-5D171E778A56}"/>
          </ac:picMkLst>
        </pc:picChg>
        <pc:picChg chg="add mod">
          <ac:chgData name="Tally Wright" userId="cd8d1061-40cc-47ba-a363-e375cc319078" providerId="ADAL" clId="{2421EDC1-7A53-4F18-A216-A3289A8B8B0B}" dt="2026-03-17T10:18:29.738" v="3978" actId="1076"/>
          <ac:picMkLst>
            <pc:docMk/>
            <pc:sldMk cId="1300558436" sldId="257"/>
            <ac:picMk id="110" creationId="{ADB3F446-4D1D-9C5C-C9B0-79F05DD74B88}"/>
          </ac:picMkLst>
        </pc:picChg>
        <pc:picChg chg="add del mod">
          <ac:chgData name="Tally Wright" userId="cd8d1061-40cc-47ba-a363-e375cc319078" providerId="ADAL" clId="{2421EDC1-7A53-4F18-A216-A3289A8B8B0B}" dt="2026-03-17T10:24:22.644" v="4023" actId="1076"/>
          <ac:picMkLst>
            <pc:docMk/>
            <pc:sldMk cId="1300558436" sldId="257"/>
            <ac:picMk id="112" creationId="{14C2D505-5B47-8642-ACF1-7D44DE34614E}"/>
          </ac:picMkLst>
        </pc:picChg>
        <pc:picChg chg="add mod">
          <ac:chgData name="Tally Wright" userId="cd8d1061-40cc-47ba-a363-e375cc319078" providerId="ADAL" clId="{2421EDC1-7A53-4F18-A216-A3289A8B8B0B}" dt="2026-03-17T10:20:39.463" v="3994" actId="1076"/>
          <ac:picMkLst>
            <pc:docMk/>
            <pc:sldMk cId="1300558436" sldId="257"/>
            <ac:picMk id="114" creationId="{0061B056-3FC7-2105-8EFF-D5A09AC51699}"/>
          </ac:picMkLst>
        </pc:picChg>
        <pc:picChg chg="add mod">
          <ac:chgData name="Tally Wright" userId="cd8d1061-40cc-47ba-a363-e375cc319078" providerId="ADAL" clId="{2421EDC1-7A53-4F18-A216-A3289A8B8B0B}" dt="2026-03-17T10:20:03.237" v="3990" actId="1076"/>
          <ac:picMkLst>
            <pc:docMk/>
            <pc:sldMk cId="1300558436" sldId="257"/>
            <ac:picMk id="116" creationId="{BF728602-D54C-FE25-2E9A-0F4C99A229FF}"/>
          </ac:picMkLst>
        </pc:picChg>
        <pc:picChg chg="add del mod">
          <ac:chgData name="Tally Wright" userId="cd8d1061-40cc-47ba-a363-e375cc319078" providerId="ADAL" clId="{2421EDC1-7A53-4F18-A216-A3289A8B8B0B}" dt="2026-03-17T10:22:02.904" v="4006" actId="478"/>
          <ac:picMkLst>
            <pc:docMk/>
            <pc:sldMk cId="1300558436" sldId="257"/>
            <ac:picMk id="118" creationId="{3484FED7-6DCB-0DB8-1002-D8C5B96E0720}"/>
          </ac:picMkLst>
        </pc:picChg>
        <pc:picChg chg="add mod">
          <ac:chgData name="Tally Wright" userId="cd8d1061-40cc-47ba-a363-e375cc319078" providerId="ADAL" clId="{2421EDC1-7A53-4F18-A216-A3289A8B8B0B}" dt="2026-03-17T10:18:55.093" v="3982" actId="1076"/>
          <ac:picMkLst>
            <pc:docMk/>
            <pc:sldMk cId="1300558436" sldId="257"/>
            <ac:picMk id="120" creationId="{31701BD0-EE25-B3C1-97D0-3ACD87C5C05E}"/>
          </ac:picMkLst>
        </pc:picChg>
        <pc:picChg chg="add mod">
          <ac:chgData name="Tally Wright" userId="cd8d1061-40cc-47ba-a363-e375cc319078" providerId="ADAL" clId="{2421EDC1-7A53-4F18-A216-A3289A8B8B0B}" dt="2026-03-17T10:18:43.293" v="3980" actId="1076"/>
          <ac:picMkLst>
            <pc:docMk/>
            <pc:sldMk cId="1300558436" sldId="257"/>
            <ac:picMk id="122" creationId="{553E5F16-EEBE-A09E-D044-9CD21E5CFD90}"/>
          </ac:picMkLst>
        </pc:picChg>
        <pc:picChg chg="add del mod">
          <ac:chgData name="Tally Wright" userId="cd8d1061-40cc-47ba-a363-e375cc319078" providerId="ADAL" clId="{2421EDC1-7A53-4F18-A216-A3289A8B8B0B}" dt="2026-03-17T10:22:02.904" v="4006" actId="478"/>
          <ac:picMkLst>
            <pc:docMk/>
            <pc:sldMk cId="1300558436" sldId="257"/>
            <ac:picMk id="124" creationId="{C4D5C190-2463-8F03-1CB8-566B5927822B}"/>
          </ac:picMkLst>
        </pc:picChg>
        <pc:picChg chg="add mod">
          <ac:chgData name="Tally Wright" userId="cd8d1061-40cc-47ba-a363-e375cc319078" providerId="ADAL" clId="{2421EDC1-7A53-4F18-A216-A3289A8B8B0B}" dt="2026-03-17T10:18:00.753" v="3953" actId="1076"/>
          <ac:picMkLst>
            <pc:docMk/>
            <pc:sldMk cId="1300558436" sldId="257"/>
            <ac:picMk id="126" creationId="{66D9B708-4B46-A845-FF2A-AF23B13DBA24}"/>
          </ac:picMkLst>
        </pc:picChg>
        <pc:picChg chg="add mod">
          <ac:chgData name="Tally Wright" userId="cd8d1061-40cc-47ba-a363-e375cc319078" providerId="ADAL" clId="{2421EDC1-7A53-4F18-A216-A3289A8B8B0B}" dt="2026-03-17T10:18:29.738" v="3978" actId="1076"/>
          <ac:picMkLst>
            <pc:docMk/>
            <pc:sldMk cId="1300558436" sldId="257"/>
            <ac:picMk id="128" creationId="{C25C0CEF-8D36-4AC0-3F9B-4FC3C66DF16F}"/>
          </ac:picMkLst>
        </pc:picChg>
        <pc:picChg chg="add del mod">
          <ac:chgData name="Tally Wright" userId="cd8d1061-40cc-47ba-a363-e375cc319078" providerId="ADAL" clId="{2421EDC1-7A53-4F18-A216-A3289A8B8B0B}" dt="2026-03-17T10:23:55.650" v="4019" actId="1076"/>
          <ac:picMkLst>
            <pc:docMk/>
            <pc:sldMk cId="1300558436" sldId="257"/>
            <ac:picMk id="129" creationId="{D6803615-A028-4246-CAFE-C7017AD05B7E}"/>
          </ac:picMkLst>
        </pc:picChg>
        <pc:picChg chg="add del mod ord">
          <ac:chgData name="Tally Wright" userId="cd8d1061-40cc-47ba-a363-e375cc319078" providerId="ADAL" clId="{2421EDC1-7A53-4F18-A216-A3289A8B8B0B}" dt="2026-03-17T10:24:39.899" v="4029" actId="171"/>
          <ac:picMkLst>
            <pc:docMk/>
            <pc:sldMk cId="1300558436" sldId="257"/>
            <ac:picMk id="130" creationId="{7FF82006-88E2-ABDC-6A73-937984B92C1C}"/>
          </ac:picMkLst>
        </pc:picChg>
        <pc:picChg chg="add del mod">
          <ac:chgData name="Tally Wright" userId="cd8d1061-40cc-47ba-a363-e375cc319078" providerId="ADAL" clId="{2421EDC1-7A53-4F18-A216-A3289A8B8B0B}" dt="2026-03-17T10:24:06.067" v="4020" actId="1076"/>
          <ac:picMkLst>
            <pc:docMk/>
            <pc:sldMk cId="1300558436" sldId="257"/>
            <ac:picMk id="131" creationId="{C11B8FC0-04FB-98EE-5243-4D98875C9DB4}"/>
          </ac:picMkLst>
        </pc:picChg>
      </pc:sldChg>
      <pc:sldChg chg="addSp delSp modSp mod">
        <pc:chgData name="Tally Wright" userId="cd8d1061-40cc-47ba-a363-e375cc319078" providerId="ADAL" clId="{2421EDC1-7A53-4F18-A216-A3289A8B8B0B}" dt="2026-03-17T12:49:42.865" v="4514" actId="20577"/>
        <pc:sldMkLst>
          <pc:docMk/>
          <pc:sldMk cId="3513876765" sldId="258"/>
        </pc:sldMkLst>
        <pc:spChg chg="mod">
          <ac:chgData name="Tally Wright" userId="cd8d1061-40cc-47ba-a363-e375cc319078" providerId="ADAL" clId="{2421EDC1-7A53-4F18-A216-A3289A8B8B0B}" dt="2026-03-17T12:49:42.865" v="4514" actId="20577"/>
          <ac:spMkLst>
            <pc:docMk/>
            <pc:sldMk cId="3513876765" sldId="258"/>
            <ac:spMk id="51" creationId="{486BA964-2164-E5DD-B6D8-F8C6587F9E94}"/>
          </ac:spMkLst>
        </pc:spChg>
        <pc:grpChg chg="del">
          <ac:chgData name="Tally Wright" userId="cd8d1061-40cc-47ba-a363-e375cc319078" providerId="ADAL" clId="{2421EDC1-7A53-4F18-A216-A3289A8B8B0B}" dt="2026-03-17T10:29:09.183" v="4031" actId="478"/>
          <ac:grpSpMkLst>
            <pc:docMk/>
            <pc:sldMk cId="3513876765" sldId="258"/>
            <ac:grpSpMk id="14" creationId="{EF5EB698-2CEC-26DE-21DE-21991989E860}"/>
          </ac:grpSpMkLst>
        </pc:grpChg>
        <pc:grpChg chg="del">
          <ac:chgData name="Tally Wright" userId="cd8d1061-40cc-47ba-a363-e375cc319078" providerId="ADAL" clId="{2421EDC1-7A53-4F18-A216-A3289A8B8B0B}" dt="2026-03-17T10:29:18.229" v="4040" actId="478"/>
          <ac:grpSpMkLst>
            <pc:docMk/>
            <pc:sldMk cId="3513876765" sldId="258"/>
            <ac:grpSpMk id="29" creationId="{BA4438ED-3948-ECCA-6B74-379ED20785B1}"/>
          </ac:grpSpMkLst>
        </pc:grpChg>
        <pc:picChg chg="add del mod">
          <ac:chgData name="Tally Wright" userId="cd8d1061-40cc-47ba-a363-e375cc319078" providerId="ADAL" clId="{2421EDC1-7A53-4F18-A216-A3289A8B8B0B}" dt="2026-03-17T10:32:45.673" v="4105" actId="478"/>
          <ac:picMkLst>
            <pc:docMk/>
            <pc:sldMk cId="3513876765" sldId="258"/>
            <ac:picMk id="3" creationId="{70C04C63-07EE-7ADC-0E63-BE1CA6FFB4B4}"/>
          </ac:picMkLst>
        </pc:picChg>
        <pc:picChg chg="add del mod">
          <ac:chgData name="Tally Wright" userId="cd8d1061-40cc-47ba-a363-e375cc319078" providerId="ADAL" clId="{2421EDC1-7A53-4F18-A216-A3289A8B8B0B}" dt="2026-03-17T10:32:44.573" v="4104" actId="478"/>
          <ac:picMkLst>
            <pc:docMk/>
            <pc:sldMk cId="3513876765" sldId="258"/>
            <ac:picMk id="5" creationId="{9E61EB70-C70D-DDA4-708C-3A1955B47282}"/>
          </ac:picMkLst>
        </pc:picChg>
        <pc:picChg chg="add del mod">
          <ac:chgData name="Tally Wright" userId="cd8d1061-40cc-47ba-a363-e375cc319078" providerId="ADAL" clId="{2421EDC1-7A53-4F18-A216-A3289A8B8B0B}" dt="2026-03-17T10:32:44.066" v="4103" actId="478"/>
          <ac:picMkLst>
            <pc:docMk/>
            <pc:sldMk cId="3513876765" sldId="258"/>
            <ac:picMk id="7" creationId="{A6494C13-6FB2-E421-589E-55A4675D9D5B}"/>
          </ac:picMkLst>
        </pc:picChg>
        <pc:picChg chg="add del mod">
          <ac:chgData name="Tally Wright" userId="cd8d1061-40cc-47ba-a363-e375cc319078" providerId="ADAL" clId="{2421EDC1-7A53-4F18-A216-A3289A8B8B0B}" dt="2026-03-17T10:32:43.576" v="4102" actId="478"/>
          <ac:picMkLst>
            <pc:docMk/>
            <pc:sldMk cId="3513876765" sldId="258"/>
            <ac:picMk id="9" creationId="{6FEBD41C-0786-3025-A927-B27BCC4E7C3F}"/>
          </ac:picMkLst>
        </pc:picChg>
        <pc:picChg chg="add del mod">
          <ac:chgData name="Tally Wright" userId="cd8d1061-40cc-47ba-a363-e375cc319078" providerId="ADAL" clId="{2421EDC1-7A53-4F18-A216-A3289A8B8B0B}" dt="2026-03-17T10:32:42.944" v="4101" actId="478"/>
          <ac:picMkLst>
            <pc:docMk/>
            <pc:sldMk cId="3513876765" sldId="258"/>
            <ac:picMk id="12" creationId="{B5BE09AF-D858-4CFB-9578-D5A161B1E764}"/>
          </ac:picMkLst>
        </pc:picChg>
        <pc:picChg chg="del">
          <ac:chgData name="Tally Wright" userId="cd8d1061-40cc-47ba-a363-e375cc319078" providerId="ADAL" clId="{2421EDC1-7A53-4F18-A216-A3289A8B8B0B}" dt="2026-03-17T10:29:11.495" v="4033" actId="478"/>
          <ac:picMkLst>
            <pc:docMk/>
            <pc:sldMk cId="3513876765" sldId="258"/>
            <ac:picMk id="16" creationId="{19D21E25-EA8E-CFFE-70A4-818F24730F25}"/>
          </ac:picMkLst>
        </pc:picChg>
        <pc:picChg chg="add del mod">
          <ac:chgData name="Tally Wright" userId="cd8d1061-40cc-47ba-a363-e375cc319078" providerId="ADAL" clId="{2421EDC1-7A53-4F18-A216-A3289A8B8B0B}" dt="2026-03-17T10:32:39.586" v="4100" actId="931"/>
          <ac:picMkLst>
            <pc:docMk/>
            <pc:sldMk cId="3513876765" sldId="258"/>
            <ac:picMk id="17" creationId="{4C511041-7665-C889-FF93-9F867A460297}"/>
          </ac:picMkLst>
        </pc:picChg>
        <pc:picChg chg="del">
          <ac:chgData name="Tally Wright" userId="cd8d1061-40cc-47ba-a363-e375cc319078" providerId="ADAL" clId="{2421EDC1-7A53-4F18-A216-A3289A8B8B0B}" dt="2026-03-17T10:29:10.102" v="4032" actId="478"/>
          <ac:picMkLst>
            <pc:docMk/>
            <pc:sldMk cId="3513876765" sldId="258"/>
            <ac:picMk id="18" creationId="{239CAD5F-C580-EC46-546B-9F4B3BD7A5BB}"/>
          </ac:picMkLst>
        </pc:picChg>
        <pc:picChg chg="add del mod">
          <ac:chgData name="Tally Wright" userId="cd8d1061-40cc-47ba-a363-e375cc319078" providerId="ADAL" clId="{2421EDC1-7A53-4F18-A216-A3289A8B8B0B}" dt="2026-03-17T10:32:39.133" v="4099" actId="931"/>
          <ac:picMkLst>
            <pc:docMk/>
            <pc:sldMk cId="3513876765" sldId="258"/>
            <ac:picMk id="20" creationId="{117962B3-CD19-D8F3-6EA5-177CA39CEF59}"/>
          </ac:picMkLst>
        </pc:picChg>
        <pc:picChg chg="del">
          <ac:chgData name="Tally Wright" userId="cd8d1061-40cc-47ba-a363-e375cc319078" providerId="ADAL" clId="{2421EDC1-7A53-4F18-A216-A3289A8B8B0B}" dt="2026-03-17T10:29:15.595" v="4035" actId="478"/>
          <ac:picMkLst>
            <pc:docMk/>
            <pc:sldMk cId="3513876765" sldId="258"/>
            <ac:picMk id="22" creationId="{35BA6CC0-2C39-BC0E-B91D-89EAF01A45CF}"/>
          </ac:picMkLst>
        </pc:picChg>
        <pc:picChg chg="add del mod">
          <ac:chgData name="Tally Wright" userId="cd8d1061-40cc-47ba-a363-e375cc319078" providerId="ADAL" clId="{2421EDC1-7A53-4F18-A216-A3289A8B8B0B}" dt="2026-03-17T10:32:38.700" v="4098" actId="931"/>
          <ac:picMkLst>
            <pc:docMk/>
            <pc:sldMk cId="3513876765" sldId="258"/>
            <ac:picMk id="23" creationId="{87B70D32-9208-FE62-6B18-EC156B29B225}"/>
          </ac:picMkLst>
        </pc:picChg>
        <pc:picChg chg="del">
          <ac:chgData name="Tally Wright" userId="cd8d1061-40cc-47ba-a363-e375cc319078" providerId="ADAL" clId="{2421EDC1-7A53-4F18-A216-A3289A8B8B0B}" dt="2026-03-17T10:29:12.048" v="4034" actId="478"/>
          <ac:picMkLst>
            <pc:docMk/>
            <pc:sldMk cId="3513876765" sldId="258"/>
            <ac:picMk id="24" creationId="{DBB66555-BD33-03F6-A1CD-7EDD5BB8F2EA}"/>
          </ac:picMkLst>
        </pc:picChg>
        <pc:picChg chg="add del mod">
          <ac:chgData name="Tally Wright" userId="cd8d1061-40cc-47ba-a363-e375cc319078" providerId="ADAL" clId="{2421EDC1-7A53-4F18-A216-A3289A8B8B0B}" dt="2026-03-17T10:32:38.204" v="4097" actId="931"/>
          <ac:picMkLst>
            <pc:docMk/>
            <pc:sldMk cId="3513876765" sldId="258"/>
            <ac:picMk id="27" creationId="{8279DAFE-00F5-7F90-FBCD-E1AA5FB6D0ED}"/>
          </ac:picMkLst>
        </pc:picChg>
        <pc:picChg chg="del">
          <ac:chgData name="Tally Wright" userId="cd8d1061-40cc-47ba-a363-e375cc319078" providerId="ADAL" clId="{2421EDC1-7A53-4F18-A216-A3289A8B8B0B}" dt="2026-03-17T10:29:17.159" v="4038" actId="478"/>
          <ac:picMkLst>
            <pc:docMk/>
            <pc:sldMk cId="3513876765" sldId="258"/>
            <ac:picMk id="31" creationId="{53985831-CD3D-531E-0FF9-68EE6FFBC7BA}"/>
          </ac:picMkLst>
        </pc:picChg>
        <pc:picChg chg="add mod">
          <ac:chgData name="Tally Wright" userId="cd8d1061-40cc-47ba-a363-e375cc319078" providerId="ADAL" clId="{2421EDC1-7A53-4F18-A216-A3289A8B8B0B}" dt="2026-03-17T10:45:21.124" v="4220" actId="1076"/>
          <ac:picMkLst>
            <pc:docMk/>
            <pc:sldMk cId="3513876765" sldId="258"/>
            <ac:picMk id="32" creationId="{707076FD-F545-60D4-C572-38F924E21C78}"/>
          </ac:picMkLst>
        </pc:picChg>
        <pc:picChg chg="del">
          <ac:chgData name="Tally Wright" userId="cd8d1061-40cc-47ba-a363-e375cc319078" providerId="ADAL" clId="{2421EDC1-7A53-4F18-A216-A3289A8B8B0B}" dt="2026-03-17T10:29:17.654" v="4039" actId="478"/>
          <ac:picMkLst>
            <pc:docMk/>
            <pc:sldMk cId="3513876765" sldId="258"/>
            <ac:picMk id="33" creationId="{BBDEF72C-96BA-11E3-511F-426AD470CFE7}"/>
          </ac:picMkLst>
        </pc:picChg>
        <pc:picChg chg="add mod">
          <ac:chgData name="Tally Wright" userId="cd8d1061-40cc-47ba-a363-e375cc319078" providerId="ADAL" clId="{2421EDC1-7A53-4F18-A216-A3289A8B8B0B}" dt="2026-03-17T10:34:53.749" v="4136" actId="1076"/>
          <ac:picMkLst>
            <pc:docMk/>
            <pc:sldMk cId="3513876765" sldId="258"/>
            <ac:picMk id="35" creationId="{510F0ADE-043D-3667-5499-A431A9FD086D}"/>
          </ac:picMkLst>
        </pc:picChg>
        <pc:picChg chg="del">
          <ac:chgData name="Tally Wright" userId="cd8d1061-40cc-47ba-a363-e375cc319078" providerId="ADAL" clId="{2421EDC1-7A53-4F18-A216-A3289A8B8B0B}" dt="2026-03-17T10:29:16.146" v="4036" actId="478"/>
          <ac:picMkLst>
            <pc:docMk/>
            <pc:sldMk cId="3513876765" sldId="258"/>
            <ac:picMk id="36" creationId="{D5D12DC1-E90C-1159-107E-A0035873BB5D}"/>
          </ac:picMkLst>
        </pc:picChg>
        <pc:picChg chg="del">
          <ac:chgData name="Tally Wright" userId="cd8d1061-40cc-47ba-a363-e375cc319078" providerId="ADAL" clId="{2421EDC1-7A53-4F18-A216-A3289A8B8B0B}" dt="2026-03-17T10:29:16.669" v="4037" actId="478"/>
          <ac:picMkLst>
            <pc:docMk/>
            <pc:sldMk cId="3513876765" sldId="258"/>
            <ac:picMk id="38" creationId="{227D276D-18AA-9C1E-1A7E-2FF3F0CBFB31}"/>
          </ac:picMkLst>
        </pc:picChg>
        <pc:picChg chg="add mod">
          <ac:chgData name="Tally Wright" userId="cd8d1061-40cc-47ba-a363-e375cc319078" providerId="ADAL" clId="{2421EDC1-7A53-4F18-A216-A3289A8B8B0B}" dt="2026-03-17T10:34:27.816" v="4132" actId="1076"/>
          <ac:picMkLst>
            <pc:docMk/>
            <pc:sldMk cId="3513876765" sldId="258"/>
            <ac:picMk id="39" creationId="{CB561F73-6CDE-6EB2-95AB-9FE007CB226E}"/>
          </ac:picMkLst>
        </pc:picChg>
        <pc:picChg chg="del">
          <ac:chgData name="Tally Wright" userId="cd8d1061-40cc-47ba-a363-e375cc319078" providerId="ADAL" clId="{2421EDC1-7A53-4F18-A216-A3289A8B8B0B}" dt="2026-03-17T10:29:19.642" v="4042" actId="478"/>
          <ac:picMkLst>
            <pc:docMk/>
            <pc:sldMk cId="3513876765" sldId="258"/>
            <ac:picMk id="40" creationId="{6E30DD87-0D80-B47E-B2AC-33CDFCFFF9FA}"/>
          </ac:picMkLst>
        </pc:picChg>
        <pc:picChg chg="del">
          <ac:chgData name="Tally Wright" userId="cd8d1061-40cc-47ba-a363-e375cc319078" providerId="ADAL" clId="{2421EDC1-7A53-4F18-A216-A3289A8B8B0B}" dt="2026-03-17T10:29:19.093" v="4041" actId="478"/>
          <ac:picMkLst>
            <pc:docMk/>
            <pc:sldMk cId="3513876765" sldId="258"/>
            <ac:picMk id="42" creationId="{DE9AEAE7-54F7-69BA-52B5-2E0C390231FC}"/>
          </ac:picMkLst>
        </pc:picChg>
        <pc:picChg chg="add mod">
          <ac:chgData name="Tally Wright" userId="cd8d1061-40cc-47ba-a363-e375cc319078" providerId="ADAL" clId="{2421EDC1-7A53-4F18-A216-A3289A8B8B0B}" dt="2026-03-17T10:43:20.228" v="4218" actId="1076"/>
          <ac:picMkLst>
            <pc:docMk/>
            <pc:sldMk cId="3513876765" sldId="258"/>
            <ac:picMk id="43" creationId="{FC475315-72ED-BB32-FFB1-4E4BDFEBE4C3}"/>
          </ac:picMkLst>
        </pc:picChg>
        <pc:picChg chg="del">
          <ac:chgData name="Tally Wright" userId="cd8d1061-40cc-47ba-a363-e375cc319078" providerId="ADAL" clId="{2421EDC1-7A53-4F18-A216-A3289A8B8B0B}" dt="2026-03-17T10:29:20.704" v="4044" actId="478"/>
          <ac:picMkLst>
            <pc:docMk/>
            <pc:sldMk cId="3513876765" sldId="258"/>
            <ac:picMk id="44" creationId="{B6B47509-8B11-E0A7-E8D7-97ED3808E9F8}"/>
          </ac:picMkLst>
        </pc:picChg>
        <pc:picChg chg="del">
          <ac:chgData name="Tally Wright" userId="cd8d1061-40cc-47ba-a363-e375cc319078" providerId="ADAL" clId="{2421EDC1-7A53-4F18-A216-A3289A8B8B0B}" dt="2026-03-17T10:29:20.237" v="4043" actId="478"/>
          <ac:picMkLst>
            <pc:docMk/>
            <pc:sldMk cId="3513876765" sldId="258"/>
            <ac:picMk id="46" creationId="{A1BCB6F1-3346-C33F-06E9-0FAB12BCD414}"/>
          </ac:picMkLst>
        </pc:picChg>
        <pc:picChg chg="add mod">
          <ac:chgData name="Tally Wright" userId="cd8d1061-40cc-47ba-a363-e375cc319078" providerId="ADAL" clId="{2421EDC1-7A53-4F18-A216-A3289A8B8B0B}" dt="2026-03-17T10:43:05.506" v="4217" actId="1076"/>
          <ac:picMkLst>
            <pc:docMk/>
            <pc:sldMk cId="3513876765" sldId="258"/>
            <ac:picMk id="47" creationId="{D6EFAF2A-0CA8-E5F8-8EFB-CAF1D766C9BD}"/>
          </ac:picMkLst>
        </pc:picChg>
        <pc:picChg chg="add del">
          <ac:chgData name="Tally Wright" userId="cd8d1061-40cc-47ba-a363-e375cc319078" providerId="ADAL" clId="{2421EDC1-7A53-4F18-A216-A3289A8B8B0B}" dt="2026-03-17T10:29:49.583" v="4054" actId="478"/>
          <ac:picMkLst>
            <pc:docMk/>
            <pc:sldMk cId="3513876765" sldId="258"/>
            <ac:picMk id="48" creationId="{A6A88180-28F4-0E20-C7E3-260E65DCE6A0}"/>
          </ac:picMkLst>
        </pc:picChg>
        <pc:picChg chg="add del">
          <ac:chgData name="Tally Wright" userId="cd8d1061-40cc-47ba-a363-e375cc319078" providerId="ADAL" clId="{2421EDC1-7A53-4F18-A216-A3289A8B8B0B}" dt="2026-03-17T10:29:49.155" v="4053" actId="478"/>
          <ac:picMkLst>
            <pc:docMk/>
            <pc:sldMk cId="3513876765" sldId="258"/>
            <ac:picMk id="50" creationId="{9224005E-BFEB-B1F0-FA96-9ED799EDEF40}"/>
          </ac:picMkLst>
        </pc:picChg>
        <pc:picChg chg="add mod">
          <ac:chgData name="Tally Wright" userId="cd8d1061-40cc-47ba-a363-e375cc319078" providerId="ADAL" clId="{2421EDC1-7A53-4F18-A216-A3289A8B8B0B}" dt="2026-03-17T10:34:18.839" v="4131" actId="1076"/>
          <ac:picMkLst>
            <pc:docMk/>
            <pc:sldMk cId="3513876765" sldId="258"/>
            <ac:picMk id="61" creationId="{829101C1-4442-A41B-7427-1A9EB5FCF7BC}"/>
          </ac:picMkLst>
        </pc:picChg>
        <pc:picChg chg="add mod">
          <ac:chgData name="Tally Wright" userId="cd8d1061-40cc-47ba-a363-e375cc319078" providerId="ADAL" clId="{2421EDC1-7A53-4F18-A216-A3289A8B8B0B}" dt="2026-03-17T10:45:01.942" v="4219" actId="1076"/>
          <ac:picMkLst>
            <pc:docMk/>
            <pc:sldMk cId="3513876765" sldId="258"/>
            <ac:picMk id="63" creationId="{B90F8722-AEF4-723E-94D3-68A1A37FF187}"/>
          </ac:picMkLst>
        </pc:picChg>
        <pc:picChg chg="add mod">
          <ac:chgData name="Tally Wright" userId="cd8d1061-40cc-47ba-a363-e375cc319078" providerId="ADAL" clId="{2421EDC1-7A53-4F18-A216-A3289A8B8B0B}" dt="2026-03-17T10:45:01.942" v="4219" actId="1076"/>
          <ac:picMkLst>
            <pc:docMk/>
            <pc:sldMk cId="3513876765" sldId="258"/>
            <ac:picMk id="65" creationId="{8976B867-C2BA-F08C-0570-7B6DEA04BBF4}"/>
          </ac:picMkLst>
        </pc:picChg>
        <pc:picChg chg="add mod">
          <ac:chgData name="Tally Wright" userId="cd8d1061-40cc-47ba-a363-e375cc319078" providerId="ADAL" clId="{2421EDC1-7A53-4F18-A216-A3289A8B8B0B}" dt="2026-03-17T10:34:15.954" v="4130" actId="1076"/>
          <ac:picMkLst>
            <pc:docMk/>
            <pc:sldMk cId="3513876765" sldId="258"/>
            <ac:picMk id="67" creationId="{D7AFFB13-1071-8473-5AB9-1C01E867B6F5}"/>
          </ac:picMkLst>
        </pc:picChg>
        <pc:picChg chg="add del mod">
          <ac:chgData name="Tally Wright" userId="cd8d1061-40cc-47ba-a363-e375cc319078" providerId="ADAL" clId="{2421EDC1-7A53-4F18-A216-A3289A8B8B0B}" dt="2026-03-17T10:38:03.747" v="4160" actId="931"/>
          <ac:picMkLst>
            <pc:docMk/>
            <pc:sldMk cId="3513876765" sldId="258"/>
            <ac:picMk id="69" creationId="{6F72BFD6-454A-E950-F477-CDC52DE49093}"/>
          </ac:picMkLst>
        </pc:picChg>
        <pc:picChg chg="add del mod">
          <ac:chgData name="Tally Wright" userId="cd8d1061-40cc-47ba-a363-e375cc319078" providerId="ADAL" clId="{2421EDC1-7A53-4F18-A216-A3289A8B8B0B}" dt="2026-03-17T10:38:03.329" v="4159" actId="931"/>
          <ac:picMkLst>
            <pc:docMk/>
            <pc:sldMk cId="3513876765" sldId="258"/>
            <ac:picMk id="71" creationId="{EFB53978-3EBA-202E-8434-4261708DACC5}"/>
          </ac:picMkLst>
        </pc:picChg>
        <pc:picChg chg="add del mod">
          <ac:chgData name="Tally Wright" userId="cd8d1061-40cc-47ba-a363-e375cc319078" providerId="ADAL" clId="{2421EDC1-7A53-4F18-A216-A3289A8B8B0B}" dt="2026-03-17T10:38:02.920" v="4158" actId="931"/>
          <ac:picMkLst>
            <pc:docMk/>
            <pc:sldMk cId="3513876765" sldId="258"/>
            <ac:picMk id="73" creationId="{218456C1-DED6-C102-BB28-D16CA5A35276}"/>
          </ac:picMkLst>
        </pc:picChg>
        <pc:picChg chg="add del mod">
          <ac:chgData name="Tally Wright" userId="cd8d1061-40cc-47ba-a363-e375cc319078" providerId="ADAL" clId="{2421EDC1-7A53-4F18-A216-A3289A8B8B0B}" dt="2026-03-17T10:38:02.374" v="4157" actId="931"/>
          <ac:picMkLst>
            <pc:docMk/>
            <pc:sldMk cId="3513876765" sldId="258"/>
            <ac:picMk id="75" creationId="{78930F16-BCC8-B88B-F12C-4D2D9F702610}"/>
          </ac:picMkLst>
        </pc:picChg>
        <pc:picChg chg="add del mod">
          <ac:chgData name="Tally Wright" userId="cd8d1061-40cc-47ba-a363-e375cc319078" providerId="ADAL" clId="{2421EDC1-7A53-4F18-A216-A3289A8B8B0B}" dt="2026-03-17T10:38:01.793" v="4156" actId="931"/>
          <ac:picMkLst>
            <pc:docMk/>
            <pc:sldMk cId="3513876765" sldId="258"/>
            <ac:picMk id="77" creationId="{5AFC99DB-7857-2099-E581-547D7F53E5FF}"/>
          </ac:picMkLst>
        </pc:picChg>
        <pc:picChg chg="add del mod">
          <ac:chgData name="Tally Wright" userId="cd8d1061-40cc-47ba-a363-e375cc319078" providerId="ADAL" clId="{2421EDC1-7A53-4F18-A216-A3289A8B8B0B}" dt="2026-03-17T10:38:01.213" v="4155" actId="931"/>
          <ac:picMkLst>
            <pc:docMk/>
            <pc:sldMk cId="3513876765" sldId="258"/>
            <ac:picMk id="79" creationId="{4FBFAC3F-AF9C-AFEE-3CF9-3ECE8274CBDD}"/>
          </ac:picMkLst>
        </pc:picChg>
        <pc:picChg chg="add del mod">
          <ac:chgData name="Tally Wright" userId="cd8d1061-40cc-47ba-a363-e375cc319078" providerId="ADAL" clId="{2421EDC1-7A53-4F18-A216-A3289A8B8B0B}" dt="2026-03-17T10:38:00.686" v="4154" actId="931"/>
          <ac:picMkLst>
            <pc:docMk/>
            <pc:sldMk cId="3513876765" sldId="258"/>
            <ac:picMk id="81" creationId="{6A806E99-8370-6E3F-9BA3-C574E3A60721}"/>
          </ac:picMkLst>
        </pc:picChg>
        <pc:picChg chg="add del mod">
          <ac:chgData name="Tally Wright" userId="cd8d1061-40cc-47ba-a363-e375cc319078" providerId="ADAL" clId="{2421EDC1-7A53-4F18-A216-A3289A8B8B0B}" dt="2026-03-17T10:38:00.166" v="4153" actId="931"/>
          <ac:picMkLst>
            <pc:docMk/>
            <pc:sldMk cId="3513876765" sldId="258"/>
            <ac:picMk id="83" creationId="{89F6AE1E-3DD2-2FA4-4FB2-BD1EBF59309D}"/>
          </ac:picMkLst>
        </pc:picChg>
        <pc:picChg chg="add del mod">
          <ac:chgData name="Tally Wright" userId="cd8d1061-40cc-47ba-a363-e375cc319078" providerId="ADAL" clId="{2421EDC1-7A53-4F18-A216-A3289A8B8B0B}" dt="2026-03-17T10:37:59.687" v="4152" actId="931"/>
          <ac:picMkLst>
            <pc:docMk/>
            <pc:sldMk cId="3513876765" sldId="258"/>
            <ac:picMk id="85" creationId="{89173CB7-1FC1-F7B1-6B91-22863C9D5579}"/>
          </ac:picMkLst>
        </pc:picChg>
        <pc:picChg chg="add mod">
          <ac:chgData name="Tally Wright" userId="cd8d1061-40cc-47ba-a363-e375cc319078" providerId="ADAL" clId="{2421EDC1-7A53-4F18-A216-A3289A8B8B0B}" dt="2026-03-17T10:39:29.849" v="4172" actId="1076"/>
          <ac:picMkLst>
            <pc:docMk/>
            <pc:sldMk cId="3513876765" sldId="258"/>
            <ac:picMk id="87" creationId="{2079AADA-06EB-25B8-3050-E13D6CC3BABB}"/>
          </ac:picMkLst>
        </pc:picChg>
        <pc:picChg chg="add mod">
          <ac:chgData name="Tally Wright" userId="cd8d1061-40cc-47ba-a363-e375cc319078" providerId="ADAL" clId="{2421EDC1-7A53-4F18-A216-A3289A8B8B0B}" dt="2026-03-17T10:39:29.849" v="4172" actId="1076"/>
          <ac:picMkLst>
            <pc:docMk/>
            <pc:sldMk cId="3513876765" sldId="258"/>
            <ac:picMk id="89" creationId="{E2AD68EB-CB6E-2ECD-0E3A-16B7D990B28A}"/>
          </ac:picMkLst>
        </pc:picChg>
        <pc:picChg chg="add mod">
          <ac:chgData name="Tally Wright" userId="cd8d1061-40cc-47ba-a363-e375cc319078" providerId="ADAL" clId="{2421EDC1-7A53-4F18-A216-A3289A8B8B0B}" dt="2026-03-17T10:39:29.849" v="4172" actId="1076"/>
          <ac:picMkLst>
            <pc:docMk/>
            <pc:sldMk cId="3513876765" sldId="258"/>
            <ac:picMk id="91" creationId="{7DDE52A0-39A7-40E8-349A-50A4A3340F12}"/>
          </ac:picMkLst>
        </pc:picChg>
        <pc:picChg chg="add mod">
          <ac:chgData name="Tally Wright" userId="cd8d1061-40cc-47ba-a363-e375cc319078" providerId="ADAL" clId="{2421EDC1-7A53-4F18-A216-A3289A8B8B0B}" dt="2026-03-17T10:39:29.849" v="4172" actId="1076"/>
          <ac:picMkLst>
            <pc:docMk/>
            <pc:sldMk cId="3513876765" sldId="258"/>
            <ac:picMk id="93" creationId="{F2367B9F-9C2C-29A6-8642-0A685330CBDF}"/>
          </ac:picMkLst>
        </pc:picChg>
        <pc:picChg chg="add mod">
          <ac:chgData name="Tally Wright" userId="cd8d1061-40cc-47ba-a363-e375cc319078" providerId="ADAL" clId="{2421EDC1-7A53-4F18-A216-A3289A8B8B0B}" dt="2026-03-17T10:39:29.849" v="4172" actId="1076"/>
          <ac:picMkLst>
            <pc:docMk/>
            <pc:sldMk cId="3513876765" sldId="258"/>
            <ac:picMk id="95" creationId="{EB442F60-1E9E-9D56-CEB8-AC14B9C3D078}"/>
          </ac:picMkLst>
        </pc:picChg>
        <pc:picChg chg="add mod">
          <ac:chgData name="Tally Wright" userId="cd8d1061-40cc-47ba-a363-e375cc319078" providerId="ADAL" clId="{2421EDC1-7A53-4F18-A216-A3289A8B8B0B}" dt="2026-03-17T10:39:29.849" v="4172" actId="1076"/>
          <ac:picMkLst>
            <pc:docMk/>
            <pc:sldMk cId="3513876765" sldId="258"/>
            <ac:picMk id="97" creationId="{C932E5BF-3123-F240-E6C1-608D1C3A0904}"/>
          </ac:picMkLst>
        </pc:picChg>
        <pc:picChg chg="add mod">
          <ac:chgData name="Tally Wright" userId="cd8d1061-40cc-47ba-a363-e375cc319078" providerId="ADAL" clId="{2421EDC1-7A53-4F18-A216-A3289A8B8B0B}" dt="2026-03-17T10:39:29.849" v="4172" actId="1076"/>
          <ac:picMkLst>
            <pc:docMk/>
            <pc:sldMk cId="3513876765" sldId="258"/>
            <ac:picMk id="99" creationId="{61C51D48-AFE6-73C5-826F-F64D231C12EE}"/>
          </ac:picMkLst>
        </pc:picChg>
        <pc:picChg chg="add mod">
          <ac:chgData name="Tally Wright" userId="cd8d1061-40cc-47ba-a363-e375cc319078" providerId="ADAL" clId="{2421EDC1-7A53-4F18-A216-A3289A8B8B0B}" dt="2026-03-17T10:39:29.849" v="4172" actId="1076"/>
          <ac:picMkLst>
            <pc:docMk/>
            <pc:sldMk cId="3513876765" sldId="258"/>
            <ac:picMk id="101" creationId="{3C7DCAE0-8525-175C-FB05-67CE00C82E56}"/>
          </ac:picMkLst>
        </pc:picChg>
        <pc:picChg chg="add mod">
          <ac:chgData name="Tally Wright" userId="cd8d1061-40cc-47ba-a363-e375cc319078" providerId="ADAL" clId="{2421EDC1-7A53-4F18-A216-A3289A8B8B0B}" dt="2026-03-17T10:39:29.849" v="4172" actId="1076"/>
          <ac:picMkLst>
            <pc:docMk/>
            <pc:sldMk cId="3513876765" sldId="258"/>
            <ac:picMk id="103" creationId="{B3375BA2-E164-2DFC-8770-B3C29B848C1D}"/>
          </ac:picMkLst>
        </pc:picChg>
        <pc:picChg chg="add del mod">
          <ac:chgData name="Tally Wright" userId="cd8d1061-40cc-47ba-a363-e375cc319078" providerId="ADAL" clId="{2421EDC1-7A53-4F18-A216-A3289A8B8B0B}" dt="2026-03-17T10:40:31.373" v="4189" actId="931"/>
          <ac:picMkLst>
            <pc:docMk/>
            <pc:sldMk cId="3513876765" sldId="258"/>
            <ac:picMk id="105" creationId="{918D5695-C325-B8AF-3558-253C3B90DADB}"/>
          </ac:picMkLst>
        </pc:picChg>
        <pc:picChg chg="add del mod">
          <ac:chgData name="Tally Wright" userId="cd8d1061-40cc-47ba-a363-e375cc319078" providerId="ADAL" clId="{2421EDC1-7A53-4F18-A216-A3289A8B8B0B}" dt="2026-03-17T10:40:31.023" v="4188" actId="931"/>
          <ac:picMkLst>
            <pc:docMk/>
            <pc:sldMk cId="3513876765" sldId="258"/>
            <ac:picMk id="107" creationId="{C335A979-1533-01B1-C9D9-25F9F1FFDDC5}"/>
          </ac:picMkLst>
        </pc:picChg>
        <pc:picChg chg="add del mod">
          <ac:chgData name="Tally Wright" userId="cd8d1061-40cc-47ba-a363-e375cc319078" providerId="ADAL" clId="{2421EDC1-7A53-4F18-A216-A3289A8B8B0B}" dt="2026-03-17T10:40:30.661" v="4187" actId="931"/>
          <ac:picMkLst>
            <pc:docMk/>
            <pc:sldMk cId="3513876765" sldId="258"/>
            <ac:picMk id="109" creationId="{3D962C94-1D94-92AB-1813-1A081AC65DDD}"/>
          </ac:picMkLst>
        </pc:picChg>
        <pc:picChg chg="add del mod">
          <ac:chgData name="Tally Wright" userId="cd8d1061-40cc-47ba-a363-e375cc319078" providerId="ADAL" clId="{2421EDC1-7A53-4F18-A216-A3289A8B8B0B}" dt="2026-03-17T10:40:30.463" v="4186" actId="931"/>
          <ac:picMkLst>
            <pc:docMk/>
            <pc:sldMk cId="3513876765" sldId="258"/>
            <ac:picMk id="111" creationId="{BDF5FED8-3BF8-89DE-4FEE-C374F3306EB6}"/>
          </ac:picMkLst>
        </pc:picChg>
        <pc:picChg chg="add del mod">
          <ac:chgData name="Tally Wright" userId="cd8d1061-40cc-47ba-a363-e375cc319078" providerId="ADAL" clId="{2421EDC1-7A53-4F18-A216-A3289A8B8B0B}" dt="2026-03-17T10:40:30.281" v="4185" actId="931"/>
          <ac:picMkLst>
            <pc:docMk/>
            <pc:sldMk cId="3513876765" sldId="258"/>
            <ac:picMk id="113" creationId="{D71F9D04-4834-7A4B-1780-1BD9EE51B9C3}"/>
          </ac:picMkLst>
        </pc:picChg>
        <pc:picChg chg="add del mod">
          <ac:chgData name="Tally Wright" userId="cd8d1061-40cc-47ba-a363-e375cc319078" providerId="ADAL" clId="{2421EDC1-7A53-4F18-A216-A3289A8B8B0B}" dt="2026-03-17T10:40:30.101" v="4184" actId="931"/>
          <ac:picMkLst>
            <pc:docMk/>
            <pc:sldMk cId="3513876765" sldId="258"/>
            <ac:picMk id="115" creationId="{813A5067-56F5-C132-CFF7-85849898C419}"/>
          </ac:picMkLst>
        </pc:picChg>
        <pc:picChg chg="add del mod">
          <ac:chgData name="Tally Wright" userId="cd8d1061-40cc-47ba-a363-e375cc319078" providerId="ADAL" clId="{2421EDC1-7A53-4F18-A216-A3289A8B8B0B}" dt="2026-03-17T10:40:29.831" v="4183" actId="931"/>
          <ac:picMkLst>
            <pc:docMk/>
            <pc:sldMk cId="3513876765" sldId="258"/>
            <ac:picMk id="117" creationId="{126F15C3-6714-0348-CF1E-23856D04CAE3}"/>
          </ac:picMkLst>
        </pc:picChg>
        <pc:picChg chg="add del mod">
          <ac:chgData name="Tally Wright" userId="cd8d1061-40cc-47ba-a363-e375cc319078" providerId="ADAL" clId="{2421EDC1-7A53-4F18-A216-A3289A8B8B0B}" dt="2026-03-17T10:40:27.799" v="4182" actId="931"/>
          <ac:picMkLst>
            <pc:docMk/>
            <pc:sldMk cId="3513876765" sldId="258"/>
            <ac:picMk id="119" creationId="{E766E8B2-CC92-09DE-15DA-2F1562E7BCDF}"/>
          </ac:picMkLst>
        </pc:picChg>
        <pc:picChg chg="add mod">
          <ac:chgData name="Tally Wright" userId="cd8d1061-40cc-47ba-a363-e375cc319078" providerId="ADAL" clId="{2421EDC1-7A53-4F18-A216-A3289A8B8B0B}" dt="2026-03-17T10:45:21.124" v="4220" actId="1076"/>
          <ac:picMkLst>
            <pc:docMk/>
            <pc:sldMk cId="3513876765" sldId="258"/>
            <ac:picMk id="120" creationId="{B59018E1-A758-0F4A-F8EE-779FB53331D3}"/>
          </ac:picMkLst>
        </pc:picChg>
        <pc:picChg chg="add mod">
          <ac:chgData name="Tally Wright" userId="cd8d1061-40cc-47ba-a363-e375cc319078" providerId="ADAL" clId="{2421EDC1-7A53-4F18-A216-A3289A8B8B0B}" dt="2026-03-17T10:42:07.365" v="4211" actId="1076"/>
          <ac:picMkLst>
            <pc:docMk/>
            <pc:sldMk cId="3513876765" sldId="258"/>
            <ac:picMk id="121" creationId="{1E7BC7BD-D173-0F55-DDFB-225A39462F6E}"/>
          </ac:picMkLst>
        </pc:picChg>
        <pc:picChg chg="add mod">
          <ac:chgData name="Tally Wright" userId="cd8d1061-40cc-47ba-a363-e375cc319078" providerId="ADAL" clId="{2421EDC1-7A53-4F18-A216-A3289A8B8B0B}" dt="2026-03-17T10:41:56.554" v="4210" actId="1076"/>
          <ac:picMkLst>
            <pc:docMk/>
            <pc:sldMk cId="3513876765" sldId="258"/>
            <ac:picMk id="122" creationId="{CC7FA104-A238-13B7-7F33-6026FE9EA422}"/>
          </ac:picMkLst>
        </pc:picChg>
        <pc:picChg chg="add mod">
          <ac:chgData name="Tally Wright" userId="cd8d1061-40cc-47ba-a363-e375cc319078" providerId="ADAL" clId="{2421EDC1-7A53-4F18-A216-A3289A8B8B0B}" dt="2026-03-17T10:43:20.228" v="4218" actId="1076"/>
          <ac:picMkLst>
            <pc:docMk/>
            <pc:sldMk cId="3513876765" sldId="258"/>
            <ac:picMk id="123" creationId="{4F2379E4-7CC1-6259-295E-2213C287BEE8}"/>
          </ac:picMkLst>
        </pc:picChg>
        <pc:picChg chg="add mod">
          <ac:chgData name="Tally Wright" userId="cd8d1061-40cc-47ba-a363-e375cc319078" providerId="ADAL" clId="{2421EDC1-7A53-4F18-A216-A3289A8B8B0B}" dt="2026-03-17T10:43:05.506" v="4217" actId="1076"/>
          <ac:picMkLst>
            <pc:docMk/>
            <pc:sldMk cId="3513876765" sldId="258"/>
            <ac:picMk id="124" creationId="{AB4A37EF-C822-12E9-B982-4BA5E57A204E}"/>
          </ac:picMkLst>
        </pc:picChg>
        <pc:picChg chg="add mod">
          <ac:chgData name="Tally Wright" userId="cd8d1061-40cc-47ba-a363-e375cc319078" providerId="ADAL" clId="{2421EDC1-7A53-4F18-A216-A3289A8B8B0B}" dt="2026-03-17T10:42:10.497" v="4213" actId="1076"/>
          <ac:picMkLst>
            <pc:docMk/>
            <pc:sldMk cId="3513876765" sldId="258"/>
            <ac:picMk id="125" creationId="{2ED300E4-F103-EDBB-B50C-840A727A0EC2}"/>
          </ac:picMkLst>
        </pc:picChg>
        <pc:picChg chg="add mod">
          <ac:chgData name="Tally Wright" userId="cd8d1061-40cc-47ba-a363-e375cc319078" providerId="ADAL" clId="{2421EDC1-7A53-4F18-A216-A3289A8B8B0B}" dt="2026-03-17T10:45:01.942" v="4219" actId="1076"/>
          <ac:picMkLst>
            <pc:docMk/>
            <pc:sldMk cId="3513876765" sldId="258"/>
            <ac:picMk id="126" creationId="{C6CC02EB-D57E-53C6-00A2-730B0DEB20E1}"/>
          </ac:picMkLst>
        </pc:picChg>
        <pc:picChg chg="add mod">
          <ac:chgData name="Tally Wright" userId="cd8d1061-40cc-47ba-a363-e375cc319078" providerId="ADAL" clId="{2421EDC1-7A53-4F18-A216-A3289A8B8B0B}" dt="2026-03-17T10:45:01.942" v="4219" actId="1076"/>
          <ac:picMkLst>
            <pc:docMk/>
            <pc:sldMk cId="3513876765" sldId="258"/>
            <ac:picMk id="127" creationId="{8CFD2C64-5968-33BB-1722-FDB8A7A11166}"/>
          </ac:picMkLst>
        </pc:picChg>
      </pc:sldChg>
      <pc:sldChg chg="addSp delSp modSp mod">
        <pc:chgData name="Tally Wright" userId="cd8d1061-40cc-47ba-a363-e375cc319078" providerId="ADAL" clId="{2421EDC1-7A53-4F18-A216-A3289A8B8B0B}" dt="2026-03-17T12:53:04.880" v="4544"/>
        <pc:sldMkLst>
          <pc:docMk/>
          <pc:sldMk cId="1778090955" sldId="259"/>
        </pc:sldMkLst>
        <pc:spChg chg="mod">
          <ac:chgData name="Tally Wright" userId="cd8d1061-40cc-47ba-a363-e375cc319078" providerId="ADAL" clId="{2421EDC1-7A53-4F18-A216-A3289A8B8B0B}" dt="2026-03-17T12:53:04.880" v="4544"/>
          <ac:spMkLst>
            <pc:docMk/>
            <pc:sldMk cId="1778090955" sldId="259"/>
            <ac:spMk id="36" creationId="{2CD95C56-9A0F-4A53-1A8F-0EB34B1C3E44}"/>
          </ac:spMkLst>
        </pc:spChg>
        <pc:spChg chg="add del">
          <ac:chgData name="Tally Wright" userId="cd8d1061-40cc-47ba-a363-e375cc319078" providerId="ADAL" clId="{2421EDC1-7A53-4F18-A216-A3289A8B8B0B}" dt="2026-03-17T10:46:19.149" v="4224" actId="478"/>
          <ac:spMkLst>
            <pc:docMk/>
            <pc:sldMk cId="1778090955" sldId="259"/>
            <ac:spMk id="38" creationId="{FFA495C8-3CC7-EE6A-3D8E-759628353978}"/>
          </ac:spMkLst>
        </pc:spChg>
        <pc:spChg chg="add del">
          <ac:chgData name="Tally Wright" userId="cd8d1061-40cc-47ba-a363-e375cc319078" providerId="ADAL" clId="{2421EDC1-7A53-4F18-A216-A3289A8B8B0B}" dt="2026-03-17T10:46:19.149" v="4224" actId="478"/>
          <ac:spMkLst>
            <pc:docMk/>
            <pc:sldMk cId="1778090955" sldId="259"/>
            <ac:spMk id="39" creationId="{6E5589EB-A5C0-BB8B-E152-D9BFE118704D}"/>
          </ac:spMkLst>
        </pc:spChg>
        <pc:spChg chg="add del ord">
          <ac:chgData name="Tally Wright" userId="cd8d1061-40cc-47ba-a363-e375cc319078" providerId="ADAL" clId="{2421EDC1-7A53-4F18-A216-A3289A8B8B0B}" dt="2026-03-17T10:55:47.716" v="4339" actId="166"/>
          <ac:spMkLst>
            <pc:docMk/>
            <pc:sldMk cId="1778090955" sldId="259"/>
            <ac:spMk id="40" creationId="{3199C201-E73F-99CA-E1F6-ADB328354DCD}"/>
          </ac:spMkLst>
        </pc:spChg>
        <pc:spChg chg="add del mod">
          <ac:chgData name="Tally Wright" userId="cd8d1061-40cc-47ba-a363-e375cc319078" providerId="ADAL" clId="{2421EDC1-7A53-4F18-A216-A3289A8B8B0B}" dt="2026-03-17T10:54:21.875" v="4327" actId="1076"/>
          <ac:spMkLst>
            <pc:docMk/>
            <pc:sldMk cId="1778090955" sldId="259"/>
            <ac:spMk id="41" creationId="{DA2B6082-E7CA-CCBF-9182-A5E6BB70FD21}"/>
          </ac:spMkLst>
        </pc:spChg>
        <pc:spChg chg="add del">
          <ac:chgData name="Tally Wright" userId="cd8d1061-40cc-47ba-a363-e375cc319078" providerId="ADAL" clId="{2421EDC1-7A53-4F18-A216-A3289A8B8B0B}" dt="2026-03-17T10:46:21.539" v="4225" actId="478"/>
          <ac:spMkLst>
            <pc:docMk/>
            <pc:sldMk cId="1778090955" sldId="259"/>
            <ac:spMk id="42" creationId="{A2BBD5A4-C81B-1650-9CB4-25A6F895BC85}"/>
          </ac:spMkLst>
        </pc:spChg>
        <pc:spChg chg="add del ord">
          <ac:chgData name="Tally Wright" userId="cd8d1061-40cc-47ba-a363-e375cc319078" providerId="ADAL" clId="{2421EDC1-7A53-4F18-A216-A3289A8B8B0B}" dt="2026-03-17T10:55:53.702" v="4340" actId="166"/>
          <ac:spMkLst>
            <pc:docMk/>
            <pc:sldMk cId="1778090955" sldId="259"/>
            <ac:spMk id="43" creationId="{09BCF290-EFD8-05E6-19BA-FC3A4E54E054}"/>
          </ac:spMkLst>
        </pc:spChg>
        <pc:spChg chg="add del mod">
          <ac:chgData name="Tally Wright" userId="cd8d1061-40cc-47ba-a363-e375cc319078" providerId="ADAL" clId="{2421EDC1-7A53-4F18-A216-A3289A8B8B0B}" dt="2026-03-17T10:54:25.103" v="4328" actId="1076"/>
          <ac:spMkLst>
            <pc:docMk/>
            <pc:sldMk cId="1778090955" sldId="259"/>
            <ac:spMk id="44" creationId="{AC1ECDE6-AF23-C1EA-BB3D-9081D3340899}"/>
          </ac:spMkLst>
        </pc:spChg>
        <pc:spChg chg="add del">
          <ac:chgData name="Tally Wright" userId="cd8d1061-40cc-47ba-a363-e375cc319078" providerId="ADAL" clId="{2421EDC1-7A53-4F18-A216-A3289A8B8B0B}" dt="2026-03-17T10:46:21.539" v="4225" actId="478"/>
          <ac:spMkLst>
            <pc:docMk/>
            <pc:sldMk cId="1778090955" sldId="259"/>
            <ac:spMk id="45" creationId="{611E0750-C4F6-1745-FC1B-9594C4E7C012}"/>
          </ac:spMkLst>
        </pc:spChg>
        <pc:picChg chg="add mod">
          <ac:chgData name="Tally Wright" userId="cd8d1061-40cc-47ba-a363-e375cc319078" providerId="ADAL" clId="{2421EDC1-7A53-4F18-A216-A3289A8B8B0B}" dt="2026-03-17T10:53:28.533" v="4319" actId="1076"/>
          <ac:picMkLst>
            <pc:docMk/>
            <pc:sldMk cId="1778090955" sldId="259"/>
            <ac:picMk id="3" creationId="{6049327E-4AE4-A0FC-6A8A-7379D5C55AA0}"/>
          </ac:picMkLst>
        </pc:picChg>
        <pc:picChg chg="add del">
          <ac:chgData name="Tally Wright" userId="cd8d1061-40cc-47ba-a363-e375cc319078" providerId="ADAL" clId="{2421EDC1-7A53-4F18-A216-A3289A8B8B0B}" dt="2026-03-17T10:46:26.229" v="4227" actId="478"/>
          <ac:picMkLst>
            <pc:docMk/>
            <pc:sldMk cId="1778090955" sldId="259"/>
            <ac:picMk id="5" creationId="{AC44C343-F6A9-A646-7B5C-A8C6037725CB}"/>
          </ac:picMkLst>
        </pc:picChg>
        <pc:picChg chg="add mod">
          <ac:chgData name="Tally Wright" userId="cd8d1061-40cc-47ba-a363-e375cc319078" providerId="ADAL" clId="{2421EDC1-7A53-4F18-A216-A3289A8B8B0B}" dt="2026-03-17T10:55:28.674" v="4337" actId="1076"/>
          <ac:picMkLst>
            <pc:docMk/>
            <pc:sldMk cId="1778090955" sldId="259"/>
            <ac:picMk id="6" creationId="{247F1CC4-75E1-2645-43CC-94E99EFCCD78}"/>
          </ac:picMkLst>
        </pc:picChg>
        <pc:picChg chg="del">
          <ac:chgData name="Tally Wright" userId="cd8d1061-40cc-47ba-a363-e375cc319078" providerId="ADAL" clId="{2421EDC1-7A53-4F18-A216-A3289A8B8B0B}" dt="2026-03-17T10:46:25.421" v="4226" actId="478"/>
          <ac:picMkLst>
            <pc:docMk/>
            <pc:sldMk cId="1778090955" sldId="259"/>
            <ac:picMk id="7" creationId="{C0F15754-3C62-C1AA-BD7E-1B7160A6D34A}"/>
          </ac:picMkLst>
        </pc:picChg>
        <pc:picChg chg="add del">
          <ac:chgData name="Tally Wright" userId="cd8d1061-40cc-47ba-a363-e375cc319078" providerId="ADAL" clId="{2421EDC1-7A53-4F18-A216-A3289A8B8B0B}" dt="2026-03-17T10:46:30.910" v="4237" actId="478"/>
          <ac:picMkLst>
            <pc:docMk/>
            <pc:sldMk cId="1778090955" sldId="259"/>
            <ac:picMk id="9" creationId="{9CD712FD-72B6-27C4-27B5-13A9FF98A633}"/>
          </ac:picMkLst>
        </pc:picChg>
        <pc:picChg chg="add mod">
          <ac:chgData name="Tally Wright" userId="cd8d1061-40cc-47ba-a363-e375cc319078" providerId="ADAL" clId="{2421EDC1-7A53-4F18-A216-A3289A8B8B0B}" dt="2026-03-17T10:54:55.756" v="4332" actId="1076"/>
          <ac:picMkLst>
            <pc:docMk/>
            <pc:sldMk cId="1778090955" sldId="259"/>
            <ac:picMk id="10" creationId="{69E252F4-A0F4-D648-DC7B-D1DC22C9671E}"/>
          </ac:picMkLst>
        </pc:picChg>
        <pc:picChg chg="del">
          <ac:chgData name="Tally Wright" userId="cd8d1061-40cc-47ba-a363-e375cc319078" providerId="ADAL" clId="{2421EDC1-7A53-4F18-A216-A3289A8B8B0B}" dt="2026-03-17T10:46:30.471" v="4236" actId="478"/>
          <ac:picMkLst>
            <pc:docMk/>
            <pc:sldMk cId="1778090955" sldId="259"/>
            <ac:picMk id="11" creationId="{4B8A3BB0-F5C2-3719-8B21-1C44F0A4B0EF}"/>
          </ac:picMkLst>
        </pc:picChg>
        <pc:picChg chg="add del">
          <ac:chgData name="Tally Wright" userId="cd8d1061-40cc-47ba-a363-e375cc319078" providerId="ADAL" clId="{2421EDC1-7A53-4F18-A216-A3289A8B8B0B}" dt="2026-03-17T10:46:31.882" v="4239" actId="478"/>
          <ac:picMkLst>
            <pc:docMk/>
            <pc:sldMk cId="1778090955" sldId="259"/>
            <ac:picMk id="13" creationId="{6AE12DF3-F952-5D02-915E-B77C0C9FC824}"/>
          </ac:picMkLst>
        </pc:picChg>
        <pc:picChg chg="add mod">
          <ac:chgData name="Tally Wright" userId="cd8d1061-40cc-47ba-a363-e375cc319078" providerId="ADAL" clId="{2421EDC1-7A53-4F18-A216-A3289A8B8B0B}" dt="2026-03-17T10:56:25.625" v="4344" actId="1076"/>
          <ac:picMkLst>
            <pc:docMk/>
            <pc:sldMk cId="1778090955" sldId="259"/>
            <ac:picMk id="14" creationId="{175E57A4-AB33-C1A4-DAC7-BB43D76AF6F8}"/>
          </ac:picMkLst>
        </pc:picChg>
        <pc:picChg chg="add del">
          <ac:chgData name="Tally Wright" userId="cd8d1061-40cc-47ba-a363-e375cc319078" providerId="ADAL" clId="{2421EDC1-7A53-4F18-A216-A3289A8B8B0B}" dt="2026-03-17T10:46:31.440" v="4238" actId="478"/>
          <ac:picMkLst>
            <pc:docMk/>
            <pc:sldMk cId="1778090955" sldId="259"/>
            <ac:picMk id="15" creationId="{6F7603FD-B7A9-C059-22B4-7E10613B21F8}"/>
          </ac:picMkLst>
        </pc:picChg>
        <pc:picChg chg="add del">
          <ac:chgData name="Tally Wright" userId="cd8d1061-40cc-47ba-a363-e375cc319078" providerId="ADAL" clId="{2421EDC1-7A53-4F18-A216-A3289A8B8B0B}" dt="2026-03-17T10:46:27.141" v="4229" actId="478"/>
          <ac:picMkLst>
            <pc:docMk/>
            <pc:sldMk cId="1778090955" sldId="259"/>
            <ac:picMk id="17" creationId="{75A15964-CC35-FA7F-59B3-F08690C90305}"/>
          </ac:picMkLst>
        </pc:picChg>
        <pc:picChg chg="add mod">
          <ac:chgData name="Tally Wright" userId="cd8d1061-40cc-47ba-a363-e375cc319078" providerId="ADAL" clId="{2421EDC1-7A53-4F18-A216-A3289A8B8B0B}" dt="2026-03-17T10:55:15.538" v="4335" actId="1076"/>
          <ac:picMkLst>
            <pc:docMk/>
            <pc:sldMk cId="1778090955" sldId="259"/>
            <ac:picMk id="18" creationId="{EFCB917A-9F24-7899-1CD1-7646D827EBC0}"/>
          </ac:picMkLst>
        </pc:picChg>
        <pc:picChg chg="add del">
          <ac:chgData name="Tally Wright" userId="cd8d1061-40cc-47ba-a363-e375cc319078" providerId="ADAL" clId="{2421EDC1-7A53-4F18-A216-A3289A8B8B0B}" dt="2026-03-17T10:46:26.690" v="4228" actId="478"/>
          <ac:picMkLst>
            <pc:docMk/>
            <pc:sldMk cId="1778090955" sldId="259"/>
            <ac:picMk id="19" creationId="{08670321-B327-61F1-D5B7-28F8373BA234}"/>
          </ac:picMkLst>
        </pc:picChg>
        <pc:picChg chg="add del">
          <ac:chgData name="Tally Wright" userId="cd8d1061-40cc-47ba-a363-e375cc319078" providerId="ADAL" clId="{2421EDC1-7A53-4F18-A216-A3289A8B8B0B}" dt="2026-03-17T10:46:29.939" v="4235" actId="478"/>
          <ac:picMkLst>
            <pc:docMk/>
            <pc:sldMk cId="1778090955" sldId="259"/>
            <ac:picMk id="21" creationId="{BB30745C-2BB8-C492-BFC5-F5903C82B599}"/>
          </ac:picMkLst>
        </pc:picChg>
        <pc:picChg chg="add mod">
          <ac:chgData name="Tally Wright" userId="cd8d1061-40cc-47ba-a363-e375cc319078" providerId="ADAL" clId="{2421EDC1-7A53-4F18-A216-A3289A8B8B0B}" dt="2026-03-17T10:58:25.868" v="4350" actId="1037"/>
          <ac:picMkLst>
            <pc:docMk/>
            <pc:sldMk cId="1778090955" sldId="259"/>
            <ac:picMk id="22" creationId="{77A72D7A-257B-2853-F618-0EBE7EFEC10A}"/>
          </ac:picMkLst>
        </pc:picChg>
        <pc:picChg chg="add del">
          <ac:chgData name="Tally Wright" userId="cd8d1061-40cc-47ba-a363-e375cc319078" providerId="ADAL" clId="{2421EDC1-7A53-4F18-A216-A3289A8B8B0B}" dt="2026-03-17T10:46:29.415" v="4234" actId="478"/>
          <ac:picMkLst>
            <pc:docMk/>
            <pc:sldMk cId="1778090955" sldId="259"/>
            <ac:picMk id="23" creationId="{329AEBB8-9C50-FA9F-6BAC-E1144251A298}"/>
          </ac:picMkLst>
        </pc:picChg>
        <pc:picChg chg="add del">
          <ac:chgData name="Tally Wright" userId="cd8d1061-40cc-47ba-a363-e375cc319078" providerId="ADAL" clId="{2421EDC1-7A53-4F18-A216-A3289A8B8B0B}" dt="2026-03-17T10:46:32.858" v="4241" actId="478"/>
          <ac:picMkLst>
            <pc:docMk/>
            <pc:sldMk cId="1778090955" sldId="259"/>
            <ac:picMk id="25" creationId="{F5D2B1C4-0004-8A95-9376-819A3FBB6A34}"/>
          </ac:picMkLst>
        </pc:picChg>
        <pc:picChg chg="add mod">
          <ac:chgData name="Tally Wright" userId="cd8d1061-40cc-47ba-a363-e375cc319078" providerId="ADAL" clId="{2421EDC1-7A53-4F18-A216-A3289A8B8B0B}" dt="2026-03-17T10:53:57.975" v="4325" actId="1076"/>
          <ac:picMkLst>
            <pc:docMk/>
            <pc:sldMk cId="1778090955" sldId="259"/>
            <ac:picMk id="26" creationId="{5E32B64B-1530-4ACF-CBEF-D6EE51E34F32}"/>
          </ac:picMkLst>
        </pc:picChg>
        <pc:picChg chg="add del">
          <ac:chgData name="Tally Wright" userId="cd8d1061-40cc-47ba-a363-e375cc319078" providerId="ADAL" clId="{2421EDC1-7A53-4F18-A216-A3289A8B8B0B}" dt="2026-03-17T10:46:32.371" v="4240" actId="478"/>
          <ac:picMkLst>
            <pc:docMk/>
            <pc:sldMk cId="1778090955" sldId="259"/>
            <ac:picMk id="27" creationId="{AD641821-B4A2-6B1B-9C0B-E0B2DD12258A}"/>
          </ac:picMkLst>
        </pc:picChg>
        <pc:picChg chg="del">
          <ac:chgData name="Tally Wright" userId="cd8d1061-40cc-47ba-a363-e375cc319078" providerId="ADAL" clId="{2421EDC1-7A53-4F18-A216-A3289A8B8B0B}" dt="2026-03-17T10:46:28.021" v="4231" actId="478"/>
          <ac:picMkLst>
            <pc:docMk/>
            <pc:sldMk cId="1778090955" sldId="259"/>
            <ac:picMk id="29" creationId="{AF332FE6-2B99-46BA-8E16-27BB50B822B3}"/>
          </ac:picMkLst>
        </pc:picChg>
        <pc:picChg chg="add mod">
          <ac:chgData name="Tally Wright" userId="cd8d1061-40cc-47ba-a363-e375cc319078" providerId="ADAL" clId="{2421EDC1-7A53-4F18-A216-A3289A8B8B0B}" dt="2026-03-17T10:53:40.366" v="4321" actId="1076"/>
          <ac:picMkLst>
            <pc:docMk/>
            <pc:sldMk cId="1778090955" sldId="259"/>
            <ac:picMk id="30" creationId="{9C9CF482-F340-43BD-D686-22CA92B4DDA4}"/>
          </ac:picMkLst>
        </pc:picChg>
        <pc:picChg chg="add del">
          <ac:chgData name="Tally Wright" userId="cd8d1061-40cc-47ba-a363-e375cc319078" providerId="ADAL" clId="{2421EDC1-7A53-4F18-A216-A3289A8B8B0B}" dt="2026-03-17T10:46:27.580" v="4230" actId="478"/>
          <ac:picMkLst>
            <pc:docMk/>
            <pc:sldMk cId="1778090955" sldId="259"/>
            <ac:picMk id="31" creationId="{6B2F9320-C935-AE16-509A-D5DB239337FE}"/>
          </ac:picMkLst>
        </pc:picChg>
        <pc:picChg chg="add del mod">
          <ac:chgData name="Tally Wright" userId="cd8d1061-40cc-47ba-a363-e375cc319078" providerId="ADAL" clId="{2421EDC1-7A53-4F18-A216-A3289A8B8B0B}" dt="2026-03-17T10:53:23.943" v="4318" actId="1076"/>
          <ac:picMkLst>
            <pc:docMk/>
            <pc:sldMk cId="1778090955" sldId="259"/>
            <ac:picMk id="32" creationId="{B89769E8-D6B6-47A3-EE65-4A1883DD2C92}"/>
          </ac:picMkLst>
        </pc:picChg>
        <pc:picChg chg="del">
          <ac:chgData name="Tally Wright" userId="cd8d1061-40cc-47ba-a363-e375cc319078" providerId="ADAL" clId="{2421EDC1-7A53-4F18-A216-A3289A8B8B0B}" dt="2026-03-17T10:46:28.509" v="4232" actId="478"/>
          <ac:picMkLst>
            <pc:docMk/>
            <pc:sldMk cId="1778090955" sldId="259"/>
            <ac:picMk id="33" creationId="{FB5F0CD5-6CA0-6441-D59A-DCE29D6D2F2C}"/>
          </ac:picMkLst>
        </pc:picChg>
        <pc:picChg chg="add del mod">
          <ac:chgData name="Tally Wright" userId="cd8d1061-40cc-47ba-a363-e375cc319078" providerId="ADAL" clId="{2421EDC1-7A53-4F18-A216-A3289A8B8B0B}" dt="2026-03-17T10:55:25.684" v="4336" actId="1076"/>
          <ac:picMkLst>
            <pc:docMk/>
            <pc:sldMk cId="1778090955" sldId="259"/>
            <ac:picMk id="34" creationId="{A57C267F-271F-8CD4-5F32-7797176CDA48}"/>
          </ac:picMkLst>
        </pc:picChg>
        <pc:picChg chg="add del">
          <ac:chgData name="Tally Wright" userId="cd8d1061-40cc-47ba-a363-e375cc319078" providerId="ADAL" clId="{2421EDC1-7A53-4F18-A216-A3289A8B8B0B}" dt="2026-03-17T10:46:28.972" v="4233" actId="478"/>
          <ac:picMkLst>
            <pc:docMk/>
            <pc:sldMk cId="1778090955" sldId="259"/>
            <ac:picMk id="35" creationId="{099CD308-7466-D644-7914-95FFC3E2A4DC}"/>
          </ac:picMkLst>
        </pc:picChg>
        <pc:picChg chg="add del mod">
          <ac:chgData name="Tally Wright" userId="cd8d1061-40cc-47ba-a363-e375cc319078" providerId="ADAL" clId="{2421EDC1-7A53-4F18-A216-A3289A8B8B0B}" dt="2026-03-17T10:54:51.295" v="4331" actId="1076"/>
          <ac:picMkLst>
            <pc:docMk/>
            <pc:sldMk cId="1778090955" sldId="259"/>
            <ac:picMk id="37" creationId="{28D146FA-7F88-8E16-8355-A576FC1C2417}"/>
          </ac:picMkLst>
        </pc:picChg>
        <pc:picChg chg="add del mod">
          <ac:chgData name="Tally Wright" userId="cd8d1061-40cc-47ba-a363-e375cc319078" providerId="ADAL" clId="{2421EDC1-7A53-4F18-A216-A3289A8B8B0B}" dt="2026-03-17T10:56:21.355" v="4343" actId="1076"/>
          <ac:picMkLst>
            <pc:docMk/>
            <pc:sldMk cId="1778090955" sldId="259"/>
            <ac:picMk id="46" creationId="{75394D35-533D-828B-0AD4-A7356F07143B}"/>
          </ac:picMkLst>
        </pc:picChg>
        <pc:picChg chg="add del mod">
          <ac:chgData name="Tally Wright" userId="cd8d1061-40cc-47ba-a363-e375cc319078" providerId="ADAL" clId="{2421EDC1-7A53-4F18-A216-A3289A8B8B0B}" dt="2026-03-17T10:55:11.840" v="4334" actId="1076"/>
          <ac:picMkLst>
            <pc:docMk/>
            <pc:sldMk cId="1778090955" sldId="259"/>
            <ac:picMk id="47" creationId="{1F9CA47F-4FC1-1C41-17D4-DE075B57F095}"/>
          </ac:picMkLst>
        </pc:picChg>
        <pc:picChg chg="add del mod">
          <ac:chgData name="Tally Wright" userId="cd8d1061-40cc-47ba-a363-e375cc319078" providerId="ADAL" clId="{2421EDC1-7A53-4F18-A216-A3289A8B8B0B}" dt="2026-03-17T10:58:25.868" v="4350" actId="1037"/>
          <ac:picMkLst>
            <pc:docMk/>
            <pc:sldMk cId="1778090955" sldId="259"/>
            <ac:picMk id="48" creationId="{B6D2E4BF-F99D-E154-DC0B-40F8ADD7934D}"/>
          </ac:picMkLst>
        </pc:picChg>
        <pc:picChg chg="add del mod">
          <ac:chgData name="Tally Wright" userId="cd8d1061-40cc-47ba-a363-e375cc319078" providerId="ADAL" clId="{2421EDC1-7A53-4F18-A216-A3289A8B8B0B}" dt="2026-03-17T10:56:15.648" v="4342" actId="1076"/>
          <ac:picMkLst>
            <pc:docMk/>
            <pc:sldMk cId="1778090955" sldId="259"/>
            <ac:picMk id="49" creationId="{40763A56-06F3-7D15-D80F-335518E4BB06}"/>
          </ac:picMkLst>
        </pc:picChg>
        <pc:picChg chg="add del mod">
          <ac:chgData name="Tally Wright" userId="cd8d1061-40cc-47ba-a363-e375cc319078" providerId="ADAL" clId="{2421EDC1-7A53-4F18-A216-A3289A8B8B0B}" dt="2026-03-17T10:55:05.695" v="4333" actId="1076"/>
          <ac:picMkLst>
            <pc:docMk/>
            <pc:sldMk cId="1778090955" sldId="259"/>
            <ac:picMk id="50" creationId="{585648F9-1BBC-45D8-982E-5DF5DE83E694}"/>
          </ac:picMkLst>
        </pc:picChg>
      </pc:sldChg>
      <pc:sldChg chg="addSp delSp modSp mod">
        <pc:chgData name="Tally Wright" userId="cd8d1061-40cc-47ba-a363-e375cc319078" providerId="ADAL" clId="{2421EDC1-7A53-4F18-A216-A3289A8B8B0B}" dt="2026-03-17T16:47:02.948" v="4858" actId="20577"/>
        <pc:sldMkLst>
          <pc:docMk/>
          <pc:sldMk cId="2302037836" sldId="260"/>
        </pc:sldMkLst>
        <pc:spChg chg="mod">
          <ac:chgData name="Tally Wright" userId="cd8d1061-40cc-47ba-a363-e375cc319078" providerId="ADAL" clId="{2421EDC1-7A53-4F18-A216-A3289A8B8B0B}" dt="2026-03-17T16:47:02.948" v="4858" actId="20577"/>
          <ac:spMkLst>
            <pc:docMk/>
            <pc:sldMk cId="2302037836" sldId="260"/>
            <ac:spMk id="269" creationId="{EDC471C0-83E6-329E-399D-19B181148D5D}"/>
          </ac:spMkLst>
        </pc:spChg>
        <pc:picChg chg="add mod">
          <ac:chgData name="Tally Wright" userId="cd8d1061-40cc-47ba-a363-e375cc319078" providerId="ADAL" clId="{2421EDC1-7A53-4F18-A216-A3289A8B8B0B}" dt="2026-03-17T16:17:20.667" v="4649" actId="1076"/>
          <ac:picMkLst>
            <pc:docMk/>
            <pc:sldMk cId="2302037836" sldId="260"/>
            <ac:picMk id="3" creationId="{873C4319-0C4D-62EA-6DE3-9299B74769BB}"/>
          </ac:picMkLst>
        </pc:picChg>
        <pc:picChg chg="add mod ord">
          <ac:chgData name="Tally Wright" userId="cd8d1061-40cc-47ba-a363-e375cc319078" providerId="ADAL" clId="{2421EDC1-7A53-4F18-A216-A3289A8B8B0B}" dt="2026-03-17T16:17:13.227" v="4648" actId="1076"/>
          <ac:picMkLst>
            <pc:docMk/>
            <pc:sldMk cId="2302037836" sldId="260"/>
            <ac:picMk id="5" creationId="{FA0AF776-5FBD-58D0-AE8D-4E3C1A09643B}"/>
          </ac:picMkLst>
        </pc:picChg>
        <pc:picChg chg="add mod ord">
          <ac:chgData name="Tally Wright" userId="cd8d1061-40cc-47ba-a363-e375cc319078" providerId="ADAL" clId="{2421EDC1-7A53-4F18-A216-A3289A8B8B0B}" dt="2026-03-17T16:17:04.202" v="4647" actId="1076"/>
          <ac:picMkLst>
            <pc:docMk/>
            <pc:sldMk cId="2302037836" sldId="260"/>
            <ac:picMk id="7" creationId="{6513053D-1C7F-9EDA-A84D-C8E8D05F6C0B}"/>
          </ac:picMkLst>
        </pc:picChg>
        <pc:picChg chg="add mod ord">
          <ac:chgData name="Tally Wright" userId="cd8d1061-40cc-47ba-a363-e375cc319078" providerId="ADAL" clId="{2421EDC1-7A53-4F18-A216-A3289A8B8B0B}" dt="2026-03-17T16:16:58.840" v="4646" actId="1076"/>
          <ac:picMkLst>
            <pc:docMk/>
            <pc:sldMk cId="2302037836" sldId="260"/>
            <ac:picMk id="9" creationId="{37639A72-5F0E-55D7-2372-DBF3223DB52B}"/>
          </ac:picMkLst>
        </pc:picChg>
        <pc:picChg chg="add mod">
          <ac:chgData name="Tally Wright" userId="cd8d1061-40cc-47ba-a363-e375cc319078" providerId="ADAL" clId="{2421EDC1-7A53-4F18-A216-A3289A8B8B0B}" dt="2026-03-17T16:16:53.751" v="4645" actId="1076"/>
          <ac:picMkLst>
            <pc:docMk/>
            <pc:sldMk cId="2302037836" sldId="260"/>
            <ac:picMk id="11" creationId="{E25B2A46-360D-FA74-7A6D-BA0C019CEC7F}"/>
          </ac:picMkLst>
        </pc:picChg>
        <pc:picChg chg="add mod ord">
          <ac:chgData name="Tally Wright" userId="cd8d1061-40cc-47ba-a363-e375cc319078" providerId="ADAL" clId="{2421EDC1-7A53-4F18-A216-A3289A8B8B0B}" dt="2026-03-17T16:16:47.988" v="4644" actId="1076"/>
          <ac:picMkLst>
            <pc:docMk/>
            <pc:sldMk cId="2302037836" sldId="260"/>
            <ac:picMk id="13" creationId="{41B657EC-F5E7-7587-CD49-E31F7F7B574C}"/>
          </ac:picMkLst>
        </pc:picChg>
        <pc:picChg chg="add mod">
          <ac:chgData name="Tally Wright" userId="cd8d1061-40cc-47ba-a363-e375cc319078" providerId="ADAL" clId="{2421EDC1-7A53-4F18-A216-A3289A8B8B0B}" dt="2026-03-17T16:16:40.501" v="4643" actId="1076"/>
          <ac:picMkLst>
            <pc:docMk/>
            <pc:sldMk cId="2302037836" sldId="260"/>
            <ac:picMk id="15" creationId="{528F98C7-78B0-6703-0C01-ACE817CD0DAD}"/>
          </ac:picMkLst>
        </pc:picChg>
        <pc:picChg chg="add mod ord">
          <ac:chgData name="Tally Wright" userId="cd8d1061-40cc-47ba-a363-e375cc319078" providerId="ADAL" clId="{2421EDC1-7A53-4F18-A216-A3289A8B8B0B}" dt="2026-03-17T16:16:30.305" v="4642" actId="1076"/>
          <ac:picMkLst>
            <pc:docMk/>
            <pc:sldMk cId="2302037836" sldId="260"/>
            <ac:picMk id="17" creationId="{469A6334-5644-15CC-DF13-C54980A06598}"/>
          </ac:picMkLst>
        </pc:picChg>
        <pc:picChg chg="add mod ord">
          <ac:chgData name="Tally Wright" userId="cd8d1061-40cc-47ba-a363-e375cc319078" providerId="ADAL" clId="{2421EDC1-7A53-4F18-A216-A3289A8B8B0B}" dt="2026-03-17T16:16:18.083" v="4641" actId="1076"/>
          <ac:picMkLst>
            <pc:docMk/>
            <pc:sldMk cId="2302037836" sldId="260"/>
            <ac:picMk id="19" creationId="{058A0A3C-4227-918B-4120-61BABEE4FA6E}"/>
          </ac:picMkLst>
        </pc:picChg>
        <pc:picChg chg="add mod ord">
          <ac:chgData name="Tally Wright" userId="cd8d1061-40cc-47ba-a363-e375cc319078" providerId="ADAL" clId="{2421EDC1-7A53-4F18-A216-A3289A8B8B0B}" dt="2026-03-17T16:16:13.560" v="4640" actId="1076"/>
          <ac:picMkLst>
            <pc:docMk/>
            <pc:sldMk cId="2302037836" sldId="260"/>
            <ac:picMk id="21" creationId="{AA2B82AC-5F2B-61C6-8176-4E567DE5C29C}"/>
          </ac:picMkLst>
        </pc:picChg>
        <pc:picChg chg="add mod ord">
          <ac:chgData name="Tally Wright" userId="cd8d1061-40cc-47ba-a363-e375cc319078" providerId="ADAL" clId="{2421EDC1-7A53-4F18-A216-A3289A8B8B0B}" dt="2026-03-17T16:16:08.937" v="4639" actId="1076"/>
          <ac:picMkLst>
            <pc:docMk/>
            <pc:sldMk cId="2302037836" sldId="260"/>
            <ac:picMk id="23" creationId="{E72B17C7-5E4A-116B-C600-CA3C93F4C8F2}"/>
          </ac:picMkLst>
        </pc:picChg>
        <pc:picChg chg="add mod ord">
          <ac:chgData name="Tally Wright" userId="cd8d1061-40cc-47ba-a363-e375cc319078" providerId="ADAL" clId="{2421EDC1-7A53-4F18-A216-A3289A8B8B0B}" dt="2026-03-17T16:15:57.307" v="4638" actId="1076"/>
          <ac:picMkLst>
            <pc:docMk/>
            <pc:sldMk cId="2302037836" sldId="260"/>
            <ac:picMk id="25" creationId="{F83E60B2-CF3F-5294-8A4A-FA668A609873}"/>
          </ac:picMkLst>
        </pc:picChg>
        <pc:picChg chg="add mod ord">
          <ac:chgData name="Tally Wright" userId="cd8d1061-40cc-47ba-a363-e375cc319078" providerId="ADAL" clId="{2421EDC1-7A53-4F18-A216-A3289A8B8B0B}" dt="2026-03-17T16:15:48.090" v="4637" actId="1076"/>
          <ac:picMkLst>
            <pc:docMk/>
            <pc:sldMk cId="2302037836" sldId="260"/>
            <ac:picMk id="27" creationId="{625C4B53-FB21-E6FF-D8DA-7BDD372A5297}"/>
          </ac:picMkLst>
        </pc:picChg>
        <pc:picChg chg="del">
          <ac:chgData name="Tally Wright" userId="cd8d1061-40cc-47ba-a363-e375cc319078" providerId="ADAL" clId="{2421EDC1-7A53-4F18-A216-A3289A8B8B0B}" dt="2026-03-17T16:14:16.180" v="4618" actId="478"/>
          <ac:picMkLst>
            <pc:docMk/>
            <pc:sldMk cId="2302037836" sldId="260"/>
            <ac:picMk id="243" creationId="{33BF54E7-53EA-5A2E-B031-DACAA8843821}"/>
          </ac:picMkLst>
        </pc:picChg>
        <pc:picChg chg="del">
          <ac:chgData name="Tally Wright" userId="cd8d1061-40cc-47ba-a363-e375cc319078" providerId="ADAL" clId="{2421EDC1-7A53-4F18-A216-A3289A8B8B0B}" dt="2026-03-17T16:14:16.180" v="4618" actId="478"/>
          <ac:picMkLst>
            <pc:docMk/>
            <pc:sldMk cId="2302037836" sldId="260"/>
            <ac:picMk id="245" creationId="{07C63A81-915D-0415-BDF3-683F335CFDD6}"/>
          </ac:picMkLst>
        </pc:picChg>
        <pc:picChg chg="del">
          <ac:chgData name="Tally Wright" userId="cd8d1061-40cc-47ba-a363-e375cc319078" providerId="ADAL" clId="{2421EDC1-7A53-4F18-A216-A3289A8B8B0B}" dt="2026-03-17T16:14:16.180" v="4618" actId="478"/>
          <ac:picMkLst>
            <pc:docMk/>
            <pc:sldMk cId="2302037836" sldId="260"/>
            <ac:picMk id="247" creationId="{B75D2770-26C1-8278-4CB7-81644F1D6099}"/>
          </ac:picMkLst>
        </pc:picChg>
        <pc:picChg chg="del">
          <ac:chgData name="Tally Wright" userId="cd8d1061-40cc-47ba-a363-e375cc319078" providerId="ADAL" clId="{2421EDC1-7A53-4F18-A216-A3289A8B8B0B}" dt="2026-03-17T16:14:16.180" v="4618" actId="478"/>
          <ac:picMkLst>
            <pc:docMk/>
            <pc:sldMk cId="2302037836" sldId="260"/>
            <ac:picMk id="251" creationId="{C49F8DDB-B79F-21CB-E7D0-615D5EE43057}"/>
          </ac:picMkLst>
        </pc:picChg>
        <pc:picChg chg="del">
          <ac:chgData name="Tally Wright" userId="cd8d1061-40cc-47ba-a363-e375cc319078" providerId="ADAL" clId="{2421EDC1-7A53-4F18-A216-A3289A8B8B0B}" dt="2026-03-17T16:14:16.180" v="4618" actId="478"/>
          <ac:picMkLst>
            <pc:docMk/>
            <pc:sldMk cId="2302037836" sldId="260"/>
            <ac:picMk id="257" creationId="{5702783E-C820-93B9-29C8-566CF8245222}"/>
          </ac:picMkLst>
        </pc:picChg>
        <pc:picChg chg="del">
          <ac:chgData name="Tally Wright" userId="cd8d1061-40cc-47ba-a363-e375cc319078" providerId="ADAL" clId="{2421EDC1-7A53-4F18-A216-A3289A8B8B0B}" dt="2026-03-17T16:14:16.180" v="4618" actId="478"/>
          <ac:picMkLst>
            <pc:docMk/>
            <pc:sldMk cId="2302037836" sldId="260"/>
            <ac:picMk id="259" creationId="{9DF16480-67C1-8C71-BE30-3A9135983561}"/>
          </ac:picMkLst>
        </pc:picChg>
        <pc:picChg chg="del">
          <ac:chgData name="Tally Wright" userId="cd8d1061-40cc-47ba-a363-e375cc319078" providerId="ADAL" clId="{2421EDC1-7A53-4F18-A216-A3289A8B8B0B}" dt="2026-03-17T16:14:16.180" v="4618" actId="478"/>
          <ac:picMkLst>
            <pc:docMk/>
            <pc:sldMk cId="2302037836" sldId="260"/>
            <ac:picMk id="261" creationId="{4D6FE1E6-6367-AC61-74DD-7955C57E6026}"/>
          </ac:picMkLst>
        </pc:picChg>
        <pc:picChg chg="del">
          <ac:chgData name="Tally Wright" userId="cd8d1061-40cc-47ba-a363-e375cc319078" providerId="ADAL" clId="{2421EDC1-7A53-4F18-A216-A3289A8B8B0B}" dt="2026-03-17T16:14:16.180" v="4618" actId="478"/>
          <ac:picMkLst>
            <pc:docMk/>
            <pc:sldMk cId="2302037836" sldId="260"/>
            <ac:picMk id="263" creationId="{DF4DA71A-A3F6-559E-6CF4-E09D8F156B9E}"/>
          </ac:picMkLst>
        </pc:picChg>
        <pc:picChg chg="del">
          <ac:chgData name="Tally Wright" userId="cd8d1061-40cc-47ba-a363-e375cc319078" providerId="ADAL" clId="{2421EDC1-7A53-4F18-A216-A3289A8B8B0B}" dt="2026-03-17T16:14:16.180" v="4618" actId="478"/>
          <ac:picMkLst>
            <pc:docMk/>
            <pc:sldMk cId="2302037836" sldId="260"/>
            <ac:picMk id="265" creationId="{E56DBB98-7D31-D34F-D2F3-15DB53BDAD64}"/>
          </ac:picMkLst>
        </pc:picChg>
        <pc:picChg chg="del">
          <ac:chgData name="Tally Wright" userId="cd8d1061-40cc-47ba-a363-e375cc319078" providerId="ADAL" clId="{2421EDC1-7A53-4F18-A216-A3289A8B8B0B}" dt="2026-03-17T16:14:16.180" v="4618" actId="478"/>
          <ac:picMkLst>
            <pc:docMk/>
            <pc:sldMk cId="2302037836" sldId="260"/>
            <ac:picMk id="267" creationId="{8EC340C1-338C-8337-A5F5-BBA007985158}"/>
          </ac:picMkLst>
        </pc:picChg>
      </pc:sldChg>
      <pc:sldChg chg="addSp delSp modSp mod">
        <pc:chgData name="Tally Wright" userId="cd8d1061-40cc-47ba-a363-e375cc319078" providerId="ADAL" clId="{2421EDC1-7A53-4F18-A216-A3289A8B8B0B}" dt="2026-03-17T16:48:09.833" v="4907" actId="20577"/>
        <pc:sldMkLst>
          <pc:docMk/>
          <pc:sldMk cId="485208175" sldId="261"/>
        </pc:sldMkLst>
        <pc:spChg chg="mod">
          <ac:chgData name="Tally Wright" userId="cd8d1061-40cc-47ba-a363-e375cc319078" providerId="ADAL" clId="{2421EDC1-7A53-4F18-A216-A3289A8B8B0B}" dt="2026-03-17T16:48:09.833" v="4907" actId="20577"/>
          <ac:spMkLst>
            <pc:docMk/>
            <pc:sldMk cId="485208175" sldId="261"/>
            <ac:spMk id="56" creationId="{E1309340-0DAA-002C-4049-9439DD402660}"/>
          </ac:spMkLst>
        </pc:spChg>
        <pc:picChg chg="add del mod">
          <ac:chgData name="Tally Wright" userId="cd8d1061-40cc-47ba-a363-e375cc319078" providerId="ADAL" clId="{2421EDC1-7A53-4F18-A216-A3289A8B8B0B}" dt="2026-03-17T16:08:38.667" v="4574" actId="931"/>
          <ac:picMkLst>
            <pc:docMk/>
            <pc:sldMk cId="485208175" sldId="261"/>
            <ac:picMk id="3" creationId="{759244FE-B4DB-762C-D908-4293EED2AC20}"/>
          </ac:picMkLst>
        </pc:picChg>
        <pc:picChg chg="add del mod">
          <ac:chgData name="Tally Wright" userId="cd8d1061-40cc-47ba-a363-e375cc319078" providerId="ADAL" clId="{2421EDC1-7A53-4F18-A216-A3289A8B8B0B}" dt="2026-03-17T16:08:38.499" v="4573" actId="931"/>
          <ac:picMkLst>
            <pc:docMk/>
            <pc:sldMk cId="485208175" sldId="261"/>
            <ac:picMk id="5" creationId="{62F3EA1F-4D73-9EAE-47B0-7815A6B14019}"/>
          </ac:picMkLst>
        </pc:picChg>
        <pc:picChg chg="add del mod">
          <ac:chgData name="Tally Wright" userId="cd8d1061-40cc-47ba-a363-e375cc319078" providerId="ADAL" clId="{2421EDC1-7A53-4F18-A216-A3289A8B8B0B}" dt="2026-03-17T16:08:37.991" v="4572" actId="931"/>
          <ac:picMkLst>
            <pc:docMk/>
            <pc:sldMk cId="485208175" sldId="261"/>
            <ac:picMk id="7" creationId="{98E048A9-A2D1-E9E1-EC7D-772C435708A4}"/>
          </ac:picMkLst>
        </pc:picChg>
        <pc:picChg chg="add del mod">
          <ac:chgData name="Tally Wright" userId="cd8d1061-40cc-47ba-a363-e375cc319078" providerId="ADAL" clId="{2421EDC1-7A53-4F18-A216-A3289A8B8B0B}" dt="2026-03-17T16:08:37.571" v="4571" actId="931"/>
          <ac:picMkLst>
            <pc:docMk/>
            <pc:sldMk cId="485208175" sldId="261"/>
            <ac:picMk id="9" creationId="{98DFF0FF-6840-DA18-043D-9421D2733B90}"/>
          </ac:picMkLst>
        </pc:picChg>
        <pc:picChg chg="add del mod">
          <ac:chgData name="Tally Wright" userId="cd8d1061-40cc-47ba-a363-e375cc319078" providerId="ADAL" clId="{2421EDC1-7A53-4F18-A216-A3289A8B8B0B}" dt="2026-03-17T16:08:37.166" v="4570" actId="931"/>
          <ac:picMkLst>
            <pc:docMk/>
            <pc:sldMk cId="485208175" sldId="261"/>
            <ac:picMk id="11" creationId="{85669F9F-F482-5254-4BD7-8B03AAC0F197}"/>
          </ac:picMkLst>
        </pc:picChg>
        <pc:picChg chg="add del mod">
          <ac:chgData name="Tally Wright" userId="cd8d1061-40cc-47ba-a363-e375cc319078" providerId="ADAL" clId="{2421EDC1-7A53-4F18-A216-A3289A8B8B0B}" dt="2026-03-17T16:08:36.866" v="4569" actId="931"/>
          <ac:picMkLst>
            <pc:docMk/>
            <pc:sldMk cId="485208175" sldId="261"/>
            <ac:picMk id="13" creationId="{3F3B3A8E-BB24-178C-307D-8337BA88CF44}"/>
          </ac:picMkLst>
        </pc:picChg>
        <pc:picChg chg="add del mod">
          <ac:chgData name="Tally Wright" userId="cd8d1061-40cc-47ba-a363-e375cc319078" providerId="ADAL" clId="{2421EDC1-7A53-4F18-A216-A3289A8B8B0B}" dt="2026-03-17T16:08:36.559" v="4568" actId="931"/>
          <ac:picMkLst>
            <pc:docMk/>
            <pc:sldMk cId="485208175" sldId="261"/>
            <ac:picMk id="15" creationId="{44CB34C8-2774-CF45-0F98-FBF907B13E5F}"/>
          </ac:picMkLst>
        </pc:picChg>
        <pc:picChg chg="add del mod">
          <ac:chgData name="Tally Wright" userId="cd8d1061-40cc-47ba-a363-e375cc319078" providerId="ADAL" clId="{2421EDC1-7A53-4F18-A216-A3289A8B8B0B}" dt="2026-03-17T16:08:36.346" v="4567" actId="931"/>
          <ac:picMkLst>
            <pc:docMk/>
            <pc:sldMk cId="485208175" sldId="261"/>
            <ac:picMk id="17" creationId="{B28740AC-4052-956B-980E-DE6538A5DAE4}"/>
          </ac:picMkLst>
        </pc:picChg>
        <pc:picChg chg="add del mod">
          <ac:chgData name="Tally Wright" userId="cd8d1061-40cc-47ba-a363-e375cc319078" providerId="ADAL" clId="{2421EDC1-7A53-4F18-A216-A3289A8B8B0B}" dt="2026-03-17T16:08:36.147" v="4566" actId="931"/>
          <ac:picMkLst>
            <pc:docMk/>
            <pc:sldMk cId="485208175" sldId="261"/>
            <ac:picMk id="19" creationId="{B0AE58E9-4FFB-AFEB-54F2-B98513522629}"/>
          </ac:picMkLst>
        </pc:picChg>
        <pc:picChg chg="add del mod">
          <ac:chgData name="Tally Wright" userId="cd8d1061-40cc-47ba-a363-e375cc319078" providerId="ADAL" clId="{2421EDC1-7A53-4F18-A216-A3289A8B8B0B}" dt="2026-03-17T16:08:35.956" v="4565" actId="931"/>
          <ac:picMkLst>
            <pc:docMk/>
            <pc:sldMk cId="485208175" sldId="261"/>
            <ac:picMk id="21" creationId="{029427BC-4356-5BFA-EEB0-6C5B388D2C16}"/>
          </ac:picMkLst>
        </pc:picChg>
        <pc:picChg chg="add del mod">
          <ac:chgData name="Tally Wright" userId="cd8d1061-40cc-47ba-a363-e375cc319078" providerId="ADAL" clId="{2421EDC1-7A53-4F18-A216-A3289A8B8B0B}" dt="2026-03-17T16:08:35.738" v="4564" actId="931"/>
          <ac:picMkLst>
            <pc:docMk/>
            <pc:sldMk cId="485208175" sldId="261"/>
            <ac:picMk id="23" creationId="{2FDE2A22-F3DB-BB2F-1A37-CEACB5900B20}"/>
          </ac:picMkLst>
        </pc:picChg>
        <pc:picChg chg="add del mod">
          <ac:chgData name="Tally Wright" userId="cd8d1061-40cc-47ba-a363-e375cc319078" providerId="ADAL" clId="{2421EDC1-7A53-4F18-A216-A3289A8B8B0B}" dt="2026-03-17T16:08:35.486" v="4563" actId="931"/>
          <ac:picMkLst>
            <pc:docMk/>
            <pc:sldMk cId="485208175" sldId="261"/>
            <ac:picMk id="25" creationId="{68DDB156-BF60-89E6-6AE9-C2321255A8E1}"/>
          </ac:picMkLst>
        </pc:picChg>
        <pc:picChg chg="add del mod">
          <ac:chgData name="Tally Wright" userId="cd8d1061-40cc-47ba-a363-e375cc319078" providerId="ADAL" clId="{2421EDC1-7A53-4F18-A216-A3289A8B8B0B}" dt="2026-03-17T16:08:35.278" v="4562" actId="931"/>
          <ac:picMkLst>
            <pc:docMk/>
            <pc:sldMk cId="485208175" sldId="261"/>
            <ac:picMk id="27" creationId="{19F4DCAF-A701-9131-D125-93C5D4EB8A06}"/>
          </ac:picMkLst>
        </pc:picChg>
        <pc:picChg chg="add mod ord">
          <ac:chgData name="Tally Wright" userId="cd8d1061-40cc-47ba-a363-e375cc319078" providerId="ADAL" clId="{2421EDC1-7A53-4F18-A216-A3289A8B8B0B}" dt="2026-03-17T16:12:43.507" v="4610" actId="1076"/>
          <ac:picMkLst>
            <pc:docMk/>
            <pc:sldMk cId="485208175" sldId="261"/>
            <ac:picMk id="29" creationId="{65F2A2A9-E39E-0F7A-8FF1-F407C703250C}"/>
          </ac:picMkLst>
        </pc:picChg>
        <pc:picChg chg="del">
          <ac:chgData name="Tally Wright" userId="cd8d1061-40cc-47ba-a363-e375cc319078" providerId="ADAL" clId="{2421EDC1-7A53-4F18-A216-A3289A8B8B0B}" dt="2026-03-17T16:07:13.507" v="4545" actId="478"/>
          <ac:picMkLst>
            <pc:docMk/>
            <pc:sldMk cId="485208175" sldId="261"/>
            <ac:picMk id="31" creationId="{4C361CE1-99CB-800B-92AF-3D948775A68E}"/>
          </ac:picMkLst>
        </pc:picChg>
        <pc:picChg chg="add mod ord">
          <ac:chgData name="Tally Wright" userId="cd8d1061-40cc-47ba-a363-e375cc319078" providerId="ADAL" clId="{2421EDC1-7A53-4F18-A216-A3289A8B8B0B}" dt="2026-03-17T16:12:38.039" v="4608" actId="1076"/>
          <ac:picMkLst>
            <pc:docMk/>
            <pc:sldMk cId="485208175" sldId="261"/>
            <ac:picMk id="32" creationId="{E4D42A55-14AB-3960-1F6A-8F04A43997F7}"/>
          </ac:picMkLst>
        </pc:picChg>
        <pc:picChg chg="del">
          <ac:chgData name="Tally Wright" userId="cd8d1061-40cc-47ba-a363-e375cc319078" providerId="ADAL" clId="{2421EDC1-7A53-4F18-A216-A3289A8B8B0B}" dt="2026-03-17T16:07:13.507" v="4545" actId="478"/>
          <ac:picMkLst>
            <pc:docMk/>
            <pc:sldMk cId="485208175" sldId="261"/>
            <ac:picMk id="35" creationId="{D0060EE3-D355-BA85-785E-2DA921123745}"/>
          </ac:picMkLst>
        </pc:picChg>
        <pc:picChg chg="add mod ord">
          <ac:chgData name="Tally Wright" userId="cd8d1061-40cc-47ba-a363-e375cc319078" providerId="ADAL" clId="{2421EDC1-7A53-4F18-A216-A3289A8B8B0B}" dt="2026-03-17T16:12:29.668" v="4607" actId="1076"/>
          <ac:picMkLst>
            <pc:docMk/>
            <pc:sldMk cId="485208175" sldId="261"/>
            <ac:picMk id="36" creationId="{B02E647D-EC57-F20E-82E4-49C28CE7344E}"/>
          </ac:picMkLst>
        </pc:picChg>
        <pc:picChg chg="del">
          <ac:chgData name="Tally Wright" userId="cd8d1061-40cc-47ba-a363-e375cc319078" providerId="ADAL" clId="{2421EDC1-7A53-4F18-A216-A3289A8B8B0B}" dt="2026-03-17T16:07:13.507" v="4545" actId="478"/>
          <ac:picMkLst>
            <pc:docMk/>
            <pc:sldMk cId="485208175" sldId="261"/>
            <ac:picMk id="39" creationId="{D4C55B2D-4F38-69A9-3429-E13EC12C5218}"/>
          </ac:picMkLst>
        </pc:picChg>
        <pc:picChg chg="add mod ord">
          <ac:chgData name="Tally Wright" userId="cd8d1061-40cc-47ba-a363-e375cc319078" providerId="ADAL" clId="{2421EDC1-7A53-4F18-A216-A3289A8B8B0B}" dt="2026-03-17T16:12:20.177" v="4605" actId="1076"/>
          <ac:picMkLst>
            <pc:docMk/>
            <pc:sldMk cId="485208175" sldId="261"/>
            <ac:picMk id="40" creationId="{A2A57E6C-92E1-7929-7A1B-744F418BCBCC}"/>
          </ac:picMkLst>
        </pc:picChg>
        <pc:picChg chg="del">
          <ac:chgData name="Tally Wright" userId="cd8d1061-40cc-47ba-a363-e375cc319078" providerId="ADAL" clId="{2421EDC1-7A53-4F18-A216-A3289A8B8B0B}" dt="2026-03-17T16:07:13.507" v="4545" actId="478"/>
          <ac:picMkLst>
            <pc:docMk/>
            <pc:sldMk cId="485208175" sldId="261"/>
            <ac:picMk id="43" creationId="{F60D3261-75C4-A4F0-FCA0-12818CFD0621}"/>
          </ac:picMkLst>
        </pc:picChg>
        <pc:picChg chg="add mod ord">
          <ac:chgData name="Tally Wright" userId="cd8d1061-40cc-47ba-a363-e375cc319078" providerId="ADAL" clId="{2421EDC1-7A53-4F18-A216-A3289A8B8B0B}" dt="2026-03-17T16:12:24.837" v="4606" actId="1076"/>
          <ac:picMkLst>
            <pc:docMk/>
            <pc:sldMk cId="485208175" sldId="261"/>
            <ac:picMk id="44" creationId="{6C8492E7-5B43-FAB4-2F85-EDFEF607B98D}"/>
          </ac:picMkLst>
        </pc:picChg>
        <pc:picChg chg="del">
          <ac:chgData name="Tally Wright" userId="cd8d1061-40cc-47ba-a363-e375cc319078" providerId="ADAL" clId="{2421EDC1-7A53-4F18-A216-A3289A8B8B0B}" dt="2026-03-17T16:07:13.507" v="4545" actId="478"/>
          <ac:picMkLst>
            <pc:docMk/>
            <pc:sldMk cId="485208175" sldId="261"/>
            <ac:picMk id="45" creationId="{3F0C61C3-56DF-90D7-613E-D42AFB8FC210}"/>
          </ac:picMkLst>
        </pc:picChg>
        <pc:picChg chg="del">
          <ac:chgData name="Tally Wright" userId="cd8d1061-40cc-47ba-a363-e375cc319078" providerId="ADAL" clId="{2421EDC1-7A53-4F18-A216-A3289A8B8B0B}" dt="2026-03-17T16:07:13.507" v="4545" actId="478"/>
          <ac:picMkLst>
            <pc:docMk/>
            <pc:sldMk cId="485208175" sldId="261"/>
            <ac:picMk id="47" creationId="{611D926C-D4F7-092B-111D-740130B5D33E}"/>
          </ac:picMkLst>
        </pc:picChg>
        <pc:picChg chg="add mod ord">
          <ac:chgData name="Tally Wright" userId="cd8d1061-40cc-47ba-a363-e375cc319078" providerId="ADAL" clId="{2421EDC1-7A53-4F18-A216-A3289A8B8B0B}" dt="2026-03-17T16:12:48.871" v="4611" actId="1076"/>
          <ac:picMkLst>
            <pc:docMk/>
            <pc:sldMk cId="485208175" sldId="261"/>
            <ac:picMk id="48" creationId="{7F9A3DEB-855B-7548-5885-E1452E48FDCB}"/>
          </ac:picMkLst>
        </pc:picChg>
        <pc:picChg chg="del">
          <ac:chgData name="Tally Wright" userId="cd8d1061-40cc-47ba-a363-e375cc319078" providerId="ADAL" clId="{2421EDC1-7A53-4F18-A216-A3289A8B8B0B}" dt="2026-03-17T16:07:13.507" v="4545" actId="478"/>
          <ac:picMkLst>
            <pc:docMk/>
            <pc:sldMk cId="485208175" sldId="261"/>
            <ac:picMk id="49" creationId="{6C57E609-DAF0-AC6A-C9E0-D8C09E1DBD69}"/>
          </ac:picMkLst>
        </pc:picChg>
        <pc:picChg chg="del">
          <ac:chgData name="Tally Wright" userId="cd8d1061-40cc-47ba-a363-e375cc319078" providerId="ADAL" clId="{2421EDC1-7A53-4F18-A216-A3289A8B8B0B}" dt="2026-03-17T16:07:13.507" v="4545" actId="478"/>
          <ac:picMkLst>
            <pc:docMk/>
            <pc:sldMk cId="485208175" sldId="261"/>
            <ac:picMk id="51" creationId="{9CD2D93C-56EF-3E7F-B9A6-208A0336A967}"/>
          </ac:picMkLst>
        </pc:picChg>
        <pc:picChg chg="add mod">
          <ac:chgData name="Tally Wright" userId="cd8d1061-40cc-47ba-a363-e375cc319078" providerId="ADAL" clId="{2421EDC1-7A53-4F18-A216-A3289A8B8B0B}" dt="2026-03-17T16:12:55.437" v="4612" actId="1076"/>
          <ac:picMkLst>
            <pc:docMk/>
            <pc:sldMk cId="485208175" sldId="261"/>
            <ac:picMk id="52" creationId="{1AA4FBE4-1F73-A86A-DA80-272FCEAC294C}"/>
          </ac:picMkLst>
        </pc:picChg>
        <pc:picChg chg="del">
          <ac:chgData name="Tally Wright" userId="cd8d1061-40cc-47ba-a363-e375cc319078" providerId="ADAL" clId="{2421EDC1-7A53-4F18-A216-A3289A8B8B0B}" dt="2026-03-17T16:07:13.507" v="4545" actId="478"/>
          <ac:picMkLst>
            <pc:docMk/>
            <pc:sldMk cId="485208175" sldId="261"/>
            <ac:picMk id="53" creationId="{D005FC2D-C13B-F925-C4B2-EC5F73E0E999}"/>
          </ac:picMkLst>
        </pc:picChg>
        <pc:picChg chg="del">
          <ac:chgData name="Tally Wright" userId="cd8d1061-40cc-47ba-a363-e375cc319078" providerId="ADAL" clId="{2421EDC1-7A53-4F18-A216-A3289A8B8B0B}" dt="2026-03-17T16:07:13.507" v="4545" actId="478"/>
          <ac:picMkLst>
            <pc:docMk/>
            <pc:sldMk cId="485208175" sldId="261"/>
            <ac:picMk id="55" creationId="{DAAA6109-BADA-999B-CFC7-1BCB12CF419E}"/>
          </ac:picMkLst>
        </pc:picChg>
        <pc:picChg chg="add mod ord">
          <ac:chgData name="Tally Wright" userId="cd8d1061-40cc-47ba-a363-e375cc319078" providerId="ADAL" clId="{2421EDC1-7A53-4F18-A216-A3289A8B8B0B}" dt="2026-03-17T16:12:58.639" v="4613" actId="1076"/>
          <ac:picMkLst>
            <pc:docMk/>
            <pc:sldMk cId="485208175" sldId="261"/>
            <ac:picMk id="57" creationId="{80929CF3-0058-4EB4-5306-ACDB697F25CA}"/>
          </ac:picMkLst>
        </pc:picChg>
        <pc:picChg chg="add mod">
          <ac:chgData name="Tally Wright" userId="cd8d1061-40cc-47ba-a363-e375cc319078" providerId="ADAL" clId="{2421EDC1-7A53-4F18-A216-A3289A8B8B0B}" dt="2026-03-17T16:11:24.253" v="4600" actId="1076"/>
          <ac:picMkLst>
            <pc:docMk/>
            <pc:sldMk cId="485208175" sldId="261"/>
            <ac:picMk id="59" creationId="{43666D9A-5387-BF39-C103-30A93F971BB2}"/>
          </ac:picMkLst>
        </pc:picChg>
        <pc:picChg chg="add mod ord">
          <ac:chgData name="Tally Wright" userId="cd8d1061-40cc-47ba-a363-e375cc319078" providerId="ADAL" clId="{2421EDC1-7A53-4F18-A216-A3289A8B8B0B}" dt="2026-03-17T16:13:13.856" v="4617" actId="1076"/>
          <ac:picMkLst>
            <pc:docMk/>
            <pc:sldMk cId="485208175" sldId="261"/>
            <ac:picMk id="61" creationId="{759DD7E9-DF61-1E50-9565-BCBB5C016895}"/>
          </ac:picMkLst>
        </pc:picChg>
        <pc:picChg chg="add mod ord">
          <ac:chgData name="Tally Wright" userId="cd8d1061-40cc-47ba-a363-e375cc319078" providerId="ADAL" clId="{2421EDC1-7A53-4F18-A216-A3289A8B8B0B}" dt="2026-03-17T16:13:11.299" v="4616" actId="1076"/>
          <ac:picMkLst>
            <pc:docMk/>
            <pc:sldMk cId="485208175" sldId="261"/>
            <ac:picMk id="63" creationId="{A0ACB706-A2E7-68C5-D5D1-449B31E6B6DB}"/>
          </ac:picMkLst>
        </pc:picChg>
        <pc:picChg chg="add mod ord">
          <ac:chgData name="Tally Wright" userId="cd8d1061-40cc-47ba-a363-e375cc319078" providerId="ADAL" clId="{2421EDC1-7A53-4F18-A216-A3289A8B8B0B}" dt="2026-03-17T16:11:05.477" v="4597" actId="1076"/>
          <ac:picMkLst>
            <pc:docMk/>
            <pc:sldMk cId="485208175" sldId="261"/>
            <ac:picMk id="129" creationId="{8F458496-8123-AC8E-9320-F5B9E66F599A}"/>
          </ac:picMkLst>
        </pc:picChg>
        <pc:picChg chg="add mod">
          <ac:chgData name="Tally Wright" userId="cd8d1061-40cc-47ba-a363-e375cc319078" providerId="ADAL" clId="{2421EDC1-7A53-4F18-A216-A3289A8B8B0B}" dt="2026-03-17T16:10:04.880" v="4594" actId="1076"/>
          <ac:picMkLst>
            <pc:docMk/>
            <pc:sldMk cId="485208175" sldId="261"/>
            <ac:picMk id="131" creationId="{282481C2-4B5F-9E05-242F-C6012FC205F4}"/>
          </ac:picMkLst>
        </pc:picChg>
      </pc:sldChg>
      <pc:sldChg chg="addSp delSp modSp mod">
        <pc:chgData name="Tally Wright" userId="cd8d1061-40cc-47ba-a363-e375cc319078" providerId="ADAL" clId="{2421EDC1-7A53-4F18-A216-A3289A8B8B0B}" dt="2026-03-17T16:58:47.908" v="5119" actId="1076"/>
        <pc:sldMkLst>
          <pc:docMk/>
          <pc:sldMk cId="1296427404" sldId="262"/>
        </pc:sldMkLst>
        <pc:spChg chg="mod">
          <ac:chgData name="Tally Wright" userId="cd8d1061-40cc-47ba-a363-e375cc319078" providerId="ADAL" clId="{2421EDC1-7A53-4F18-A216-A3289A8B8B0B}" dt="2026-03-17T16:58:47.908" v="5119" actId="1076"/>
          <ac:spMkLst>
            <pc:docMk/>
            <pc:sldMk cId="1296427404" sldId="262"/>
            <ac:spMk id="56" creationId="{D6841D59-C8A2-4DDB-9CAA-E8A6F39C51D5}"/>
          </ac:spMkLst>
        </pc:spChg>
        <pc:picChg chg="add mod ord">
          <ac:chgData name="Tally Wright" userId="cd8d1061-40cc-47ba-a363-e375cc319078" providerId="ADAL" clId="{2421EDC1-7A53-4F18-A216-A3289A8B8B0B}" dt="2026-03-17T16:30:34.770" v="4747" actId="1076"/>
          <ac:picMkLst>
            <pc:docMk/>
            <pc:sldMk cId="1296427404" sldId="262"/>
            <ac:picMk id="2" creationId="{F5ED52F5-7D58-9736-45A5-8D9E6F9CE73C}"/>
          </ac:picMkLst>
        </pc:picChg>
        <pc:picChg chg="add del mod ord">
          <ac:chgData name="Tally Wright" userId="cd8d1061-40cc-47ba-a363-e375cc319078" providerId="ADAL" clId="{2421EDC1-7A53-4F18-A216-A3289A8B8B0B}" dt="2026-03-17T16:38:47.857" v="4757" actId="478"/>
          <ac:picMkLst>
            <pc:docMk/>
            <pc:sldMk cId="1296427404" sldId="262"/>
            <ac:picMk id="3" creationId="{635641A7-7055-0C86-7DC4-1AE96195AEBD}"/>
          </ac:picMkLst>
        </pc:picChg>
        <pc:picChg chg="add mod ord">
          <ac:chgData name="Tally Wright" userId="cd8d1061-40cc-47ba-a363-e375cc319078" providerId="ADAL" clId="{2421EDC1-7A53-4F18-A216-A3289A8B8B0B}" dt="2026-03-17T16:30:21.880" v="4745" actId="1076"/>
          <ac:picMkLst>
            <pc:docMk/>
            <pc:sldMk cId="1296427404" sldId="262"/>
            <ac:picMk id="4" creationId="{AE84149E-118F-489F-1FE3-A173E7B6063A}"/>
          </ac:picMkLst>
        </pc:picChg>
        <pc:picChg chg="mod">
          <ac:chgData name="Tally Wright" userId="cd8d1061-40cc-47ba-a363-e375cc319078" providerId="ADAL" clId="{2421EDC1-7A53-4F18-A216-A3289A8B8B0B}" dt="2026-03-17T16:30:13.578" v="4744" actId="1076"/>
          <ac:picMkLst>
            <pc:docMk/>
            <pc:sldMk cId="1296427404" sldId="262"/>
            <ac:picMk id="6" creationId="{C3E3A828-5969-3D1B-33EE-F5165E535ED6}"/>
          </ac:picMkLst>
        </pc:picChg>
        <pc:picChg chg="del">
          <ac:chgData name="Tally Wright" userId="cd8d1061-40cc-47ba-a363-e375cc319078" providerId="ADAL" clId="{2421EDC1-7A53-4F18-A216-A3289A8B8B0B}" dt="2026-03-17T16:19:55.819" v="4650" actId="478"/>
          <ac:picMkLst>
            <pc:docMk/>
            <pc:sldMk cId="1296427404" sldId="262"/>
            <ac:picMk id="7" creationId="{B632853B-D7BC-B2E8-1B60-B56425F5E61F}"/>
          </ac:picMkLst>
        </pc:picChg>
        <pc:picChg chg="add del mod ord">
          <ac:chgData name="Tally Wright" userId="cd8d1061-40cc-47ba-a363-e375cc319078" providerId="ADAL" clId="{2421EDC1-7A53-4F18-A216-A3289A8B8B0B}" dt="2026-03-17T16:38:43.009" v="4756" actId="478"/>
          <ac:picMkLst>
            <pc:docMk/>
            <pc:sldMk cId="1296427404" sldId="262"/>
            <ac:picMk id="8" creationId="{4C5BB3C4-4A3E-2EC4-5253-0301EE3F2A30}"/>
          </ac:picMkLst>
        </pc:picChg>
        <pc:picChg chg="add mod ord">
          <ac:chgData name="Tally Wright" userId="cd8d1061-40cc-47ba-a363-e375cc319078" providerId="ADAL" clId="{2421EDC1-7A53-4F18-A216-A3289A8B8B0B}" dt="2026-03-17T16:29:54.508" v="4742" actId="1076"/>
          <ac:picMkLst>
            <pc:docMk/>
            <pc:sldMk cId="1296427404" sldId="262"/>
            <ac:picMk id="9" creationId="{74110E49-CBC7-FBBB-28D8-E7031FE7B414}"/>
          </ac:picMkLst>
        </pc:picChg>
        <pc:picChg chg="add mod ord">
          <ac:chgData name="Tally Wright" userId="cd8d1061-40cc-47ba-a363-e375cc319078" providerId="ADAL" clId="{2421EDC1-7A53-4F18-A216-A3289A8B8B0B}" dt="2026-03-17T16:29:46.247" v="4741" actId="1076"/>
          <ac:picMkLst>
            <pc:docMk/>
            <pc:sldMk cId="1296427404" sldId="262"/>
            <ac:picMk id="10" creationId="{6BF24C37-A7C6-BEED-ADC8-9A536AF4BECE}"/>
          </ac:picMkLst>
        </pc:picChg>
        <pc:picChg chg="del">
          <ac:chgData name="Tally Wright" userId="cd8d1061-40cc-47ba-a363-e375cc319078" providerId="ADAL" clId="{2421EDC1-7A53-4F18-A216-A3289A8B8B0B}" dt="2026-03-17T16:19:55.819" v="4650" actId="478"/>
          <ac:picMkLst>
            <pc:docMk/>
            <pc:sldMk cId="1296427404" sldId="262"/>
            <ac:picMk id="11" creationId="{4C41B6C8-7965-1E6C-1B02-8E0296C2D598}"/>
          </ac:picMkLst>
        </pc:picChg>
        <pc:picChg chg="del">
          <ac:chgData name="Tally Wright" userId="cd8d1061-40cc-47ba-a363-e375cc319078" providerId="ADAL" clId="{2421EDC1-7A53-4F18-A216-A3289A8B8B0B}" dt="2026-03-17T16:19:55.819" v="4650" actId="478"/>
          <ac:picMkLst>
            <pc:docMk/>
            <pc:sldMk cId="1296427404" sldId="262"/>
            <ac:picMk id="13" creationId="{6B64FDC1-CECC-2E39-933B-8458F7030F44}"/>
          </ac:picMkLst>
        </pc:picChg>
        <pc:picChg chg="add mod ord">
          <ac:chgData name="Tally Wright" userId="cd8d1061-40cc-47ba-a363-e375cc319078" providerId="ADAL" clId="{2421EDC1-7A53-4F18-A216-A3289A8B8B0B}" dt="2026-03-17T16:40:51.639" v="4766" actId="1076"/>
          <ac:picMkLst>
            <pc:docMk/>
            <pc:sldMk cId="1296427404" sldId="262"/>
            <ac:picMk id="14" creationId="{C3F07B9D-063C-8F54-428F-79B2BB96C60C}"/>
          </ac:picMkLst>
        </pc:picChg>
        <pc:picChg chg="add mod ord">
          <ac:chgData name="Tally Wright" userId="cd8d1061-40cc-47ba-a363-e375cc319078" providerId="ADAL" clId="{2421EDC1-7A53-4F18-A216-A3289A8B8B0B}" dt="2026-03-17T16:41:26.313" v="4773" actId="1076"/>
          <ac:picMkLst>
            <pc:docMk/>
            <pc:sldMk cId="1296427404" sldId="262"/>
            <ac:picMk id="16" creationId="{D9D8B948-15C6-AF02-A89F-341A2726209C}"/>
          </ac:picMkLst>
        </pc:picChg>
        <pc:picChg chg="add mod ord">
          <ac:chgData name="Tally Wright" userId="cd8d1061-40cc-47ba-a363-e375cc319078" providerId="ADAL" clId="{2421EDC1-7A53-4F18-A216-A3289A8B8B0B}" dt="2026-03-17T16:43:45.824" v="4784" actId="1076"/>
          <ac:picMkLst>
            <pc:docMk/>
            <pc:sldMk cId="1296427404" sldId="262"/>
            <ac:picMk id="19" creationId="{58180283-1F43-EABA-EFC6-E177EC1B4F30}"/>
          </ac:picMkLst>
        </pc:picChg>
        <pc:picChg chg="del">
          <ac:chgData name="Tally Wright" userId="cd8d1061-40cc-47ba-a363-e375cc319078" providerId="ADAL" clId="{2421EDC1-7A53-4F18-A216-A3289A8B8B0B}" dt="2026-03-17T16:19:55.819" v="4650" actId="478"/>
          <ac:picMkLst>
            <pc:docMk/>
            <pc:sldMk cId="1296427404" sldId="262"/>
            <ac:picMk id="23" creationId="{8BD9F1D6-E139-45AC-7E81-F32DA605320E}"/>
          </ac:picMkLst>
        </pc:picChg>
        <pc:picChg chg="del">
          <ac:chgData name="Tally Wright" userId="cd8d1061-40cc-47ba-a363-e375cc319078" providerId="ADAL" clId="{2421EDC1-7A53-4F18-A216-A3289A8B8B0B}" dt="2026-03-17T16:19:55.819" v="4650" actId="478"/>
          <ac:picMkLst>
            <pc:docMk/>
            <pc:sldMk cId="1296427404" sldId="262"/>
            <ac:picMk id="25" creationId="{F76EE698-8549-2112-7A6D-C63DADDAEE42}"/>
          </ac:picMkLst>
        </pc:picChg>
        <pc:picChg chg="del">
          <ac:chgData name="Tally Wright" userId="cd8d1061-40cc-47ba-a363-e375cc319078" providerId="ADAL" clId="{2421EDC1-7A53-4F18-A216-A3289A8B8B0B}" dt="2026-03-17T16:19:55.819" v="4650" actId="478"/>
          <ac:picMkLst>
            <pc:docMk/>
            <pc:sldMk cId="1296427404" sldId="262"/>
            <ac:picMk id="27" creationId="{8E6B7FF8-407B-F3D1-058E-322AFAD35EDC}"/>
          </ac:picMkLst>
        </pc:picChg>
        <pc:picChg chg="del">
          <ac:chgData name="Tally Wright" userId="cd8d1061-40cc-47ba-a363-e375cc319078" providerId="ADAL" clId="{2421EDC1-7A53-4F18-A216-A3289A8B8B0B}" dt="2026-03-17T16:19:55.819" v="4650" actId="478"/>
          <ac:picMkLst>
            <pc:docMk/>
            <pc:sldMk cId="1296427404" sldId="262"/>
            <ac:picMk id="29" creationId="{EEF3A6C3-5608-423F-6E89-3D6EDFD02C4C}"/>
          </ac:picMkLst>
        </pc:picChg>
        <pc:picChg chg="mod">
          <ac:chgData name="Tally Wright" userId="cd8d1061-40cc-47ba-a363-e375cc319078" providerId="ADAL" clId="{2421EDC1-7A53-4F18-A216-A3289A8B8B0B}" dt="2026-03-17T16:31:34.740" v="4755" actId="1076"/>
          <ac:picMkLst>
            <pc:docMk/>
            <pc:sldMk cId="1296427404" sldId="262"/>
            <ac:picMk id="31" creationId="{FD389B4D-CAAB-7194-5C9F-298F53CDA0A7}"/>
          </ac:picMkLst>
        </pc:picChg>
        <pc:picChg chg="add mod ord">
          <ac:chgData name="Tally Wright" userId="cd8d1061-40cc-47ba-a363-e375cc319078" providerId="ADAL" clId="{2421EDC1-7A53-4F18-A216-A3289A8B8B0B}" dt="2026-03-17T16:31:27.779" v="4754" actId="1076"/>
          <ac:picMkLst>
            <pc:docMk/>
            <pc:sldMk cId="1296427404" sldId="262"/>
            <ac:picMk id="33" creationId="{736923E6-9CA3-B8F8-9ED5-03D532527B4C}"/>
          </ac:picMkLst>
        </pc:picChg>
        <pc:picChg chg="add mod ord">
          <ac:chgData name="Tally Wright" userId="cd8d1061-40cc-47ba-a363-e375cc319078" providerId="ADAL" clId="{2421EDC1-7A53-4F18-A216-A3289A8B8B0B}" dt="2026-03-17T16:31:17.598" v="4753" actId="1076"/>
          <ac:picMkLst>
            <pc:docMk/>
            <pc:sldMk cId="1296427404" sldId="262"/>
            <ac:picMk id="35" creationId="{DBD8DEC7-8C0D-9783-30EB-F999E6034CCE}"/>
          </ac:picMkLst>
        </pc:picChg>
        <pc:picChg chg="add mod ord">
          <ac:chgData name="Tally Wright" userId="cd8d1061-40cc-47ba-a363-e375cc319078" providerId="ADAL" clId="{2421EDC1-7A53-4F18-A216-A3289A8B8B0B}" dt="2026-03-17T16:31:08.673" v="4752" actId="1076"/>
          <ac:picMkLst>
            <pc:docMk/>
            <pc:sldMk cId="1296427404" sldId="262"/>
            <ac:picMk id="37" creationId="{AB168471-74D6-536A-082C-D0C625FE5132}"/>
          </ac:picMkLst>
        </pc:picChg>
        <pc:picChg chg="add mod ord">
          <ac:chgData name="Tally Wright" userId="cd8d1061-40cc-47ba-a363-e375cc319078" providerId="ADAL" clId="{2421EDC1-7A53-4F18-A216-A3289A8B8B0B}" dt="2026-03-17T16:31:00.792" v="4751" actId="1076"/>
          <ac:picMkLst>
            <pc:docMk/>
            <pc:sldMk cId="1296427404" sldId="262"/>
            <ac:picMk id="39" creationId="{52FBBA38-8BC0-5757-9CF5-F59F3E3B881A}"/>
          </ac:picMkLst>
        </pc:picChg>
        <pc:picChg chg="del mod">
          <ac:chgData name="Tally Wright" userId="cd8d1061-40cc-47ba-a363-e375cc319078" providerId="ADAL" clId="{2421EDC1-7A53-4F18-A216-A3289A8B8B0B}" dt="2026-03-17T16:38:57.457" v="4758" actId="478"/>
          <ac:picMkLst>
            <pc:docMk/>
            <pc:sldMk cId="1296427404" sldId="262"/>
            <ac:picMk id="41" creationId="{90495A21-F012-8086-4151-1804450BCE57}"/>
          </ac:picMkLst>
        </pc:picChg>
        <pc:picChg chg="del">
          <ac:chgData name="Tally Wright" userId="cd8d1061-40cc-47ba-a363-e375cc319078" providerId="ADAL" clId="{2421EDC1-7A53-4F18-A216-A3289A8B8B0B}" dt="2026-03-17T16:19:55.819" v="4650" actId="478"/>
          <ac:picMkLst>
            <pc:docMk/>
            <pc:sldMk cId="1296427404" sldId="262"/>
            <ac:picMk id="58" creationId="{EBC062E9-9762-E7A1-51AD-49B3D9B53F6D}"/>
          </ac:picMkLst>
        </pc:picChg>
        <pc:picChg chg="del">
          <ac:chgData name="Tally Wright" userId="cd8d1061-40cc-47ba-a363-e375cc319078" providerId="ADAL" clId="{2421EDC1-7A53-4F18-A216-A3289A8B8B0B}" dt="2026-03-17T16:19:55.819" v="4650" actId="478"/>
          <ac:picMkLst>
            <pc:docMk/>
            <pc:sldMk cId="1296427404" sldId="262"/>
            <ac:picMk id="60" creationId="{A8A0AD7E-1D9D-40DD-8A57-A1D19E57CE68}"/>
          </ac:picMkLst>
        </pc:picChg>
        <pc:picChg chg="del">
          <ac:chgData name="Tally Wright" userId="cd8d1061-40cc-47ba-a363-e375cc319078" providerId="ADAL" clId="{2421EDC1-7A53-4F18-A216-A3289A8B8B0B}" dt="2026-03-17T16:19:55.819" v="4650" actId="478"/>
          <ac:picMkLst>
            <pc:docMk/>
            <pc:sldMk cId="1296427404" sldId="262"/>
            <ac:picMk id="62" creationId="{F86924EC-5D28-A704-3A73-7F5D22F22B0A}"/>
          </ac:picMkLst>
        </pc:picChg>
      </pc:sldChg>
      <pc:sldChg chg="addSp delSp modSp mod">
        <pc:chgData name="Tally Wright" userId="cd8d1061-40cc-47ba-a363-e375cc319078" providerId="ADAL" clId="{2421EDC1-7A53-4F18-A216-A3289A8B8B0B}" dt="2026-03-17T16:59:06.668" v="5123" actId="20577"/>
        <pc:sldMkLst>
          <pc:docMk/>
          <pc:sldMk cId="2850090996" sldId="263"/>
        </pc:sldMkLst>
        <pc:spChg chg="mod">
          <ac:chgData name="Tally Wright" userId="cd8d1061-40cc-47ba-a363-e375cc319078" providerId="ADAL" clId="{2421EDC1-7A53-4F18-A216-A3289A8B8B0B}" dt="2026-03-17T16:59:06.668" v="5123" actId="20577"/>
          <ac:spMkLst>
            <pc:docMk/>
            <pc:sldMk cId="2850090996" sldId="263"/>
            <ac:spMk id="43" creationId="{00AB4DA7-600C-6C79-237D-B3AA3A89C70F}"/>
          </ac:spMkLst>
        </pc:spChg>
        <pc:picChg chg="add del mod">
          <ac:chgData name="Tally Wright" userId="cd8d1061-40cc-47ba-a363-e375cc319078" providerId="ADAL" clId="{2421EDC1-7A53-4F18-A216-A3289A8B8B0B}" dt="2026-03-17T16:20:57.028" v="4678" actId="931"/>
          <ac:picMkLst>
            <pc:docMk/>
            <pc:sldMk cId="2850090996" sldId="263"/>
            <ac:picMk id="3" creationId="{B1821652-0671-023F-D005-64782FA26DB7}"/>
          </ac:picMkLst>
        </pc:picChg>
        <pc:picChg chg="del">
          <ac:chgData name="Tally Wright" userId="cd8d1061-40cc-47ba-a363-e375cc319078" providerId="ADAL" clId="{2421EDC1-7A53-4F18-A216-A3289A8B8B0B}" dt="2026-03-17T16:20:30.351" v="4651" actId="478"/>
          <ac:picMkLst>
            <pc:docMk/>
            <pc:sldMk cId="2850090996" sldId="263"/>
            <ac:picMk id="5" creationId="{B36C0C8B-A3C8-148C-A24C-9960CBB6640D}"/>
          </ac:picMkLst>
        </pc:picChg>
        <pc:picChg chg="add del mod">
          <ac:chgData name="Tally Wright" userId="cd8d1061-40cc-47ba-a363-e375cc319078" providerId="ADAL" clId="{2421EDC1-7A53-4F18-A216-A3289A8B8B0B}" dt="2026-03-17T16:20:56.529" v="4677" actId="931"/>
          <ac:picMkLst>
            <pc:docMk/>
            <pc:sldMk cId="2850090996" sldId="263"/>
            <ac:picMk id="6" creationId="{5CCDB462-1D30-3EBE-3090-F87926B15001}"/>
          </ac:picMkLst>
        </pc:picChg>
        <pc:picChg chg="del">
          <ac:chgData name="Tally Wright" userId="cd8d1061-40cc-47ba-a363-e375cc319078" providerId="ADAL" clId="{2421EDC1-7A53-4F18-A216-A3289A8B8B0B}" dt="2026-03-17T16:20:30.351" v="4651" actId="478"/>
          <ac:picMkLst>
            <pc:docMk/>
            <pc:sldMk cId="2850090996" sldId="263"/>
            <ac:picMk id="9" creationId="{C92199CD-064A-8650-4D22-4C611F381E5F}"/>
          </ac:picMkLst>
        </pc:picChg>
        <pc:picChg chg="add del mod">
          <ac:chgData name="Tally Wright" userId="cd8d1061-40cc-47ba-a363-e375cc319078" providerId="ADAL" clId="{2421EDC1-7A53-4F18-A216-A3289A8B8B0B}" dt="2026-03-17T16:20:55.958" v="4676" actId="931"/>
          <ac:picMkLst>
            <pc:docMk/>
            <pc:sldMk cId="2850090996" sldId="263"/>
            <ac:picMk id="10" creationId="{8457366A-9A08-FAD8-65F9-E9124E269582}"/>
          </ac:picMkLst>
        </pc:picChg>
        <pc:picChg chg="del">
          <ac:chgData name="Tally Wright" userId="cd8d1061-40cc-47ba-a363-e375cc319078" providerId="ADAL" clId="{2421EDC1-7A53-4F18-A216-A3289A8B8B0B}" dt="2026-03-17T16:20:30.351" v="4651" actId="478"/>
          <ac:picMkLst>
            <pc:docMk/>
            <pc:sldMk cId="2850090996" sldId="263"/>
            <ac:picMk id="11" creationId="{D3BD2D10-49CA-E822-2B9A-D9811B386246}"/>
          </ac:picMkLst>
        </pc:picChg>
        <pc:picChg chg="del">
          <ac:chgData name="Tally Wright" userId="cd8d1061-40cc-47ba-a363-e375cc319078" providerId="ADAL" clId="{2421EDC1-7A53-4F18-A216-A3289A8B8B0B}" dt="2026-03-17T16:20:30.351" v="4651" actId="478"/>
          <ac:picMkLst>
            <pc:docMk/>
            <pc:sldMk cId="2850090996" sldId="263"/>
            <ac:picMk id="13" creationId="{85780EBE-4134-D082-8380-3C51EAED0885}"/>
          </ac:picMkLst>
        </pc:picChg>
        <pc:picChg chg="add del mod">
          <ac:chgData name="Tally Wright" userId="cd8d1061-40cc-47ba-a363-e375cc319078" providerId="ADAL" clId="{2421EDC1-7A53-4F18-A216-A3289A8B8B0B}" dt="2026-03-17T16:20:55.398" v="4675" actId="931"/>
          <ac:picMkLst>
            <pc:docMk/>
            <pc:sldMk cId="2850090996" sldId="263"/>
            <ac:picMk id="14" creationId="{9CD4A966-A8DC-B3F2-130A-2446EAAFAD3B}"/>
          </ac:picMkLst>
        </pc:picChg>
        <pc:picChg chg="add del mod">
          <ac:chgData name="Tally Wright" userId="cd8d1061-40cc-47ba-a363-e375cc319078" providerId="ADAL" clId="{2421EDC1-7A53-4F18-A216-A3289A8B8B0B}" dt="2026-03-17T16:20:54.808" v="4674" actId="931"/>
          <ac:picMkLst>
            <pc:docMk/>
            <pc:sldMk cId="2850090996" sldId="263"/>
            <ac:picMk id="16" creationId="{B5B50073-E05C-8384-5A5F-4634E1E316CD}"/>
          </ac:picMkLst>
        </pc:picChg>
        <pc:picChg chg="del">
          <ac:chgData name="Tally Wright" userId="cd8d1061-40cc-47ba-a363-e375cc319078" providerId="ADAL" clId="{2421EDC1-7A53-4F18-A216-A3289A8B8B0B}" dt="2026-03-17T16:20:30.351" v="4651" actId="478"/>
          <ac:picMkLst>
            <pc:docMk/>
            <pc:sldMk cId="2850090996" sldId="263"/>
            <ac:picMk id="19" creationId="{C6104F18-2445-1D33-16EF-89472CF2BD76}"/>
          </ac:picMkLst>
        </pc:picChg>
        <pc:picChg chg="add del mod">
          <ac:chgData name="Tally Wright" userId="cd8d1061-40cc-47ba-a363-e375cc319078" providerId="ADAL" clId="{2421EDC1-7A53-4F18-A216-A3289A8B8B0B}" dt="2026-03-17T16:20:54.192" v="4673" actId="931"/>
          <ac:picMkLst>
            <pc:docMk/>
            <pc:sldMk cId="2850090996" sldId="263"/>
            <ac:picMk id="20" creationId="{CADC4104-D6A1-603F-3EDF-AD1B04D1E324}"/>
          </ac:picMkLst>
        </pc:picChg>
        <pc:picChg chg="del">
          <ac:chgData name="Tally Wright" userId="cd8d1061-40cc-47ba-a363-e375cc319078" providerId="ADAL" clId="{2421EDC1-7A53-4F18-A216-A3289A8B8B0B}" dt="2026-03-17T16:20:30.351" v="4651" actId="478"/>
          <ac:picMkLst>
            <pc:docMk/>
            <pc:sldMk cId="2850090996" sldId="263"/>
            <ac:picMk id="21" creationId="{F3A60449-B371-F281-8663-E5A99A84E42F}"/>
          </ac:picMkLst>
        </pc:picChg>
        <pc:picChg chg="del">
          <ac:chgData name="Tally Wright" userId="cd8d1061-40cc-47ba-a363-e375cc319078" providerId="ADAL" clId="{2421EDC1-7A53-4F18-A216-A3289A8B8B0B}" dt="2026-03-17T16:20:30.351" v="4651" actId="478"/>
          <ac:picMkLst>
            <pc:docMk/>
            <pc:sldMk cId="2850090996" sldId="263"/>
            <ac:picMk id="23" creationId="{70D73027-7572-54B3-A2A0-C4E2F9A73280}"/>
          </ac:picMkLst>
        </pc:picChg>
        <pc:picChg chg="add del mod">
          <ac:chgData name="Tally Wright" userId="cd8d1061-40cc-47ba-a363-e375cc319078" providerId="ADAL" clId="{2421EDC1-7A53-4F18-A216-A3289A8B8B0B}" dt="2026-03-17T16:20:53.528" v="4672" actId="931"/>
          <ac:picMkLst>
            <pc:docMk/>
            <pc:sldMk cId="2850090996" sldId="263"/>
            <ac:picMk id="24" creationId="{F6C503B3-718C-0E26-4197-8C04D4FBB5BF}"/>
          </ac:picMkLst>
        </pc:picChg>
        <pc:picChg chg="del">
          <ac:chgData name="Tally Wright" userId="cd8d1061-40cc-47ba-a363-e375cc319078" providerId="ADAL" clId="{2421EDC1-7A53-4F18-A216-A3289A8B8B0B}" dt="2026-03-17T16:20:30.351" v="4651" actId="478"/>
          <ac:picMkLst>
            <pc:docMk/>
            <pc:sldMk cId="2850090996" sldId="263"/>
            <ac:picMk id="25" creationId="{A7227C54-B41C-BF25-FFBF-B992306EFC8B}"/>
          </ac:picMkLst>
        </pc:picChg>
        <pc:picChg chg="del">
          <ac:chgData name="Tally Wright" userId="cd8d1061-40cc-47ba-a363-e375cc319078" providerId="ADAL" clId="{2421EDC1-7A53-4F18-A216-A3289A8B8B0B}" dt="2026-03-17T16:20:30.351" v="4651" actId="478"/>
          <ac:picMkLst>
            <pc:docMk/>
            <pc:sldMk cId="2850090996" sldId="263"/>
            <ac:picMk id="27" creationId="{BAC72F56-F7BC-C7F6-E645-7AC49703A2D8}"/>
          </ac:picMkLst>
        </pc:picChg>
        <pc:picChg chg="add del mod">
          <ac:chgData name="Tally Wright" userId="cd8d1061-40cc-47ba-a363-e375cc319078" providerId="ADAL" clId="{2421EDC1-7A53-4F18-A216-A3289A8B8B0B}" dt="2026-03-17T16:20:52.835" v="4671" actId="931"/>
          <ac:picMkLst>
            <pc:docMk/>
            <pc:sldMk cId="2850090996" sldId="263"/>
            <ac:picMk id="28" creationId="{6B7A21BC-D73C-3BD6-B9F4-6BE949425809}"/>
          </ac:picMkLst>
        </pc:picChg>
        <pc:picChg chg="add del mod">
          <ac:chgData name="Tally Wright" userId="cd8d1061-40cc-47ba-a363-e375cc319078" providerId="ADAL" clId="{2421EDC1-7A53-4F18-A216-A3289A8B8B0B}" dt="2026-03-17T16:20:52.409" v="4670" actId="931"/>
          <ac:picMkLst>
            <pc:docMk/>
            <pc:sldMk cId="2850090996" sldId="263"/>
            <ac:picMk id="44" creationId="{FEB10715-7F04-B5B9-FA28-674E4464AA14}"/>
          </ac:picMkLst>
        </pc:picChg>
        <pc:picChg chg="del">
          <ac:chgData name="Tally Wright" userId="cd8d1061-40cc-47ba-a363-e375cc319078" providerId="ADAL" clId="{2421EDC1-7A53-4F18-A216-A3289A8B8B0B}" dt="2026-03-17T16:20:30.351" v="4651" actId="478"/>
          <ac:picMkLst>
            <pc:docMk/>
            <pc:sldMk cId="2850090996" sldId="263"/>
            <ac:picMk id="47" creationId="{A85CE581-72B3-ED4F-5699-CCCA77B4451B}"/>
          </ac:picMkLst>
        </pc:picChg>
        <pc:picChg chg="add del mod">
          <ac:chgData name="Tally Wright" userId="cd8d1061-40cc-47ba-a363-e375cc319078" providerId="ADAL" clId="{2421EDC1-7A53-4F18-A216-A3289A8B8B0B}" dt="2026-03-17T16:20:51.989" v="4669" actId="931"/>
          <ac:picMkLst>
            <pc:docMk/>
            <pc:sldMk cId="2850090996" sldId="263"/>
            <ac:picMk id="48" creationId="{FBF0CAAC-693C-7900-0D83-465EDEDA6322}"/>
          </ac:picMkLst>
        </pc:picChg>
        <pc:picChg chg="add del mod">
          <ac:chgData name="Tally Wright" userId="cd8d1061-40cc-47ba-a363-e375cc319078" providerId="ADAL" clId="{2421EDC1-7A53-4F18-A216-A3289A8B8B0B}" dt="2026-03-17T16:20:51.813" v="4668" actId="931"/>
          <ac:picMkLst>
            <pc:docMk/>
            <pc:sldMk cId="2850090996" sldId="263"/>
            <ac:picMk id="50" creationId="{1B477B10-80C2-F361-0D2F-4FF93D5E1CD4}"/>
          </ac:picMkLst>
        </pc:picChg>
        <pc:picChg chg="add del mod">
          <ac:chgData name="Tally Wright" userId="cd8d1061-40cc-47ba-a363-e375cc319078" providerId="ADAL" clId="{2421EDC1-7A53-4F18-A216-A3289A8B8B0B}" dt="2026-03-17T16:20:51.638" v="4667" actId="931"/>
          <ac:picMkLst>
            <pc:docMk/>
            <pc:sldMk cId="2850090996" sldId="263"/>
            <ac:picMk id="52" creationId="{7E2B0EE7-EE29-1953-B546-44010C9B2B19}"/>
          </ac:picMkLst>
        </pc:picChg>
        <pc:picChg chg="add del mod">
          <ac:chgData name="Tally Wright" userId="cd8d1061-40cc-47ba-a363-e375cc319078" providerId="ADAL" clId="{2421EDC1-7A53-4F18-A216-A3289A8B8B0B}" dt="2026-03-17T16:20:49.580" v="4666" actId="931"/>
          <ac:picMkLst>
            <pc:docMk/>
            <pc:sldMk cId="2850090996" sldId="263"/>
            <ac:picMk id="54" creationId="{839138D0-5C21-85A8-C03E-F11A115ABBB3}"/>
          </ac:picMkLst>
        </pc:picChg>
        <pc:picChg chg="add del mod ord">
          <ac:chgData name="Tally Wright" userId="cd8d1061-40cc-47ba-a363-e375cc319078" providerId="ADAL" clId="{2421EDC1-7A53-4F18-A216-A3289A8B8B0B}" dt="2026-03-17T16:39:13.149" v="4760" actId="478"/>
          <ac:picMkLst>
            <pc:docMk/>
            <pc:sldMk cId="2850090996" sldId="263"/>
            <ac:picMk id="55" creationId="{24DB9944-1A13-BDD7-8816-CFB144F40DB7}"/>
          </ac:picMkLst>
        </pc:picChg>
        <pc:picChg chg="add mod ord">
          <ac:chgData name="Tally Wright" userId="cd8d1061-40cc-47ba-a363-e375cc319078" providerId="ADAL" clId="{2421EDC1-7A53-4F18-A216-A3289A8B8B0B}" dt="2026-03-17T16:26:00.111" v="4717" actId="1076"/>
          <ac:picMkLst>
            <pc:docMk/>
            <pc:sldMk cId="2850090996" sldId="263"/>
            <ac:picMk id="56" creationId="{6D4890A2-64B0-355B-3265-34E9C049631B}"/>
          </ac:picMkLst>
        </pc:picChg>
        <pc:picChg chg="add mod ord">
          <ac:chgData name="Tally Wright" userId="cd8d1061-40cc-47ba-a363-e375cc319078" providerId="ADAL" clId="{2421EDC1-7A53-4F18-A216-A3289A8B8B0B}" dt="2026-03-17T16:25:50.008" v="4716" actId="1076"/>
          <ac:picMkLst>
            <pc:docMk/>
            <pc:sldMk cId="2850090996" sldId="263"/>
            <ac:picMk id="57" creationId="{F2205AC8-706E-F615-1801-A793E9869B23}"/>
          </ac:picMkLst>
        </pc:picChg>
        <pc:picChg chg="add mod ord">
          <ac:chgData name="Tally Wright" userId="cd8d1061-40cc-47ba-a363-e375cc319078" providerId="ADAL" clId="{2421EDC1-7A53-4F18-A216-A3289A8B8B0B}" dt="2026-03-17T16:43:46.464" v="4785" actId="1076"/>
          <ac:picMkLst>
            <pc:docMk/>
            <pc:sldMk cId="2850090996" sldId="263"/>
            <ac:picMk id="58" creationId="{DF3F03E5-C07A-CDC9-825B-DB9AD8A80160}"/>
          </ac:picMkLst>
        </pc:picChg>
        <pc:picChg chg="mod">
          <ac:chgData name="Tally Wright" userId="cd8d1061-40cc-47ba-a363-e375cc319078" providerId="ADAL" clId="{2421EDC1-7A53-4F18-A216-A3289A8B8B0B}" dt="2026-03-17T16:26:48.362" v="4720" actId="1076"/>
          <ac:picMkLst>
            <pc:docMk/>
            <pc:sldMk cId="2850090996" sldId="263"/>
            <ac:picMk id="59" creationId="{44376FBF-901A-09D4-B3DC-DEAF7DC5F863}"/>
          </ac:picMkLst>
        </pc:picChg>
        <pc:picChg chg="add mod ord">
          <ac:chgData name="Tally Wright" userId="cd8d1061-40cc-47ba-a363-e375cc319078" providerId="ADAL" clId="{2421EDC1-7A53-4F18-A216-A3289A8B8B0B}" dt="2026-03-17T16:25:19.708" v="4713" actId="1076"/>
          <ac:picMkLst>
            <pc:docMk/>
            <pc:sldMk cId="2850090996" sldId="263"/>
            <ac:picMk id="60" creationId="{1F559752-5FAC-711F-2F0F-22B2AD0F758F}"/>
          </ac:picMkLst>
        </pc:picChg>
        <pc:picChg chg="add mod ord">
          <ac:chgData name="Tally Wright" userId="cd8d1061-40cc-47ba-a363-e375cc319078" providerId="ADAL" clId="{2421EDC1-7A53-4F18-A216-A3289A8B8B0B}" dt="2026-03-17T16:25:06.721" v="4711" actId="1076"/>
          <ac:picMkLst>
            <pc:docMk/>
            <pc:sldMk cId="2850090996" sldId="263"/>
            <ac:picMk id="61" creationId="{383A7B4B-6FCE-52C5-2D78-A1C0D232D9FD}"/>
          </ac:picMkLst>
        </pc:picChg>
        <pc:picChg chg="add del mod ord">
          <ac:chgData name="Tally Wright" userId="cd8d1061-40cc-47ba-a363-e375cc319078" providerId="ADAL" clId="{2421EDC1-7A53-4F18-A216-A3289A8B8B0B}" dt="2026-03-17T16:39:08.867" v="4759" actId="478"/>
          <ac:picMkLst>
            <pc:docMk/>
            <pc:sldMk cId="2850090996" sldId="263"/>
            <ac:picMk id="62" creationId="{763AB72D-BD9E-2B6D-9A59-E8006D2844B7}"/>
          </ac:picMkLst>
        </pc:picChg>
        <pc:picChg chg="add mod ord">
          <ac:chgData name="Tally Wright" userId="cd8d1061-40cc-47ba-a363-e375cc319078" providerId="ADAL" clId="{2421EDC1-7A53-4F18-A216-A3289A8B8B0B}" dt="2026-03-17T16:24:28.897" v="4708" actId="1076"/>
          <ac:picMkLst>
            <pc:docMk/>
            <pc:sldMk cId="2850090996" sldId="263"/>
            <ac:picMk id="63" creationId="{94FF94F5-E220-A5D8-FBC0-9C167323E5C0}"/>
          </ac:picMkLst>
        </pc:picChg>
        <pc:picChg chg="add mod ord">
          <ac:chgData name="Tally Wright" userId="cd8d1061-40cc-47ba-a363-e375cc319078" providerId="ADAL" clId="{2421EDC1-7A53-4F18-A216-A3289A8B8B0B}" dt="2026-03-17T16:24:22.381" v="4707" actId="1076"/>
          <ac:picMkLst>
            <pc:docMk/>
            <pc:sldMk cId="2850090996" sldId="263"/>
            <ac:picMk id="64" creationId="{F42D1204-014C-F999-85BD-C4C80D713383}"/>
          </ac:picMkLst>
        </pc:picChg>
        <pc:picChg chg="add mod ord">
          <ac:chgData name="Tally Wright" userId="cd8d1061-40cc-47ba-a363-e375cc319078" providerId="ADAL" clId="{2421EDC1-7A53-4F18-A216-A3289A8B8B0B}" dt="2026-03-17T16:24:12.673" v="4706" actId="1076"/>
          <ac:picMkLst>
            <pc:docMk/>
            <pc:sldMk cId="2850090996" sldId="263"/>
            <ac:picMk id="65" creationId="{C7936B98-7BBB-7ED4-AB8E-A7E04214A981}"/>
          </ac:picMkLst>
        </pc:picChg>
        <pc:picChg chg="mod">
          <ac:chgData name="Tally Wright" userId="cd8d1061-40cc-47ba-a363-e375cc319078" providerId="ADAL" clId="{2421EDC1-7A53-4F18-A216-A3289A8B8B0B}" dt="2026-03-17T16:24:41.648" v="4709" actId="1076"/>
          <ac:picMkLst>
            <pc:docMk/>
            <pc:sldMk cId="2850090996" sldId="263"/>
            <ac:picMk id="66" creationId="{CE9EE992-4686-4EE5-A856-EC613354B9CD}"/>
          </ac:picMkLst>
        </pc:picChg>
        <pc:picChg chg="mod">
          <ac:chgData name="Tally Wright" userId="cd8d1061-40cc-47ba-a363-e375cc319078" providerId="ADAL" clId="{2421EDC1-7A53-4F18-A216-A3289A8B8B0B}" dt="2026-03-17T16:26:19.859" v="4719" actId="1076"/>
          <ac:picMkLst>
            <pc:docMk/>
            <pc:sldMk cId="2850090996" sldId="263"/>
            <ac:picMk id="67" creationId="{1D7FD66C-5CEB-B114-DA8E-3B0F0FECC3B0}"/>
          </ac:picMkLst>
        </pc:picChg>
        <pc:picChg chg="add mod ord">
          <ac:chgData name="Tally Wright" userId="cd8d1061-40cc-47ba-a363-e375cc319078" providerId="ADAL" clId="{2421EDC1-7A53-4F18-A216-A3289A8B8B0B}" dt="2026-03-17T16:44:35.827" v="4791" actId="1076"/>
          <ac:picMkLst>
            <pc:docMk/>
            <pc:sldMk cId="2850090996" sldId="263"/>
            <ac:picMk id="69" creationId="{D1AFC40C-DBEE-D601-A6E3-F7E2D9F8EFA1}"/>
          </ac:picMkLst>
        </pc:picChg>
        <pc:picChg chg="add mod ord">
          <ac:chgData name="Tally Wright" userId="cd8d1061-40cc-47ba-a363-e375cc319078" providerId="ADAL" clId="{2421EDC1-7A53-4F18-A216-A3289A8B8B0B}" dt="2026-03-17T16:45:18.420" v="4797" actId="1076"/>
          <ac:picMkLst>
            <pc:docMk/>
            <pc:sldMk cId="2850090996" sldId="263"/>
            <ac:picMk id="71" creationId="{83A7BE3B-A7CE-5E4D-02A3-DAECF691A427}"/>
          </ac:picMkLst>
        </pc:picChg>
      </pc:sldChg>
      <pc:sldChg chg="addSp delSp modSp new del mod">
        <pc:chgData name="Tally Wright" userId="cd8d1061-40cc-47ba-a363-e375cc319078" providerId="ADAL" clId="{2421EDC1-7A53-4F18-A216-A3289A8B8B0B}" dt="2026-03-17T16:51:36.163" v="5107" actId="2696"/>
        <pc:sldMkLst>
          <pc:docMk/>
          <pc:sldMk cId="1400183293" sldId="264"/>
        </pc:sldMkLst>
        <pc:spChg chg="del">
          <ac:chgData name="Tally Wright" userId="cd8d1061-40cc-47ba-a363-e375cc319078" providerId="ADAL" clId="{2421EDC1-7A53-4F18-A216-A3289A8B8B0B}" dt="2026-03-17T16:21:03.890" v="4680" actId="478"/>
          <ac:spMkLst>
            <pc:docMk/>
            <pc:sldMk cId="1400183293" sldId="264"/>
            <ac:spMk id="2" creationId="{658DEC16-C86C-71F7-BDBB-9A9A293D9097}"/>
          </ac:spMkLst>
        </pc:spChg>
        <pc:spChg chg="del">
          <ac:chgData name="Tally Wright" userId="cd8d1061-40cc-47ba-a363-e375cc319078" providerId="ADAL" clId="{2421EDC1-7A53-4F18-A216-A3289A8B8B0B}" dt="2026-03-17T16:21:04.984" v="4681" actId="478"/>
          <ac:spMkLst>
            <pc:docMk/>
            <pc:sldMk cId="1400183293" sldId="264"/>
            <ac:spMk id="3" creationId="{8585558C-91A9-C354-DC6C-E06D9F1AB956}"/>
          </ac:spMkLst>
        </pc:spChg>
        <pc:picChg chg="add del mod ord">
          <ac:chgData name="Tally Wright" userId="cd8d1061-40cc-47ba-a363-e375cc319078" providerId="ADAL" clId="{2421EDC1-7A53-4F18-A216-A3289A8B8B0B}" dt="2026-03-17T16:23:06.070" v="4698" actId="21"/>
          <ac:picMkLst>
            <pc:docMk/>
            <pc:sldMk cId="1400183293" sldId="264"/>
            <ac:picMk id="5" creationId="{24DB9944-1A13-BDD7-8816-CFB144F40DB7}"/>
          </ac:picMkLst>
        </pc:picChg>
        <pc:picChg chg="add del mod ord">
          <ac:chgData name="Tally Wright" userId="cd8d1061-40cc-47ba-a363-e375cc319078" providerId="ADAL" clId="{2421EDC1-7A53-4F18-A216-A3289A8B8B0B}" dt="2026-03-17T16:23:06.070" v="4698" actId="21"/>
          <ac:picMkLst>
            <pc:docMk/>
            <pc:sldMk cId="1400183293" sldId="264"/>
            <ac:picMk id="7" creationId="{6D4890A2-64B0-355B-3265-34E9C049631B}"/>
          </ac:picMkLst>
        </pc:picChg>
        <pc:picChg chg="add del mod ord">
          <ac:chgData name="Tally Wright" userId="cd8d1061-40cc-47ba-a363-e375cc319078" providerId="ADAL" clId="{2421EDC1-7A53-4F18-A216-A3289A8B8B0B}" dt="2026-03-17T16:23:06.070" v="4698" actId="21"/>
          <ac:picMkLst>
            <pc:docMk/>
            <pc:sldMk cId="1400183293" sldId="264"/>
            <ac:picMk id="9" creationId="{F2205AC8-706E-F615-1801-A793E9869B23}"/>
          </ac:picMkLst>
        </pc:picChg>
        <pc:picChg chg="add del mod ord">
          <ac:chgData name="Tally Wright" userId="cd8d1061-40cc-47ba-a363-e375cc319078" providerId="ADAL" clId="{2421EDC1-7A53-4F18-A216-A3289A8B8B0B}" dt="2026-03-17T16:23:06.070" v="4698" actId="21"/>
          <ac:picMkLst>
            <pc:docMk/>
            <pc:sldMk cId="1400183293" sldId="264"/>
            <ac:picMk id="11" creationId="{DF3F03E5-C07A-CDC9-825B-DB9AD8A80160}"/>
          </ac:picMkLst>
        </pc:picChg>
        <pc:picChg chg="add mod">
          <ac:chgData name="Tally Wright" userId="cd8d1061-40cc-47ba-a363-e375cc319078" providerId="ADAL" clId="{2421EDC1-7A53-4F18-A216-A3289A8B8B0B}" dt="2026-03-17T16:21:07.226" v="4686" actId="931"/>
          <ac:picMkLst>
            <pc:docMk/>
            <pc:sldMk cId="1400183293" sldId="264"/>
            <ac:picMk id="13" creationId="{44376FBF-901A-09D4-B3DC-DEAF7DC5F863}"/>
          </ac:picMkLst>
        </pc:picChg>
        <pc:picChg chg="add del mod ord">
          <ac:chgData name="Tally Wright" userId="cd8d1061-40cc-47ba-a363-e375cc319078" providerId="ADAL" clId="{2421EDC1-7A53-4F18-A216-A3289A8B8B0B}" dt="2026-03-17T16:23:06.070" v="4698" actId="21"/>
          <ac:picMkLst>
            <pc:docMk/>
            <pc:sldMk cId="1400183293" sldId="264"/>
            <ac:picMk id="15" creationId="{1F559752-5FAC-711F-2F0F-22B2AD0F758F}"/>
          </ac:picMkLst>
        </pc:picChg>
        <pc:picChg chg="add mod">
          <ac:chgData name="Tally Wright" userId="cd8d1061-40cc-47ba-a363-e375cc319078" providerId="ADAL" clId="{2421EDC1-7A53-4F18-A216-A3289A8B8B0B}" dt="2026-03-17T16:21:07.239" v="4688" actId="931"/>
          <ac:picMkLst>
            <pc:docMk/>
            <pc:sldMk cId="1400183293" sldId="264"/>
            <ac:picMk id="17" creationId="{383A7B4B-6FCE-52C5-2D78-A1C0D232D9FD}"/>
          </ac:picMkLst>
        </pc:picChg>
        <pc:picChg chg="add del mod ord">
          <ac:chgData name="Tally Wright" userId="cd8d1061-40cc-47ba-a363-e375cc319078" providerId="ADAL" clId="{2421EDC1-7A53-4F18-A216-A3289A8B8B0B}" dt="2026-03-17T16:23:06.070" v="4698" actId="21"/>
          <ac:picMkLst>
            <pc:docMk/>
            <pc:sldMk cId="1400183293" sldId="264"/>
            <ac:picMk id="19" creationId="{763AB72D-BD9E-2B6D-9A59-E8006D2844B7}"/>
          </ac:picMkLst>
        </pc:picChg>
        <pc:picChg chg="add del mod ord">
          <ac:chgData name="Tally Wright" userId="cd8d1061-40cc-47ba-a363-e375cc319078" providerId="ADAL" clId="{2421EDC1-7A53-4F18-A216-A3289A8B8B0B}" dt="2026-03-17T16:23:06.070" v="4698" actId="21"/>
          <ac:picMkLst>
            <pc:docMk/>
            <pc:sldMk cId="1400183293" sldId="264"/>
            <ac:picMk id="21" creationId="{94FF94F5-E220-A5D8-FBC0-9C167323E5C0}"/>
          </ac:picMkLst>
        </pc:picChg>
        <pc:picChg chg="add del mod ord">
          <ac:chgData name="Tally Wright" userId="cd8d1061-40cc-47ba-a363-e375cc319078" providerId="ADAL" clId="{2421EDC1-7A53-4F18-A216-A3289A8B8B0B}" dt="2026-03-17T16:23:06.070" v="4698" actId="21"/>
          <ac:picMkLst>
            <pc:docMk/>
            <pc:sldMk cId="1400183293" sldId="264"/>
            <ac:picMk id="23" creationId="{F42D1204-014C-F999-85BD-C4C80D713383}"/>
          </ac:picMkLst>
        </pc:picChg>
        <pc:picChg chg="add del mod ord">
          <ac:chgData name="Tally Wright" userId="cd8d1061-40cc-47ba-a363-e375cc319078" providerId="ADAL" clId="{2421EDC1-7A53-4F18-A216-A3289A8B8B0B}" dt="2026-03-17T16:23:06.070" v="4698" actId="21"/>
          <ac:picMkLst>
            <pc:docMk/>
            <pc:sldMk cId="1400183293" sldId="264"/>
            <ac:picMk id="25" creationId="{C7936B98-7BBB-7ED4-AB8E-A7E04214A981}"/>
          </ac:picMkLst>
        </pc:picChg>
        <pc:picChg chg="add del mod ord">
          <ac:chgData name="Tally Wright" userId="cd8d1061-40cc-47ba-a363-e375cc319078" providerId="ADAL" clId="{2421EDC1-7A53-4F18-A216-A3289A8B8B0B}" dt="2026-03-17T16:23:06.070" v="4698" actId="21"/>
          <ac:picMkLst>
            <pc:docMk/>
            <pc:sldMk cId="1400183293" sldId="264"/>
            <ac:picMk id="27" creationId="{CE9EE992-4686-4EE5-A856-EC613354B9CD}"/>
          </ac:picMkLst>
        </pc:picChg>
        <pc:picChg chg="add mod">
          <ac:chgData name="Tally Wright" userId="cd8d1061-40cc-47ba-a363-e375cc319078" providerId="ADAL" clId="{2421EDC1-7A53-4F18-A216-A3289A8B8B0B}" dt="2026-03-17T16:21:07.308" v="4694" actId="931"/>
          <ac:picMkLst>
            <pc:docMk/>
            <pc:sldMk cId="1400183293" sldId="264"/>
            <ac:picMk id="29" creationId="{1D7FD66C-5CEB-B114-DA8E-3B0F0FECC3B0}"/>
          </ac:picMkLst>
        </pc:picChg>
        <pc:picChg chg="add del mod">
          <ac:chgData name="Tally Wright" userId="cd8d1061-40cc-47ba-a363-e375cc319078" providerId="ADAL" clId="{2421EDC1-7A53-4F18-A216-A3289A8B8B0B}" dt="2026-03-17T16:28:55.269" v="4737" actId="21"/>
          <ac:picMkLst>
            <pc:docMk/>
            <pc:sldMk cId="1400183293" sldId="264"/>
            <ac:picMk id="31" creationId="{FD389B4D-CAAB-7194-5C9F-298F53CDA0A7}"/>
          </ac:picMkLst>
        </pc:picChg>
        <pc:picChg chg="add del mod">
          <ac:chgData name="Tally Wright" userId="cd8d1061-40cc-47ba-a363-e375cc319078" providerId="ADAL" clId="{2421EDC1-7A53-4F18-A216-A3289A8B8B0B}" dt="2026-03-17T16:28:55.269" v="4737" actId="21"/>
          <ac:picMkLst>
            <pc:docMk/>
            <pc:sldMk cId="1400183293" sldId="264"/>
            <ac:picMk id="33" creationId="{736923E6-9CA3-B8F8-9ED5-03D532527B4C}"/>
          </ac:picMkLst>
        </pc:picChg>
        <pc:picChg chg="add del mod">
          <ac:chgData name="Tally Wright" userId="cd8d1061-40cc-47ba-a363-e375cc319078" providerId="ADAL" clId="{2421EDC1-7A53-4F18-A216-A3289A8B8B0B}" dt="2026-03-17T16:28:55.269" v="4737" actId="21"/>
          <ac:picMkLst>
            <pc:docMk/>
            <pc:sldMk cId="1400183293" sldId="264"/>
            <ac:picMk id="35" creationId="{DBD8DEC7-8C0D-9783-30EB-F999E6034CCE}"/>
          </ac:picMkLst>
        </pc:picChg>
        <pc:picChg chg="add del mod">
          <ac:chgData name="Tally Wright" userId="cd8d1061-40cc-47ba-a363-e375cc319078" providerId="ADAL" clId="{2421EDC1-7A53-4F18-A216-A3289A8B8B0B}" dt="2026-03-17T16:28:55.269" v="4737" actId="21"/>
          <ac:picMkLst>
            <pc:docMk/>
            <pc:sldMk cId="1400183293" sldId="264"/>
            <ac:picMk id="37" creationId="{AB168471-74D6-536A-082C-D0C625FE5132}"/>
          </ac:picMkLst>
        </pc:picChg>
        <pc:picChg chg="add del mod">
          <ac:chgData name="Tally Wright" userId="cd8d1061-40cc-47ba-a363-e375cc319078" providerId="ADAL" clId="{2421EDC1-7A53-4F18-A216-A3289A8B8B0B}" dt="2026-03-17T16:28:55.269" v="4737" actId="21"/>
          <ac:picMkLst>
            <pc:docMk/>
            <pc:sldMk cId="1400183293" sldId="264"/>
            <ac:picMk id="39" creationId="{52FBBA38-8BC0-5757-9CF5-F59F3E3B881A}"/>
          </ac:picMkLst>
        </pc:picChg>
        <pc:picChg chg="add mod">
          <ac:chgData name="Tally Wright" userId="cd8d1061-40cc-47ba-a363-e375cc319078" providerId="ADAL" clId="{2421EDC1-7A53-4F18-A216-A3289A8B8B0B}" dt="2026-03-17T16:27:22.248" v="4727" actId="931"/>
          <ac:picMkLst>
            <pc:docMk/>
            <pc:sldMk cId="1400183293" sldId="264"/>
            <ac:picMk id="41" creationId="{90495A21-F012-8086-4151-1804450BCE57}"/>
          </ac:picMkLst>
        </pc:picChg>
        <pc:picChg chg="add del mod">
          <ac:chgData name="Tally Wright" userId="cd8d1061-40cc-47ba-a363-e375cc319078" providerId="ADAL" clId="{2421EDC1-7A53-4F18-A216-A3289A8B8B0B}" dt="2026-03-17T16:28:55.269" v="4737" actId="21"/>
          <ac:picMkLst>
            <pc:docMk/>
            <pc:sldMk cId="1400183293" sldId="264"/>
            <ac:picMk id="43" creationId="{F5ED52F5-7D58-9736-45A5-8D9E6F9CE73C}"/>
          </ac:picMkLst>
        </pc:picChg>
        <pc:picChg chg="add mod">
          <ac:chgData name="Tally Wright" userId="cd8d1061-40cc-47ba-a363-e375cc319078" providerId="ADAL" clId="{2421EDC1-7A53-4F18-A216-A3289A8B8B0B}" dt="2026-03-17T16:27:22.268" v="4729" actId="931"/>
          <ac:picMkLst>
            <pc:docMk/>
            <pc:sldMk cId="1400183293" sldId="264"/>
            <ac:picMk id="45" creationId="{635641A7-7055-0C86-7DC4-1AE96195AEBD}"/>
          </ac:picMkLst>
        </pc:picChg>
        <pc:picChg chg="add del mod">
          <ac:chgData name="Tally Wright" userId="cd8d1061-40cc-47ba-a363-e375cc319078" providerId="ADAL" clId="{2421EDC1-7A53-4F18-A216-A3289A8B8B0B}" dt="2026-03-17T16:28:55.269" v="4737" actId="21"/>
          <ac:picMkLst>
            <pc:docMk/>
            <pc:sldMk cId="1400183293" sldId="264"/>
            <ac:picMk id="47" creationId="{AE84149E-118F-489F-1FE3-A173E7B6063A}"/>
          </ac:picMkLst>
        </pc:picChg>
        <pc:picChg chg="add del mod">
          <ac:chgData name="Tally Wright" userId="cd8d1061-40cc-47ba-a363-e375cc319078" providerId="ADAL" clId="{2421EDC1-7A53-4F18-A216-A3289A8B8B0B}" dt="2026-03-17T16:28:55.269" v="4737" actId="21"/>
          <ac:picMkLst>
            <pc:docMk/>
            <pc:sldMk cId="1400183293" sldId="264"/>
            <ac:picMk id="49" creationId="{C3E3A828-5969-3D1B-33EE-F5165E535ED6}"/>
          </ac:picMkLst>
        </pc:picChg>
        <pc:picChg chg="add del mod">
          <ac:chgData name="Tally Wright" userId="cd8d1061-40cc-47ba-a363-e375cc319078" providerId="ADAL" clId="{2421EDC1-7A53-4F18-A216-A3289A8B8B0B}" dt="2026-03-17T16:28:55.269" v="4737" actId="21"/>
          <ac:picMkLst>
            <pc:docMk/>
            <pc:sldMk cId="1400183293" sldId="264"/>
            <ac:picMk id="51" creationId="{4C5BB3C4-4A3E-2EC4-5253-0301EE3F2A30}"/>
          </ac:picMkLst>
        </pc:picChg>
        <pc:picChg chg="add mod">
          <ac:chgData name="Tally Wright" userId="cd8d1061-40cc-47ba-a363-e375cc319078" providerId="ADAL" clId="{2421EDC1-7A53-4F18-A216-A3289A8B8B0B}" dt="2026-03-17T16:27:22.308" v="4733" actId="931"/>
          <ac:picMkLst>
            <pc:docMk/>
            <pc:sldMk cId="1400183293" sldId="264"/>
            <ac:picMk id="53" creationId="{74110E49-CBC7-FBBB-28D8-E7031FE7B414}"/>
          </ac:picMkLst>
        </pc:picChg>
        <pc:picChg chg="add del mod">
          <ac:chgData name="Tally Wright" userId="cd8d1061-40cc-47ba-a363-e375cc319078" providerId="ADAL" clId="{2421EDC1-7A53-4F18-A216-A3289A8B8B0B}" dt="2026-03-17T16:28:55.269" v="4737" actId="21"/>
          <ac:picMkLst>
            <pc:docMk/>
            <pc:sldMk cId="1400183293" sldId="264"/>
            <ac:picMk id="55" creationId="{6BF24C37-A7C6-BEED-ADC8-9A536AF4BECE}"/>
          </ac:picMkLst>
        </pc:picChg>
      </pc:sldChg>
      <pc:sldChg chg="addSp delSp modSp new del mod">
        <pc:chgData name="Tally Wright" userId="cd8d1061-40cc-47ba-a363-e375cc319078" providerId="ADAL" clId="{2421EDC1-7A53-4F18-A216-A3289A8B8B0B}" dt="2026-03-17T10:59:28.910" v="4352" actId="2696"/>
        <pc:sldMkLst>
          <pc:docMk/>
          <pc:sldMk cId="2624586067" sldId="264"/>
        </pc:sldMkLst>
        <pc:spChg chg="del">
          <ac:chgData name="Tally Wright" userId="cd8d1061-40cc-47ba-a363-e375cc319078" providerId="ADAL" clId="{2421EDC1-7A53-4F18-A216-A3289A8B8B0B}" dt="2026-03-17T10:49:19.143" v="4272" actId="478"/>
          <ac:spMkLst>
            <pc:docMk/>
            <pc:sldMk cId="2624586067" sldId="264"/>
            <ac:spMk id="2" creationId="{ECFA0D07-A6D5-8951-C2F0-3E5813C825FE}"/>
          </ac:spMkLst>
        </pc:spChg>
        <pc:spChg chg="del">
          <ac:chgData name="Tally Wright" userId="cd8d1061-40cc-47ba-a363-e375cc319078" providerId="ADAL" clId="{2421EDC1-7A53-4F18-A216-A3289A8B8B0B}" dt="2026-03-17T10:49:20.282" v="4273" actId="478"/>
          <ac:spMkLst>
            <pc:docMk/>
            <pc:sldMk cId="2624586067" sldId="264"/>
            <ac:spMk id="3" creationId="{02EBC02E-45DC-741B-6B82-242777A6F81B}"/>
          </ac:spMkLst>
        </pc:spChg>
        <pc:picChg chg="add mod">
          <ac:chgData name="Tally Wright" userId="cd8d1061-40cc-47ba-a363-e375cc319078" providerId="ADAL" clId="{2421EDC1-7A53-4F18-A216-A3289A8B8B0B}" dt="2026-03-17T10:49:32.961" v="4283" actId="14100"/>
          <ac:picMkLst>
            <pc:docMk/>
            <pc:sldMk cId="2624586067" sldId="264"/>
            <ac:picMk id="5" creationId="{F11C4E0D-73CB-0BAF-2CE8-05C8DAA383C0}"/>
          </ac:picMkLst>
        </pc:picChg>
        <pc:picChg chg="add mod">
          <ac:chgData name="Tally Wright" userId="cd8d1061-40cc-47ba-a363-e375cc319078" providerId="ADAL" clId="{2421EDC1-7A53-4F18-A216-A3289A8B8B0B}" dt="2026-03-17T10:49:32.961" v="4283" actId="14100"/>
          <ac:picMkLst>
            <pc:docMk/>
            <pc:sldMk cId="2624586067" sldId="264"/>
            <ac:picMk id="7" creationId="{9323360C-2730-E5D5-9830-2F607184F705}"/>
          </ac:picMkLst>
        </pc:picChg>
        <pc:picChg chg="add mod">
          <ac:chgData name="Tally Wright" userId="cd8d1061-40cc-47ba-a363-e375cc319078" providerId="ADAL" clId="{2421EDC1-7A53-4F18-A216-A3289A8B8B0B}" dt="2026-03-17T10:49:32.961" v="4283" actId="14100"/>
          <ac:picMkLst>
            <pc:docMk/>
            <pc:sldMk cId="2624586067" sldId="264"/>
            <ac:picMk id="9" creationId="{4DAACA28-96E1-5FC8-B0C0-7ADEB5F0FC5D}"/>
          </ac:picMkLst>
        </pc:picChg>
        <pc:picChg chg="add mod">
          <ac:chgData name="Tally Wright" userId="cd8d1061-40cc-47ba-a363-e375cc319078" providerId="ADAL" clId="{2421EDC1-7A53-4F18-A216-A3289A8B8B0B}" dt="2026-03-17T10:49:32.961" v="4283" actId="14100"/>
          <ac:picMkLst>
            <pc:docMk/>
            <pc:sldMk cId="2624586067" sldId="264"/>
            <ac:picMk id="11" creationId="{F63EA459-E0C9-6E99-32F5-71A64075C9F5}"/>
          </ac:picMkLst>
        </pc:picChg>
        <pc:picChg chg="add mod">
          <ac:chgData name="Tally Wright" userId="cd8d1061-40cc-47ba-a363-e375cc319078" providerId="ADAL" clId="{2421EDC1-7A53-4F18-A216-A3289A8B8B0B}" dt="2026-03-17T10:49:32.961" v="4283" actId="14100"/>
          <ac:picMkLst>
            <pc:docMk/>
            <pc:sldMk cId="2624586067" sldId="264"/>
            <ac:picMk id="13" creationId="{BFC2326E-3A5D-956E-3AE4-047F3B69B8B6}"/>
          </ac:picMkLst>
        </pc:picChg>
        <pc:picChg chg="add mod">
          <ac:chgData name="Tally Wright" userId="cd8d1061-40cc-47ba-a363-e375cc319078" providerId="ADAL" clId="{2421EDC1-7A53-4F18-A216-A3289A8B8B0B}" dt="2026-03-17T10:49:32.961" v="4283" actId="14100"/>
          <ac:picMkLst>
            <pc:docMk/>
            <pc:sldMk cId="2624586067" sldId="264"/>
            <ac:picMk id="15" creationId="{99BBFF24-A1FD-591C-3EF2-D39EC0EBEA7B}"/>
          </ac:picMkLst>
        </pc:picChg>
        <pc:picChg chg="add del mod">
          <ac:chgData name="Tally Wright" userId="cd8d1061-40cc-47ba-a363-e375cc319078" providerId="ADAL" clId="{2421EDC1-7A53-4F18-A216-A3289A8B8B0B}" dt="2026-03-17T10:50:17.005" v="4289" actId="478"/>
          <ac:picMkLst>
            <pc:docMk/>
            <pc:sldMk cId="2624586067" sldId="264"/>
            <ac:picMk id="17" creationId="{44A5FE35-18C5-90FB-B3BE-A88C006E9D39}"/>
          </ac:picMkLst>
        </pc:picChg>
        <pc:picChg chg="add del mod">
          <ac:chgData name="Tally Wright" userId="cd8d1061-40cc-47ba-a363-e375cc319078" providerId="ADAL" clId="{2421EDC1-7A53-4F18-A216-A3289A8B8B0B}" dt="2026-03-17T10:50:17.592" v="4290" actId="478"/>
          <ac:picMkLst>
            <pc:docMk/>
            <pc:sldMk cId="2624586067" sldId="264"/>
            <ac:picMk id="19" creationId="{A4FF9ACA-8920-7FC6-A39C-2E133BE4F5DE}"/>
          </ac:picMkLst>
        </pc:picChg>
      </pc:sldChg>
      <pc:sldChg chg="addSp delSp modSp new del mod">
        <pc:chgData name="Tally Wright" userId="cd8d1061-40cc-47ba-a363-e375cc319078" providerId="ADAL" clId="{2421EDC1-7A53-4F18-A216-A3289A8B8B0B}" dt="2026-03-17T10:45:30.309" v="4221" actId="2696"/>
        <pc:sldMkLst>
          <pc:docMk/>
          <pc:sldMk cId="3692722640" sldId="264"/>
        </pc:sldMkLst>
        <pc:spChg chg="del">
          <ac:chgData name="Tally Wright" userId="cd8d1061-40cc-47ba-a363-e375cc319078" providerId="ADAL" clId="{2421EDC1-7A53-4F18-A216-A3289A8B8B0B}" dt="2026-03-17T10:40:39.622" v="4200" actId="478"/>
          <ac:spMkLst>
            <pc:docMk/>
            <pc:sldMk cId="3692722640" sldId="264"/>
            <ac:spMk id="2" creationId="{211277EE-F100-7426-85A1-35599422B5DC}"/>
          </ac:spMkLst>
        </pc:spChg>
        <pc:spChg chg="del">
          <ac:chgData name="Tally Wright" userId="cd8d1061-40cc-47ba-a363-e375cc319078" providerId="ADAL" clId="{2421EDC1-7A53-4F18-A216-A3289A8B8B0B}" dt="2026-03-17T10:40:37.295" v="4199"/>
          <ac:spMkLst>
            <pc:docMk/>
            <pc:sldMk cId="3692722640" sldId="264"/>
            <ac:spMk id="3" creationId="{0EE13E93-E4AC-9365-C28F-92D9BF39FA6D}"/>
          </ac:spMkLst>
        </pc:spChg>
        <pc:spChg chg="add mod">
          <ac:chgData name="Tally Wright" userId="cd8d1061-40cc-47ba-a363-e375cc319078" providerId="ADAL" clId="{2421EDC1-7A53-4F18-A216-A3289A8B8B0B}" dt="2026-03-17T10:40:59.234" v="4203" actId="21"/>
          <ac:spMkLst>
            <pc:docMk/>
            <pc:sldMk cId="3692722640" sldId="264"/>
            <ac:spMk id="21" creationId="{A8A72FFF-1B71-71A6-3D59-9BD39523F539}"/>
          </ac:spMkLst>
        </pc:spChg>
        <pc:picChg chg="add del mod ord">
          <ac:chgData name="Tally Wright" userId="cd8d1061-40cc-47ba-a363-e375cc319078" providerId="ADAL" clId="{2421EDC1-7A53-4F18-A216-A3289A8B8B0B}" dt="2026-03-17T10:40:59.234" v="4203" actId="21"/>
          <ac:picMkLst>
            <pc:docMk/>
            <pc:sldMk cId="3692722640" sldId="264"/>
            <ac:picMk id="5" creationId="{B59018E1-A758-0F4A-F8EE-779FB53331D3}"/>
          </ac:picMkLst>
        </pc:picChg>
        <pc:picChg chg="add del mod">
          <ac:chgData name="Tally Wright" userId="cd8d1061-40cc-47ba-a363-e375cc319078" providerId="ADAL" clId="{2421EDC1-7A53-4F18-A216-A3289A8B8B0B}" dt="2026-03-17T10:40:59.234" v="4203" actId="21"/>
          <ac:picMkLst>
            <pc:docMk/>
            <pc:sldMk cId="3692722640" sldId="264"/>
            <ac:picMk id="7" creationId="{1E7BC7BD-D173-0F55-DDFB-225A39462F6E}"/>
          </ac:picMkLst>
        </pc:picChg>
        <pc:picChg chg="add del mod">
          <ac:chgData name="Tally Wright" userId="cd8d1061-40cc-47ba-a363-e375cc319078" providerId="ADAL" clId="{2421EDC1-7A53-4F18-A216-A3289A8B8B0B}" dt="2026-03-17T10:40:59.234" v="4203" actId="21"/>
          <ac:picMkLst>
            <pc:docMk/>
            <pc:sldMk cId="3692722640" sldId="264"/>
            <ac:picMk id="9" creationId="{CC7FA104-A238-13B7-7F33-6026FE9EA422}"/>
          </ac:picMkLst>
        </pc:picChg>
        <pc:picChg chg="add del mod">
          <ac:chgData name="Tally Wright" userId="cd8d1061-40cc-47ba-a363-e375cc319078" providerId="ADAL" clId="{2421EDC1-7A53-4F18-A216-A3289A8B8B0B}" dt="2026-03-17T10:40:59.234" v="4203" actId="21"/>
          <ac:picMkLst>
            <pc:docMk/>
            <pc:sldMk cId="3692722640" sldId="264"/>
            <ac:picMk id="11" creationId="{4F2379E4-7CC1-6259-295E-2213C287BEE8}"/>
          </ac:picMkLst>
        </pc:picChg>
        <pc:picChg chg="add del mod">
          <ac:chgData name="Tally Wright" userId="cd8d1061-40cc-47ba-a363-e375cc319078" providerId="ADAL" clId="{2421EDC1-7A53-4F18-A216-A3289A8B8B0B}" dt="2026-03-17T10:40:59.234" v="4203" actId="21"/>
          <ac:picMkLst>
            <pc:docMk/>
            <pc:sldMk cId="3692722640" sldId="264"/>
            <ac:picMk id="13" creationId="{AB4A37EF-C822-12E9-B982-4BA5E57A204E}"/>
          </ac:picMkLst>
        </pc:picChg>
        <pc:picChg chg="add del mod">
          <ac:chgData name="Tally Wright" userId="cd8d1061-40cc-47ba-a363-e375cc319078" providerId="ADAL" clId="{2421EDC1-7A53-4F18-A216-A3289A8B8B0B}" dt="2026-03-17T10:40:59.234" v="4203" actId="21"/>
          <ac:picMkLst>
            <pc:docMk/>
            <pc:sldMk cId="3692722640" sldId="264"/>
            <ac:picMk id="15" creationId="{2ED300E4-F103-EDBB-B50C-840A727A0EC2}"/>
          </ac:picMkLst>
        </pc:picChg>
        <pc:picChg chg="add del mod">
          <ac:chgData name="Tally Wright" userId="cd8d1061-40cc-47ba-a363-e375cc319078" providerId="ADAL" clId="{2421EDC1-7A53-4F18-A216-A3289A8B8B0B}" dt="2026-03-17T10:40:59.234" v="4203" actId="21"/>
          <ac:picMkLst>
            <pc:docMk/>
            <pc:sldMk cId="3692722640" sldId="264"/>
            <ac:picMk id="17" creationId="{C6CC02EB-D57E-53C6-00A2-730B0DEB20E1}"/>
          </ac:picMkLst>
        </pc:picChg>
        <pc:picChg chg="add del mod">
          <ac:chgData name="Tally Wright" userId="cd8d1061-40cc-47ba-a363-e375cc319078" providerId="ADAL" clId="{2421EDC1-7A53-4F18-A216-A3289A8B8B0B}" dt="2026-03-17T10:40:59.234" v="4203" actId="21"/>
          <ac:picMkLst>
            <pc:docMk/>
            <pc:sldMk cId="3692722640" sldId="264"/>
            <ac:picMk id="19" creationId="{8CFD2C64-5968-33BB-1722-FDB8A7A1116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9725D-F579-4232-8FAB-81C2C085C973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D264E-ABD3-4394-AF7D-66132A1B9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72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D264E-ABD3-4394-AF7D-66132A1B933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028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D264E-ABD3-4394-AF7D-66132A1B933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932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D264E-ABD3-4394-AF7D-66132A1B933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040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FE49-07DF-8F69-CC48-69F32F0E31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69E6D8-BC9E-5175-236F-167996861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F3304-293C-A56A-61D3-BABE7CC47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520A-DF5B-41F7-9F41-9B0C699395B5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8CDCD-98C1-D198-6EA8-EA0314BBC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0B492-B4EB-AE33-C642-5CC7C762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941A-6C87-4E7E-84F9-7378C0A0C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412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8A2F4-24D4-B3ED-D822-F198D95B5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3ED583-2CC6-B88E-DD3A-377BF99A5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30644-C26A-5511-89C0-D7045D652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520A-DF5B-41F7-9F41-9B0C699395B5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C3060-A9CF-C58E-140C-003E6CC9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11FBC-A186-5E97-8FD6-C58B01CC6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941A-6C87-4E7E-84F9-7378C0A0C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53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8B4651-3777-70A5-3A9D-A614F884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2F1763-4F35-B8F9-7B7D-194D007B57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6C825-26DB-F6ED-9CEA-85CFBD774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520A-DF5B-41F7-9F41-9B0C699395B5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8D98B-775E-BE57-CA04-752F89BA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85B7C-2C30-98F9-9C58-396C0173A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941A-6C87-4E7E-84F9-7378C0A0C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002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E9094-2C87-1690-7A9D-DA87AD62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64106-E5C1-77D8-B5EF-53BF9EA98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92AD1-378A-AAD7-9FE9-21C39E44A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520A-DF5B-41F7-9F41-9B0C699395B5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F6090-60B1-50C3-2837-AE9173E8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0E023-931E-3A91-90C5-FF9C51BE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941A-6C87-4E7E-84F9-7378C0A0C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209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C288C-C8F1-8D4B-FE8F-B071B9956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19E17-A208-199F-FB0A-DF6CCBF1E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DCFD0-FF18-9740-3CBE-27FD0B5E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520A-DF5B-41F7-9F41-9B0C699395B5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5316E-65C1-B48F-E7E8-81920E2F3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93C2F-C376-2D1D-FD85-32D95BD55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941A-6C87-4E7E-84F9-7378C0A0C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450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CFFFA-5FAD-EB3B-8F0B-EEDCF0258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1E59C-7B43-D424-D129-C0D036FBFB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52B8A-AF24-56C8-766C-ED5642553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5C4941-909C-18F2-018B-1A026DCA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520A-DF5B-41F7-9F41-9B0C699395B5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644B8-431A-F6D1-C429-E5435DD8D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FC353-24C4-A1D2-6D3A-9116B8BCB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941A-6C87-4E7E-84F9-7378C0A0C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015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D9FAF-258F-857F-1315-101983BB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ABD8E-78B4-2B4F-B7BF-DC2AC28A5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FF6A48-5FB8-7E09-4D18-A7C1EDC22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5844B5-62B1-FCA7-3A3D-C89537C32F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4E9808-103F-7232-EAF9-F2ADA98DB7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F416AD-C011-D8C1-7A45-ED7E38877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520A-DF5B-41F7-9F41-9B0C699395B5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2A6416-2E9C-C432-FD82-E2C3A59BB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70AB6D-EF6B-5517-1633-3EA552D5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941A-6C87-4E7E-84F9-7378C0A0C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297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C4A0F-FB76-D82D-D88E-DFAC3A3FF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BE051-E19D-45C7-11F5-9BD31303B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520A-DF5B-41F7-9F41-9B0C699395B5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F40DB0-9175-29FB-C799-9CDA5CCA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10EB0-F34F-4676-741F-84CC3706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941A-6C87-4E7E-84F9-7378C0A0C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018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7019BA-9873-BA5E-64B0-BC3AC7A4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520A-DF5B-41F7-9F41-9B0C699395B5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B58C92-EC58-3FB6-3A55-9E12C263B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738F0-5CDF-1A35-BA7F-BD091DF8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941A-6C87-4E7E-84F9-7378C0A0C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729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34796-9BAD-A0F7-2106-EF27384E1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2AD75-AFD8-4EF1-9C30-3928697CD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15F544-3EF9-CEDE-0262-F232E063B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B484B1-E372-D69B-5D26-C1A86BC9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520A-DF5B-41F7-9F41-9B0C699395B5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74423-67E8-7A29-A57B-E6AE8F577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E62FFF-B885-DB57-4E93-B83651BF4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941A-6C87-4E7E-84F9-7378C0A0C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681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E76C3-F444-0CE2-EA9F-4B1E054D0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B3256C-F2B5-F6C9-C636-08F4B201FF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F48E6-EC57-94F2-D82C-D811446DA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4AF54-64AC-FA71-D78C-426FADB1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520A-DF5B-41F7-9F41-9B0C699395B5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17C96-006B-9787-1BB1-8497BF4A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4448BC-F959-1A46-2FC1-3CFA12B9A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941A-6C87-4E7E-84F9-7378C0A0C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590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297963-3A15-2F2F-C53D-EA1FF66FB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1176E-CA77-BBE8-45FB-53DF81CE6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A6983-11B9-6EAC-87DD-92E82938D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64520A-DF5B-41F7-9F41-9B0C699395B5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27183-CC9F-3131-389D-A12AD9D73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6AF7B-6C1C-0488-67A8-B99023A16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27941A-6C87-4E7E-84F9-7378C0A0C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Relationship Id="rId14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Relationship Id="rId14" Type="http://schemas.openxmlformats.org/officeDocument/2006/relationships/image" Target="../media/image10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6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Relationship Id="rId14" Type="http://schemas.openxmlformats.org/officeDocument/2006/relationships/image" Target="../media/image1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8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12" Type="http://schemas.openxmlformats.org/officeDocument/2006/relationships/image" Target="../media/image1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11" Type="http://schemas.openxmlformats.org/officeDocument/2006/relationships/image" Target="../media/image126.jpeg"/><Relationship Id="rId5" Type="http://schemas.openxmlformats.org/officeDocument/2006/relationships/image" Target="../media/image120.jpeg"/><Relationship Id="rId15" Type="http://schemas.openxmlformats.org/officeDocument/2006/relationships/image" Target="../media/image130.jpeg"/><Relationship Id="rId10" Type="http://schemas.openxmlformats.org/officeDocument/2006/relationships/image" Target="../media/image125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Relationship Id="rId14" Type="http://schemas.openxmlformats.org/officeDocument/2006/relationships/image" Target="../media/image1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4E85AC-3A68-6060-B72F-9C56ADBDA08D}"/>
              </a:ext>
            </a:extLst>
          </p:cNvPr>
          <p:cNvSpPr txBox="1"/>
          <p:nvPr/>
        </p:nvSpPr>
        <p:spPr>
          <a:xfrm>
            <a:off x="411401" y="6032020"/>
            <a:ext cx="112690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Supplementary Figure 1 – Characteristic distributions for the barley prediction panel. The histograms include the 26 DUS characteristics used for genome-wide association study (GWAS) and genomic prediction. Full characteristic names are shown in Table 1.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D40C71-BB9A-CE55-8BC1-99EA0F2C5BB9}"/>
              </a:ext>
            </a:extLst>
          </p:cNvPr>
          <p:cNvSpPr txBox="1"/>
          <p:nvPr/>
        </p:nvSpPr>
        <p:spPr>
          <a:xfrm>
            <a:off x="75175" y="60473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78EE6B-61FA-725F-82A7-D1B6C65F81D5}"/>
              </a:ext>
            </a:extLst>
          </p:cNvPr>
          <p:cNvSpPr txBox="1"/>
          <p:nvPr/>
        </p:nvSpPr>
        <p:spPr>
          <a:xfrm>
            <a:off x="1473131" y="65179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5B7741-7C45-8FC1-261A-E1E4D36087C6}"/>
              </a:ext>
            </a:extLst>
          </p:cNvPr>
          <p:cNvSpPr txBox="1"/>
          <p:nvPr/>
        </p:nvSpPr>
        <p:spPr>
          <a:xfrm>
            <a:off x="2968971" y="60473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C2522A-EAF3-2266-7BFA-874DDD04CE7B}"/>
              </a:ext>
            </a:extLst>
          </p:cNvPr>
          <p:cNvSpPr txBox="1"/>
          <p:nvPr/>
        </p:nvSpPr>
        <p:spPr>
          <a:xfrm>
            <a:off x="4408971" y="65179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BD84D1-D712-7B24-EC98-96647B780F7D}"/>
              </a:ext>
            </a:extLst>
          </p:cNvPr>
          <p:cNvSpPr txBox="1"/>
          <p:nvPr/>
        </p:nvSpPr>
        <p:spPr>
          <a:xfrm>
            <a:off x="5914661" y="65179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FD22FC-7B5E-9435-EF03-75E507F8CFD8}"/>
              </a:ext>
            </a:extLst>
          </p:cNvPr>
          <p:cNvSpPr txBox="1"/>
          <p:nvPr/>
        </p:nvSpPr>
        <p:spPr>
          <a:xfrm>
            <a:off x="7302884" y="70506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F17EDC-2C59-9DF6-640B-06144D1C1DB2}"/>
              </a:ext>
            </a:extLst>
          </p:cNvPr>
          <p:cNvSpPr txBox="1"/>
          <p:nvPr/>
        </p:nvSpPr>
        <p:spPr>
          <a:xfrm>
            <a:off x="8749212" y="65179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g)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20685C-C96C-47A8-5AC2-BA5B229A04F0}"/>
              </a:ext>
            </a:extLst>
          </p:cNvPr>
          <p:cNvSpPr txBox="1"/>
          <p:nvPr/>
        </p:nvSpPr>
        <p:spPr>
          <a:xfrm>
            <a:off x="10229919" y="75833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AAC1EE-F2DE-C0E5-8D55-0F8BBE6EC13C}"/>
              </a:ext>
            </a:extLst>
          </p:cNvPr>
          <p:cNvSpPr txBox="1"/>
          <p:nvPr/>
        </p:nvSpPr>
        <p:spPr>
          <a:xfrm>
            <a:off x="118276" y="1501018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DD6534-F977-2923-919B-EBE90343EC38}"/>
              </a:ext>
            </a:extLst>
          </p:cNvPr>
          <p:cNvSpPr txBox="1"/>
          <p:nvPr/>
        </p:nvSpPr>
        <p:spPr>
          <a:xfrm>
            <a:off x="1516232" y="1505724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j)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568FFD-72B6-791C-9E21-4E25031BDEAD}"/>
              </a:ext>
            </a:extLst>
          </p:cNvPr>
          <p:cNvSpPr txBox="1"/>
          <p:nvPr/>
        </p:nvSpPr>
        <p:spPr>
          <a:xfrm>
            <a:off x="3012072" y="1501018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k)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22E123-DDB3-0E22-4771-02D44508E2C6}"/>
              </a:ext>
            </a:extLst>
          </p:cNvPr>
          <p:cNvSpPr txBox="1"/>
          <p:nvPr/>
        </p:nvSpPr>
        <p:spPr>
          <a:xfrm>
            <a:off x="4452072" y="1505724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l)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882E1A-0707-A639-D0F9-03A329326A02}"/>
              </a:ext>
            </a:extLst>
          </p:cNvPr>
          <p:cNvSpPr txBox="1"/>
          <p:nvPr/>
        </p:nvSpPr>
        <p:spPr>
          <a:xfrm>
            <a:off x="5834328" y="1515212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94D6F9-8229-A737-40A4-B12E13D1EB38}"/>
              </a:ext>
            </a:extLst>
          </p:cNvPr>
          <p:cNvSpPr txBox="1"/>
          <p:nvPr/>
        </p:nvSpPr>
        <p:spPr>
          <a:xfrm>
            <a:off x="7485908" y="1516378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9BF7E4-162E-AFAB-D217-2D5B9609ED51}"/>
              </a:ext>
            </a:extLst>
          </p:cNvPr>
          <p:cNvSpPr txBox="1"/>
          <p:nvPr/>
        </p:nvSpPr>
        <p:spPr>
          <a:xfrm>
            <a:off x="8964042" y="1523589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o)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5D1E95-C037-34E9-ED96-4AFE14F87625}"/>
              </a:ext>
            </a:extLst>
          </p:cNvPr>
          <p:cNvSpPr txBox="1"/>
          <p:nvPr/>
        </p:nvSpPr>
        <p:spPr>
          <a:xfrm>
            <a:off x="10310743" y="1516378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FF0060-44CA-D272-BE20-FD6D8F123FFE}"/>
              </a:ext>
            </a:extLst>
          </p:cNvPr>
          <p:cNvSpPr txBox="1"/>
          <p:nvPr/>
        </p:nvSpPr>
        <p:spPr>
          <a:xfrm>
            <a:off x="146061" y="2960197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q)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998186-D576-34E0-1BAC-E369E5FB264A}"/>
              </a:ext>
            </a:extLst>
          </p:cNvPr>
          <p:cNvSpPr txBox="1"/>
          <p:nvPr/>
        </p:nvSpPr>
        <p:spPr>
          <a:xfrm>
            <a:off x="1544017" y="2964903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3A411C9-985C-87D9-9753-CC2EB0167AC4}"/>
              </a:ext>
            </a:extLst>
          </p:cNvPr>
          <p:cNvSpPr txBox="1"/>
          <p:nvPr/>
        </p:nvSpPr>
        <p:spPr>
          <a:xfrm>
            <a:off x="3009472" y="2954109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379B38-8745-93C4-DD07-08A20D81E6D2}"/>
              </a:ext>
            </a:extLst>
          </p:cNvPr>
          <p:cNvSpPr txBox="1"/>
          <p:nvPr/>
        </p:nvSpPr>
        <p:spPr>
          <a:xfrm>
            <a:off x="4450211" y="2964903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DAA20C-942A-0576-D74A-2F533C533D93}"/>
              </a:ext>
            </a:extLst>
          </p:cNvPr>
          <p:cNvSpPr txBox="1"/>
          <p:nvPr/>
        </p:nvSpPr>
        <p:spPr>
          <a:xfrm>
            <a:off x="5985547" y="2964903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u)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32BE80-5182-3A22-175A-9FFB32E5C573}"/>
              </a:ext>
            </a:extLst>
          </p:cNvPr>
          <p:cNvSpPr txBox="1"/>
          <p:nvPr/>
        </p:nvSpPr>
        <p:spPr>
          <a:xfrm>
            <a:off x="7461667" y="2959650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v)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24086D1-6BB7-BEB9-420A-BA091453286D}"/>
              </a:ext>
            </a:extLst>
          </p:cNvPr>
          <p:cNvSpPr txBox="1"/>
          <p:nvPr/>
        </p:nvSpPr>
        <p:spPr>
          <a:xfrm>
            <a:off x="8957884" y="2971298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92CACB-C59B-5721-8C9B-1EF16169F84A}"/>
              </a:ext>
            </a:extLst>
          </p:cNvPr>
          <p:cNvSpPr txBox="1"/>
          <p:nvPr/>
        </p:nvSpPr>
        <p:spPr>
          <a:xfrm>
            <a:off x="10403508" y="2994098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x)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9E1876-2ADC-7809-2F5C-31BD30C830F3}"/>
              </a:ext>
            </a:extLst>
          </p:cNvPr>
          <p:cNvSpPr txBox="1"/>
          <p:nvPr/>
        </p:nvSpPr>
        <p:spPr>
          <a:xfrm>
            <a:off x="181777" y="4425394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y)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4B075C2-A9C6-73A1-D0E2-7FF7124755BC}"/>
              </a:ext>
            </a:extLst>
          </p:cNvPr>
          <p:cNvSpPr txBox="1"/>
          <p:nvPr/>
        </p:nvSpPr>
        <p:spPr>
          <a:xfrm>
            <a:off x="1579733" y="4430100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z)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5AC9B610-8240-5654-7BA3-46EF67BB5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89" y="4580904"/>
            <a:ext cx="1440000" cy="144000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D6BF05BC-BD47-AA08-D623-A80D592FE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7" y="4547644"/>
            <a:ext cx="1440000" cy="144000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7F68D463-3207-70ED-5AD0-A177B0909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768" y="3111762"/>
            <a:ext cx="1440000" cy="1440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BA2B7927-EEBB-2D2A-9DFA-A04694E61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394" y="3128964"/>
            <a:ext cx="1440000" cy="144000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30871D42-DBEF-4C55-9B43-8635C0DF3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042" y="3111762"/>
            <a:ext cx="1440000" cy="1440000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48DDFCDD-8D1D-5132-5792-CA114BC4F6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35" y="3128964"/>
            <a:ext cx="1440000" cy="144000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0F4C50DC-0F1F-8811-6FA9-CCF0E8E31B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547" y="3146166"/>
            <a:ext cx="1440000" cy="144000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45DA7928-9AF1-61BC-1C30-932182FA42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46" y="3151105"/>
            <a:ext cx="1440000" cy="144000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147BA891-D2A9-0CDE-6362-2D7E2111FB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332" y="3140311"/>
            <a:ext cx="1440000" cy="144000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78541A01-9C10-E711-C36D-13C0AB836D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0" y="3107644"/>
            <a:ext cx="1440000" cy="144000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FCBE0050-6926-1EDA-4458-00A06D8C8B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565" y="1648209"/>
            <a:ext cx="1440000" cy="144000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23ED2FF9-5BC7-1659-1B08-3DF607E189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567" y="1683969"/>
            <a:ext cx="1440000" cy="144000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56F070DC-B78B-C7C9-654E-BF50CC0EC3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849" y="1685901"/>
            <a:ext cx="1440000" cy="1440000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B31167B0-DBED-531F-1504-4123431928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75" y="1677255"/>
            <a:ext cx="1440000" cy="1440000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DD657DD7-A9F2-D307-0C4E-3A1CBB7F3D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49" y="1683969"/>
            <a:ext cx="1440000" cy="1440000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A6D8975E-3BAA-259C-7010-8CFB787AEF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58" y="1677255"/>
            <a:ext cx="1440000" cy="1440000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2F2710B6-6606-90D3-B743-40EDADC0C3D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72" y="1677255"/>
            <a:ext cx="1440000" cy="1440000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4FCC1102-2D62-BD2A-9E08-FCD434E5324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92" y="1662296"/>
            <a:ext cx="1440000" cy="144000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61C0064D-4DF2-16A4-EA56-1ACADDE454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713" y="79628"/>
            <a:ext cx="1440000" cy="144000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FBA5DF05-8E47-7EDD-6DC9-0B6838F8153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090" y="90962"/>
            <a:ext cx="1440000" cy="1440000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B1849749-7D95-8849-8015-B8221F0D803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766" y="84564"/>
            <a:ext cx="1440000" cy="1440000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4F190F0A-CD57-B719-5EB5-7CA1988FCBB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77" y="84564"/>
            <a:ext cx="1440000" cy="1440000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00145C63-C290-6DB4-D9D1-2A50EA75D52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01" y="99207"/>
            <a:ext cx="1440000" cy="1440000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7CAE0AA6-EC0B-0625-2B97-64539F5C862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58" y="108160"/>
            <a:ext cx="1440000" cy="1440000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496FE4C6-DB9C-CBD0-DCF4-1D99E1661F4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97" y="99207"/>
            <a:ext cx="1440000" cy="1440000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65FE90FA-8243-E648-9E54-22D6B11DEE7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08" y="10816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30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91">
            <a:extLst>
              <a:ext uri="{FF2B5EF4-FFF2-40B4-BE49-F238E27FC236}">
                <a16:creationId xmlns:a16="http://schemas.microsoft.com/office/drawing/2014/main" id="{FECDA372-004E-803F-4DEF-5EBEC318216B}"/>
              </a:ext>
            </a:extLst>
          </p:cNvPr>
          <p:cNvSpPr txBox="1"/>
          <p:nvPr/>
        </p:nvSpPr>
        <p:spPr>
          <a:xfrm>
            <a:off x="126374" y="5686685"/>
            <a:ext cx="112690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Supplementary Figure 2 – Genome-wide association study (GWAS) results for the DUS characteristics numbered 1 to 19. For each characteristic, the left-hand plot shows the Manhattan plot with markers ordered on physical position and the Bonferroni genome-wide significance threshold is shown by a dashed horizontal line. The right-hand plot for each characteristic shows the quantile-quantile (QQ) plot. Full DUS characteristic names are shown in Table 1.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E0528AF-6DE5-D8AA-4A35-F94B5CA7EAA4}"/>
              </a:ext>
            </a:extLst>
          </p:cNvPr>
          <p:cNvSpPr txBox="1"/>
          <p:nvPr/>
        </p:nvSpPr>
        <p:spPr>
          <a:xfrm>
            <a:off x="21057" y="71531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8AD5896-04A0-11BB-DD6B-A8EABBBDF5D7}"/>
              </a:ext>
            </a:extLst>
          </p:cNvPr>
          <p:cNvSpPr txBox="1"/>
          <p:nvPr/>
        </p:nvSpPr>
        <p:spPr>
          <a:xfrm>
            <a:off x="4108122" y="71531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FCF9F65-797E-C4F0-EA20-4427F4EC4F59}"/>
              </a:ext>
            </a:extLst>
          </p:cNvPr>
          <p:cNvSpPr txBox="1"/>
          <p:nvPr/>
        </p:nvSpPr>
        <p:spPr>
          <a:xfrm>
            <a:off x="8150382" y="71531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c)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A63B943-2811-61EA-A639-D2D64D43B574}"/>
              </a:ext>
            </a:extLst>
          </p:cNvPr>
          <p:cNvSpPr txBox="1"/>
          <p:nvPr/>
        </p:nvSpPr>
        <p:spPr>
          <a:xfrm>
            <a:off x="21057" y="1846231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49DEE27-801B-CC4D-F362-FE2616EC04E8}"/>
              </a:ext>
            </a:extLst>
          </p:cNvPr>
          <p:cNvSpPr txBox="1"/>
          <p:nvPr/>
        </p:nvSpPr>
        <p:spPr>
          <a:xfrm>
            <a:off x="4114976" y="1862921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CA1083F-B46B-D587-24C0-E69AE80CF3AD}"/>
              </a:ext>
            </a:extLst>
          </p:cNvPr>
          <p:cNvSpPr txBox="1"/>
          <p:nvPr/>
        </p:nvSpPr>
        <p:spPr>
          <a:xfrm>
            <a:off x="4108009" y="3694313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h)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4B1A781-5E1C-DBE3-48AF-DF0F18D3E119}"/>
              </a:ext>
            </a:extLst>
          </p:cNvPr>
          <p:cNvSpPr txBox="1"/>
          <p:nvPr/>
        </p:nvSpPr>
        <p:spPr>
          <a:xfrm>
            <a:off x="8146841" y="3683008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i)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DBCEE9DD-B15C-D096-FA01-144871FDE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823" y="3776948"/>
            <a:ext cx="1620000" cy="16200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FD9343D-369D-A8F0-E87D-5518D8E53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826" y="3768455"/>
            <a:ext cx="1620000" cy="1620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F3060EA-295B-F71A-32CC-BD7C13119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432" y="3730303"/>
            <a:ext cx="1620000" cy="1620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98EE8F3-013E-F6B7-3A56-93B07FD55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823" y="2045120"/>
            <a:ext cx="1620000" cy="16200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CE4F862E-5535-0B9E-7321-C0EDCFB871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48" y="2045120"/>
            <a:ext cx="1620000" cy="162000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4D43405D-6134-AB7B-8444-B8B20058A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03" y="2046826"/>
            <a:ext cx="1620000" cy="162000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83C8EF1D-4C9D-FDF7-09E2-5D171E778A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77" y="338349"/>
            <a:ext cx="1620000" cy="162000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ADB3F446-4D1D-9C5C-C9B0-79F05DD74B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05" y="357628"/>
            <a:ext cx="1620000" cy="162000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4C2D505-5B47-8642-ACF1-7D44DE3461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537" y="3768455"/>
            <a:ext cx="2160286" cy="1620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0061B056-3FC7-2105-8EFF-D5A09AC516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688" y="3768455"/>
            <a:ext cx="2160286" cy="162000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7FF82006-88E2-ABDC-6A73-937984B92C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442" y="2046826"/>
            <a:ext cx="2160286" cy="162000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BF728602-D54C-FE25-2E9A-0F4C99A229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70" y="3730303"/>
            <a:ext cx="2160286" cy="162000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31701BD0-EE25-B3C1-97D0-3ACD87C5C0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427" y="2097308"/>
            <a:ext cx="2160286" cy="162000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553E5F16-EEBE-A09E-D044-9CD21E5CFD9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3" y="2054949"/>
            <a:ext cx="2160286" cy="162000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66D9B708-4B46-A845-FF2A-AF23B13DBA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16" y="373973"/>
            <a:ext cx="2160286" cy="162000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C25C0CEF-8D36-4AC0-3F9B-4FC3C66DF1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0" y="367127"/>
            <a:ext cx="2160286" cy="162000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D6803615-A028-4246-CAFE-C7017AD05B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823" y="367127"/>
            <a:ext cx="1620000" cy="162000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C11B8FC0-04FB-98EE-5243-4D98875C9D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03" y="357628"/>
            <a:ext cx="2160286" cy="16200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BBEE2840-F65A-0660-5DEE-DDAD6041E700}"/>
              </a:ext>
            </a:extLst>
          </p:cNvPr>
          <p:cNvSpPr txBox="1"/>
          <p:nvPr/>
        </p:nvSpPr>
        <p:spPr>
          <a:xfrm>
            <a:off x="8158348" y="1846231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f)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233951D-AE45-A6A4-0FCC-4A3EA9911772}"/>
              </a:ext>
            </a:extLst>
          </p:cNvPr>
          <p:cNvSpPr txBox="1"/>
          <p:nvPr/>
        </p:nvSpPr>
        <p:spPr>
          <a:xfrm>
            <a:off x="69177" y="3683008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g)</a:t>
            </a:r>
          </a:p>
        </p:txBody>
      </p:sp>
    </p:spTree>
    <p:extLst>
      <p:ext uri="{BB962C8B-B14F-4D97-AF65-F5344CB8AC3E}">
        <p14:creationId xmlns:p14="http://schemas.microsoft.com/office/powerpoint/2010/main" val="1300558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486BA964-2164-E5DD-B6D8-F8C6587F9E94}"/>
              </a:ext>
            </a:extLst>
          </p:cNvPr>
          <p:cNvSpPr txBox="1"/>
          <p:nvPr/>
        </p:nvSpPr>
        <p:spPr>
          <a:xfrm>
            <a:off x="200607" y="5782468"/>
            <a:ext cx="112690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Supplementary Figure 3 – Genome-wide association study (GWAS) results for the DUS characteristics numbered 20 to 41. For each characteristic, the left-hand plot shows the Manhattan plot with markers ordered on physical position and the Bonferroni genome-wide significance threshold is shown by a dashed horizontal line. The right-hand plot for each characteristic shows the quantile-quantile (QQ) plot. Full characteristic names are shown in Table 1. 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9120088-F516-7C08-08E1-2386E858AD3F}"/>
              </a:ext>
            </a:extLst>
          </p:cNvPr>
          <p:cNvSpPr txBox="1"/>
          <p:nvPr/>
        </p:nvSpPr>
        <p:spPr>
          <a:xfrm>
            <a:off x="162486" y="100473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F77D646-9575-B5A7-A905-98E581072771}"/>
              </a:ext>
            </a:extLst>
          </p:cNvPr>
          <p:cNvSpPr txBox="1"/>
          <p:nvPr/>
        </p:nvSpPr>
        <p:spPr>
          <a:xfrm>
            <a:off x="4277830" y="100473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F5B7997-47CD-EEB7-1883-BF3024BCF15B}"/>
              </a:ext>
            </a:extLst>
          </p:cNvPr>
          <p:cNvSpPr txBox="1"/>
          <p:nvPr/>
        </p:nvSpPr>
        <p:spPr>
          <a:xfrm>
            <a:off x="8202831" y="100473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0C10893-4B8E-E858-7E35-5340F9D5B88D}"/>
              </a:ext>
            </a:extLst>
          </p:cNvPr>
          <p:cNvSpPr txBox="1"/>
          <p:nvPr/>
        </p:nvSpPr>
        <p:spPr>
          <a:xfrm>
            <a:off x="162486" y="1936803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6097C9A-26DD-F8D2-B525-033D84E7CAC0}"/>
              </a:ext>
            </a:extLst>
          </p:cNvPr>
          <p:cNvSpPr txBox="1"/>
          <p:nvPr/>
        </p:nvSpPr>
        <p:spPr>
          <a:xfrm>
            <a:off x="4186796" y="1960802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8E84BD-8F15-6A20-D06F-22AEAAA9DED4}"/>
              </a:ext>
            </a:extLst>
          </p:cNvPr>
          <p:cNvSpPr txBox="1"/>
          <p:nvPr/>
        </p:nvSpPr>
        <p:spPr>
          <a:xfrm>
            <a:off x="8210519" y="1960802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8FF75AE-77A0-C0D8-2720-6BB1F79C3402}"/>
              </a:ext>
            </a:extLst>
          </p:cNvPr>
          <p:cNvSpPr txBox="1"/>
          <p:nvPr/>
        </p:nvSpPr>
        <p:spPr>
          <a:xfrm>
            <a:off x="200605" y="3809930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g)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1AC78BE-80CC-86E7-8AEB-15C233EBEB45}"/>
              </a:ext>
            </a:extLst>
          </p:cNvPr>
          <p:cNvSpPr txBox="1"/>
          <p:nvPr/>
        </p:nvSpPr>
        <p:spPr>
          <a:xfrm>
            <a:off x="4205858" y="3809930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12BF339-920A-636E-CB9E-72859980287F}"/>
              </a:ext>
            </a:extLst>
          </p:cNvPr>
          <p:cNvSpPr txBox="1"/>
          <p:nvPr/>
        </p:nvSpPr>
        <p:spPr>
          <a:xfrm>
            <a:off x="8211107" y="3791450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07076FD-F545-60D4-C572-38F924E21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994" y="3948458"/>
            <a:ext cx="2160286" cy="162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10F0ADE-043D-3667-5499-A431A9FD0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305" y="3951820"/>
            <a:ext cx="2160286" cy="1620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B561F73-6CDE-6EB2-95AB-9FE007CB2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80" y="3960727"/>
            <a:ext cx="2160286" cy="1620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C475315-72ED-BB32-FFB1-4E4BDFEBE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714" y="2131274"/>
            <a:ext cx="2160286" cy="1620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6EFAF2A-0CA8-E5F8-8EFB-CAF1D766C9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856" y="2123439"/>
            <a:ext cx="2160286" cy="1620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29101C1-4442-A41B-7427-1A9EB5FCF7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80" y="2050983"/>
            <a:ext cx="2160286" cy="1620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90F8722-AEF4-723E-94D3-68A1A37FF1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994" y="278469"/>
            <a:ext cx="2160286" cy="1620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976B867-C2BA-F08C-0570-7B6DEA04BB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69" y="278469"/>
            <a:ext cx="2160286" cy="1620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7AFFB13-1071-8473-5AB9-1C01E867B6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80" y="232165"/>
            <a:ext cx="2160286" cy="16200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2079AADA-06EB-25B8-3050-E13D6CC3BA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598" y="271329"/>
            <a:ext cx="1620000" cy="16200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2AD68EB-CB6E-2ECD-0E3A-16B7D990B2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598" y="271329"/>
            <a:ext cx="1620000" cy="16200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DDE52A0-39A7-40E8-349A-50A4A3340F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598" y="271329"/>
            <a:ext cx="1620000" cy="162000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F2367B9F-9C2C-29A6-8642-0A685330CB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598" y="271329"/>
            <a:ext cx="1620000" cy="162000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EB442F60-1E9E-9D56-CEB8-AC14B9C3D0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598" y="271329"/>
            <a:ext cx="1620000" cy="162000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C932E5BF-3123-F240-E6C1-608D1C3A09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598" y="271329"/>
            <a:ext cx="1620000" cy="162000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61C51D48-AFE6-73C5-826F-F64D231C12E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598" y="271329"/>
            <a:ext cx="1620000" cy="162000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3C7DCAE0-8525-175C-FB05-67CE00C82E5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598" y="271329"/>
            <a:ext cx="1620000" cy="162000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B3375BA2-E164-2DFC-8770-B3C29B848C1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598" y="271329"/>
            <a:ext cx="1620000" cy="1620000"/>
          </a:xfrm>
          <a:prstGeom prst="rect">
            <a:avLst/>
          </a:prstGeom>
        </p:spPr>
      </p:pic>
      <p:pic>
        <p:nvPicPr>
          <p:cNvPr id="120" name="Content Placeholder 4">
            <a:extLst>
              <a:ext uri="{FF2B5EF4-FFF2-40B4-BE49-F238E27FC236}">
                <a16:creationId xmlns:a16="http://schemas.microsoft.com/office/drawing/2014/main" id="{B59018E1-A758-0F4A-F8EE-779FB5333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657" y="3992459"/>
            <a:ext cx="1620000" cy="1620000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1E7BC7BD-D173-0F55-DDFB-225A39462F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49" y="3960727"/>
            <a:ext cx="1620000" cy="162000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CC7FA104-A238-13B7-7F33-6026FE9EA4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612" y="3979207"/>
            <a:ext cx="1620000" cy="162000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4F2379E4-7CC1-6259-295E-2213C287BE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091" y="2142476"/>
            <a:ext cx="1620000" cy="162000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AB4A37EF-C822-12E9-B982-4BA5E57A20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519" y="2114532"/>
            <a:ext cx="1620000" cy="162000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2ED300E4-F103-EDBB-B50C-840A727A0EC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366" y="2114532"/>
            <a:ext cx="1620000" cy="162000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C6CC02EB-D57E-53C6-00A2-730B0DEB20E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000" y="308466"/>
            <a:ext cx="1620000" cy="162000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8CFD2C64-5968-33BB-1722-FDB8A7A111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455" y="347630"/>
            <a:ext cx="162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76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2CD95C56-9A0F-4A53-1A8F-0EB34B1C3E44}"/>
              </a:ext>
            </a:extLst>
          </p:cNvPr>
          <p:cNvSpPr txBox="1"/>
          <p:nvPr/>
        </p:nvSpPr>
        <p:spPr>
          <a:xfrm>
            <a:off x="200607" y="5782468"/>
            <a:ext cx="112690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Supplementary Figure 4 – Genome-wide association study (GWAS) results for the DUS characteristics numbered 44 to 90. For each characteristic, the left-hand plot shows the Manhattan plot with markers ordered on physical position and the Bonferroni genome-wide significance threshold is shown by a dashed horizontal line. The right-hand plot for each characteristic shows the quantile-quantile (QQ) plot. Full characteristic names are shown in Table 1.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FA495C8-3CC7-EE6A-3D8E-759628353978}"/>
              </a:ext>
            </a:extLst>
          </p:cNvPr>
          <p:cNvSpPr txBox="1"/>
          <p:nvPr/>
        </p:nvSpPr>
        <p:spPr>
          <a:xfrm>
            <a:off x="179106" y="120555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5589EB-A5C0-BB8B-E152-D9BFE118704D}"/>
              </a:ext>
            </a:extLst>
          </p:cNvPr>
          <p:cNvSpPr txBox="1"/>
          <p:nvPr/>
        </p:nvSpPr>
        <p:spPr>
          <a:xfrm>
            <a:off x="4294450" y="120555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2B6082-E7CA-CCBF-9182-A5E6BB70FD21}"/>
              </a:ext>
            </a:extLst>
          </p:cNvPr>
          <p:cNvSpPr txBox="1"/>
          <p:nvPr/>
        </p:nvSpPr>
        <p:spPr>
          <a:xfrm>
            <a:off x="167952" y="2026123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BBD5A4-C81B-1650-9CB4-25A6F895BC85}"/>
              </a:ext>
            </a:extLst>
          </p:cNvPr>
          <p:cNvSpPr txBox="1"/>
          <p:nvPr/>
        </p:nvSpPr>
        <p:spPr>
          <a:xfrm>
            <a:off x="4363070" y="2059078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1ECDE6-AF23-C1EA-BB3D-9081D3340899}"/>
              </a:ext>
            </a:extLst>
          </p:cNvPr>
          <p:cNvSpPr txBox="1"/>
          <p:nvPr/>
        </p:nvSpPr>
        <p:spPr>
          <a:xfrm>
            <a:off x="200607" y="3809925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g)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11E0750-C4F6-1745-FC1B-9594C4E7C012}"/>
              </a:ext>
            </a:extLst>
          </p:cNvPr>
          <p:cNvSpPr txBox="1"/>
          <p:nvPr/>
        </p:nvSpPr>
        <p:spPr>
          <a:xfrm>
            <a:off x="4363070" y="3809925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49327E-4AE4-A0FC-6A8A-7379D5C55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14" y="163854"/>
            <a:ext cx="1620000" cy="16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7F1CC4-75E1-2645-43CC-94E99EFCC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15" y="3886739"/>
            <a:ext cx="1620000" cy="16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E252F4-A0F4-D648-DC7B-D1DC22C96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50" y="3886739"/>
            <a:ext cx="1620000" cy="16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5E57A4-AB33-C1A4-DAC7-BB43D76AF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000" y="2104700"/>
            <a:ext cx="1620000" cy="162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CB917A-9F24-7899-1CD1-7646D827E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58" y="2056291"/>
            <a:ext cx="1620000" cy="162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A72D7A-257B-2853-F618-0EBE7EFEC1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67" y="2026123"/>
            <a:ext cx="1620000" cy="162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E32B64B-1530-4ACF-CBEF-D6EE51E34F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000" y="208971"/>
            <a:ext cx="1620000" cy="162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C9CF482-F340-43BD-D686-22CA92B4DD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015" y="208971"/>
            <a:ext cx="1620000" cy="162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89769E8-D6B6-47A3-EE65-4A1883DD2C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1" y="192130"/>
            <a:ext cx="2160286" cy="162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57C267F-271F-8CD4-5F32-7797176CDA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826" y="3873443"/>
            <a:ext cx="2160286" cy="1620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D146FA-7F88-8E16-8355-A576FC1C24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46" y="3886739"/>
            <a:ext cx="2160286" cy="1620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5394D35-533D-828B-0AD4-A7356F0714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915" y="2079918"/>
            <a:ext cx="2160286" cy="1620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F9CA47F-4FC1-1C41-17D4-DE075B57F0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746" y="2026123"/>
            <a:ext cx="2160286" cy="1620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6D2E4BF-F99D-E154-DC0B-40F8ADD793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1" y="2028738"/>
            <a:ext cx="2160286" cy="1620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0763A56-06F3-7D15-D80F-335518E4BB0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714" y="208971"/>
            <a:ext cx="2160286" cy="1620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85648F9-1BBC-45D8-982E-5DF5DE83E6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73" y="163854"/>
            <a:ext cx="2160286" cy="1620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199C201-E73F-99CA-E1F6-ADB328354DCD}"/>
              </a:ext>
            </a:extLst>
          </p:cNvPr>
          <p:cNvSpPr txBox="1"/>
          <p:nvPr/>
        </p:nvSpPr>
        <p:spPr>
          <a:xfrm>
            <a:off x="8219451" y="120555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BCF290-EFD8-05E6-19BA-FC3A4E54E054}"/>
              </a:ext>
            </a:extLst>
          </p:cNvPr>
          <p:cNvSpPr txBox="1"/>
          <p:nvPr/>
        </p:nvSpPr>
        <p:spPr>
          <a:xfrm>
            <a:off x="8308810" y="2016284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f)</a:t>
            </a:r>
          </a:p>
        </p:txBody>
      </p:sp>
    </p:spTree>
    <p:extLst>
      <p:ext uri="{BB962C8B-B14F-4D97-AF65-F5344CB8AC3E}">
        <p14:creationId xmlns:p14="http://schemas.microsoft.com/office/powerpoint/2010/main" val="1778090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3C4319-0C4D-62EA-6DE3-9299B7476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273" y="4312744"/>
            <a:ext cx="2250000" cy="18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0AF776-5FBD-58D0-AE8D-4E3C1A096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73" y="4288963"/>
            <a:ext cx="2250000" cy="18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13053D-1C7F-9EDA-A84D-C8E8D05F6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4" y="4243389"/>
            <a:ext cx="2250000" cy="18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639A72-5F0E-55D7-2372-DBF3223DB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750" y="2395078"/>
            <a:ext cx="2250000" cy="180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5B2A46-360D-FA74-7A6D-BA0C019CEC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927" y="2448281"/>
            <a:ext cx="2250000" cy="180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B657EC-F5E7-7587-CD49-E31F7F7B57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03" y="2422875"/>
            <a:ext cx="2250000" cy="180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8F98C7-78B0-6703-0C01-ACE817CD0D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458" y="2399094"/>
            <a:ext cx="2250000" cy="180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9A6334-5644-15CC-DF13-C54980A065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8" y="2399849"/>
            <a:ext cx="2250000" cy="180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8A0A3C-4227-918B-4120-61BABEE4FA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787" y="432410"/>
            <a:ext cx="2250000" cy="180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2B82AC-5F2B-61C6-8176-4E567DE5C2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285" y="456191"/>
            <a:ext cx="2250000" cy="180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2B17C7-5E4A-116B-C600-CA3C93F4C8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679" y="483316"/>
            <a:ext cx="2250000" cy="180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83E60B2-CF3F-5294-8A4A-FA668A6098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679" y="456191"/>
            <a:ext cx="2250000" cy="180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25C4B53-FB21-E6FF-D8DA-7BDD372A52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9" y="460333"/>
            <a:ext cx="2250000" cy="1800000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860BAD80-26D3-CC85-3AB1-9754072B67A1}"/>
              </a:ext>
            </a:extLst>
          </p:cNvPr>
          <p:cNvSpPr txBox="1"/>
          <p:nvPr/>
        </p:nvSpPr>
        <p:spPr>
          <a:xfrm>
            <a:off x="382737" y="217754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5DD084E7-3750-AFC3-F674-DDBD5337626B}"/>
              </a:ext>
            </a:extLst>
          </p:cNvPr>
          <p:cNvSpPr txBox="1"/>
          <p:nvPr/>
        </p:nvSpPr>
        <p:spPr>
          <a:xfrm>
            <a:off x="2632737" y="232832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b)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2C4F60F6-E7FD-6E98-5A23-1319B569A57E}"/>
              </a:ext>
            </a:extLst>
          </p:cNvPr>
          <p:cNvSpPr txBox="1"/>
          <p:nvPr/>
        </p:nvSpPr>
        <p:spPr>
          <a:xfrm>
            <a:off x="4953312" y="244336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c)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F8B47D56-95DA-9712-3ACF-CA1EC1B77459}"/>
              </a:ext>
            </a:extLst>
          </p:cNvPr>
          <p:cNvSpPr txBox="1"/>
          <p:nvPr/>
        </p:nvSpPr>
        <p:spPr>
          <a:xfrm>
            <a:off x="7203312" y="263386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d)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1300B948-6880-6D2F-382D-A4BF7BEB1B4C}"/>
              </a:ext>
            </a:extLst>
          </p:cNvPr>
          <p:cNvSpPr txBox="1"/>
          <p:nvPr/>
        </p:nvSpPr>
        <p:spPr>
          <a:xfrm>
            <a:off x="9453312" y="263386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e)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88465040-5311-4188-3692-B93D87B1B16B}"/>
              </a:ext>
            </a:extLst>
          </p:cNvPr>
          <p:cNvSpPr txBox="1"/>
          <p:nvPr/>
        </p:nvSpPr>
        <p:spPr>
          <a:xfrm>
            <a:off x="451545" y="2137842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f)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0BB25417-452B-F962-8C01-F5BC86BEE78D}"/>
              </a:ext>
            </a:extLst>
          </p:cNvPr>
          <p:cNvSpPr txBox="1"/>
          <p:nvPr/>
        </p:nvSpPr>
        <p:spPr>
          <a:xfrm>
            <a:off x="2716478" y="2152500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g)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54AAA75A-9368-336D-31EB-C0523C38F9CD}"/>
              </a:ext>
            </a:extLst>
          </p:cNvPr>
          <p:cNvSpPr txBox="1"/>
          <p:nvPr/>
        </p:nvSpPr>
        <p:spPr>
          <a:xfrm>
            <a:off x="4937305" y="2152500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4C4A6F26-B9F4-CEE6-3571-D68DCE40AD78}"/>
              </a:ext>
            </a:extLst>
          </p:cNvPr>
          <p:cNvSpPr txBox="1"/>
          <p:nvPr/>
        </p:nvSpPr>
        <p:spPr>
          <a:xfrm>
            <a:off x="7276124" y="2187980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7DC90866-3A14-0D07-BC15-D9789EFF4F46}"/>
              </a:ext>
            </a:extLst>
          </p:cNvPr>
          <p:cNvSpPr txBox="1"/>
          <p:nvPr/>
        </p:nvSpPr>
        <p:spPr>
          <a:xfrm>
            <a:off x="9535890" y="2190958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j)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19D86B44-6E20-9D36-B696-1BA03E129C73}"/>
              </a:ext>
            </a:extLst>
          </p:cNvPr>
          <p:cNvSpPr txBox="1"/>
          <p:nvPr/>
        </p:nvSpPr>
        <p:spPr>
          <a:xfrm>
            <a:off x="414726" y="4123301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k)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BE88826C-F333-CD6C-36E1-36BB726372D3}"/>
              </a:ext>
            </a:extLst>
          </p:cNvPr>
          <p:cNvSpPr txBox="1"/>
          <p:nvPr/>
        </p:nvSpPr>
        <p:spPr>
          <a:xfrm>
            <a:off x="2781639" y="4123301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l)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090E8E67-1EB2-15D1-77AD-50CB850E4AE7}"/>
              </a:ext>
            </a:extLst>
          </p:cNvPr>
          <p:cNvSpPr txBox="1"/>
          <p:nvPr/>
        </p:nvSpPr>
        <p:spPr>
          <a:xfrm>
            <a:off x="4985301" y="4123301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m)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EDC471C0-83E6-329E-399D-19B181148D5D}"/>
              </a:ext>
            </a:extLst>
          </p:cNvPr>
          <p:cNvSpPr txBox="1"/>
          <p:nvPr/>
        </p:nvSpPr>
        <p:spPr>
          <a:xfrm>
            <a:off x="152400" y="6046190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Supplementary Figure 5 – Estimated means of prediction accuracies (</a:t>
            </a:r>
            <a:r>
              <a:rPr lang="en-GB" sz="11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) for several methods of prediction for DUS characteristics numbered 1 to 29. The prediction methods included: ridge Regression-BLUP (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rrBLUP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rrBLUP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predictions rounded to the nearest integer (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rrBLUP_int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), Random Forest with default settings (rf), Random Forest with hyperparameter tuning (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rf_tune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) and, for characteristics controlled by major loci, Random Forest with different approaches to genetic marker weighting (rf_weight2 and rf_weight10). Letter display for pair-wise comparisons with Tukey adjustment is shown. Error bars are the standard error associated with each estimated mean. Full characteristic names are shown in Table 1.  </a:t>
            </a:r>
          </a:p>
        </p:txBody>
      </p:sp>
    </p:spTree>
    <p:extLst>
      <p:ext uri="{BB962C8B-B14F-4D97-AF65-F5344CB8AC3E}">
        <p14:creationId xmlns:p14="http://schemas.microsoft.com/office/powerpoint/2010/main" val="2302037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65F2A2A9-E39E-0F7A-8FF1-F407C7032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660" y="4247745"/>
            <a:ext cx="2250000" cy="180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4D42A55-14AB-3960-1F6A-8F04A4399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315" y="4246190"/>
            <a:ext cx="2250000" cy="1800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02E647D-EC57-F20E-82E4-49C28CE73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29" y="4240444"/>
            <a:ext cx="2250000" cy="1800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2A57E6C-92E1-7929-7A1B-744F418BC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000" y="2416498"/>
            <a:ext cx="2250000" cy="1800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C8492E7-5B43-FAB4-2F85-EDFEF607B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58" y="2438693"/>
            <a:ext cx="2250000" cy="1800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F9A3DEB-855B-7548-5885-E1452E48FD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43" y="2442442"/>
            <a:ext cx="2250000" cy="180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AA4FBE4-1F73-A86A-DA80-272FCEAC29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315" y="2445094"/>
            <a:ext cx="2250000" cy="1800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0929CF3-0058-4EB4-5306-ACDB697F25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04" y="2437571"/>
            <a:ext cx="2250000" cy="180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3666D9A-5387-BF39-C103-30A93F971B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1" y="547834"/>
            <a:ext cx="2250000" cy="1800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59DD7E9-DF61-1E50-9565-BCBB5C0168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19" y="547834"/>
            <a:ext cx="2250000" cy="1800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0ACB706-A2E7-68C5-D5D1-449B31E6B6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64" y="547834"/>
            <a:ext cx="2250000" cy="180000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8F458496-8123-AC8E-9320-F5B9E66F5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41" y="547834"/>
            <a:ext cx="2250000" cy="180000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282481C2-4B5F-9E05-242F-C6012FC205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80" y="547834"/>
            <a:ext cx="2250000" cy="1800000"/>
          </a:xfrm>
          <a:prstGeom prst="rect">
            <a:avLst/>
          </a:prstGeom>
        </p:spPr>
      </p:pic>
      <p:sp>
        <p:nvSpPr>
          <p:cNvPr id="175" name="TextBox 174">
            <a:extLst>
              <a:ext uri="{FF2B5EF4-FFF2-40B4-BE49-F238E27FC236}">
                <a16:creationId xmlns:a16="http://schemas.microsoft.com/office/drawing/2014/main" id="{45C5143D-E2EA-9B0F-B2AD-79A0898B67B9}"/>
              </a:ext>
            </a:extLst>
          </p:cNvPr>
          <p:cNvSpPr txBox="1"/>
          <p:nvPr/>
        </p:nvSpPr>
        <p:spPr>
          <a:xfrm>
            <a:off x="2671105" y="439938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b)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460F2848-FE82-0DD6-F8AC-8564C3F63B9F}"/>
              </a:ext>
            </a:extLst>
          </p:cNvPr>
          <p:cNvSpPr txBox="1"/>
          <p:nvPr/>
        </p:nvSpPr>
        <p:spPr>
          <a:xfrm>
            <a:off x="4922866" y="456885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c)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93F64CE8-C653-1D7D-772D-2901B44C6A87}"/>
              </a:ext>
            </a:extLst>
          </p:cNvPr>
          <p:cNvSpPr txBox="1"/>
          <p:nvPr/>
        </p:nvSpPr>
        <p:spPr>
          <a:xfrm>
            <a:off x="7299274" y="451981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d)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08809E8F-1149-6328-987D-22FAC9D2498D}"/>
              </a:ext>
            </a:extLst>
          </p:cNvPr>
          <p:cNvSpPr txBox="1"/>
          <p:nvPr/>
        </p:nvSpPr>
        <p:spPr>
          <a:xfrm>
            <a:off x="9607656" y="451981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e)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D84F61B-3486-C320-C166-7C1958B53647}"/>
              </a:ext>
            </a:extLst>
          </p:cNvPr>
          <p:cNvSpPr txBox="1"/>
          <p:nvPr/>
        </p:nvSpPr>
        <p:spPr>
          <a:xfrm>
            <a:off x="325776" y="2280753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f)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70309F3-C39C-3588-EAB2-9E5B41D6EE03}"/>
              </a:ext>
            </a:extLst>
          </p:cNvPr>
          <p:cNvSpPr txBox="1"/>
          <p:nvPr/>
        </p:nvSpPr>
        <p:spPr>
          <a:xfrm>
            <a:off x="2728150" y="2280889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g)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EB8AE45E-2E30-9C45-F58F-B4579745E06A}"/>
              </a:ext>
            </a:extLst>
          </p:cNvPr>
          <p:cNvSpPr txBox="1"/>
          <p:nvPr/>
        </p:nvSpPr>
        <p:spPr>
          <a:xfrm>
            <a:off x="4977609" y="2280753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h)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FCECB41C-72B2-36E4-78DD-2DFC8D86E631}"/>
              </a:ext>
            </a:extLst>
          </p:cNvPr>
          <p:cNvSpPr txBox="1"/>
          <p:nvPr/>
        </p:nvSpPr>
        <p:spPr>
          <a:xfrm>
            <a:off x="7295753" y="2292551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i)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CB4420DF-978E-FC3B-8114-B36A0F264658}"/>
              </a:ext>
            </a:extLst>
          </p:cNvPr>
          <p:cNvSpPr txBox="1"/>
          <p:nvPr/>
        </p:nvSpPr>
        <p:spPr>
          <a:xfrm>
            <a:off x="9525932" y="2279833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j)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624978BE-2520-C58D-FC7C-4F4F798EB07E}"/>
              </a:ext>
            </a:extLst>
          </p:cNvPr>
          <p:cNvSpPr txBox="1"/>
          <p:nvPr/>
        </p:nvSpPr>
        <p:spPr>
          <a:xfrm>
            <a:off x="403039" y="4109525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k)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38AB9149-CC7E-D8B1-6975-C3718EEB2A4B}"/>
              </a:ext>
            </a:extLst>
          </p:cNvPr>
          <p:cNvSpPr txBox="1"/>
          <p:nvPr/>
        </p:nvSpPr>
        <p:spPr>
          <a:xfrm>
            <a:off x="2669768" y="4121840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l)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A984086D-AE0C-E56E-3DEB-D9B78CB56BBF}"/>
              </a:ext>
            </a:extLst>
          </p:cNvPr>
          <p:cNvSpPr txBox="1"/>
          <p:nvPr/>
        </p:nvSpPr>
        <p:spPr>
          <a:xfrm>
            <a:off x="4919768" y="4069416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m)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B0517F1C-8598-68F1-716C-A7B1393EAA6D}"/>
              </a:ext>
            </a:extLst>
          </p:cNvPr>
          <p:cNvSpPr txBox="1"/>
          <p:nvPr/>
        </p:nvSpPr>
        <p:spPr>
          <a:xfrm>
            <a:off x="380784" y="451981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1309340-0DAA-002C-4049-9439DD402660}"/>
              </a:ext>
            </a:extLst>
          </p:cNvPr>
          <p:cNvSpPr txBox="1"/>
          <p:nvPr/>
        </p:nvSpPr>
        <p:spPr>
          <a:xfrm>
            <a:off x="152400" y="6046190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Supplementary Figure 6 – Estimated means of prediction accuracies (</a:t>
            </a:r>
            <a:r>
              <a:rPr lang="en-GB" sz="11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) for several methods of prediction for DUS characteristics numbered 30 to 90. The prediction methods included: ridge Regression-BLUP (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rrBLUP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rrBLUP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predictions rounded to the nearest integer (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rrBLUP_int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), Random Forest with default settings (rf), Random Forest with hyperparameter tuning (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rf_tune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) and, for characteristics controlled by major loci, Random Forest with different approaches to genetic marker weighting (rf_weight2 and rf_weight10). Letter display for pair-wise comparisons with Tukey adjustment is shown. Error bars are the standard error associated with each estimated mean. Full characteristic names are shown in Table 1. </a:t>
            </a:r>
          </a:p>
        </p:txBody>
      </p:sp>
    </p:spTree>
    <p:extLst>
      <p:ext uri="{BB962C8B-B14F-4D97-AF65-F5344CB8AC3E}">
        <p14:creationId xmlns:p14="http://schemas.microsoft.com/office/powerpoint/2010/main" val="485208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8180283-1F43-EABA-EFC6-E177EC1B4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19" y="2165463"/>
            <a:ext cx="2250000" cy="180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D8B948-15C6-AF02-A89F-341A27262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1" y="2226484"/>
            <a:ext cx="2250000" cy="180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F07B9D-063C-8F54-428F-79B2BB96C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255" y="292983"/>
            <a:ext cx="2250000" cy="180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D389B4D-CAAB-7194-5C9F-298F53CDA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29" y="4052417"/>
            <a:ext cx="2250000" cy="180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6923E6-9CA3-B8F8-9ED5-03D532527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618" y="4026484"/>
            <a:ext cx="2250000" cy="180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BD8DEC7-8C0D-9783-30EB-F999E603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03" y="4038507"/>
            <a:ext cx="2250000" cy="1800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168471-74D6-536A-082C-D0C625FE51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040" y="2161044"/>
            <a:ext cx="2250000" cy="1800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2FBBA38-8BC0-5757-9CF5-F59F3E3B88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29" y="2161044"/>
            <a:ext cx="2250000" cy="18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ED52F5-7D58-9736-45A5-8D9E6F9CE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00" y="2200712"/>
            <a:ext cx="2250000" cy="18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84149E-118F-489F-1FE3-A173E7B6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904" y="289878"/>
            <a:ext cx="2250000" cy="18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E3A828-5969-3D1B-33EE-F5165E535E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059" y="281502"/>
            <a:ext cx="2250000" cy="18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110E49-CBC7-FBBB-28D8-E7031FE7B4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618" y="300695"/>
            <a:ext cx="2250000" cy="18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24C37-A7C6-BEED-ADC8-9A536AF4BE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3" y="286516"/>
            <a:ext cx="2250000" cy="1800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54737A8-0C9B-5FC5-77FE-130978AC0C09}"/>
              </a:ext>
            </a:extLst>
          </p:cNvPr>
          <p:cNvSpPr txBox="1"/>
          <p:nvPr/>
        </p:nvSpPr>
        <p:spPr>
          <a:xfrm>
            <a:off x="2557571" y="122700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511D13A-6BD1-4A90-2744-650F7447E879}"/>
              </a:ext>
            </a:extLst>
          </p:cNvPr>
          <p:cNvSpPr txBox="1"/>
          <p:nvPr/>
        </p:nvSpPr>
        <p:spPr>
          <a:xfrm>
            <a:off x="4942802" y="122700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019491B-744D-5A85-CD1A-DD8292148F8E}"/>
              </a:ext>
            </a:extLst>
          </p:cNvPr>
          <p:cNvSpPr txBox="1"/>
          <p:nvPr/>
        </p:nvSpPr>
        <p:spPr>
          <a:xfrm>
            <a:off x="7263935" y="122700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5785762-BA1B-8D67-0D2A-9C6090BCC020}"/>
              </a:ext>
            </a:extLst>
          </p:cNvPr>
          <p:cNvSpPr txBox="1"/>
          <p:nvPr/>
        </p:nvSpPr>
        <p:spPr>
          <a:xfrm>
            <a:off x="9634429" y="122700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9B88347-A2C0-93B2-89A3-72A0C385DB74}"/>
              </a:ext>
            </a:extLst>
          </p:cNvPr>
          <p:cNvSpPr txBox="1"/>
          <p:nvPr/>
        </p:nvSpPr>
        <p:spPr>
          <a:xfrm>
            <a:off x="202999" y="2050806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416D033-DA94-B804-1DFC-B4F88FD4DFA4}"/>
              </a:ext>
            </a:extLst>
          </p:cNvPr>
          <p:cNvSpPr txBox="1"/>
          <p:nvPr/>
        </p:nvSpPr>
        <p:spPr>
          <a:xfrm>
            <a:off x="2521143" y="1981292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g)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0CA3ADB-73C1-5405-7EA3-6EC562C277BC}"/>
              </a:ext>
            </a:extLst>
          </p:cNvPr>
          <p:cNvSpPr txBox="1"/>
          <p:nvPr/>
        </p:nvSpPr>
        <p:spPr>
          <a:xfrm>
            <a:off x="4942802" y="2022449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D578EA-AE7F-C7A1-0CBA-1FBB15FC7030}"/>
              </a:ext>
            </a:extLst>
          </p:cNvPr>
          <p:cNvSpPr txBox="1"/>
          <p:nvPr/>
        </p:nvSpPr>
        <p:spPr>
          <a:xfrm>
            <a:off x="7199818" y="1981292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FE5FCEE-5F76-D236-884F-BF2D6CE7B295}"/>
              </a:ext>
            </a:extLst>
          </p:cNvPr>
          <p:cNvSpPr txBox="1"/>
          <p:nvPr/>
        </p:nvSpPr>
        <p:spPr>
          <a:xfrm>
            <a:off x="9670857" y="2022449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j)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22009D2-47E1-FD16-5BAA-54373140AB88}"/>
              </a:ext>
            </a:extLst>
          </p:cNvPr>
          <p:cNvSpPr txBox="1"/>
          <p:nvPr/>
        </p:nvSpPr>
        <p:spPr>
          <a:xfrm>
            <a:off x="185392" y="3927072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k)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0BB4752-5CB0-636D-3F69-033B564BAE9A}"/>
              </a:ext>
            </a:extLst>
          </p:cNvPr>
          <p:cNvSpPr txBox="1"/>
          <p:nvPr/>
        </p:nvSpPr>
        <p:spPr>
          <a:xfrm>
            <a:off x="2578196" y="3927072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l)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B905603-651C-D9A3-8F18-86C069805909}"/>
              </a:ext>
            </a:extLst>
          </p:cNvPr>
          <p:cNvSpPr txBox="1"/>
          <p:nvPr/>
        </p:nvSpPr>
        <p:spPr>
          <a:xfrm>
            <a:off x="4858780" y="3933283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55EDB35-9BDE-5D64-485D-FF2EB74C03C0}"/>
              </a:ext>
            </a:extLst>
          </p:cNvPr>
          <p:cNvSpPr txBox="1"/>
          <p:nvPr/>
        </p:nvSpPr>
        <p:spPr>
          <a:xfrm>
            <a:off x="142841" y="122700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6841D59-C8A2-4DDB-9CAA-E8A6F39C51D5}"/>
              </a:ext>
            </a:extLst>
          </p:cNvPr>
          <p:cNvSpPr txBox="1"/>
          <p:nvPr/>
        </p:nvSpPr>
        <p:spPr>
          <a:xfrm>
            <a:off x="88519" y="5913438"/>
            <a:ext cx="12192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Supplementary Figure 7 – Estimated means of proportion of correctly classified calls (PCCC) for several methods of prediction for DUS characteristics numbered 1 to 29. The prediction methods included: ridge regression-BLUP predictions rounded to the nearest integer (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rrBLUP_int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), Random Forest with default settings (rf), Random Forest with hyperparameter tuning (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rf_tune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) and, for characteristics controlled by major loci, Random Forest with different approaches to genetic marker weighting (rf_weight2 and rf_weight10). For characteristics where significant variation was observed between the methods, letter display for pair-wise comparisons with Tukey adjustment is shown. Error bars are the standard error associated with each estimated mean. Full characteristic names are shown in Table 1.  </a:t>
            </a:r>
          </a:p>
        </p:txBody>
      </p:sp>
    </p:spTree>
    <p:extLst>
      <p:ext uri="{BB962C8B-B14F-4D97-AF65-F5344CB8AC3E}">
        <p14:creationId xmlns:p14="http://schemas.microsoft.com/office/powerpoint/2010/main" val="1296427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83A7BE3B-A7CE-5E4D-02A3-DAECF691A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25" y="4076719"/>
            <a:ext cx="2250000" cy="1800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1AFC40C-DBEE-D601-A6E3-F7E2D9F8E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8" y="2258476"/>
            <a:ext cx="2250000" cy="180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D4890A2-64B0-355B-3265-34E9C04963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979" y="4092329"/>
            <a:ext cx="2250000" cy="1800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2205AC8-706E-F615-1801-A793E9869B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8" y="4127800"/>
            <a:ext cx="2250000" cy="1800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F3F03E5-C07A-CDC9-825B-DB9AD8A80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518" y="2287437"/>
            <a:ext cx="2250000" cy="180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4376FBF-901A-09D4-B3DC-DEAF7DC5F8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518" y="2296139"/>
            <a:ext cx="2250000" cy="180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F559752-5FAC-711F-2F0F-22B2AD0F75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79" y="2296134"/>
            <a:ext cx="2250000" cy="1800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83A7B4B-6FCE-52C5-2D78-A1C0D232D9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290" y="2258476"/>
            <a:ext cx="2250000" cy="1800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4FF94F5-E220-A5D8-FBC0-9C167323E5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671" y="490586"/>
            <a:ext cx="2250000" cy="1800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42D1204-014C-F999-85BD-C4C80D7133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22" y="478894"/>
            <a:ext cx="2250000" cy="1800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7936B98-7BBB-7ED4-AB8E-A7E04214A9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573" y="490586"/>
            <a:ext cx="2250000" cy="1800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E9EE992-4686-4EE5-A856-EC613354B9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350" y="452453"/>
            <a:ext cx="2250000" cy="1800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D7FD66C-5CEB-B114-DA8E-3B0F0FECC3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3" y="455806"/>
            <a:ext cx="2250000" cy="1800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609C31B-9975-301D-A0CE-EA8D3423BA82}"/>
              </a:ext>
            </a:extLst>
          </p:cNvPr>
          <p:cNvSpPr txBox="1"/>
          <p:nvPr/>
        </p:nvSpPr>
        <p:spPr>
          <a:xfrm>
            <a:off x="2629815" y="366049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9DABAD-8CF4-1404-D823-C3C3E214BC38}"/>
              </a:ext>
            </a:extLst>
          </p:cNvPr>
          <p:cNvSpPr txBox="1"/>
          <p:nvPr/>
        </p:nvSpPr>
        <p:spPr>
          <a:xfrm>
            <a:off x="5024194" y="366049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BB79D1-E6C6-73BE-E05C-DB13D353D655}"/>
              </a:ext>
            </a:extLst>
          </p:cNvPr>
          <p:cNvSpPr txBox="1"/>
          <p:nvPr/>
        </p:nvSpPr>
        <p:spPr>
          <a:xfrm>
            <a:off x="7315554" y="366049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23CACC-B463-165A-1AD7-D01D5AA39E4B}"/>
              </a:ext>
            </a:extLst>
          </p:cNvPr>
          <p:cNvSpPr txBox="1"/>
          <p:nvPr/>
        </p:nvSpPr>
        <p:spPr>
          <a:xfrm>
            <a:off x="9652204" y="354098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D24E54-0D15-E2E7-0243-525FB7C6D1A4}"/>
              </a:ext>
            </a:extLst>
          </p:cNvPr>
          <p:cNvSpPr txBox="1"/>
          <p:nvPr/>
        </p:nvSpPr>
        <p:spPr>
          <a:xfrm>
            <a:off x="330757" y="2162795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2B3A9A-485D-A0FD-27A9-22BAE6AB85F1}"/>
              </a:ext>
            </a:extLst>
          </p:cNvPr>
          <p:cNvSpPr txBox="1"/>
          <p:nvPr/>
        </p:nvSpPr>
        <p:spPr>
          <a:xfrm>
            <a:off x="2577213" y="2121309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g)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58FB4B-45BE-5F57-AECE-CC231186E898}"/>
              </a:ext>
            </a:extLst>
          </p:cNvPr>
          <p:cNvSpPr txBox="1"/>
          <p:nvPr/>
        </p:nvSpPr>
        <p:spPr>
          <a:xfrm>
            <a:off x="4981524" y="2162795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063504-378A-BA6C-F8F5-3EC6A3C39B03}"/>
              </a:ext>
            </a:extLst>
          </p:cNvPr>
          <p:cNvSpPr txBox="1"/>
          <p:nvPr/>
        </p:nvSpPr>
        <p:spPr>
          <a:xfrm>
            <a:off x="7364823" y="2176286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1C42E3-2620-7152-A313-13155EA824EA}"/>
              </a:ext>
            </a:extLst>
          </p:cNvPr>
          <p:cNvSpPr txBox="1"/>
          <p:nvPr/>
        </p:nvSpPr>
        <p:spPr>
          <a:xfrm>
            <a:off x="9596872" y="2207975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j)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E2AF0E4-D52F-0EDD-54DB-60ED7C5384D8}"/>
              </a:ext>
            </a:extLst>
          </p:cNvPr>
          <p:cNvSpPr txBox="1"/>
          <p:nvPr/>
        </p:nvSpPr>
        <p:spPr>
          <a:xfrm>
            <a:off x="262498" y="4039061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k)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66AE86-AF67-9579-AC4A-515E468AC5FD}"/>
              </a:ext>
            </a:extLst>
          </p:cNvPr>
          <p:cNvSpPr txBox="1"/>
          <p:nvPr/>
        </p:nvSpPr>
        <p:spPr>
          <a:xfrm>
            <a:off x="2643433" y="4039061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l)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BDDF438-ECEE-7D29-BFD1-D5FF731A1E11}"/>
              </a:ext>
            </a:extLst>
          </p:cNvPr>
          <p:cNvSpPr txBox="1"/>
          <p:nvPr/>
        </p:nvSpPr>
        <p:spPr>
          <a:xfrm>
            <a:off x="4915904" y="4039061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DA2179-29E8-87BF-5BE4-B1918282A33F}"/>
              </a:ext>
            </a:extLst>
          </p:cNvPr>
          <p:cNvSpPr txBox="1"/>
          <p:nvPr/>
        </p:nvSpPr>
        <p:spPr>
          <a:xfrm>
            <a:off x="262498" y="379540"/>
            <a:ext cx="48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0AB4DA7-600C-6C79-237D-B3AA3A89C70F}"/>
              </a:ext>
            </a:extLst>
          </p:cNvPr>
          <p:cNvSpPr txBox="1"/>
          <p:nvPr/>
        </p:nvSpPr>
        <p:spPr>
          <a:xfrm>
            <a:off x="0" y="5932834"/>
            <a:ext cx="12192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Supplementary Figure 7 – Estimated means of proportion of correctly classified calls (PCCC) for several methods of prediction for DUS characteristics numbered 30 to 90. The prediction methods included: ridge regression-BLUP predictions rounded to the nearest integer (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rrBLUP_int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), Random Forest with default settings (rf), Random Forest with hyperparameter tuning (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rf_tune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) and, for characteristics controlled by major loci, Random Forest with different approaches to genetic marker weighting (rf_weight2 and rf_weight10). For characteristics where significant variation was observed between the methods, letter display for pair-wise comparisons with </a:t>
            </a:r>
            <a:r>
              <a:rPr lang="en-GB" sz="1100">
                <a:latin typeface="Arial" panose="020B0604020202020204" pitchFamily="34" charset="0"/>
                <a:cs typeface="Arial" panose="020B0604020202020204" pitchFamily="34" charset="0"/>
              </a:rPr>
              <a:t>Tukey adjustment is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shown. Error bars are the standard error associated with each estimated mean. Full characteristic names are shown in Table 1.  </a:t>
            </a:r>
          </a:p>
        </p:txBody>
      </p:sp>
    </p:spTree>
    <p:extLst>
      <p:ext uri="{BB962C8B-B14F-4D97-AF65-F5344CB8AC3E}">
        <p14:creationId xmlns:p14="http://schemas.microsoft.com/office/powerpoint/2010/main" val="2850090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1385</TotalTime>
  <Words>990</Words>
  <Application>Microsoft Office PowerPoint</Application>
  <PresentationFormat>Widescreen</PresentationFormat>
  <Paragraphs>115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Tally Wright</dc:creator>
  <cp:lastModifiedBy>Tally Wright</cp:lastModifiedBy>
  <cp:revision>1</cp:revision>
  <dcterms:created xsi:type="dcterms:W3CDTF">2025-11-06T10:45:59Z</dcterms:created>
  <dcterms:modified xsi:type="dcterms:W3CDTF">2026-03-17T16:59:07Z</dcterms:modified>
</cp:coreProperties>
</file>