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9BAB80-662C-4823-86F9-74090C384FD0}" v="1" dt="2026-03-12T12:09:55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05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in Selman" userId="814c9d20-62fb-4172-9817-60f50dfb4b12" providerId="ADAL" clId="{37CF1B58-F931-4D4E-998F-20036AD565D3}"/>
    <pc:docChg chg="custSel modSld">
      <pc:chgData name="Colin Selman" userId="814c9d20-62fb-4172-9817-60f50dfb4b12" providerId="ADAL" clId="{37CF1B58-F931-4D4E-998F-20036AD565D3}" dt="2026-03-12T12:09:55.529" v="16"/>
      <pc:docMkLst>
        <pc:docMk/>
      </pc:docMkLst>
      <pc:sldChg chg="addSp delSp modSp mod">
        <pc:chgData name="Colin Selman" userId="814c9d20-62fb-4172-9817-60f50dfb4b12" providerId="ADAL" clId="{37CF1B58-F931-4D4E-998F-20036AD565D3}" dt="2026-03-12T12:09:55.529" v="16"/>
        <pc:sldMkLst>
          <pc:docMk/>
          <pc:sldMk cId="1471015418" sldId="260"/>
        </pc:sldMkLst>
        <pc:spChg chg="mod">
          <ac:chgData name="Colin Selman" userId="814c9d20-62fb-4172-9817-60f50dfb4b12" providerId="ADAL" clId="{37CF1B58-F931-4D4E-998F-20036AD565D3}" dt="2026-03-12T12:09:10.447" v="14" actId="6549"/>
          <ac:spMkLst>
            <pc:docMk/>
            <pc:sldMk cId="1471015418" sldId="260"/>
            <ac:spMk id="3" creationId="{8EF12A4D-2256-86FC-F575-FA7AAC826A2B}"/>
          </ac:spMkLst>
        </pc:spChg>
        <pc:graphicFrameChg chg="del">
          <ac:chgData name="Colin Selman" userId="814c9d20-62fb-4172-9817-60f50dfb4b12" providerId="ADAL" clId="{37CF1B58-F931-4D4E-998F-20036AD565D3}" dt="2026-03-12T12:09:53.383" v="15" actId="478"/>
          <ac:graphicFrameMkLst>
            <pc:docMk/>
            <pc:sldMk cId="1471015418" sldId="260"/>
            <ac:graphicFrameMk id="2" creationId="{11B9C59B-8BCB-26C3-1F33-E9871F76C61A}"/>
          </ac:graphicFrameMkLst>
        </pc:graphicFrameChg>
        <pc:picChg chg="add">
          <ac:chgData name="Colin Selman" userId="814c9d20-62fb-4172-9817-60f50dfb4b12" providerId="ADAL" clId="{37CF1B58-F931-4D4E-998F-20036AD565D3}" dt="2026-03-12T12:09:55.529" v="16"/>
          <ac:picMkLst>
            <pc:docMk/>
            <pc:sldMk cId="1471015418" sldId="260"/>
            <ac:picMk id="4" creationId="{BD8DFBAD-C7C0-DF5A-1DE0-3AADA6CB05F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DE2C6-2CC9-4F5F-8F8C-ABD6F6AA8790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5CC2B-A6EE-40CD-A15F-9810D1BCF7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82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1EAF36-8A79-403D-9906-9E414B41DE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413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642EE-6371-04F3-0EEB-B227DF0C2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59421-A752-3716-61B5-1E1841529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AA212-D2BC-A058-335B-276B7E45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AECE5-B2C3-4840-8991-FDE5EDA7F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270C0-66BD-5591-F75A-F1C3465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0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30454-ECF7-0B85-B9DA-6C31C36EB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AB83-E162-CD3B-08E2-5AF026547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23EB9-A80E-D867-3F7E-E910A7E3D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FEFE-0A06-E36F-E8E3-8378954A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A5494-EAE8-88F8-D549-AE33D5416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09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7A095-8ABE-CCF6-1B8C-0B86507B1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896CA6-4D46-0953-07F7-5914BA1B7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8D8A-5F36-327E-47DE-F68BA058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06AB4-59F0-5B5D-5C5D-274E5160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AD06B-70D6-F7B0-9F28-0702CB8F4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2D0A2-990F-CBE5-DB75-F3B6C94C8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44B55-DBA5-D462-CFA0-449EC72C4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76F84-0F21-A754-91C9-8500A8B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07C02-114A-D3C8-9A3E-8B34E003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C5960-0180-B98A-F233-C508F0528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36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37E7E-8A51-BA85-9422-A36DE7106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F34FE-14D0-C574-FE0A-1345C5D40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39B36-30F1-134A-71BE-F3FCEB97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99819-D22E-A10E-83FD-71BB6912A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58968-B4B6-545C-BAB8-53E9CA545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70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08BD4-0A5A-2EE9-4F2C-B2E99BE83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09242-6610-9D8B-1CD4-415C47544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A4A9B-C05A-8FF1-D9A4-9C16D5F41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6971E-883B-7DDF-10B7-970A4ABB8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9A2646-967F-83EB-A1D9-82F0B7F44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06057-4761-79C4-10A8-B8F291DC7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4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0616D-A969-7ED0-3F01-9CACDE39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5C4D3-83F1-9EDC-2BC1-8B350E6FD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2B7A65-2F72-A860-8FCA-CD82F3EF3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3ACC2-C7DD-BD92-B4BE-4E8DFC0D07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D40072-AD91-B35C-FA88-0FE5B15D4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A89A9D-150A-2487-7BA1-0BB3A7896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F60B16-67F0-5153-8B59-78343DD46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66C9A0-7FDF-4F85-37A0-5DA3C36F3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4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E2868-AADE-07E8-BFF8-EED30050C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38EA4B-E672-B57B-32FE-B85C3F201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7FFDE4-E927-7093-1B4C-37E9AC8B6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3DCC59-8232-2AA0-CB27-F13E9470B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56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BF63BD-21E2-E625-895B-525248316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DF1B6-F1B1-BC1F-ACBF-A82495509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523A5-A56C-3E7F-E137-46275EA6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41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DBD4D-4856-62F0-ADD3-E791F66BD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CF433-19A7-E9F1-4912-208AECE9B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E1735-FFAC-D712-896E-F502FB433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E217A-0550-F114-9C2A-CF212FC10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45476-587C-4761-AC4F-4C8F36959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90B2A-780F-1C25-F850-A0312309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98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4FE73-B87D-B2BE-33B4-B62E617EB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017BEA-D8CE-295F-0FDF-E69703C56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68F69-6CF4-6A43-BAA4-3A4EAD05C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80571-1A87-877E-24FA-EFB88EFF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CD60A-DBCB-83BB-2725-0E7CE3FC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9DE2E-13C6-2CE6-BB70-B00812FE4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33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A16D9-D220-8F33-3BDA-6E419E4ED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36356-F4B0-AF93-145F-7E032CE06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FE6F4-F8AB-520B-742E-71481CB2F2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E58401-62F6-4AC1-A4AC-9E6D34E39DB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41F5D-E576-6536-7FBE-DCF146800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307AB-938A-AC29-E1A4-B3B2E615F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C11AF6-993E-4745-A19F-AAB826573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68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F9B2B-2727-7925-FA08-E2C5675A5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F12A4D-2256-86FC-F575-FA7AAC826A2B}"/>
              </a:ext>
            </a:extLst>
          </p:cNvPr>
          <p:cNvSpPr txBox="1"/>
          <p:nvPr/>
        </p:nvSpPr>
        <p:spPr>
          <a:xfrm>
            <a:off x="197963" y="269595"/>
            <a:ext cx="11332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Figure S1: </a:t>
            </a:r>
            <a:r>
              <a:rPr lang="en-GB" dirty="0"/>
              <a:t>Residual respiration. Values expressed as </a:t>
            </a:r>
            <a:r>
              <a:rPr lang="en-GB" dirty="0" err="1"/>
              <a:t>mean±SEM</a:t>
            </a:r>
            <a:r>
              <a:rPr lang="en-GB" dirty="0"/>
              <a:t>, with N = 7-8 per group. 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8DFBAD-C7C0-DF5A-1DE0-3AADA6CB0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287" y="947737"/>
            <a:ext cx="8353425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015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Colin Selman</dc:creator>
  <cp:lastModifiedBy>Colin Selman</cp:lastModifiedBy>
  <cp:revision>3</cp:revision>
  <dcterms:created xsi:type="dcterms:W3CDTF">2025-10-10T09:19:28Z</dcterms:created>
  <dcterms:modified xsi:type="dcterms:W3CDTF">2026-03-12T12:10:02Z</dcterms:modified>
</cp:coreProperties>
</file>