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001" initials="0" lastIdx="1" clrIdx="0">
    <p:extLst>
      <p:ext uri="{19B8F6BF-5375-455C-9EA6-DF929625EA0E}">
        <p15:presenceInfo xmlns:p15="http://schemas.microsoft.com/office/powerpoint/2012/main" userId="1d35fff10c36a1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2021/10/16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E8A68F9-5C4C-4971-B4FC-C722C7C1D6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71"/>
          <a:stretch/>
        </p:blipFill>
        <p:spPr>
          <a:xfrm flipH="1">
            <a:off x="3938092" y="392276"/>
            <a:ext cx="5092100" cy="5400000"/>
          </a:xfr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0DDB212-D1E9-423E-9BAC-84CF3318FD5D}"/>
              </a:ext>
            </a:extLst>
          </p:cNvPr>
          <p:cNvSpPr txBox="1"/>
          <p:nvPr/>
        </p:nvSpPr>
        <p:spPr>
          <a:xfrm>
            <a:off x="7763027" y="1409065"/>
            <a:ext cx="865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+mj-lt"/>
                <a:ea typeface="+mj-ea"/>
              </a:rPr>
              <a:t>GAPDH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1225732-58F9-44A1-B78F-FEAD2075B257}"/>
              </a:ext>
            </a:extLst>
          </p:cNvPr>
          <p:cNvSpPr txBox="1"/>
          <p:nvPr/>
        </p:nvSpPr>
        <p:spPr>
          <a:xfrm>
            <a:off x="3633977" y="1296169"/>
            <a:ext cx="865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>
                <a:latin typeface="+mj-lt"/>
                <a:ea typeface="+mj-ea"/>
              </a:rPr>
              <a:t>40kDa</a:t>
            </a:r>
            <a:endParaRPr lang="zh-CN" altLang="en-US" sz="1400" b="1" dirty="0">
              <a:latin typeface="+mj-lt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F12530B-0365-47BB-A809-A73A98CAC010}"/>
              </a:ext>
            </a:extLst>
          </p:cNvPr>
          <p:cNvSpPr txBox="1"/>
          <p:nvPr/>
        </p:nvSpPr>
        <p:spPr>
          <a:xfrm>
            <a:off x="3633977" y="1878096"/>
            <a:ext cx="865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>
                <a:latin typeface="+mj-lt"/>
                <a:ea typeface="+mj-ea"/>
              </a:rPr>
              <a:t>35kDa</a:t>
            </a:r>
            <a:endParaRPr lang="zh-CN" altLang="en-US" sz="1400" b="1" dirty="0">
              <a:latin typeface="+mj-lt"/>
              <a:ea typeface="+mj-ea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64E933A-15FD-4DB0-BF8B-678010F86793}"/>
              </a:ext>
            </a:extLst>
          </p:cNvPr>
          <p:cNvGrpSpPr/>
          <p:nvPr/>
        </p:nvGrpSpPr>
        <p:grpSpPr>
          <a:xfrm>
            <a:off x="6626765" y="549723"/>
            <a:ext cx="936000" cy="326910"/>
            <a:chOff x="7356229" y="790353"/>
            <a:chExt cx="936000" cy="326910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DF8B2FC-55DD-4900-9336-072D5C8F395D}"/>
                </a:ext>
              </a:extLst>
            </p:cNvPr>
            <p:cNvSpPr txBox="1"/>
            <p:nvPr/>
          </p:nvSpPr>
          <p:spPr>
            <a:xfrm>
              <a:off x="7521397" y="790353"/>
              <a:ext cx="5627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</a:rPr>
                <a:t>U87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949B7BFD-564F-45B2-8846-0F1738E2F6AB}"/>
                </a:ext>
              </a:extLst>
            </p:cNvPr>
            <p:cNvCxnSpPr/>
            <p:nvPr/>
          </p:nvCxnSpPr>
          <p:spPr>
            <a:xfrm>
              <a:off x="7356229" y="1117263"/>
              <a:ext cx="936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3836E16F-3342-4916-83A8-636E49BAD78E}"/>
              </a:ext>
            </a:extLst>
          </p:cNvPr>
          <p:cNvGrpSpPr/>
          <p:nvPr/>
        </p:nvGrpSpPr>
        <p:grpSpPr>
          <a:xfrm>
            <a:off x="6443489" y="876633"/>
            <a:ext cx="1295190" cy="523220"/>
            <a:chOff x="7172953" y="1117263"/>
            <a:chExt cx="1295190" cy="52322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71DF561-9239-4272-93FC-AD84DFBE4A72}"/>
                </a:ext>
              </a:extLst>
            </p:cNvPr>
            <p:cNvSpPr txBox="1"/>
            <p:nvPr/>
          </p:nvSpPr>
          <p:spPr>
            <a:xfrm>
              <a:off x="7172953" y="1117263"/>
              <a:ext cx="6689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</a:rPr>
                <a:t>Mock</a:t>
              </a:r>
            </a:p>
            <a:p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FC6E545-1817-4AE7-AEAA-211A32845028}"/>
                </a:ext>
              </a:extLst>
            </p:cNvPr>
            <p:cNvSpPr txBox="1"/>
            <p:nvPr/>
          </p:nvSpPr>
          <p:spPr>
            <a:xfrm>
              <a:off x="7669522" y="1117263"/>
              <a:ext cx="4116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</a:rPr>
                <a:t>NC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A91F3C8-9A48-4A17-A76A-D0ECBFDFE6CF}"/>
                </a:ext>
              </a:extLst>
            </p:cNvPr>
            <p:cNvSpPr txBox="1"/>
            <p:nvPr/>
          </p:nvSpPr>
          <p:spPr>
            <a:xfrm>
              <a:off x="8056506" y="1117263"/>
              <a:ext cx="4116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</a:rPr>
                <a:t>OE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F8989154-7EE5-4994-8D16-6E1B268CAC92}"/>
              </a:ext>
            </a:extLst>
          </p:cNvPr>
          <p:cNvSpPr txBox="1"/>
          <p:nvPr/>
        </p:nvSpPr>
        <p:spPr>
          <a:xfrm>
            <a:off x="5436179" y="549723"/>
            <a:ext cx="625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U251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74737EF-8192-45F1-B0C5-B970999EF910}"/>
              </a:ext>
            </a:extLst>
          </p:cNvPr>
          <p:cNvGrpSpPr/>
          <p:nvPr/>
        </p:nvGrpSpPr>
        <p:grpSpPr>
          <a:xfrm>
            <a:off x="5153508" y="877042"/>
            <a:ext cx="1295190" cy="525497"/>
            <a:chOff x="5882972" y="1117672"/>
            <a:chExt cx="1295190" cy="525497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D23868FE-1D39-4819-AE2D-2A27B4A2D08C}"/>
                </a:ext>
              </a:extLst>
            </p:cNvPr>
            <p:cNvGrpSpPr/>
            <p:nvPr/>
          </p:nvGrpSpPr>
          <p:grpSpPr>
            <a:xfrm>
              <a:off x="5882972" y="1119949"/>
              <a:ext cx="1295190" cy="523220"/>
              <a:chOff x="7191790" y="1111566"/>
              <a:chExt cx="1295190" cy="523220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EF6A8D7-1BE0-49FD-BB35-AA59DBF4C8D2}"/>
                  </a:ext>
                </a:extLst>
              </p:cNvPr>
              <p:cNvSpPr txBox="1"/>
              <p:nvPr/>
            </p:nvSpPr>
            <p:spPr>
              <a:xfrm>
                <a:off x="7191790" y="1111566"/>
                <a:ext cx="6689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Mock</a:t>
                </a:r>
              </a:p>
              <a:p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4DB1F564-7ED6-4BFB-9812-2AD2B15C4C56}"/>
                  </a:ext>
                </a:extLst>
              </p:cNvPr>
              <p:cNvSpPr txBox="1"/>
              <p:nvPr/>
            </p:nvSpPr>
            <p:spPr>
              <a:xfrm>
                <a:off x="7688359" y="1111566"/>
                <a:ext cx="411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NC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6098075-56A5-47F3-9EC5-4300C7333A0E}"/>
                  </a:ext>
                </a:extLst>
              </p:cNvPr>
              <p:cNvSpPr txBox="1"/>
              <p:nvPr/>
            </p:nvSpPr>
            <p:spPr>
              <a:xfrm>
                <a:off x="8075343" y="1111566"/>
                <a:ext cx="411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OE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AF8EF917-0459-4477-9581-A016FEA0D8B7}"/>
                </a:ext>
              </a:extLst>
            </p:cNvPr>
            <p:cNvCxnSpPr/>
            <p:nvPr/>
          </p:nvCxnSpPr>
          <p:spPr>
            <a:xfrm>
              <a:off x="6083969" y="1117672"/>
              <a:ext cx="936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495E1A48-290A-490F-A9AA-A1EBDF7BDF09}"/>
              </a:ext>
            </a:extLst>
          </p:cNvPr>
          <p:cNvSpPr/>
          <p:nvPr/>
        </p:nvSpPr>
        <p:spPr>
          <a:xfrm>
            <a:off x="3950605" y="6066426"/>
            <a:ext cx="5092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Figure S2: The raw data of western blot for GAPDH.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5375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5565313-7303-419A-B0D1-2FFA845809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15"/>
          <a:stretch/>
        </p:blipFill>
        <p:spPr>
          <a:xfrm flipH="1">
            <a:off x="3931329" y="515298"/>
            <a:ext cx="5023811" cy="5400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34C52B7-E426-4DD3-B627-3F41B9631D74}"/>
              </a:ext>
            </a:extLst>
          </p:cNvPr>
          <p:cNvSpPr txBox="1"/>
          <p:nvPr/>
        </p:nvSpPr>
        <p:spPr>
          <a:xfrm>
            <a:off x="3613222" y="2907521"/>
            <a:ext cx="865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>
                <a:latin typeface="+mj-lt"/>
                <a:ea typeface="+mj-ea"/>
              </a:rPr>
              <a:t>70kDa</a:t>
            </a:r>
            <a:endParaRPr lang="zh-CN" altLang="en-US" sz="1400" b="1" dirty="0">
              <a:latin typeface="+mj-lt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13C942-CA83-4E5C-A486-BEC7DAC55827}"/>
              </a:ext>
            </a:extLst>
          </p:cNvPr>
          <p:cNvSpPr txBox="1"/>
          <p:nvPr/>
        </p:nvSpPr>
        <p:spPr>
          <a:xfrm>
            <a:off x="3613222" y="3306501"/>
            <a:ext cx="865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>
                <a:latin typeface="+mj-lt"/>
                <a:ea typeface="+mj-ea"/>
              </a:rPr>
              <a:t>55kDa</a:t>
            </a:r>
            <a:endParaRPr lang="zh-CN" altLang="en-US" sz="1400" b="1" dirty="0">
              <a:latin typeface="+mj-lt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0F7C6EA-2B8F-49E5-AD96-03883CF6E7C2}"/>
              </a:ext>
            </a:extLst>
          </p:cNvPr>
          <p:cNvSpPr txBox="1"/>
          <p:nvPr/>
        </p:nvSpPr>
        <p:spPr>
          <a:xfrm>
            <a:off x="7721934" y="3091058"/>
            <a:ext cx="865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+mj-lt"/>
                <a:ea typeface="+mj-ea"/>
              </a:rPr>
              <a:t>TEAD4</a:t>
            </a:r>
          </a:p>
          <a:p>
            <a:pPr algn="ctr"/>
            <a:endParaRPr lang="zh-CN" altLang="en-US" sz="1400" b="1" dirty="0">
              <a:latin typeface="+mj-lt"/>
              <a:ea typeface="+mj-ea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0C5F0EC-7BC1-4FC5-AAE8-14BEF09E86AC}"/>
              </a:ext>
            </a:extLst>
          </p:cNvPr>
          <p:cNvGrpSpPr/>
          <p:nvPr/>
        </p:nvGrpSpPr>
        <p:grpSpPr>
          <a:xfrm>
            <a:off x="5099411" y="2583217"/>
            <a:ext cx="1295190" cy="525497"/>
            <a:chOff x="5882972" y="1117672"/>
            <a:chExt cx="1295190" cy="525497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B21FE85A-D3E8-427B-A5F4-FFDE658A97AE}"/>
                </a:ext>
              </a:extLst>
            </p:cNvPr>
            <p:cNvGrpSpPr/>
            <p:nvPr/>
          </p:nvGrpSpPr>
          <p:grpSpPr>
            <a:xfrm>
              <a:off x="5882972" y="1119949"/>
              <a:ext cx="1295190" cy="523220"/>
              <a:chOff x="7191790" y="1111566"/>
              <a:chExt cx="1295190" cy="523220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B3AB1C8-599E-4323-BED0-4A38A0C8F459}"/>
                  </a:ext>
                </a:extLst>
              </p:cNvPr>
              <p:cNvSpPr txBox="1"/>
              <p:nvPr/>
            </p:nvSpPr>
            <p:spPr>
              <a:xfrm>
                <a:off x="7191790" y="1111566"/>
                <a:ext cx="6689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Mock</a:t>
                </a:r>
              </a:p>
              <a:p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DEB33A7-5EF2-472B-9B4A-1D7D6E39586E}"/>
                  </a:ext>
                </a:extLst>
              </p:cNvPr>
              <p:cNvSpPr txBox="1"/>
              <p:nvPr/>
            </p:nvSpPr>
            <p:spPr>
              <a:xfrm>
                <a:off x="7688359" y="1111566"/>
                <a:ext cx="411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NC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6E48CCC-33EF-4D05-BC35-2440E8D6F9E3}"/>
                  </a:ext>
                </a:extLst>
              </p:cNvPr>
              <p:cNvSpPr txBox="1"/>
              <p:nvPr/>
            </p:nvSpPr>
            <p:spPr>
              <a:xfrm>
                <a:off x="8075343" y="1111566"/>
                <a:ext cx="411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OE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4139FCAB-B6A5-4916-817B-E706E73B2F47}"/>
                </a:ext>
              </a:extLst>
            </p:cNvPr>
            <p:cNvCxnSpPr/>
            <p:nvPr/>
          </p:nvCxnSpPr>
          <p:spPr>
            <a:xfrm>
              <a:off x="6083969" y="1117672"/>
              <a:ext cx="936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E002B12-179C-414C-A654-0D93FC1FD46B}"/>
              </a:ext>
            </a:extLst>
          </p:cNvPr>
          <p:cNvGrpSpPr/>
          <p:nvPr/>
        </p:nvGrpSpPr>
        <p:grpSpPr>
          <a:xfrm>
            <a:off x="6504186" y="2583217"/>
            <a:ext cx="1295190" cy="525497"/>
            <a:chOff x="5882972" y="1117672"/>
            <a:chExt cx="1295190" cy="525497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AB442486-93B3-471C-8067-9F62AF65851D}"/>
                </a:ext>
              </a:extLst>
            </p:cNvPr>
            <p:cNvGrpSpPr/>
            <p:nvPr/>
          </p:nvGrpSpPr>
          <p:grpSpPr>
            <a:xfrm>
              <a:off x="5882972" y="1119949"/>
              <a:ext cx="1295190" cy="523220"/>
              <a:chOff x="7191790" y="1111566"/>
              <a:chExt cx="1295190" cy="523220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2CFD2F1-A262-46D2-BF2A-0B01CD4EA734}"/>
                  </a:ext>
                </a:extLst>
              </p:cNvPr>
              <p:cNvSpPr txBox="1"/>
              <p:nvPr/>
            </p:nvSpPr>
            <p:spPr>
              <a:xfrm>
                <a:off x="7191790" y="1111566"/>
                <a:ext cx="6689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Mock</a:t>
                </a:r>
              </a:p>
              <a:p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27A9B06-392E-4F0A-8EBD-4AE9E68992E3}"/>
                  </a:ext>
                </a:extLst>
              </p:cNvPr>
              <p:cNvSpPr txBox="1"/>
              <p:nvPr/>
            </p:nvSpPr>
            <p:spPr>
              <a:xfrm>
                <a:off x="7688359" y="1111566"/>
                <a:ext cx="411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NC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234D88D7-C776-4757-A71C-14C30D8C5E2D}"/>
                  </a:ext>
                </a:extLst>
              </p:cNvPr>
              <p:cNvSpPr txBox="1"/>
              <p:nvPr/>
            </p:nvSpPr>
            <p:spPr>
              <a:xfrm>
                <a:off x="8075343" y="1111566"/>
                <a:ext cx="411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OE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9C204AFB-AF25-4AD6-B82E-FC81EE90F177}"/>
                </a:ext>
              </a:extLst>
            </p:cNvPr>
            <p:cNvCxnSpPr/>
            <p:nvPr/>
          </p:nvCxnSpPr>
          <p:spPr>
            <a:xfrm>
              <a:off x="6083969" y="1117672"/>
              <a:ext cx="936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F707565C-3A53-4DE4-A6D1-0D5CC566AB98}"/>
              </a:ext>
            </a:extLst>
          </p:cNvPr>
          <p:cNvSpPr txBox="1"/>
          <p:nvPr/>
        </p:nvSpPr>
        <p:spPr>
          <a:xfrm>
            <a:off x="5433909" y="2261096"/>
            <a:ext cx="625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U251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185DF0A-390C-48DB-B5D7-9B03386E685A}"/>
              </a:ext>
            </a:extLst>
          </p:cNvPr>
          <p:cNvSpPr txBox="1"/>
          <p:nvPr/>
        </p:nvSpPr>
        <p:spPr>
          <a:xfrm>
            <a:off x="6881757" y="2274302"/>
            <a:ext cx="625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U87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25823B7-5D8F-4F38-8EBB-5B01881E1D9C}"/>
              </a:ext>
            </a:extLst>
          </p:cNvPr>
          <p:cNvSpPr/>
          <p:nvPr/>
        </p:nvSpPr>
        <p:spPr>
          <a:xfrm>
            <a:off x="3882695" y="6092498"/>
            <a:ext cx="5023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Figure S2: The raw data of western blot for TEAD4.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2901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46</Words>
  <Application>Microsoft Office PowerPoint</Application>
  <PresentationFormat>宽屏</PresentationFormat>
  <Paragraphs>24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宋体</vt:lpstr>
      <vt:lpstr>微软雅黑</vt:lpstr>
      <vt:lpstr>Arial</vt:lpstr>
      <vt:lpstr>Calibri</vt:lpstr>
      <vt:lpstr>Times New Roman</vt:lpstr>
      <vt:lpstr>Office 主题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陈牧</dc:creator>
  <cp:lastModifiedBy>001</cp:lastModifiedBy>
  <cp:revision>8</cp:revision>
  <dcterms:created xsi:type="dcterms:W3CDTF">2021-10-06T08:03:35Z</dcterms:created>
  <dcterms:modified xsi:type="dcterms:W3CDTF">2021-10-16T13:30:53Z</dcterms:modified>
</cp:coreProperties>
</file>