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4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zan F Tookhi" userId="aca16c76-377d-4795-8f2d-fb4c003d68c8" providerId="ADAL" clId="{C2257B3E-3D52-4FDC-AF45-B0BD270F74C3}"/>
    <pc:docChg chg="mod modMainMaster">
      <pc:chgData name="Razan F Tookhi" userId="aca16c76-377d-4795-8f2d-fb4c003d68c8" providerId="ADAL" clId="{C2257B3E-3D52-4FDC-AF45-B0BD270F74C3}" dt="2025-12-26T10:23:07.029" v="1" actId="33475"/>
      <pc:docMkLst>
        <pc:docMk/>
      </pc:docMkLst>
      <pc:sldMasterChg chg="modSp mod">
        <pc:chgData name="Razan F Tookhi" userId="aca16c76-377d-4795-8f2d-fb4c003d68c8" providerId="ADAL" clId="{C2257B3E-3D52-4FDC-AF45-B0BD270F74C3}" dt="2025-12-26T10:23:07.027" v="0" actId="33475"/>
        <pc:sldMasterMkLst>
          <pc:docMk/>
          <pc:sldMasterMk cId="0" sldId="2147483648"/>
        </pc:sldMasterMkLst>
        <pc:spChg chg="add mod">
          <ac:chgData name="Razan F Tookhi" userId="aca16c76-377d-4795-8f2d-fb4c003d68c8" providerId="ADAL" clId="{C2257B3E-3D52-4FDC-AF45-B0BD270F74C3}" dt="2025-12-26T10:23:07.027" v="0" actId="33475"/>
          <ac:spMkLst>
            <pc:docMk/>
            <pc:sldMasterMk cId="0" sldId="2147483648"/>
            <ac:spMk id="8" creationId="{40BEDA7B-FF6F-1CA1-419B-7C974A20FDF2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2099" y="9744231"/>
            <a:ext cx="4636770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00701" y="9744231"/>
            <a:ext cx="280034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BEDA7B-FF6F-1CA1-419B-7C974A20FDF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2834450" y="63500"/>
            <a:ext cx="2128901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8000">
                    <a:alpha val="50000"/>
                  </a:srgbClr>
                </a:solidFill>
                <a:latin typeface="Aptos" panose="020B0004020202020204" pitchFamily="34" charset="0"/>
              </a:rPr>
              <a:t>This content is classified as Public - عام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docs.google.com/forms/d/1pg2AOpaw5KewF631qBjc3tsEl0DW5ilQoS67xk6qHT0/edit#start%3Dpublishanalytics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12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8.png"/><Relationship Id="rId5" Type="http://schemas.openxmlformats.org/officeDocument/2006/relationships/image" Target="../media/image4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20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olicies.google.com/privacy" TargetMode="External"/><Relationship Id="rId2" Type="http://schemas.openxmlformats.org/officeDocument/2006/relationships/hyperlink" Target="https://policies.google.com/terms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hyperlink" Target="https://www.google.com/forms/about/?utm_source=product&amp;utm_medium=forms_logo&amp;utm_campaign=forms" TargetMode="External"/><Relationship Id="rId4" Type="http://schemas.openxmlformats.org/officeDocument/2006/relationships/hyperlink" Target="https://docs.google.com/forms/u/0/d/e/1FAIpQLSeKsheSJSGhVyF_GOm_f5Zj438S1snz91oEn8xaH0_YvkBw4A/reportabuse?source=https%3A//docs.google.com/forms/d/e/1FAIpQLSeKsheSJSGhVyF_GOm_f5Zj438S1snz91oEn8xaH0_YvkBw4A/viewform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2962" y="481012"/>
            <a:ext cx="6105525" cy="1533525"/>
          </a:xfrm>
          <a:custGeom>
            <a:avLst/>
            <a:gdLst/>
            <a:ahLst/>
            <a:cxnLst/>
            <a:rect l="l" t="t" r="r" b="b"/>
            <a:pathLst>
              <a:path w="6105525" h="1533525">
                <a:moveTo>
                  <a:pt x="0" y="1462087"/>
                </a:moveTo>
                <a:lnTo>
                  <a:pt x="0" y="71437"/>
                </a:lnTo>
                <a:lnTo>
                  <a:pt x="0" y="66746"/>
                </a:lnTo>
                <a:lnTo>
                  <a:pt x="457" y="62101"/>
                </a:lnTo>
                <a:lnTo>
                  <a:pt x="1372" y="57500"/>
                </a:lnTo>
                <a:lnTo>
                  <a:pt x="2287" y="52900"/>
                </a:lnTo>
                <a:lnTo>
                  <a:pt x="3642" y="48433"/>
                </a:lnTo>
                <a:lnTo>
                  <a:pt x="5437" y="44099"/>
                </a:lnTo>
                <a:lnTo>
                  <a:pt x="7232" y="39765"/>
                </a:lnTo>
                <a:lnTo>
                  <a:pt x="9433" y="35649"/>
                </a:lnTo>
                <a:lnTo>
                  <a:pt x="12039" y="31748"/>
                </a:lnTo>
                <a:lnTo>
                  <a:pt x="14645" y="27848"/>
                </a:lnTo>
                <a:lnTo>
                  <a:pt x="17606" y="24240"/>
                </a:lnTo>
                <a:lnTo>
                  <a:pt x="20923" y="20923"/>
                </a:lnTo>
                <a:lnTo>
                  <a:pt x="24240" y="17606"/>
                </a:lnTo>
                <a:lnTo>
                  <a:pt x="44099" y="5437"/>
                </a:lnTo>
                <a:lnTo>
                  <a:pt x="48433" y="3642"/>
                </a:lnTo>
                <a:lnTo>
                  <a:pt x="52900" y="2287"/>
                </a:lnTo>
                <a:lnTo>
                  <a:pt x="57500" y="1372"/>
                </a:lnTo>
                <a:lnTo>
                  <a:pt x="62101" y="457"/>
                </a:lnTo>
                <a:lnTo>
                  <a:pt x="66746" y="0"/>
                </a:lnTo>
                <a:lnTo>
                  <a:pt x="71437" y="0"/>
                </a:lnTo>
                <a:lnTo>
                  <a:pt x="6034087" y="0"/>
                </a:lnTo>
                <a:lnTo>
                  <a:pt x="6038777" y="0"/>
                </a:lnTo>
                <a:lnTo>
                  <a:pt x="6043422" y="457"/>
                </a:lnTo>
                <a:lnTo>
                  <a:pt x="6048022" y="1372"/>
                </a:lnTo>
                <a:lnTo>
                  <a:pt x="6052623" y="2287"/>
                </a:lnTo>
                <a:lnTo>
                  <a:pt x="6084600" y="20923"/>
                </a:lnTo>
                <a:lnTo>
                  <a:pt x="6087917" y="24240"/>
                </a:lnTo>
                <a:lnTo>
                  <a:pt x="6090878" y="27848"/>
                </a:lnTo>
                <a:lnTo>
                  <a:pt x="6093484" y="31748"/>
                </a:lnTo>
                <a:lnTo>
                  <a:pt x="6096090" y="35649"/>
                </a:lnTo>
                <a:lnTo>
                  <a:pt x="6098291" y="39765"/>
                </a:lnTo>
                <a:lnTo>
                  <a:pt x="6100085" y="44099"/>
                </a:lnTo>
                <a:lnTo>
                  <a:pt x="6101881" y="48433"/>
                </a:lnTo>
                <a:lnTo>
                  <a:pt x="6103236" y="52900"/>
                </a:lnTo>
                <a:lnTo>
                  <a:pt x="6104151" y="57500"/>
                </a:lnTo>
                <a:lnTo>
                  <a:pt x="6105067" y="62101"/>
                </a:lnTo>
                <a:lnTo>
                  <a:pt x="6105524" y="66746"/>
                </a:lnTo>
                <a:lnTo>
                  <a:pt x="6105524" y="71437"/>
                </a:lnTo>
                <a:lnTo>
                  <a:pt x="6105524" y="1462087"/>
                </a:lnTo>
                <a:lnTo>
                  <a:pt x="6105524" y="1466777"/>
                </a:lnTo>
                <a:lnTo>
                  <a:pt x="6105067" y="1471423"/>
                </a:lnTo>
                <a:lnTo>
                  <a:pt x="6104151" y="1476023"/>
                </a:lnTo>
                <a:lnTo>
                  <a:pt x="6103236" y="1480624"/>
                </a:lnTo>
                <a:lnTo>
                  <a:pt x="6101881" y="1485091"/>
                </a:lnTo>
                <a:lnTo>
                  <a:pt x="6100085" y="1489424"/>
                </a:lnTo>
                <a:lnTo>
                  <a:pt x="6098291" y="1493758"/>
                </a:lnTo>
                <a:lnTo>
                  <a:pt x="6096090" y="1497875"/>
                </a:lnTo>
                <a:lnTo>
                  <a:pt x="6093484" y="1501775"/>
                </a:lnTo>
                <a:lnTo>
                  <a:pt x="6090878" y="1505675"/>
                </a:lnTo>
                <a:lnTo>
                  <a:pt x="6087917" y="1509284"/>
                </a:lnTo>
                <a:lnTo>
                  <a:pt x="6084600" y="1512601"/>
                </a:lnTo>
                <a:lnTo>
                  <a:pt x="6081284" y="1515917"/>
                </a:lnTo>
                <a:lnTo>
                  <a:pt x="6077675" y="1518879"/>
                </a:lnTo>
                <a:lnTo>
                  <a:pt x="6073774" y="1521485"/>
                </a:lnTo>
                <a:lnTo>
                  <a:pt x="6069874" y="1524091"/>
                </a:lnTo>
                <a:lnTo>
                  <a:pt x="6048022" y="1532152"/>
                </a:lnTo>
                <a:lnTo>
                  <a:pt x="6043422" y="1533067"/>
                </a:lnTo>
                <a:lnTo>
                  <a:pt x="6038777" y="1533524"/>
                </a:lnTo>
                <a:lnTo>
                  <a:pt x="6034087" y="1533524"/>
                </a:lnTo>
                <a:lnTo>
                  <a:pt x="71437" y="1533524"/>
                </a:lnTo>
                <a:lnTo>
                  <a:pt x="66746" y="1533524"/>
                </a:lnTo>
                <a:lnTo>
                  <a:pt x="62101" y="1533067"/>
                </a:lnTo>
                <a:lnTo>
                  <a:pt x="57500" y="1532152"/>
                </a:lnTo>
                <a:lnTo>
                  <a:pt x="52900" y="1531236"/>
                </a:lnTo>
                <a:lnTo>
                  <a:pt x="48433" y="1529881"/>
                </a:lnTo>
                <a:lnTo>
                  <a:pt x="44099" y="1528086"/>
                </a:lnTo>
                <a:lnTo>
                  <a:pt x="39765" y="1526291"/>
                </a:lnTo>
                <a:lnTo>
                  <a:pt x="35649" y="1524091"/>
                </a:lnTo>
                <a:lnTo>
                  <a:pt x="31748" y="1521485"/>
                </a:lnTo>
                <a:lnTo>
                  <a:pt x="27848" y="1518879"/>
                </a:lnTo>
                <a:lnTo>
                  <a:pt x="24240" y="1515917"/>
                </a:lnTo>
                <a:lnTo>
                  <a:pt x="20923" y="1512601"/>
                </a:lnTo>
                <a:lnTo>
                  <a:pt x="17606" y="1509284"/>
                </a:lnTo>
                <a:lnTo>
                  <a:pt x="14645" y="1505675"/>
                </a:lnTo>
                <a:lnTo>
                  <a:pt x="12039" y="1501775"/>
                </a:lnTo>
                <a:lnTo>
                  <a:pt x="9433" y="1497875"/>
                </a:lnTo>
                <a:lnTo>
                  <a:pt x="7232" y="1493758"/>
                </a:lnTo>
                <a:lnTo>
                  <a:pt x="5437" y="1489424"/>
                </a:lnTo>
                <a:lnTo>
                  <a:pt x="3642" y="1485091"/>
                </a:lnTo>
                <a:lnTo>
                  <a:pt x="2287" y="1480624"/>
                </a:lnTo>
                <a:lnTo>
                  <a:pt x="1372" y="1476023"/>
                </a:lnTo>
                <a:lnTo>
                  <a:pt x="457" y="1471423"/>
                </a:lnTo>
                <a:lnTo>
                  <a:pt x="0" y="1466777"/>
                </a:lnTo>
                <a:lnTo>
                  <a:pt x="0" y="146208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7712" y="4514849"/>
            <a:ext cx="6096000" cy="2676525"/>
          </a:xfrm>
          <a:custGeom>
            <a:avLst/>
            <a:gdLst/>
            <a:ahLst/>
            <a:cxnLst/>
            <a:rect l="l" t="t" r="r" b="b"/>
            <a:pathLst>
              <a:path w="6096000" h="2676525">
                <a:moveTo>
                  <a:pt x="6096000" y="0"/>
                </a:moveTo>
                <a:lnTo>
                  <a:pt x="6086475" y="0"/>
                </a:lnTo>
                <a:lnTo>
                  <a:pt x="6086475" y="2600325"/>
                </a:lnTo>
                <a:lnTo>
                  <a:pt x="6086157" y="2606903"/>
                </a:lnTo>
                <a:lnTo>
                  <a:pt x="6071374" y="2642603"/>
                </a:lnTo>
                <a:lnTo>
                  <a:pt x="6066447" y="2647924"/>
                </a:lnTo>
                <a:lnTo>
                  <a:pt x="6026378" y="2666682"/>
                </a:lnTo>
                <a:lnTo>
                  <a:pt x="6019800" y="2667000"/>
                </a:lnTo>
                <a:lnTo>
                  <a:pt x="76200" y="2667000"/>
                </a:lnTo>
                <a:lnTo>
                  <a:pt x="39154" y="2655773"/>
                </a:lnTo>
                <a:lnTo>
                  <a:pt x="29552" y="2647937"/>
                </a:lnTo>
                <a:lnTo>
                  <a:pt x="24638" y="2642603"/>
                </a:lnTo>
                <a:lnTo>
                  <a:pt x="9842" y="2606903"/>
                </a:lnTo>
                <a:lnTo>
                  <a:pt x="9525" y="2600325"/>
                </a:lnTo>
                <a:lnTo>
                  <a:pt x="9525" y="0"/>
                </a:lnTo>
                <a:lnTo>
                  <a:pt x="0" y="0"/>
                </a:lnTo>
                <a:lnTo>
                  <a:pt x="0" y="2600325"/>
                </a:lnTo>
                <a:lnTo>
                  <a:pt x="368" y="2607830"/>
                </a:lnTo>
                <a:lnTo>
                  <a:pt x="17272" y="2648648"/>
                </a:lnTo>
                <a:lnTo>
                  <a:pt x="22364" y="2654173"/>
                </a:lnTo>
                <a:lnTo>
                  <a:pt x="22771" y="2654630"/>
                </a:lnTo>
                <a:lnTo>
                  <a:pt x="27889" y="2659265"/>
                </a:lnTo>
                <a:lnTo>
                  <a:pt x="68694" y="2676169"/>
                </a:lnTo>
                <a:lnTo>
                  <a:pt x="76200" y="2676525"/>
                </a:lnTo>
                <a:lnTo>
                  <a:pt x="6019800" y="2676525"/>
                </a:lnTo>
                <a:lnTo>
                  <a:pt x="6056630" y="2667000"/>
                </a:lnTo>
                <a:lnTo>
                  <a:pt x="6062142" y="2663698"/>
                </a:lnTo>
                <a:lnTo>
                  <a:pt x="6068123" y="2659265"/>
                </a:lnTo>
                <a:lnTo>
                  <a:pt x="6073178" y="2654668"/>
                </a:lnTo>
                <a:lnTo>
                  <a:pt x="6073686" y="2654211"/>
                </a:lnTo>
                <a:lnTo>
                  <a:pt x="6094552" y="2615196"/>
                </a:lnTo>
                <a:lnTo>
                  <a:pt x="6096000" y="2600325"/>
                </a:lnTo>
                <a:lnTo>
                  <a:pt x="6096000" y="0"/>
                </a:lnTo>
                <a:close/>
              </a:path>
            </a:pathLst>
          </a:custGeom>
          <a:solidFill>
            <a:srgbClr val="D9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9787" y="4587874"/>
            <a:ext cx="216090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professional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0" dirty="0">
                <a:solidFill>
                  <a:srgbClr val="202024"/>
                </a:solidFill>
                <a:latin typeface="Roboto"/>
                <a:cs typeface="Roboto"/>
              </a:rPr>
              <a:t>role?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52487" y="2138362"/>
            <a:ext cx="6086475" cy="1876425"/>
          </a:xfrm>
          <a:custGeom>
            <a:avLst/>
            <a:gdLst/>
            <a:ahLst/>
            <a:cxnLst/>
            <a:rect l="l" t="t" r="r" b="b"/>
            <a:pathLst>
              <a:path w="6086475" h="1876425">
                <a:moveTo>
                  <a:pt x="0" y="1804987"/>
                </a:moveTo>
                <a:lnTo>
                  <a:pt x="0" y="71437"/>
                </a:lnTo>
                <a:lnTo>
                  <a:pt x="0" y="66746"/>
                </a:lnTo>
                <a:lnTo>
                  <a:pt x="457" y="62100"/>
                </a:lnTo>
                <a:lnTo>
                  <a:pt x="12039" y="31748"/>
                </a:lnTo>
                <a:lnTo>
                  <a:pt x="14645" y="27848"/>
                </a:lnTo>
                <a:lnTo>
                  <a:pt x="17606" y="24240"/>
                </a:lnTo>
                <a:lnTo>
                  <a:pt x="20923" y="20923"/>
                </a:lnTo>
                <a:lnTo>
                  <a:pt x="24240" y="17606"/>
                </a:lnTo>
                <a:lnTo>
                  <a:pt x="62101" y="457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7"/>
                </a:lnTo>
                <a:lnTo>
                  <a:pt x="6062233" y="17606"/>
                </a:lnTo>
                <a:lnTo>
                  <a:pt x="6065550" y="20923"/>
                </a:lnTo>
                <a:lnTo>
                  <a:pt x="6068866" y="24240"/>
                </a:lnTo>
                <a:lnTo>
                  <a:pt x="6071828" y="27848"/>
                </a:lnTo>
                <a:lnTo>
                  <a:pt x="6074433" y="31748"/>
                </a:lnTo>
                <a:lnTo>
                  <a:pt x="6077039" y="35649"/>
                </a:lnTo>
                <a:lnTo>
                  <a:pt x="6079240" y="39765"/>
                </a:lnTo>
                <a:lnTo>
                  <a:pt x="6081035" y="44099"/>
                </a:lnTo>
                <a:lnTo>
                  <a:pt x="6082830" y="48432"/>
                </a:lnTo>
                <a:lnTo>
                  <a:pt x="6084185" y="52899"/>
                </a:lnTo>
                <a:lnTo>
                  <a:pt x="6085100" y="57500"/>
                </a:lnTo>
                <a:lnTo>
                  <a:pt x="6086016" y="62100"/>
                </a:lnTo>
                <a:lnTo>
                  <a:pt x="6086473" y="66746"/>
                </a:lnTo>
                <a:lnTo>
                  <a:pt x="6086474" y="71437"/>
                </a:lnTo>
                <a:lnTo>
                  <a:pt x="6086474" y="1804987"/>
                </a:lnTo>
                <a:lnTo>
                  <a:pt x="6086473" y="1809677"/>
                </a:lnTo>
                <a:lnTo>
                  <a:pt x="6086016" y="1814323"/>
                </a:lnTo>
                <a:lnTo>
                  <a:pt x="6085100" y="1818923"/>
                </a:lnTo>
                <a:lnTo>
                  <a:pt x="6084185" y="1823524"/>
                </a:lnTo>
                <a:lnTo>
                  <a:pt x="6082830" y="1827990"/>
                </a:lnTo>
                <a:lnTo>
                  <a:pt x="6081035" y="1832324"/>
                </a:lnTo>
                <a:lnTo>
                  <a:pt x="6079240" y="1836658"/>
                </a:lnTo>
                <a:lnTo>
                  <a:pt x="6077039" y="1840774"/>
                </a:lnTo>
                <a:lnTo>
                  <a:pt x="6074433" y="1844675"/>
                </a:lnTo>
                <a:lnTo>
                  <a:pt x="6071828" y="1848575"/>
                </a:lnTo>
                <a:lnTo>
                  <a:pt x="6038040" y="1872781"/>
                </a:lnTo>
                <a:lnTo>
                  <a:pt x="6015037" y="1876424"/>
                </a:lnTo>
                <a:lnTo>
                  <a:pt x="71437" y="1876424"/>
                </a:lnTo>
                <a:lnTo>
                  <a:pt x="66746" y="1876424"/>
                </a:lnTo>
                <a:lnTo>
                  <a:pt x="62101" y="1875966"/>
                </a:lnTo>
                <a:lnTo>
                  <a:pt x="57500" y="1875051"/>
                </a:lnTo>
                <a:lnTo>
                  <a:pt x="52900" y="1874136"/>
                </a:lnTo>
                <a:lnTo>
                  <a:pt x="17606" y="1852183"/>
                </a:lnTo>
                <a:lnTo>
                  <a:pt x="1372" y="1818923"/>
                </a:lnTo>
                <a:lnTo>
                  <a:pt x="457" y="1814323"/>
                </a:lnTo>
                <a:lnTo>
                  <a:pt x="0" y="1809677"/>
                </a:lnTo>
                <a:lnTo>
                  <a:pt x="0" y="180498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39787" y="2120900"/>
            <a:ext cx="6038850" cy="133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02024"/>
                </a:solidFill>
                <a:latin typeface="Roboto"/>
                <a:cs typeface="Roboto"/>
              </a:rPr>
              <a:t>Assessment</a:t>
            </a:r>
            <a:r>
              <a:rPr sz="2400" spc="-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2400" spc="-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dirty="0">
                <a:solidFill>
                  <a:srgbClr val="202024"/>
                </a:solidFill>
                <a:latin typeface="Roboto"/>
                <a:cs typeface="Roboto"/>
              </a:rPr>
              <a:t>Antiepileptic</a:t>
            </a:r>
            <a:r>
              <a:rPr sz="2400" spc="-8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spc="-20" dirty="0">
                <a:solidFill>
                  <a:srgbClr val="202024"/>
                </a:solidFill>
                <a:latin typeface="Roboto"/>
                <a:cs typeface="Roboto"/>
              </a:rPr>
              <a:t>Drugs</a:t>
            </a:r>
            <a:r>
              <a:rPr sz="2400" spc="-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spc="-10" dirty="0">
                <a:solidFill>
                  <a:srgbClr val="202024"/>
                </a:solidFill>
                <a:latin typeface="Roboto"/>
                <a:cs typeface="Roboto"/>
              </a:rPr>
              <a:t>(AED)</a:t>
            </a:r>
            <a:endParaRPr sz="2400" dirty="0">
              <a:latin typeface="Roboto"/>
              <a:cs typeface="Roboto"/>
            </a:endParaRPr>
          </a:p>
          <a:p>
            <a:pPr marL="12700" marR="5080">
              <a:lnSpc>
                <a:spcPct val="104200"/>
              </a:lnSpc>
              <a:tabLst>
                <a:tab pos="4228465" algn="l"/>
              </a:tabLst>
            </a:pPr>
            <a:r>
              <a:rPr sz="24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2400" spc="-7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2400" spc="-6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spc="-2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2400" spc="-6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spc="-10" dirty="0">
                <a:solidFill>
                  <a:srgbClr val="202024"/>
                </a:solidFill>
                <a:latin typeface="Roboto"/>
                <a:cs typeface="Roboto"/>
              </a:rPr>
              <a:t>Patients:</a:t>
            </a:r>
            <a:r>
              <a:rPr sz="2400" dirty="0">
                <a:solidFill>
                  <a:srgbClr val="202024"/>
                </a:solidFill>
                <a:latin typeface="Roboto"/>
                <a:cs typeface="Roboto"/>
              </a:rPr>
              <a:t>	Adherence</a:t>
            </a:r>
            <a:r>
              <a:rPr sz="2400" spc="-1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spc="-25" dirty="0">
                <a:solidFill>
                  <a:srgbClr val="202024"/>
                </a:solidFill>
                <a:latin typeface="Roboto"/>
                <a:cs typeface="Roboto"/>
              </a:rPr>
              <a:t>to </a:t>
            </a:r>
            <a:r>
              <a:rPr sz="2400" spc="-10" dirty="0">
                <a:solidFill>
                  <a:srgbClr val="202024"/>
                </a:solidFill>
                <a:latin typeface="Roboto"/>
                <a:cs typeface="Roboto"/>
              </a:rPr>
              <a:t>Clinical</a:t>
            </a:r>
            <a:r>
              <a:rPr sz="2400" spc="-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240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24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lang="en-US" sz="1050" spc="3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1050" dirty="0">
              <a:latin typeface="Roboto"/>
              <a:cs typeface="Robo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47724" y="2133600"/>
            <a:ext cx="6096000" cy="95250"/>
          </a:xfrm>
          <a:custGeom>
            <a:avLst/>
            <a:gdLst/>
            <a:ahLst/>
            <a:cxnLst/>
            <a:rect l="l" t="t" r="r" b="b"/>
            <a:pathLst>
              <a:path w="6096000" h="95250">
                <a:moveTo>
                  <a:pt x="6095999" y="95249"/>
                </a:moveTo>
                <a:lnTo>
                  <a:pt x="0" y="9524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6024802" y="0"/>
                </a:lnTo>
                <a:lnTo>
                  <a:pt x="6066293" y="15621"/>
                </a:lnTo>
                <a:lnTo>
                  <a:pt x="6092113" y="51661"/>
                </a:lnTo>
                <a:lnTo>
                  <a:pt x="6095999" y="71196"/>
                </a:lnTo>
                <a:lnTo>
                  <a:pt x="6095999" y="952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39787" y="3689808"/>
            <a:ext cx="3938270" cy="683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75" dirty="0">
                <a:solidFill>
                  <a:srgbClr val="1A73E7"/>
                </a:solidFill>
                <a:latin typeface="Lucida Sans Unicode"/>
                <a:cs typeface="Lucida Sans Unicode"/>
                <a:hlinkClick r:id="rId2"/>
              </a:rPr>
              <a:t>Publish</a:t>
            </a:r>
            <a:r>
              <a:rPr sz="1150" spc="-25" dirty="0">
                <a:solidFill>
                  <a:srgbClr val="1A73E7"/>
                </a:solidFill>
                <a:latin typeface="Lucida Sans Unicode"/>
                <a:cs typeface="Lucida Sans Unicode"/>
                <a:hlinkClick r:id="rId2"/>
              </a:rPr>
              <a:t> </a:t>
            </a:r>
            <a:r>
              <a:rPr sz="1150" spc="-10" dirty="0">
                <a:solidFill>
                  <a:srgbClr val="1A73E7"/>
                </a:solidFill>
                <a:latin typeface="Lucida Sans Unicode"/>
                <a:cs typeface="Lucida Sans Unicode"/>
                <a:hlinkClick r:id="rId2"/>
              </a:rPr>
              <a:t>analytics</a:t>
            </a:r>
            <a:endParaRPr sz="11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1050">
              <a:latin typeface="Lucida Sans Unicode"/>
              <a:cs typeface="Lucida Sans Unicode"/>
            </a:endParaRPr>
          </a:p>
          <a:p>
            <a:pPr marL="280670">
              <a:lnSpc>
                <a:spcPct val="100000"/>
              </a:lnSpc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Demographic</a:t>
            </a:r>
            <a:r>
              <a:rPr sz="1400" b="1" spc="-2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and</a:t>
            </a:r>
            <a:r>
              <a:rPr sz="1400" b="1" spc="-2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Professional</a:t>
            </a:r>
            <a:r>
              <a:rPr sz="1400" b="1" spc="-2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Information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5455" y="45756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57250" y="4591050"/>
            <a:ext cx="5734050" cy="2590800"/>
            <a:chOff x="857250" y="4591050"/>
            <a:chExt cx="5734050" cy="259080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62674" y="4591050"/>
              <a:ext cx="161924" cy="19049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7250" y="5276849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5372099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5553074"/>
              <a:ext cx="114300" cy="1142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5886449"/>
              <a:ext cx="114300" cy="114299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4664074" y="5298320"/>
            <a:ext cx="1569720" cy="10541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Neurosurgeon consultant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level</a:t>
            </a:r>
            <a:endParaRPr sz="900">
              <a:latin typeface="Arial MT"/>
              <a:cs typeface="Arial MT"/>
            </a:endParaRPr>
          </a:p>
          <a:p>
            <a:pPr marL="12700" marR="309880">
              <a:lnSpc>
                <a:spcPct val="111100"/>
              </a:lnSpc>
              <a:spcBef>
                <a:spcPts val="22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Neurosurgeon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associate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consultant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level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Neurosurgery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registrar</a:t>
            </a:r>
            <a:endParaRPr sz="900">
              <a:latin typeface="Arial MT"/>
              <a:cs typeface="Arial MT"/>
            </a:endParaRPr>
          </a:p>
          <a:p>
            <a:pPr marL="12700" marR="36830">
              <a:lnSpc>
                <a:spcPct val="111100"/>
              </a:lnSpc>
              <a:spcBef>
                <a:spcPts val="22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Neurosurgery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resident (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junior level)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738437" y="5454944"/>
            <a:ext cx="1891030" cy="779780"/>
            <a:chOff x="2738437" y="5454944"/>
            <a:chExt cx="1891030" cy="779780"/>
          </a:xfrm>
        </p:grpSpPr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6067424"/>
              <a:ext cx="114300" cy="11429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743199" y="5459706"/>
              <a:ext cx="857250" cy="770255"/>
            </a:xfrm>
            <a:custGeom>
              <a:avLst/>
              <a:gdLst/>
              <a:ahLst/>
              <a:cxnLst/>
              <a:rect l="l" t="t" r="r" b="b"/>
              <a:pathLst>
                <a:path w="857250" h="770254">
                  <a:moveTo>
                    <a:pt x="857249" y="769642"/>
                  </a:moveTo>
                  <a:lnTo>
                    <a:pt x="0" y="769642"/>
                  </a:lnTo>
                  <a:lnTo>
                    <a:pt x="377527" y="0"/>
                  </a:lnTo>
                  <a:lnTo>
                    <a:pt x="430192" y="28147"/>
                  </a:lnTo>
                  <a:lnTo>
                    <a:pt x="480767" y="59896"/>
                  </a:lnTo>
                  <a:lnTo>
                    <a:pt x="529012" y="95085"/>
                  </a:lnTo>
                  <a:lnTo>
                    <a:pt x="574687" y="133551"/>
                  </a:lnTo>
                  <a:lnTo>
                    <a:pt x="617577" y="175100"/>
                  </a:lnTo>
                  <a:lnTo>
                    <a:pt x="657466" y="219538"/>
                  </a:lnTo>
                  <a:lnTo>
                    <a:pt x="694169" y="266641"/>
                  </a:lnTo>
                  <a:lnTo>
                    <a:pt x="727500" y="316188"/>
                  </a:lnTo>
                  <a:lnTo>
                    <a:pt x="757304" y="367933"/>
                  </a:lnTo>
                  <a:lnTo>
                    <a:pt x="783430" y="421629"/>
                  </a:lnTo>
                  <a:lnTo>
                    <a:pt x="805759" y="477012"/>
                  </a:lnTo>
                  <a:lnTo>
                    <a:pt x="824174" y="533816"/>
                  </a:lnTo>
                  <a:lnTo>
                    <a:pt x="838594" y="591764"/>
                  </a:lnTo>
                  <a:lnTo>
                    <a:pt x="848940" y="650575"/>
                  </a:lnTo>
                  <a:lnTo>
                    <a:pt x="855172" y="709964"/>
                  </a:lnTo>
                  <a:lnTo>
                    <a:pt x="857249" y="769642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3199" y="5459706"/>
              <a:ext cx="857250" cy="770255"/>
            </a:xfrm>
            <a:custGeom>
              <a:avLst/>
              <a:gdLst/>
              <a:ahLst/>
              <a:cxnLst/>
              <a:rect l="l" t="t" r="r" b="b"/>
              <a:pathLst>
                <a:path w="857250" h="770254">
                  <a:moveTo>
                    <a:pt x="0" y="769642"/>
                  </a:moveTo>
                  <a:lnTo>
                    <a:pt x="377527" y="0"/>
                  </a:lnTo>
                  <a:lnTo>
                    <a:pt x="404121" y="13623"/>
                  </a:lnTo>
                  <a:lnTo>
                    <a:pt x="430192" y="28147"/>
                  </a:lnTo>
                  <a:lnTo>
                    <a:pt x="480767" y="59896"/>
                  </a:lnTo>
                  <a:lnTo>
                    <a:pt x="529012" y="95085"/>
                  </a:lnTo>
                  <a:lnTo>
                    <a:pt x="574687" y="133551"/>
                  </a:lnTo>
                  <a:lnTo>
                    <a:pt x="617577" y="175100"/>
                  </a:lnTo>
                  <a:lnTo>
                    <a:pt x="657466" y="219538"/>
                  </a:lnTo>
                  <a:lnTo>
                    <a:pt x="694169" y="266641"/>
                  </a:lnTo>
                  <a:lnTo>
                    <a:pt x="727500" y="316188"/>
                  </a:lnTo>
                  <a:lnTo>
                    <a:pt x="757304" y="367933"/>
                  </a:lnTo>
                  <a:lnTo>
                    <a:pt x="783430" y="421629"/>
                  </a:lnTo>
                  <a:lnTo>
                    <a:pt x="805759" y="477012"/>
                  </a:lnTo>
                  <a:lnTo>
                    <a:pt x="824174" y="533816"/>
                  </a:lnTo>
                  <a:lnTo>
                    <a:pt x="838594" y="591764"/>
                  </a:lnTo>
                  <a:lnTo>
                    <a:pt x="848940" y="650575"/>
                  </a:lnTo>
                  <a:lnTo>
                    <a:pt x="855172" y="709964"/>
                  </a:lnTo>
                  <a:lnTo>
                    <a:pt x="857249" y="769642"/>
                  </a:lnTo>
                  <a:lnTo>
                    <a:pt x="0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055987" y="583847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17.7%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988903" y="5367346"/>
            <a:ext cx="1136650" cy="866775"/>
            <a:chOff x="1988903" y="5367346"/>
            <a:chExt cx="1136650" cy="866775"/>
          </a:xfrm>
        </p:grpSpPr>
        <p:sp>
          <p:nvSpPr>
            <p:cNvPr id="23" name="object 23"/>
            <p:cNvSpPr/>
            <p:nvPr/>
          </p:nvSpPr>
          <p:spPr>
            <a:xfrm>
              <a:off x="1993666" y="5372109"/>
              <a:ext cx="1127125" cy="857250"/>
            </a:xfrm>
            <a:custGeom>
              <a:avLst/>
              <a:gdLst/>
              <a:ahLst/>
              <a:cxnLst/>
              <a:rect l="l" t="t" r="r" b="b"/>
              <a:pathLst>
                <a:path w="1127125" h="857250">
                  <a:moveTo>
                    <a:pt x="749533" y="857240"/>
                  </a:moveTo>
                  <a:lnTo>
                    <a:pt x="0" y="441215"/>
                  </a:lnTo>
                  <a:lnTo>
                    <a:pt x="10094" y="423526"/>
                  </a:lnTo>
                  <a:lnTo>
                    <a:pt x="20600" y="406092"/>
                  </a:lnTo>
                  <a:lnTo>
                    <a:pt x="42846" y="371987"/>
                  </a:lnTo>
                  <a:lnTo>
                    <a:pt x="66686" y="338976"/>
                  </a:lnTo>
                  <a:lnTo>
                    <a:pt x="92067" y="307135"/>
                  </a:lnTo>
                  <a:lnTo>
                    <a:pt x="118930" y="276535"/>
                  </a:lnTo>
                  <a:lnTo>
                    <a:pt x="147217" y="247246"/>
                  </a:lnTo>
                  <a:lnTo>
                    <a:pt x="176863" y="219332"/>
                  </a:lnTo>
                  <a:lnTo>
                    <a:pt x="207801" y="192858"/>
                  </a:lnTo>
                  <a:lnTo>
                    <a:pt x="239961" y="167882"/>
                  </a:lnTo>
                  <a:lnTo>
                    <a:pt x="273271" y="144463"/>
                  </a:lnTo>
                  <a:lnTo>
                    <a:pt x="307654" y="122651"/>
                  </a:lnTo>
                  <a:lnTo>
                    <a:pt x="343036" y="102497"/>
                  </a:lnTo>
                  <a:lnTo>
                    <a:pt x="379334" y="84045"/>
                  </a:lnTo>
                  <a:lnTo>
                    <a:pt x="416468" y="67338"/>
                  </a:lnTo>
                  <a:lnTo>
                    <a:pt x="454353" y="52413"/>
                  </a:lnTo>
                  <a:lnTo>
                    <a:pt x="492904" y="39304"/>
                  </a:lnTo>
                  <a:lnTo>
                    <a:pt x="532034" y="28040"/>
                  </a:lnTo>
                  <a:lnTo>
                    <a:pt x="571655" y="18648"/>
                  </a:lnTo>
                  <a:lnTo>
                    <a:pt x="611677" y="11147"/>
                  </a:lnTo>
                  <a:lnTo>
                    <a:pt x="652010" y="5555"/>
                  </a:lnTo>
                  <a:lnTo>
                    <a:pt x="692563" y="1885"/>
                  </a:lnTo>
                  <a:lnTo>
                    <a:pt x="733245" y="145"/>
                  </a:lnTo>
                  <a:lnTo>
                    <a:pt x="753611" y="0"/>
                  </a:lnTo>
                  <a:lnTo>
                    <a:pt x="773963" y="338"/>
                  </a:lnTo>
                  <a:lnTo>
                    <a:pt x="814627" y="2465"/>
                  </a:lnTo>
                  <a:lnTo>
                    <a:pt x="855143" y="6520"/>
                  </a:lnTo>
                  <a:lnTo>
                    <a:pt x="895422" y="12495"/>
                  </a:lnTo>
                  <a:lnTo>
                    <a:pt x="935371" y="20375"/>
                  </a:lnTo>
                  <a:lnTo>
                    <a:pt x="974900" y="30144"/>
                  </a:lnTo>
                  <a:lnTo>
                    <a:pt x="1013922" y="41779"/>
                  </a:lnTo>
                  <a:lnTo>
                    <a:pt x="1052346" y="55254"/>
                  </a:lnTo>
                  <a:lnTo>
                    <a:pt x="1090088" y="70538"/>
                  </a:lnTo>
                  <a:lnTo>
                    <a:pt x="1127061" y="87597"/>
                  </a:lnTo>
                  <a:lnTo>
                    <a:pt x="749533" y="85724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993666" y="5372109"/>
              <a:ext cx="1127125" cy="857250"/>
            </a:xfrm>
            <a:custGeom>
              <a:avLst/>
              <a:gdLst/>
              <a:ahLst/>
              <a:cxnLst/>
              <a:rect l="l" t="t" r="r" b="b"/>
              <a:pathLst>
                <a:path w="1127125" h="857250">
                  <a:moveTo>
                    <a:pt x="749533" y="857240"/>
                  </a:moveTo>
                  <a:lnTo>
                    <a:pt x="0" y="441215"/>
                  </a:lnTo>
                  <a:lnTo>
                    <a:pt x="10094" y="423526"/>
                  </a:lnTo>
                  <a:lnTo>
                    <a:pt x="20600" y="406092"/>
                  </a:lnTo>
                  <a:lnTo>
                    <a:pt x="42846" y="371987"/>
                  </a:lnTo>
                  <a:lnTo>
                    <a:pt x="66686" y="338976"/>
                  </a:lnTo>
                  <a:lnTo>
                    <a:pt x="92067" y="307135"/>
                  </a:lnTo>
                  <a:lnTo>
                    <a:pt x="118930" y="276535"/>
                  </a:lnTo>
                  <a:lnTo>
                    <a:pt x="147217" y="247246"/>
                  </a:lnTo>
                  <a:lnTo>
                    <a:pt x="176863" y="219332"/>
                  </a:lnTo>
                  <a:lnTo>
                    <a:pt x="207801" y="192858"/>
                  </a:lnTo>
                  <a:lnTo>
                    <a:pt x="239961" y="167882"/>
                  </a:lnTo>
                  <a:lnTo>
                    <a:pt x="273271" y="144463"/>
                  </a:lnTo>
                  <a:lnTo>
                    <a:pt x="307654" y="122651"/>
                  </a:lnTo>
                  <a:lnTo>
                    <a:pt x="343036" y="102497"/>
                  </a:lnTo>
                  <a:lnTo>
                    <a:pt x="379334" y="84045"/>
                  </a:lnTo>
                  <a:lnTo>
                    <a:pt x="416468" y="67338"/>
                  </a:lnTo>
                  <a:lnTo>
                    <a:pt x="454353" y="52413"/>
                  </a:lnTo>
                  <a:lnTo>
                    <a:pt x="492904" y="39304"/>
                  </a:lnTo>
                  <a:lnTo>
                    <a:pt x="532034" y="28040"/>
                  </a:lnTo>
                  <a:lnTo>
                    <a:pt x="571655" y="18648"/>
                  </a:lnTo>
                  <a:lnTo>
                    <a:pt x="611677" y="11147"/>
                  </a:lnTo>
                  <a:lnTo>
                    <a:pt x="652010" y="5555"/>
                  </a:lnTo>
                  <a:lnTo>
                    <a:pt x="692563" y="1885"/>
                  </a:lnTo>
                  <a:lnTo>
                    <a:pt x="733245" y="145"/>
                  </a:lnTo>
                  <a:lnTo>
                    <a:pt x="753611" y="0"/>
                  </a:lnTo>
                  <a:lnTo>
                    <a:pt x="773963" y="338"/>
                  </a:lnTo>
                  <a:lnTo>
                    <a:pt x="814627" y="2465"/>
                  </a:lnTo>
                  <a:lnTo>
                    <a:pt x="855143" y="6520"/>
                  </a:lnTo>
                  <a:lnTo>
                    <a:pt x="895422" y="12495"/>
                  </a:lnTo>
                  <a:lnTo>
                    <a:pt x="935371" y="20375"/>
                  </a:lnTo>
                  <a:lnTo>
                    <a:pt x="974900" y="30144"/>
                  </a:lnTo>
                  <a:lnTo>
                    <a:pt x="1013922" y="41779"/>
                  </a:lnTo>
                  <a:lnTo>
                    <a:pt x="1052346" y="55254"/>
                  </a:lnTo>
                  <a:lnTo>
                    <a:pt x="1090088" y="70538"/>
                  </a:lnTo>
                  <a:lnTo>
                    <a:pt x="1127061" y="87597"/>
                  </a:lnTo>
                  <a:lnTo>
                    <a:pt x="749533" y="85724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380753" y="5543946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24.2%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881339" y="5808562"/>
            <a:ext cx="866775" cy="598170"/>
            <a:chOff x="1881339" y="5808562"/>
            <a:chExt cx="866775" cy="598170"/>
          </a:xfrm>
        </p:grpSpPr>
        <p:sp>
          <p:nvSpPr>
            <p:cNvPr id="27" name="object 27"/>
            <p:cNvSpPr/>
            <p:nvPr/>
          </p:nvSpPr>
          <p:spPr>
            <a:xfrm>
              <a:off x="1886101" y="5813324"/>
              <a:ext cx="857250" cy="588645"/>
            </a:xfrm>
            <a:custGeom>
              <a:avLst/>
              <a:gdLst/>
              <a:ahLst/>
              <a:cxnLst/>
              <a:rect l="l" t="t" r="r" b="b"/>
              <a:pathLst>
                <a:path w="857250" h="588645">
                  <a:moveTo>
                    <a:pt x="17396" y="588588"/>
                  </a:moveTo>
                  <a:lnTo>
                    <a:pt x="5406" y="513548"/>
                  </a:lnTo>
                  <a:lnTo>
                    <a:pt x="123" y="437741"/>
                  </a:lnTo>
                  <a:lnTo>
                    <a:pt x="0" y="399699"/>
                  </a:lnTo>
                  <a:lnTo>
                    <a:pt x="1560" y="361763"/>
                  </a:lnTo>
                  <a:lnTo>
                    <a:pt x="9733" y="286213"/>
                  </a:lnTo>
                  <a:lnTo>
                    <a:pt x="24552" y="211681"/>
                  </a:lnTo>
                  <a:lnTo>
                    <a:pt x="45926" y="138757"/>
                  </a:lnTo>
                  <a:lnTo>
                    <a:pt x="73661" y="68008"/>
                  </a:lnTo>
                  <a:lnTo>
                    <a:pt x="107564" y="0"/>
                  </a:lnTo>
                  <a:lnTo>
                    <a:pt x="857098" y="416025"/>
                  </a:lnTo>
                  <a:lnTo>
                    <a:pt x="17396" y="588588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886101" y="5813324"/>
              <a:ext cx="857250" cy="588645"/>
            </a:xfrm>
            <a:custGeom>
              <a:avLst/>
              <a:gdLst/>
              <a:ahLst/>
              <a:cxnLst/>
              <a:rect l="l" t="t" r="r" b="b"/>
              <a:pathLst>
                <a:path w="857250" h="588645">
                  <a:moveTo>
                    <a:pt x="857098" y="416025"/>
                  </a:moveTo>
                  <a:lnTo>
                    <a:pt x="17396" y="588588"/>
                  </a:lnTo>
                  <a:lnTo>
                    <a:pt x="10563" y="551164"/>
                  </a:lnTo>
                  <a:lnTo>
                    <a:pt x="5406" y="513548"/>
                  </a:lnTo>
                  <a:lnTo>
                    <a:pt x="1926" y="475741"/>
                  </a:lnTo>
                  <a:lnTo>
                    <a:pt x="123" y="437741"/>
                  </a:lnTo>
                  <a:lnTo>
                    <a:pt x="0" y="399699"/>
                  </a:lnTo>
                  <a:lnTo>
                    <a:pt x="1560" y="361763"/>
                  </a:lnTo>
                  <a:lnTo>
                    <a:pt x="9733" y="286213"/>
                  </a:lnTo>
                  <a:lnTo>
                    <a:pt x="24552" y="211681"/>
                  </a:lnTo>
                  <a:lnTo>
                    <a:pt x="45926" y="138757"/>
                  </a:lnTo>
                  <a:lnTo>
                    <a:pt x="73661" y="68008"/>
                  </a:lnTo>
                  <a:lnTo>
                    <a:pt x="107564" y="0"/>
                  </a:lnTo>
                  <a:lnTo>
                    <a:pt x="857098" y="41602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001688" y="6054724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837395" y="6198234"/>
            <a:ext cx="1830070" cy="955675"/>
            <a:chOff x="1837395" y="6198234"/>
            <a:chExt cx="1830070" cy="955675"/>
          </a:xfrm>
        </p:grpSpPr>
        <p:sp>
          <p:nvSpPr>
            <p:cNvPr id="31" name="object 31"/>
            <p:cNvSpPr/>
            <p:nvPr/>
          </p:nvSpPr>
          <p:spPr>
            <a:xfrm>
              <a:off x="1903497" y="6229349"/>
              <a:ext cx="1697355" cy="857250"/>
            </a:xfrm>
            <a:custGeom>
              <a:avLst/>
              <a:gdLst/>
              <a:ahLst/>
              <a:cxnLst/>
              <a:rect l="l" t="t" r="r" b="b"/>
              <a:pathLst>
                <a:path w="1697354" h="857250">
                  <a:moveTo>
                    <a:pt x="847846" y="857211"/>
                  </a:moveTo>
                  <a:lnTo>
                    <a:pt x="808488" y="856682"/>
                  </a:lnTo>
                  <a:lnTo>
                    <a:pt x="769195" y="854345"/>
                  </a:lnTo>
                  <a:lnTo>
                    <a:pt x="730051" y="850209"/>
                  </a:lnTo>
                  <a:lnTo>
                    <a:pt x="691139" y="844279"/>
                  </a:lnTo>
                  <a:lnTo>
                    <a:pt x="652539" y="836570"/>
                  </a:lnTo>
                  <a:lnTo>
                    <a:pt x="614335" y="827096"/>
                  </a:lnTo>
                  <a:lnTo>
                    <a:pt x="576605" y="815879"/>
                  </a:lnTo>
                  <a:lnTo>
                    <a:pt x="539430" y="802941"/>
                  </a:lnTo>
                  <a:lnTo>
                    <a:pt x="502888" y="788311"/>
                  </a:lnTo>
                  <a:lnTo>
                    <a:pt x="467056" y="772019"/>
                  </a:lnTo>
                  <a:lnTo>
                    <a:pt x="432010" y="754099"/>
                  </a:lnTo>
                  <a:lnTo>
                    <a:pt x="397823" y="734589"/>
                  </a:lnTo>
                  <a:lnTo>
                    <a:pt x="364568" y="713531"/>
                  </a:lnTo>
                  <a:lnTo>
                    <a:pt x="332315" y="690968"/>
                  </a:lnTo>
                  <a:lnTo>
                    <a:pt x="301131" y="666948"/>
                  </a:lnTo>
                  <a:lnTo>
                    <a:pt x="271083" y="641522"/>
                  </a:lnTo>
                  <a:lnTo>
                    <a:pt x="242234" y="614744"/>
                  </a:lnTo>
                  <a:lnTo>
                    <a:pt x="214644" y="586669"/>
                  </a:lnTo>
                  <a:lnTo>
                    <a:pt x="188372" y="557358"/>
                  </a:lnTo>
                  <a:lnTo>
                    <a:pt x="163474" y="526872"/>
                  </a:lnTo>
                  <a:lnTo>
                    <a:pt x="140001" y="495275"/>
                  </a:lnTo>
                  <a:lnTo>
                    <a:pt x="118004" y="462633"/>
                  </a:lnTo>
                  <a:lnTo>
                    <a:pt x="97527" y="429017"/>
                  </a:lnTo>
                  <a:lnTo>
                    <a:pt x="78616" y="394495"/>
                  </a:lnTo>
                  <a:lnTo>
                    <a:pt x="61309" y="359142"/>
                  </a:lnTo>
                  <a:lnTo>
                    <a:pt x="45644" y="323032"/>
                  </a:lnTo>
                  <a:lnTo>
                    <a:pt x="31652" y="286241"/>
                  </a:lnTo>
                  <a:lnTo>
                    <a:pt x="19364" y="248846"/>
                  </a:lnTo>
                  <a:lnTo>
                    <a:pt x="8806" y="210927"/>
                  </a:lnTo>
                  <a:lnTo>
                    <a:pt x="0" y="172563"/>
                  </a:lnTo>
                  <a:lnTo>
                    <a:pt x="839701" y="0"/>
                  </a:lnTo>
                  <a:lnTo>
                    <a:pt x="1696951" y="0"/>
                  </a:lnTo>
                  <a:lnTo>
                    <a:pt x="1696726" y="19686"/>
                  </a:lnTo>
                  <a:lnTo>
                    <a:pt x="1694919" y="58996"/>
                  </a:lnTo>
                  <a:lnTo>
                    <a:pt x="1691308" y="98202"/>
                  </a:lnTo>
                  <a:lnTo>
                    <a:pt x="1685904" y="137181"/>
                  </a:lnTo>
                  <a:lnTo>
                    <a:pt x="1678713" y="175891"/>
                  </a:lnTo>
                  <a:lnTo>
                    <a:pt x="1669757" y="214209"/>
                  </a:lnTo>
                  <a:lnTo>
                    <a:pt x="1659046" y="252097"/>
                  </a:lnTo>
                  <a:lnTo>
                    <a:pt x="1646614" y="289433"/>
                  </a:lnTo>
                  <a:lnTo>
                    <a:pt x="1632473" y="326178"/>
                  </a:lnTo>
                  <a:lnTo>
                    <a:pt x="1616668" y="362216"/>
                  </a:lnTo>
                  <a:lnTo>
                    <a:pt x="1599217" y="397510"/>
                  </a:lnTo>
                  <a:lnTo>
                    <a:pt x="1580174" y="431947"/>
                  </a:lnTo>
                  <a:lnTo>
                    <a:pt x="1559560" y="465491"/>
                  </a:lnTo>
                  <a:lnTo>
                    <a:pt x="1537439" y="498036"/>
                  </a:lnTo>
                  <a:lnTo>
                    <a:pt x="1513835" y="529549"/>
                  </a:lnTo>
                  <a:lnTo>
                    <a:pt x="1488823" y="559928"/>
                  </a:lnTo>
                  <a:lnTo>
                    <a:pt x="1462428" y="589143"/>
                  </a:lnTo>
                  <a:lnTo>
                    <a:pt x="1434735" y="617101"/>
                  </a:lnTo>
                  <a:lnTo>
                    <a:pt x="1405772" y="643772"/>
                  </a:lnTo>
                  <a:lnTo>
                    <a:pt x="1375632" y="669072"/>
                  </a:lnTo>
                  <a:lnTo>
                    <a:pt x="1344345" y="692974"/>
                  </a:lnTo>
                  <a:lnTo>
                    <a:pt x="1312011" y="715403"/>
                  </a:lnTo>
                  <a:lnTo>
                    <a:pt x="1278664" y="736335"/>
                  </a:lnTo>
                  <a:lnTo>
                    <a:pt x="1244410" y="755704"/>
                  </a:lnTo>
                  <a:lnTo>
                    <a:pt x="1209284" y="773490"/>
                  </a:lnTo>
                  <a:lnTo>
                    <a:pt x="1173397" y="789636"/>
                  </a:lnTo>
                  <a:lnTo>
                    <a:pt x="1136788" y="804125"/>
                  </a:lnTo>
                  <a:lnTo>
                    <a:pt x="1099572" y="816912"/>
                  </a:lnTo>
                  <a:lnTo>
                    <a:pt x="1061788" y="827983"/>
                  </a:lnTo>
                  <a:lnTo>
                    <a:pt x="1023556" y="837302"/>
                  </a:lnTo>
                  <a:lnTo>
                    <a:pt x="984916" y="844861"/>
                  </a:lnTo>
                  <a:lnTo>
                    <a:pt x="945990" y="850635"/>
                  </a:lnTo>
                  <a:lnTo>
                    <a:pt x="906820" y="854619"/>
                  </a:lnTo>
                  <a:lnTo>
                    <a:pt x="867529" y="856798"/>
                  </a:lnTo>
                  <a:lnTo>
                    <a:pt x="847846" y="857211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903497" y="6229349"/>
              <a:ext cx="1697355" cy="857250"/>
            </a:xfrm>
            <a:custGeom>
              <a:avLst/>
              <a:gdLst/>
              <a:ahLst/>
              <a:cxnLst/>
              <a:rect l="l" t="t" r="r" b="b"/>
              <a:pathLst>
                <a:path w="1697354" h="857250">
                  <a:moveTo>
                    <a:pt x="839701" y="0"/>
                  </a:moveTo>
                  <a:lnTo>
                    <a:pt x="1696951" y="0"/>
                  </a:lnTo>
                  <a:lnTo>
                    <a:pt x="1696726" y="19686"/>
                  </a:lnTo>
                  <a:lnTo>
                    <a:pt x="1694919" y="58996"/>
                  </a:lnTo>
                  <a:lnTo>
                    <a:pt x="1691308" y="98202"/>
                  </a:lnTo>
                  <a:lnTo>
                    <a:pt x="1685904" y="137181"/>
                  </a:lnTo>
                  <a:lnTo>
                    <a:pt x="1678713" y="175891"/>
                  </a:lnTo>
                  <a:lnTo>
                    <a:pt x="1669757" y="214209"/>
                  </a:lnTo>
                  <a:lnTo>
                    <a:pt x="1659046" y="252097"/>
                  </a:lnTo>
                  <a:lnTo>
                    <a:pt x="1646614" y="289433"/>
                  </a:lnTo>
                  <a:lnTo>
                    <a:pt x="1632473" y="326178"/>
                  </a:lnTo>
                  <a:lnTo>
                    <a:pt x="1616668" y="362216"/>
                  </a:lnTo>
                  <a:lnTo>
                    <a:pt x="1599217" y="397510"/>
                  </a:lnTo>
                  <a:lnTo>
                    <a:pt x="1580174" y="431947"/>
                  </a:lnTo>
                  <a:lnTo>
                    <a:pt x="1559560" y="465491"/>
                  </a:lnTo>
                  <a:lnTo>
                    <a:pt x="1537439" y="498036"/>
                  </a:lnTo>
                  <a:lnTo>
                    <a:pt x="1513835" y="529549"/>
                  </a:lnTo>
                  <a:lnTo>
                    <a:pt x="1488823" y="559928"/>
                  </a:lnTo>
                  <a:lnTo>
                    <a:pt x="1462428" y="589143"/>
                  </a:lnTo>
                  <a:lnTo>
                    <a:pt x="1434735" y="617101"/>
                  </a:lnTo>
                  <a:lnTo>
                    <a:pt x="1405772" y="643772"/>
                  </a:lnTo>
                  <a:lnTo>
                    <a:pt x="1375632" y="669072"/>
                  </a:lnTo>
                  <a:lnTo>
                    <a:pt x="1344345" y="692974"/>
                  </a:lnTo>
                  <a:lnTo>
                    <a:pt x="1312011" y="715403"/>
                  </a:lnTo>
                  <a:lnTo>
                    <a:pt x="1278664" y="736335"/>
                  </a:lnTo>
                  <a:lnTo>
                    <a:pt x="1244410" y="755704"/>
                  </a:lnTo>
                  <a:lnTo>
                    <a:pt x="1209284" y="773490"/>
                  </a:lnTo>
                  <a:lnTo>
                    <a:pt x="1173397" y="789636"/>
                  </a:lnTo>
                  <a:lnTo>
                    <a:pt x="1136788" y="804125"/>
                  </a:lnTo>
                  <a:lnTo>
                    <a:pt x="1099572" y="816912"/>
                  </a:lnTo>
                  <a:lnTo>
                    <a:pt x="1061788" y="827983"/>
                  </a:lnTo>
                  <a:lnTo>
                    <a:pt x="1023556" y="837302"/>
                  </a:lnTo>
                  <a:lnTo>
                    <a:pt x="984916" y="844861"/>
                  </a:lnTo>
                  <a:lnTo>
                    <a:pt x="945990" y="850635"/>
                  </a:lnTo>
                  <a:lnTo>
                    <a:pt x="906820" y="854619"/>
                  </a:lnTo>
                  <a:lnTo>
                    <a:pt x="867529" y="856798"/>
                  </a:lnTo>
                  <a:lnTo>
                    <a:pt x="847846" y="857211"/>
                  </a:lnTo>
                  <a:lnTo>
                    <a:pt x="828159" y="857172"/>
                  </a:lnTo>
                  <a:lnTo>
                    <a:pt x="788833" y="855739"/>
                  </a:lnTo>
                  <a:lnTo>
                    <a:pt x="749594" y="852501"/>
                  </a:lnTo>
                  <a:lnTo>
                    <a:pt x="710566" y="847468"/>
                  </a:lnTo>
                  <a:lnTo>
                    <a:pt x="671790" y="840645"/>
                  </a:lnTo>
                  <a:lnTo>
                    <a:pt x="633388" y="832053"/>
                  </a:lnTo>
                  <a:lnTo>
                    <a:pt x="595400" y="821702"/>
                  </a:lnTo>
                  <a:lnTo>
                    <a:pt x="557948" y="809625"/>
                  </a:lnTo>
                  <a:lnTo>
                    <a:pt x="521070" y="795834"/>
                  </a:lnTo>
                  <a:lnTo>
                    <a:pt x="484883" y="780373"/>
                  </a:lnTo>
                  <a:lnTo>
                    <a:pt x="449425" y="763258"/>
                  </a:lnTo>
                  <a:lnTo>
                    <a:pt x="414809" y="744543"/>
                  </a:lnTo>
                  <a:lnTo>
                    <a:pt x="381070" y="724248"/>
                  </a:lnTo>
                  <a:lnTo>
                    <a:pt x="348316" y="702437"/>
                  </a:lnTo>
                  <a:lnTo>
                    <a:pt x="316581" y="679134"/>
                  </a:lnTo>
                  <a:lnTo>
                    <a:pt x="285965" y="654411"/>
                  </a:lnTo>
                  <a:lnTo>
                    <a:pt x="256501" y="628295"/>
                  </a:lnTo>
                  <a:lnTo>
                    <a:pt x="228282" y="600869"/>
                  </a:lnTo>
                  <a:lnTo>
                    <a:pt x="201337" y="572161"/>
                  </a:lnTo>
                  <a:lnTo>
                    <a:pt x="175752" y="542262"/>
                  </a:lnTo>
                  <a:lnTo>
                    <a:pt x="151553" y="511204"/>
                  </a:lnTo>
                  <a:lnTo>
                    <a:pt x="128818" y="479085"/>
                  </a:lnTo>
                  <a:lnTo>
                    <a:pt x="107570" y="445938"/>
                  </a:lnTo>
                  <a:lnTo>
                    <a:pt x="87876" y="411869"/>
                  </a:lnTo>
                  <a:lnTo>
                    <a:pt x="69757" y="376914"/>
                  </a:lnTo>
                  <a:lnTo>
                    <a:pt x="53271" y="341182"/>
                  </a:lnTo>
                  <a:lnTo>
                    <a:pt x="38435" y="304712"/>
                  </a:lnTo>
                  <a:lnTo>
                    <a:pt x="25295" y="267619"/>
                  </a:lnTo>
                  <a:lnTo>
                    <a:pt x="13866" y="229942"/>
                  </a:lnTo>
                  <a:lnTo>
                    <a:pt x="4183" y="191800"/>
                  </a:lnTo>
                  <a:lnTo>
                    <a:pt x="0" y="172563"/>
                  </a:lnTo>
                  <a:lnTo>
                    <a:pt x="839701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868510" y="6229349"/>
              <a:ext cx="1767839" cy="893444"/>
            </a:xfrm>
            <a:custGeom>
              <a:avLst/>
              <a:gdLst/>
              <a:ahLst/>
              <a:cxnLst/>
              <a:rect l="l" t="t" r="r" b="b"/>
              <a:pathLst>
                <a:path w="1767839" h="893445">
                  <a:moveTo>
                    <a:pt x="1767658" y="0"/>
                  </a:moveTo>
                  <a:lnTo>
                    <a:pt x="1766717" y="40991"/>
                  </a:lnTo>
                  <a:lnTo>
                    <a:pt x="1763895" y="81895"/>
                  </a:lnTo>
                  <a:lnTo>
                    <a:pt x="1759198" y="122627"/>
                  </a:lnTo>
                  <a:lnTo>
                    <a:pt x="1752636" y="163101"/>
                  </a:lnTo>
                  <a:lnTo>
                    <a:pt x="1744224" y="203231"/>
                  </a:lnTo>
                  <a:lnTo>
                    <a:pt x="1733978" y="242932"/>
                  </a:lnTo>
                  <a:lnTo>
                    <a:pt x="1721921" y="282121"/>
                  </a:lnTo>
                  <a:lnTo>
                    <a:pt x="1708077" y="320715"/>
                  </a:lnTo>
                  <a:lnTo>
                    <a:pt x="1692477" y="358633"/>
                  </a:lnTo>
                  <a:lnTo>
                    <a:pt x="1675152" y="395795"/>
                  </a:lnTo>
                  <a:lnTo>
                    <a:pt x="1656139" y="432122"/>
                  </a:lnTo>
                  <a:lnTo>
                    <a:pt x="1635479" y="467539"/>
                  </a:lnTo>
                  <a:lnTo>
                    <a:pt x="1613215" y="501969"/>
                  </a:lnTo>
                  <a:lnTo>
                    <a:pt x="1589394" y="535342"/>
                  </a:lnTo>
                  <a:lnTo>
                    <a:pt x="1564066" y="567586"/>
                  </a:lnTo>
                  <a:lnTo>
                    <a:pt x="1537284" y="598632"/>
                  </a:lnTo>
                  <a:lnTo>
                    <a:pt x="1509106" y="628418"/>
                  </a:lnTo>
                  <a:lnTo>
                    <a:pt x="1479590" y="656877"/>
                  </a:lnTo>
                  <a:lnTo>
                    <a:pt x="1448799" y="683953"/>
                  </a:lnTo>
                  <a:lnTo>
                    <a:pt x="1416797" y="709585"/>
                  </a:lnTo>
                  <a:lnTo>
                    <a:pt x="1383653" y="733723"/>
                  </a:lnTo>
                  <a:lnTo>
                    <a:pt x="1349435" y="756313"/>
                  </a:lnTo>
                  <a:lnTo>
                    <a:pt x="1314217" y="777309"/>
                  </a:lnTo>
                  <a:lnTo>
                    <a:pt x="1278072" y="796665"/>
                  </a:lnTo>
                  <a:lnTo>
                    <a:pt x="1241076" y="814343"/>
                  </a:lnTo>
                  <a:lnTo>
                    <a:pt x="1203308" y="830303"/>
                  </a:lnTo>
                  <a:lnTo>
                    <a:pt x="1164847" y="844513"/>
                  </a:lnTo>
                  <a:lnTo>
                    <a:pt x="1125774" y="856942"/>
                  </a:lnTo>
                  <a:lnTo>
                    <a:pt x="1086172" y="867565"/>
                  </a:lnTo>
                  <a:lnTo>
                    <a:pt x="1046124" y="876358"/>
                  </a:lnTo>
                  <a:lnTo>
                    <a:pt x="1005715" y="883304"/>
                  </a:lnTo>
                  <a:lnTo>
                    <a:pt x="965029" y="888387"/>
                  </a:lnTo>
                  <a:lnTo>
                    <a:pt x="924153" y="891598"/>
                  </a:lnTo>
                  <a:lnTo>
                    <a:pt x="883173" y="892928"/>
                  </a:lnTo>
                  <a:lnTo>
                    <a:pt x="862665" y="892888"/>
                  </a:lnTo>
                  <a:lnTo>
                    <a:pt x="821701" y="891395"/>
                  </a:lnTo>
                  <a:lnTo>
                    <a:pt x="780828" y="888022"/>
                  </a:lnTo>
                  <a:lnTo>
                    <a:pt x="740173" y="882779"/>
                  </a:lnTo>
                  <a:lnTo>
                    <a:pt x="699781" y="875671"/>
                  </a:lnTo>
                  <a:lnTo>
                    <a:pt x="659779" y="866722"/>
                  </a:lnTo>
                  <a:lnTo>
                    <a:pt x="620209" y="855940"/>
                  </a:lnTo>
                  <a:lnTo>
                    <a:pt x="581196" y="843359"/>
                  </a:lnTo>
                  <a:lnTo>
                    <a:pt x="542781" y="828993"/>
                  </a:lnTo>
                  <a:lnTo>
                    <a:pt x="505086" y="812888"/>
                  </a:lnTo>
                  <a:lnTo>
                    <a:pt x="468151" y="795060"/>
                  </a:lnTo>
                  <a:lnTo>
                    <a:pt x="432093" y="775565"/>
                  </a:lnTo>
                  <a:lnTo>
                    <a:pt x="396948" y="754425"/>
                  </a:lnTo>
                  <a:lnTo>
                    <a:pt x="362829" y="731706"/>
                  </a:lnTo>
                  <a:lnTo>
                    <a:pt x="329772" y="707431"/>
                  </a:lnTo>
                  <a:lnTo>
                    <a:pt x="297880" y="681678"/>
                  </a:lnTo>
                  <a:lnTo>
                    <a:pt x="267188" y="654474"/>
                  </a:lnTo>
                  <a:lnTo>
                    <a:pt x="237793" y="625905"/>
                  </a:lnTo>
                  <a:lnTo>
                    <a:pt x="209726" y="596001"/>
                  </a:lnTo>
                  <a:lnTo>
                    <a:pt x="183074" y="564856"/>
                  </a:lnTo>
                  <a:lnTo>
                    <a:pt x="157868" y="532504"/>
                  </a:lnTo>
                  <a:lnTo>
                    <a:pt x="134185" y="499047"/>
                  </a:lnTo>
                  <a:lnTo>
                    <a:pt x="112052" y="464519"/>
                  </a:lnTo>
                  <a:lnTo>
                    <a:pt x="91538" y="429030"/>
                  </a:lnTo>
                  <a:lnTo>
                    <a:pt x="72664" y="392618"/>
                  </a:lnTo>
                  <a:lnTo>
                    <a:pt x="55491" y="355398"/>
                  </a:lnTo>
                  <a:lnTo>
                    <a:pt x="40036" y="317408"/>
                  </a:lnTo>
                  <a:lnTo>
                    <a:pt x="26349" y="278770"/>
                  </a:lnTo>
                  <a:lnTo>
                    <a:pt x="14444" y="239523"/>
                  </a:lnTo>
                  <a:lnTo>
                    <a:pt x="4358" y="199792"/>
                  </a:lnTo>
                  <a:lnTo>
                    <a:pt x="0" y="179753"/>
                  </a:lnTo>
                </a:path>
              </a:pathLst>
            </a:custGeom>
            <a:ln w="61912">
              <a:solidFill>
                <a:srgbClr val="3366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647354" y="6815695"/>
            <a:ext cx="324485" cy="128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94"/>
              </a:lnSpc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46.8%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35" name="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984247" y="6501383"/>
            <a:ext cx="1975103" cy="640079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2159000" y="6574670"/>
            <a:ext cx="1569720" cy="330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latin typeface="Arial MT"/>
                <a:cs typeface="Arial MT"/>
              </a:rPr>
              <a:t>Neurosurgeon consultant </a:t>
            </a:r>
            <a:r>
              <a:rPr sz="900" spc="-10" dirty="0">
                <a:latin typeface="Arial MT"/>
                <a:cs typeface="Arial MT"/>
              </a:rPr>
              <a:t>level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b="1" dirty="0">
                <a:latin typeface="Arial"/>
                <a:cs typeface="Arial"/>
              </a:rPr>
              <a:t>145</a:t>
            </a:r>
            <a:r>
              <a:rPr sz="900" b="1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(46.8%)</a:t>
            </a:r>
            <a:endParaRPr sz="900" dirty="0">
              <a:latin typeface="Arial"/>
              <a:cs typeface="Arial"/>
            </a:endParaRPr>
          </a:p>
        </p:txBody>
      </p:sp>
      <p:pic>
        <p:nvPicPr>
          <p:cNvPr id="37" name="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292099" y="171513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</a:t>
            </a:fld>
            <a:r>
              <a:rPr spc="-10" dirty="0"/>
              <a:t>/26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2101998" y="171513"/>
            <a:ext cx="4772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9"/>
            <a:ext cx="6086475" cy="3133725"/>
          </a:xfrm>
          <a:custGeom>
            <a:avLst/>
            <a:gdLst/>
            <a:ahLst/>
            <a:cxnLst/>
            <a:rect l="l" t="t" r="r" b="b"/>
            <a:pathLst>
              <a:path w="6086475" h="3133725">
                <a:moveTo>
                  <a:pt x="0" y="3062287"/>
                </a:moveTo>
                <a:lnTo>
                  <a:pt x="0" y="71437"/>
                </a:lnTo>
                <a:lnTo>
                  <a:pt x="0" y="66739"/>
                </a:lnTo>
                <a:lnTo>
                  <a:pt x="457" y="62089"/>
                </a:lnTo>
                <a:lnTo>
                  <a:pt x="1372" y="57493"/>
                </a:lnTo>
                <a:lnTo>
                  <a:pt x="2287" y="52889"/>
                </a:lnTo>
                <a:lnTo>
                  <a:pt x="3642" y="48415"/>
                </a:lnTo>
                <a:lnTo>
                  <a:pt x="5437" y="44090"/>
                </a:lnTo>
                <a:lnTo>
                  <a:pt x="7232" y="39755"/>
                </a:lnTo>
                <a:lnTo>
                  <a:pt x="9433" y="35634"/>
                </a:lnTo>
                <a:lnTo>
                  <a:pt x="12039" y="31737"/>
                </a:lnTo>
                <a:lnTo>
                  <a:pt x="14645" y="27840"/>
                </a:lnTo>
                <a:lnTo>
                  <a:pt x="17606" y="24230"/>
                </a:lnTo>
                <a:lnTo>
                  <a:pt x="20923" y="20919"/>
                </a:lnTo>
                <a:lnTo>
                  <a:pt x="24240" y="17599"/>
                </a:lnTo>
                <a:lnTo>
                  <a:pt x="62101" y="45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62233" y="17599"/>
                </a:lnTo>
                <a:lnTo>
                  <a:pt x="6065550" y="20919"/>
                </a:lnTo>
                <a:lnTo>
                  <a:pt x="6068866" y="24230"/>
                </a:lnTo>
                <a:lnTo>
                  <a:pt x="6071828" y="27840"/>
                </a:lnTo>
                <a:lnTo>
                  <a:pt x="6074433" y="31737"/>
                </a:lnTo>
                <a:lnTo>
                  <a:pt x="6077039" y="35634"/>
                </a:lnTo>
                <a:lnTo>
                  <a:pt x="6079240" y="39755"/>
                </a:lnTo>
                <a:lnTo>
                  <a:pt x="6081035" y="44090"/>
                </a:lnTo>
                <a:lnTo>
                  <a:pt x="6082830" y="48415"/>
                </a:lnTo>
                <a:lnTo>
                  <a:pt x="6084185" y="52889"/>
                </a:lnTo>
                <a:lnTo>
                  <a:pt x="6085100" y="57493"/>
                </a:lnTo>
                <a:lnTo>
                  <a:pt x="6086016" y="62089"/>
                </a:lnTo>
                <a:lnTo>
                  <a:pt x="6086473" y="66739"/>
                </a:lnTo>
                <a:lnTo>
                  <a:pt x="6086474" y="71437"/>
                </a:lnTo>
                <a:lnTo>
                  <a:pt x="6086474" y="3062287"/>
                </a:lnTo>
                <a:lnTo>
                  <a:pt x="6086473" y="3066975"/>
                </a:lnTo>
                <a:lnTo>
                  <a:pt x="6086016" y="3071616"/>
                </a:lnTo>
                <a:lnTo>
                  <a:pt x="6085100" y="3076211"/>
                </a:lnTo>
                <a:lnTo>
                  <a:pt x="6084185" y="3080806"/>
                </a:lnTo>
                <a:lnTo>
                  <a:pt x="6082830" y="3085272"/>
                </a:lnTo>
                <a:lnTo>
                  <a:pt x="6081035" y="3089606"/>
                </a:lnTo>
                <a:lnTo>
                  <a:pt x="6079240" y="3093940"/>
                </a:lnTo>
                <a:lnTo>
                  <a:pt x="6050824" y="3124274"/>
                </a:lnTo>
                <a:lnTo>
                  <a:pt x="6042374" y="3128265"/>
                </a:lnTo>
                <a:lnTo>
                  <a:pt x="6038040" y="3130069"/>
                </a:lnTo>
                <a:lnTo>
                  <a:pt x="6033573" y="3131427"/>
                </a:lnTo>
                <a:lnTo>
                  <a:pt x="6028973" y="3132338"/>
                </a:lnTo>
                <a:lnTo>
                  <a:pt x="6024373" y="3133259"/>
                </a:lnTo>
                <a:lnTo>
                  <a:pt x="6019728" y="3133724"/>
                </a:lnTo>
                <a:lnTo>
                  <a:pt x="6015037" y="3133724"/>
                </a:lnTo>
                <a:lnTo>
                  <a:pt x="71437" y="3133724"/>
                </a:lnTo>
                <a:lnTo>
                  <a:pt x="66746" y="3133724"/>
                </a:lnTo>
                <a:lnTo>
                  <a:pt x="62101" y="3133259"/>
                </a:lnTo>
                <a:lnTo>
                  <a:pt x="57500" y="3132338"/>
                </a:lnTo>
                <a:lnTo>
                  <a:pt x="52900" y="3131427"/>
                </a:lnTo>
                <a:lnTo>
                  <a:pt x="48433" y="3130069"/>
                </a:lnTo>
                <a:lnTo>
                  <a:pt x="44099" y="3128265"/>
                </a:lnTo>
                <a:lnTo>
                  <a:pt x="39765" y="3126469"/>
                </a:lnTo>
                <a:lnTo>
                  <a:pt x="9433" y="3098062"/>
                </a:lnTo>
                <a:lnTo>
                  <a:pt x="0" y="3066975"/>
                </a:lnTo>
                <a:lnTo>
                  <a:pt x="0" y="306228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7712" y="4000486"/>
            <a:ext cx="6096000" cy="3286760"/>
          </a:xfrm>
          <a:custGeom>
            <a:avLst/>
            <a:gdLst/>
            <a:ahLst/>
            <a:cxnLst/>
            <a:rect l="l" t="t" r="r" b="b"/>
            <a:pathLst>
              <a:path w="6096000" h="3286759">
                <a:moveTo>
                  <a:pt x="6096000" y="12"/>
                </a:moveTo>
                <a:lnTo>
                  <a:pt x="6086475" y="0"/>
                </a:lnTo>
                <a:lnTo>
                  <a:pt x="6086475" y="3209937"/>
                </a:lnTo>
                <a:lnTo>
                  <a:pt x="6086157" y="3216503"/>
                </a:lnTo>
                <a:lnTo>
                  <a:pt x="6071374" y="3252216"/>
                </a:lnTo>
                <a:lnTo>
                  <a:pt x="6066460" y="3257524"/>
                </a:lnTo>
                <a:lnTo>
                  <a:pt x="6026378" y="3276295"/>
                </a:lnTo>
                <a:lnTo>
                  <a:pt x="6019800" y="3276612"/>
                </a:lnTo>
                <a:lnTo>
                  <a:pt x="76200" y="3276612"/>
                </a:lnTo>
                <a:lnTo>
                  <a:pt x="39154" y="3265386"/>
                </a:lnTo>
                <a:lnTo>
                  <a:pt x="29540" y="3257537"/>
                </a:lnTo>
                <a:lnTo>
                  <a:pt x="24638" y="3252216"/>
                </a:lnTo>
                <a:lnTo>
                  <a:pt x="9842" y="3216503"/>
                </a:lnTo>
                <a:lnTo>
                  <a:pt x="9525" y="3209937"/>
                </a:lnTo>
                <a:lnTo>
                  <a:pt x="9525" y="0"/>
                </a:lnTo>
                <a:lnTo>
                  <a:pt x="0" y="0"/>
                </a:lnTo>
                <a:lnTo>
                  <a:pt x="0" y="3209937"/>
                </a:lnTo>
                <a:lnTo>
                  <a:pt x="368" y="3217443"/>
                </a:lnTo>
                <a:lnTo>
                  <a:pt x="17272" y="3258248"/>
                </a:lnTo>
                <a:lnTo>
                  <a:pt x="22364" y="3263785"/>
                </a:lnTo>
                <a:lnTo>
                  <a:pt x="61341" y="3284690"/>
                </a:lnTo>
                <a:lnTo>
                  <a:pt x="76200" y="3286137"/>
                </a:lnTo>
                <a:lnTo>
                  <a:pt x="6019800" y="3286137"/>
                </a:lnTo>
                <a:lnTo>
                  <a:pt x="6056630" y="3276612"/>
                </a:lnTo>
                <a:lnTo>
                  <a:pt x="6062142" y="3273310"/>
                </a:lnTo>
                <a:lnTo>
                  <a:pt x="6068123" y="3268865"/>
                </a:lnTo>
                <a:lnTo>
                  <a:pt x="6073191" y="3264268"/>
                </a:lnTo>
                <a:lnTo>
                  <a:pt x="6073686" y="3263823"/>
                </a:lnTo>
                <a:lnTo>
                  <a:pt x="6078740" y="3258248"/>
                </a:lnTo>
                <a:lnTo>
                  <a:pt x="6083173" y="3252279"/>
                </a:lnTo>
                <a:lnTo>
                  <a:pt x="6096000" y="3209937"/>
                </a:lnTo>
                <a:lnTo>
                  <a:pt x="6096000" y="12"/>
                </a:lnTo>
                <a:close/>
              </a:path>
            </a:pathLst>
          </a:custGeom>
          <a:solidFill>
            <a:srgbClr val="D9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9787" y="398779"/>
            <a:ext cx="5041265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occurrence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documented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late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posttraumatic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seizures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(onset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within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more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7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days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trauma),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typical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AED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such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cases?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8862" y="3619563"/>
            <a:ext cx="23272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AED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Prescription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Practices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4027804"/>
            <a:ext cx="467677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scenarios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newly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diagnosed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(non-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operated)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brain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tumors?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2674" y="447675"/>
            <a:ext cx="161924" cy="19049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857250" y="1590674"/>
            <a:ext cx="5734050" cy="1905000"/>
            <a:chOff x="857250" y="1590674"/>
            <a:chExt cx="5734050" cy="1905000"/>
          </a:xfrm>
        </p:grpSpPr>
        <p:sp>
          <p:nvSpPr>
            <p:cNvPr id="10" name="object 10"/>
            <p:cNvSpPr/>
            <p:nvPr/>
          </p:nvSpPr>
          <p:spPr>
            <a:xfrm>
              <a:off x="857250" y="159067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685924"/>
              <a:ext cx="114300" cy="1142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866899"/>
              <a:ext cx="114300" cy="11429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2047874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2228849"/>
              <a:ext cx="114300" cy="1142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2409824"/>
              <a:ext cx="114300" cy="11429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2590799"/>
              <a:ext cx="114300" cy="11429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2771774"/>
              <a:ext cx="114300" cy="114299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4664074" y="1612145"/>
            <a:ext cx="1372870" cy="14732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07950" indent="-95250">
              <a:lnSpc>
                <a:spcPct val="100000"/>
              </a:lnSpc>
              <a:spcBef>
                <a:spcPts val="445"/>
              </a:spcBef>
              <a:buAutoNum type="arabicPlain"/>
              <a:tabLst>
                <a:tab pos="107950" algn="l"/>
              </a:tabLst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L="107950" indent="-95250">
              <a:lnSpc>
                <a:spcPct val="100000"/>
              </a:lnSpc>
              <a:spcBef>
                <a:spcPts val="345"/>
              </a:spcBef>
              <a:buAutoNum type="arabicPlain"/>
              <a:tabLst>
                <a:tab pos="107950" algn="l"/>
              </a:tabLst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&gt;24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Guided only by EEG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exam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523565" y="1681166"/>
            <a:ext cx="2105660" cy="1594485"/>
            <a:chOff x="2523565" y="1681166"/>
            <a:chExt cx="2105660" cy="1594485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14849" y="2952749"/>
              <a:ext cx="114300" cy="11429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743199" y="2543174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5">
                  <a:moveTo>
                    <a:pt x="787776" y="338061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743199" y="2543174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5">
                  <a:moveTo>
                    <a:pt x="0" y="0"/>
                  </a:move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743199" y="2543174"/>
              <a:ext cx="788035" cy="416559"/>
            </a:xfrm>
            <a:custGeom>
              <a:avLst/>
              <a:gdLst/>
              <a:ahLst/>
              <a:cxnLst/>
              <a:rect l="l" t="t" r="r" b="b"/>
              <a:pathLst>
                <a:path w="788035" h="416560">
                  <a:moveTo>
                    <a:pt x="749533" y="416025"/>
                  </a:moveTo>
                  <a:lnTo>
                    <a:pt x="0" y="0"/>
                  </a:lnTo>
                  <a:lnTo>
                    <a:pt x="787776" y="338061"/>
                  </a:lnTo>
                  <a:lnTo>
                    <a:pt x="778957" y="357916"/>
                  </a:lnTo>
                  <a:lnTo>
                    <a:pt x="769643" y="377528"/>
                  </a:lnTo>
                  <a:lnTo>
                    <a:pt x="759835" y="396897"/>
                  </a:lnTo>
                  <a:lnTo>
                    <a:pt x="749533" y="416025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743199" y="2543174"/>
              <a:ext cx="788035" cy="416559"/>
            </a:xfrm>
            <a:custGeom>
              <a:avLst/>
              <a:gdLst/>
              <a:ahLst/>
              <a:cxnLst/>
              <a:rect l="l" t="t" r="r" b="b"/>
              <a:pathLst>
                <a:path w="788035" h="416560">
                  <a:moveTo>
                    <a:pt x="0" y="0"/>
                  </a:moveTo>
                  <a:lnTo>
                    <a:pt x="787776" y="338061"/>
                  </a:lnTo>
                  <a:lnTo>
                    <a:pt x="778957" y="357916"/>
                  </a:lnTo>
                  <a:lnTo>
                    <a:pt x="769643" y="377528"/>
                  </a:lnTo>
                  <a:lnTo>
                    <a:pt x="759835" y="396897"/>
                  </a:lnTo>
                  <a:lnTo>
                    <a:pt x="749533" y="416025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743199" y="2543174"/>
              <a:ext cx="749935" cy="727710"/>
            </a:xfrm>
            <a:custGeom>
              <a:avLst/>
              <a:gdLst/>
              <a:ahLst/>
              <a:cxnLst/>
              <a:rect l="l" t="t" r="r" b="b"/>
              <a:pathLst>
                <a:path w="749935" h="727710">
                  <a:moveTo>
                    <a:pt x="453454" y="727500"/>
                  </a:moveTo>
                  <a:lnTo>
                    <a:pt x="0" y="0"/>
                  </a:lnTo>
                  <a:lnTo>
                    <a:pt x="749533" y="416025"/>
                  </a:lnTo>
                  <a:lnTo>
                    <a:pt x="721651" y="462734"/>
                  </a:lnTo>
                  <a:lnTo>
                    <a:pt x="690989" y="507402"/>
                  </a:lnTo>
                  <a:lnTo>
                    <a:pt x="657549" y="550030"/>
                  </a:lnTo>
                  <a:lnTo>
                    <a:pt x="621328" y="590616"/>
                  </a:lnTo>
                  <a:lnTo>
                    <a:pt x="582628" y="628846"/>
                  </a:lnTo>
                  <a:lnTo>
                    <a:pt x="541749" y="664403"/>
                  </a:lnTo>
                  <a:lnTo>
                    <a:pt x="498691" y="697288"/>
                  </a:lnTo>
                  <a:lnTo>
                    <a:pt x="453454" y="72750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43199" y="2543174"/>
              <a:ext cx="749935" cy="727710"/>
            </a:xfrm>
            <a:custGeom>
              <a:avLst/>
              <a:gdLst/>
              <a:ahLst/>
              <a:cxnLst/>
              <a:rect l="l" t="t" r="r" b="b"/>
              <a:pathLst>
                <a:path w="749935" h="727710">
                  <a:moveTo>
                    <a:pt x="0" y="0"/>
                  </a:moveTo>
                  <a:lnTo>
                    <a:pt x="749533" y="416025"/>
                  </a:lnTo>
                  <a:lnTo>
                    <a:pt x="721651" y="462734"/>
                  </a:lnTo>
                  <a:lnTo>
                    <a:pt x="690989" y="507402"/>
                  </a:lnTo>
                  <a:lnTo>
                    <a:pt x="657549" y="550030"/>
                  </a:lnTo>
                  <a:lnTo>
                    <a:pt x="621328" y="590616"/>
                  </a:lnTo>
                  <a:lnTo>
                    <a:pt x="582628" y="628846"/>
                  </a:lnTo>
                  <a:lnTo>
                    <a:pt x="541749" y="664403"/>
                  </a:lnTo>
                  <a:lnTo>
                    <a:pt x="498691" y="697288"/>
                  </a:lnTo>
                  <a:lnTo>
                    <a:pt x="453454" y="72750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528327" y="1685929"/>
              <a:ext cx="1072515" cy="857250"/>
            </a:xfrm>
            <a:custGeom>
              <a:avLst/>
              <a:gdLst/>
              <a:ahLst/>
              <a:cxnLst/>
              <a:rect l="l" t="t" r="r" b="b"/>
              <a:pathLst>
                <a:path w="1072514" h="857250">
                  <a:moveTo>
                    <a:pt x="1072121" y="857245"/>
                  </a:moveTo>
                  <a:lnTo>
                    <a:pt x="214871" y="857245"/>
                  </a:lnTo>
                  <a:lnTo>
                    <a:pt x="0" y="27361"/>
                  </a:lnTo>
                  <a:lnTo>
                    <a:pt x="47630" y="16467"/>
                  </a:lnTo>
                  <a:lnTo>
                    <a:pt x="95804" y="8304"/>
                  </a:lnTo>
                  <a:lnTo>
                    <a:pt x="144365" y="2900"/>
                  </a:lnTo>
                  <a:lnTo>
                    <a:pt x="193155" y="270"/>
                  </a:lnTo>
                  <a:lnTo>
                    <a:pt x="217586" y="0"/>
                  </a:lnTo>
                  <a:lnTo>
                    <a:pt x="242015" y="425"/>
                  </a:lnTo>
                  <a:lnTo>
                    <a:pt x="290788" y="3363"/>
                  </a:lnTo>
                  <a:lnTo>
                    <a:pt x="339314" y="9076"/>
                  </a:lnTo>
                  <a:lnTo>
                    <a:pt x="387435" y="17543"/>
                  </a:lnTo>
                  <a:lnTo>
                    <a:pt x="434996" y="28739"/>
                  </a:lnTo>
                  <a:lnTo>
                    <a:pt x="481841" y="42626"/>
                  </a:lnTo>
                  <a:lnTo>
                    <a:pt x="527820" y="59159"/>
                  </a:lnTo>
                  <a:lnTo>
                    <a:pt x="572781" y="78285"/>
                  </a:lnTo>
                  <a:lnTo>
                    <a:pt x="616580" y="99942"/>
                  </a:lnTo>
                  <a:lnTo>
                    <a:pt x="659074" y="124059"/>
                  </a:lnTo>
                  <a:lnTo>
                    <a:pt x="700125" y="150558"/>
                  </a:lnTo>
                  <a:lnTo>
                    <a:pt x="739599" y="179353"/>
                  </a:lnTo>
                  <a:lnTo>
                    <a:pt x="777370" y="210350"/>
                  </a:lnTo>
                  <a:lnTo>
                    <a:pt x="813312" y="243448"/>
                  </a:lnTo>
                  <a:lnTo>
                    <a:pt x="847310" y="278541"/>
                  </a:lnTo>
                  <a:lnTo>
                    <a:pt x="879253" y="315513"/>
                  </a:lnTo>
                  <a:lnTo>
                    <a:pt x="909039" y="354245"/>
                  </a:lnTo>
                  <a:lnTo>
                    <a:pt x="936569" y="394612"/>
                  </a:lnTo>
                  <a:lnTo>
                    <a:pt x="961755" y="436481"/>
                  </a:lnTo>
                  <a:lnTo>
                    <a:pt x="984514" y="479717"/>
                  </a:lnTo>
                  <a:lnTo>
                    <a:pt x="1004773" y="524180"/>
                  </a:lnTo>
                  <a:lnTo>
                    <a:pt x="1022466" y="569725"/>
                  </a:lnTo>
                  <a:lnTo>
                    <a:pt x="1037536" y="616204"/>
                  </a:lnTo>
                  <a:lnTo>
                    <a:pt x="1049932" y="663465"/>
                  </a:lnTo>
                  <a:lnTo>
                    <a:pt x="1059616" y="711357"/>
                  </a:lnTo>
                  <a:lnTo>
                    <a:pt x="1066556" y="759722"/>
                  </a:lnTo>
                  <a:lnTo>
                    <a:pt x="1070729" y="808404"/>
                  </a:lnTo>
                  <a:lnTo>
                    <a:pt x="1072121" y="857245"/>
                  </a:lnTo>
                  <a:close/>
                </a:path>
              </a:pathLst>
            </a:custGeom>
            <a:solidFill>
              <a:srgbClr val="66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528327" y="1685929"/>
              <a:ext cx="1072515" cy="857250"/>
            </a:xfrm>
            <a:custGeom>
              <a:avLst/>
              <a:gdLst/>
              <a:ahLst/>
              <a:cxnLst/>
              <a:rect l="l" t="t" r="r" b="b"/>
              <a:pathLst>
                <a:path w="1072514" h="857250">
                  <a:moveTo>
                    <a:pt x="214871" y="857245"/>
                  </a:moveTo>
                  <a:lnTo>
                    <a:pt x="0" y="27361"/>
                  </a:lnTo>
                  <a:lnTo>
                    <a:pt x="11849" y="24383"/>
                  </a:lnTo>
                  <a:lnTo>
                    <a:pt x="23737" y="21575"/>
                  </a:lnTo>
                  <a:lnTo>
                    <a:pt x="71659" y="12042"/>
                  </a:lnTo>
                  <a:lnTo>
                    <a:pt x="120046" y="5256"/>
                  </a:lnTo>
                  <a:lnTo>
                    <a:pt x="168741" y="1237"/>
                  </a:lnTo>
                  <a:lnTo>
                    <a:pt x="217586" y="0"/>
                  </a:lnTo>
                  <a:lnTo>
                    <a:pt x="229801" y="125"/>
                  </a:lnTo>
                  <a:lnTo>
                    <a:pt x="278610" y="2368"/>
                  </a:lnTo>
                  <a:lnTo>
                    <a:pt x="327213" y="7388"/>
                  </a:lnTo>
                  <a:lnTo>
                    <a:pt x="375450" y="15169"/>
                  </a:lnTo>
                  <a:lnTo>
                    <a:pt x="423165" y="25686"/>
                  </a:lnTo>
                  <a:lnTo>
                    <a:pt x="470204" y="38904"/>
                  </a:lnTo>
                  <a:lnTo>
                    <a:pt x="516413" y="54780"/>
                  </a:lnTo>
                  <a:lnTo>
                    <a:pt x="561643" y="73264"/>
                  </a:lnTo>
                  <a:lnTo>
                    <a:pt x="605746" y="94294"/>
                  </a:lnTo>
                  <a:lnTo>
                    <a:pt x="648580" y="117803"/>
                  </a:lnTo>
                  <a:lnTo>
                    <a:pt x="690004" y="143714"/>
                  </a:lnTo>
                  <a:lnTo>
                    <a:pt x="729885" y="171943"/>
                  </a:lnTo>
                  <a:lnTo>
                    <a:pt x="768093" y="202399"/>
                  </a:lnTo>
                  <a:lnTo>
                    <a:pt x="804503" y="234981"/>
                  </a:lnTo>
                  <a:lnTo>
                    <a:pt x="838998" y="269586"/>
                  </a:lnTo>
                  <a:lnTo>
                    <a:pt x="871465" y="306099"/>
                  </a:lnTo>
                  <a:lnTo>
                    <a:pt x="901800" y="344403"/>
                  </a:lnTo>
                  <a:lnTo>
                    <a:pt x="929903" y="384373"/>
                  </a:lnTo>
                  <a:lnTo>
                    <a:pt x="955682" y="425879"/>
                  </a:lnTo>
                  <a:lnTo>
                    <a:pt x="979056" y="468787"/>
                  </a:lnTo>
                  <a:lnTo>
                    <a:pt x="999946" y="512956"/>
                  </a:lnTo>
                  <a:lnTo>
                    <a:pt x="1018286" y="558244"/>
                  </a:lnTo>
                  <a:lnTo>
                    <a:pt x="1034017" y="604503"/>
                  </a:lnTo>
                  <a:lnTo>
                    <a:pt x="1047086" y="651584"/>
                  </a:lnTo>
                  <a:lnTo>
                    <a:pt x="1057451" y="699332"/>
                  </a:lnTo>
                  <a:lnTo>
                    <a:pt x="1065080" y="747594"/>
                  </a:lnTo>
                  <a:lnTo>
                    <a:pt x="1069946" y="796212"/>
                  </a:lnTo>
                  <a:lnTo>
                    <a:pt x="1072034" y="845028"/>
                  </a:lnTo>
                  <a:lnTo>
                    <a:pt x="1072121" y="857245"/>
                  </a:lnTo>
                  <a:lnTo>
                    <a:pt x="214871" y="85724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999134" y="1961356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29%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881190" y="1708528"/>
            <a:ext cx="866775" cy="926465"/>
            <a:chOff x="1881190" y="1708528"/>
            <a:chExt cx="866775" cy="926465"/>
          </a:xfrm>
        </p:grpSpPr>
        <p:sp>
          <p:nvSpPr>
            <p:cNvPr id="31" name="object 31"/>
            <p:cNvSpPr/>
            <p:nvPr/>
          </p:nvSpPr>
          <p:spPr>
            <a:xfrm>
              <a:off x="2289745" y="1713290"/>
              <a:ext cx="454025" cy="829944"/>
            </a:xfrm>
            <a:custGeom>
              <a:avLst/>
              <a:gdLst/>
              <a:ahLst/>
              <a:cxnLst/>
              <a:rect l="l" t="t" r="r" b="b"/>
              <a:pathLst>
                <a:path w="454025" h="829944">
                  <a:moveTo>
                    <a:pt x="453454" y="829884"/>
                  </a:moveTo>
                  <a:lnTo>
                    <a:pt x="0" y="102383"/>
                  </a:lnTo>
                  <a:lnTo>
                    <a:pt x="45206" y="76059"/>
                  </a:lnTo>
                  <a:lnTo>
                    <a:pt x="91668" y="52658"/>
                  </a:lnTo>
                  <a:lnTo>
                    <a:pt x="139385" y="32181"/>
                  </a:lnTo>
                  <a:lnTo>
                    <a:pt x="188356" y="14628"/>
                  </a:lnTo>
                  <a:lnTo>
                    <a:pt x="238582" y="0"/>
                  </a:lnTo>
                  <a:lnTo>
                    <a:pt x="453454" y="829884"/>
                  </a:lnTo>
                  <a:close/>
                </a:path>
              </a:pathLst>
            </a:custGeom>
            <a:solidFill>
              <a:srgbClr val="DD4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89745" y="1713290"/>
              <a:ext cx="454025" cy="829944"/>
            </a:xfrm>
            <a:custGeom>
              <a:avLst/>
              <a:gdLst/>
              <a:ahLst/>
              <a:cxnLst/>
              <a:rect l="l" t="t" r="r" b="b"/>
              <a:pathLst>
                <a:path w="454025" h="829944">
                  <a:moveTo>
                    <a:pt x="453454" y="829884"/>
                  </a:moveTo>
                  <a:lnTo>
                    <a:pt x="0" y="102383"/>
                  </a:lnTo>
                  <a:lnTo>
                    <a:pt x="45206" y="76059"/>
                  </a:lnTo>
                  <a:lnTo>
                    <a:pt x="91668" y="52658"/>
                  </a:lnTo>
                  <a:lnTo>
                    <a:pt x="139385" y="32181"/>
                  </a:lnTo>
                  <a:lnTo>
                    <a:pt x="188356" y="14628"/>
                  </a:lnTo>
                  <a:lnTo>
                    <a:pt x="238582" y="0"/>
                  </a:lnTo>
                  <a:lnTo>
                    <a:pt x="453454" y="82988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885952" y="1815674"/>
              <a:ext cx="857250" cy="814705"/>
            </a:xfrm>
            <a:custGeom>
              <a:avLst/>
              <a:gdLst/>
              <a:ahLst/>
              <a:cxnLst/>
              <a:rect l="l" t="t" r="r" b="b"/>
              <a:pathLst>
                <a:path w="857250" h="814705">
                  <a:moveTo>
                    <a:pt x="4395" y="814226"/>
                  </a:moveTo>
                  <a:lnTo>
                    <a:pt x="1889" y="784451"/>
                  </a:lnTo>
                  <a:lnTo>
                    <a:pt x="424" y="754644"/>
                  </a:lnTo>
                  <a:lnTo>
                    <a:pt x="0" y="724803"/>
                  </a:lnTo>
                  <a:lnTo>
                    <a:pt x="616" y="694929"/>
                  </a:lnTo>
                  <a:lnTo>
                    <a:pt x="4959" y="635373"/>
                  </a:lnTo>
                  <a:lnTo>
                    <a:pt x="13443" y="576264"/>
                  </a:lnTo>
                  <a:lnTo>
                    <a:pt x="26016" y="517888"/>
                  </a:lnTo>
                  <a:lnTo>
                    <a:pt x="42627" y="460530"/>
                  </a:lnTo>
                  <a:lnTo>
                    <a:pt x="63187" y="404466"/>
                  </a:lnTo>
                  <a:lnTo>
                    <a:pt x="87604" y="349972"/>
                  </a:lnTo>
                  <a:lnTo>
                    <a:pt x="115751" y="297307"/>
                  </a:lnTo>
                  <a:lnTo>
                    <a:pt x="147500" y="246732"/>
                  </a:lnTo>
                  <a:lnTo>
                    <a:pt x="182689" y="198487"/>
                  </a:lnTo>
                  <a:lnTo>
                    <a:pt x="221155" y="152812"/>
                  </a:lnTo>
                  <a:lnTo>
                    <a:pt x="262704" y="109923"/>
                  </a:lnTo>
                  <a:lnTo>
                    <a:pt x="307142" y="70033"/>
                  </a:lnTo>
                  <a:lnTo>
                    <a:pt x="354245" y="33330"/>
                  </a:lnTo>
                  <a:lnTo>
                    <a:pt x="403792" y="0"/>
                  </a:lnTo>
                  <a:lnTo>
                    <a:pt x="857247" y="727500"/>
                  </a:lnTo>
                  <a:lnTo>
                    <a:pt x="4395" y="814226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885952" y="1815674"/>
              <a:ext cx="857250" cy="814705"/>
            </a:xfrm>
            <a:custGeom>
              <a:avLst/>
              <a:gdLst/>
              <a:ahLst/>
              <a:cxnLst/>
              <a:rect l="l" t="t" r="r" b="b"/>
              <a:pathLst>
                <a:path w="857250" h="814705">
                  <a:moveTo>
                    <a:pt x="857247" y="727500"/>
                  </a:moveTo>
                  <a:lnTo>
                    <a:pt x="4395" y="814226"/>
                  </a:lnTo>
                  <a:lnTo>
                    <a:pt x="1889" y="784451"/>
                  </a:lnTo>
                  <a:lnTo>
                    <a:pt x="424" y="754644"/>
                  </a:lnTo>
                  <a:lnTo>
                    <a:pt x="0" y="724803"/>
                  </a:lnTo>
                  <a:lnTo>
                    <a:pt x="616" y="694929"/>
                  </a:lnTo>
                  <a:lnTo>
                    <a:pt x="4959" y="635373"/>
                  </a:lnTo>
                  <a:lnTo>
                    <a:pt x="13443" y="576264"/>
                  </a:lnTo>
                  <a:lnTo>
                    <a:pt x="26016" y="517888"/>
                  </a:lnTo>
                  <a:lnTo>
                    <a:pt x="42627" y="460530"/>
                  </a:lnTo>
                  <a:lnTo>
                    <a:pt x="63187" y="404466"/>
                  </a:lnTo>
                  <a:lnTo>
                    <a:pt x="87604" y="349972"/>
                  </a:lnTo>
                  <a:lnTo>
                    <a:pt x="115751" y="297307"/>
                  </a:lnTo>
                  <a:lnTo>
                    <a:pt x="147500" y="246732"/>
                  </a:lnTo>
                  <a:lnTo>
                    <a:pt x="182689" y="198487"/>
                  </a:lnTo>
                  <a:lnTo>
                    <a:pt x="221155" y="152812"/>
                  </a:lnTo>
                  <a:lnTo>
                    <a:pt x="262704" y="109923"/>
                  </a:lnTo>
                  <a:lnTo>
                    <a:pt x="307142" y="70033"/>
                  </a:lnTo>
                  <a:lnTo>
                    <a:pt x="354245" y="33330"/>
                  </a:lnTo>
                  <a:lnTo>
                    <a:pt x="403792" y="0"/>
                  </a:lnTo>
                  <a:lnTo>
                    <a:pt x="857247" y="72750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2054820" y="220409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17.7%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1885585" y="2538412"/>
            <a:ext cx="862965" cy="866140"/>
            <a:chOff x="1885585" y="2538412"/>
            <a:chExt cx="862965" cy="866140"/>
          </a:xfrm>
        </p:grpSpPr>
        <p:sp>
          <p:nvSpPr>
            <p:cNvPr id="37" name="object 37"/>
            <p:cNvSpPr/>
            <p:nvPr/>
          </p:nvSpPr>
          <p:spPr>
            <a:xfrm>
              <a:off x="1890348" y="2543174"/>
              <a:ext cx="853440" cy="856615"/>
            </a:xfrm>
            <a:custGeom>
              <a:avLst/>
              <a:gdLst/>
              <a:ahLst/>
              <a:cxnLst/>
              <a:rect l="l" t="t" r="r" b="b"/>
              <a:pathLst>
                <a:path w="853439" h="856614">
                  <a:moveTo>
                    <a:pt x="809432" y="856149"/>
                  </a:moveTo>
                  <a:lnTo>
                    <a:pt x="752636" y="851372"/>
                  </a:lnTo>
                  <a:lnTo>
                    <a:pt x="696274" y="842829"/>
                  </a:lnTo>
                  <a:lnTo>
                    <a:pt x="640604" y="830559"/>
                  </a:lnTo>
                  <a:lnTo>
                    <a:pt x="585882" y="814619"/>
                  </a:lnTo>
                  <a:lnTo>
                    <a:pt x="532339" y="795078"/>
                  </a:lnTo>
                  <a:lnTo>
                    <a:pt x="480205" y="772018"/>
                  </a:lnTo>
                  <a:lnTo>
                    <a:pt x="429720" y="745545"/>
                  </a:lnTo>
                  <a:lnTo>
                    <a:pt x="381113" y="715779"/>
                  </a:lnTo>
                  <a:lnTo>
                    <a:pt x="334591" y="682849"/>
                  </a:lnTo>
                  <a:lnTo>
                    <a:pt x="290353" y="646895"/>
                  </a:lnTo>
                  <a:lnTo>
                    <a:pt x="248603" y="608080"/>
                  </a:lnTo>
                  <a:lnTo>
                    <a:pt x="209531" y="566583"/>
                  </a:lnTo>
                  <a:lnTo>
                    <a:pt x="173303" y="522582"/>
                  </a:lnTo>
                  <a:lnTo>
                    <a:pt x="140073" y="476262"/>
                  </a:lnTo>
                  <a:lnTo>
                    <a:pt x="109996" y="427837"/>
                  </a:lnTo>
                  <a:lnTo>
                    <a:pt x="83208" y="377527"/>
                  </a:lnTo>
                  <a:lnTo>
                    <a:pt x="59822" y="325549"/>
                  </a:lnTo>
                  <a:lnTo>
                    <a:pt x="39939" y="272123"/>
                  </a:lnTo>
                  <a:lnTo>
                    <a:pt x="23650" y="217494"/>
                  </a:lnTo>
                  <a:lnTo>
                    <a:pt x="11031" y="161912"/>
                  </a:lnTo>
                  <a:lnTo>
                    <a:pt x="2132" y="105614"/>
                  </a:lnTo>
                  <a:lnTo>
                    <a:pt x="0" y="86726"/>
                  </a:lnTo>
                  <a:lnTo>
                    <a:pt x="852851" y="0"/>
                  </a:lnTo>
                  <a:lnTo>
                    <a:pt x="809432" y="856149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90348" y="2543174"/>
              <a:ext cx="853440" cy="856615"/>
            </a:xfrm>
            <a:custGeom>
              <a:avLst/>
              <a:gdLst/>
              <a:ahLst/>
              <a:cxnLst/>
              <a:rect l="l" t="t" r="r" b="b"/>
              <a:pathLst>
                <a:path w="853439" h="856614">
                  <a:moveTo>
                    <a:pt x="852851" y="0"/>
                  </a:moveTo>
                  <a:lnTo>
                    <a:pt x="809432" y="856149"/>
                  </a:lnTo>
                  <a:lnTo>
                    <a:pt x="790460" y="854976"/>
                  </a:lnTo>
                  <a:lnTo>
                    <a:pt x="771528" y="853384"/>
                  </a:lnTo>
                  <a:lnTo>
                    <a:pt x="714990" y="846092"/>
                  </a:lnTo>
                  <a:lnTo>
                    <a:pt x="659072" y="835061"/>
                  </a:lnTo>
                  <a:lnTo>
                    <a:pt x="604009" y="820338"/>
                  </a:lnTo>
                  <a:lnTo>
                    <a:pt x="550038" y="801986"/>
                  </a:lnTo>
                  <a:lnTo>
                    <a:pt x="497406" y="780087"/>
                  </a:lnTo>
                  <a:lnTo>
                    <a:pt x="446354" y="754743"/>
                  </a:lnTo>
                  <a:lnTo>
                    <a:pt x="397099" y="726063"/>
                  </a:lnTo>
                  <a:lnTo>
                    <a:pt x="349851" y="694167"/>
                  </a:lnTo>
                  <a:lnTo>
                    <a:pt x="304827" y="659202"/>
                  </a:lnTo>
                  <a:lnTo>
                    <a:pt x="262234" y="621328"/>
                  </a:lnTo>
                  <a:lnTo>
                    <a:pt x="222251" y="580708"/>
                  </a:lnTo>
                  <a:lnTo>
                    <a:pt x="185051" y="537513"/>
                  </a:lnTo>
                  <a:lnTo>
                    <a:pt x="150803" y="491941"/>
                  </a:lnTo>
                  <a:lnTo>
                    <a:pt x="119665" y="444202"/>
                  </a:lnTo>
                  <a:lnTo>
                    <a:pt x="91768" y="394499"/>
                  </a:lnTo>
                  <a:lnTo>
                    <a:pt x="67231" y="343044"/>
                  </a:lnTo>
                  <a:lnTo>
                    <a:pt x="46169" y="290072"/>
                  </a:lnTo>
                  <a:lnTo>
                    <a:pt x="28677" y="235826"/>
                  </a:lnTo>
                  <a:lnTo>
                    <a:pt x="14827" y="180537"/>
                  </a:lnTo>
                  <a:lnTo>
                    <a:pt x="4681" y="124441"/>
                  </a:lnTo>
                  <a:lnTo>
                    <a:pt x="0" y="86726"/>
                  </a:lnTo>
                  <a:lnTo>
                    <a:pt x="852851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2164804" y="288066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695018" y="2538412"/>
            <a:ext cx="506730" cy="866775"/>
            <a:chOff x="2695018" y="2538412"/>
            <a:chExt cx="506730" cy="866775"/>
          </a:xfrm>
        </p:grpSpPr>
        <p:sp>
          <p:nvSpPr>
            <p:cNvPr id="41" name="object 41"/>
            <p:cNvSpPr/>
            <p:nvPr/>
          </p:nvSpPr>
          <p:spPr>
            <a:xfrm>
              <a:off x="2699780" y="2543174"/>
              <a:ext cx="497205" cy="857250"/>
            </a:xfrm>
            <a:custGeom>
              <a:avLst/>
              <a:gdLst/>
              <a:ahLst/>
              <a:cxnLst/>
              <a:rect l="l" t="t" r="r" b="b"/>
              <a:pathLst>
                <a:path w="497205" h="857250">
                  <a:moveTo>
                    <a:pt x="32583" y="857183"/>
                  </a:moveTo>
                  <a:lnTo>
                    <a:pt x="0" y="856149"/>
                  </a:lnTo>
                  <a:lnTo>
                    <a:pt x="43419" y="0"/>
                  </a:lnTo>
                  <a:lnTo>
                    <a:pt x="496873" y="727500"/>
                  </a:lnTo>
                  <a:lnTo>
                    <a:pt x="440324" y="759835"/>
                  </a:lnTo>
                  <a:lnTo>
                    <a:pt x="381480" y="787776"/>
                  </a:lnTo>
                  <a:lnTo>
                    <a:pt x="320687" y="811175"/>
                  </a:lnTo>
                  <a:lnTo>
                    <a:pt x="258291" y="829884"/>
                  </a:lnTo>
                  <a:lnTo>
                    <a:pt x="194655" y="843807"/>
                  </a:lnTo>
                  <a:lnTo>
                    <a:pt x="130145" y="852851"/>
                  </a:lnTo>
                  <a:lnTo>
                    <a:pt x="65135" y="856978"/>
                  </a:lnTo>
                  <a:lnTo>
                    <a:pt x="32583" y="857183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699780" y="2543174"/>
              <a:ext cx="497205" cy="857250"/>
            </a:xfrm>
            <a:custGeom>
              <a:avLst/>
              <a:gdLst/>
              <a:ahLst/>
              <a:cxnLst/>
              <a:rect l="l" t="t" r="r" b="b"/>
              <a:pathLst>
                <a:path w="497205" h="857250">
                  <a:moveTo>
                    <a:pt x="43419" y="0"/>
                  </a:moveTo>
                  <a:lnTo>
                    <a:pt x="496873" y="727500"/>
                  </a:lnTo>
                  <a:lnTo>
                    <a:pt x="468885" y="744217"/>
                  </a:lnTo>
                  <a:lnTo>
                    <a:pt x="440324" y="759835"/>
                  </a:lnTo>
                  <a:lnTo>
                    <a:pt x="381480" y="787776"/>
                  </a:lnTo>
                  <a:lnTo>
                    <a:pt x="320687" y="811175"/>
                  </a:lnTo>
                  <a:lnTo>
                    <a:pt x="258291" y="829884"/>
                  </a:lnTo>
                  <a:lnTo>
                    <a:pt x="194655" y="843807"/>
                  </a:lnTo>
                  <a:lnTo>
                    <a:pt x="130145" y="852851"/>
                  </a:lnTo>
                  <a:lnTo>
                    <a:pt x="65135" y="856978"/>
                  </a:lnTo>
                  <a:lnTo>
                    <a:pt x="32583" y="857183"/>
                  </a:lnTo>
                  <a:lnTo>
                    <a:pt x="0" y="856149"/>
                  </a:lnTo>
                  <a:lnTo>
                    <a:pt x="43419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2763986" y="3082627"/>
            <a:ext cx="2863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FFFFFF"/>
                </a:solidFill>
                <a:latin typeface="Arial MT"/>
                <a:cs typeface="Arial MT"/>
              </a:rPr>
              <a:t>9.7%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425455" y="40612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857250" y="4076700"/>
            <a:ext cx="5734050" cy="3200400"/>
            <a:chOff x="857250" y="4076700"/>
            <a:chExt cx="5734050" cy="3200400"/>
          </a:xfrm>
        </p:grpSpPr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076700"/>
              <a:ext cx="161924" cy="190499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857250" y="4991100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295524" y="499110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295512" y="499109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409700"/>
                  </a:moveTo>
                  <a:lnTo>
                    <a:pt x="1238250" y="14097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409700"/>
                  </a:lnTo>
                  <a:close/>
                </a:path>
                <a:path w="3724275" h="1943100">
                  <a:moveTo>
                    <a:pt x="1247775" y="438150"/>
                  </a:moveTo>
                  <a:lnTo>
                    <a:pt x="1238250" y="438150"/>
                  </a:lnTo>
                  <a:lnTo>
                    <a:pt x="1238250" y="1257300"/>
                  </a:lnTo>
                  <a:lnTo>
                    <a:pt x="1247775" y="1257300"/>
                  </a:lnTo>
                  <a:lnTo>
                    <a:pt x="1247775" y="438150"/>
                  </a:lnTo>
                  <a:close/>
                </a:path>
                <a:path w="3724275" h="1943100">
                  <a:moveTo>
                    <a:pt x="1247775" y="200025"/>
                  </a:moveTo>
                  <a:lnTo>
                    <a:pt x="1238250" y="200025"/>
                  </a:lnTo>
                  <a:lnTo>
                    <a:pt x="1238250" y="295275"/>
                  </a:lnTo>
                  <a:lnTo>
                    <a:pt x="1247775" y="295275"/>
                  </a:lnTo>
                  <a:lnTo>
                    <a:pt x="1247775" y="200025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7625"/>
                  </a:lnTo>
                  <a:lnTo>
                    <a:pt x="1247775" y="4762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200025"/>
                  </a:moveTo>
                  <a:lnTo>
                    <a:pt x="2476500" y="2000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20002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47625"/>
                  </a:lnTo>
                  <a:lnTo>
                    <a:pt x="2486025" y="4762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914637" y="4991099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647825"/>
                  </a:moveTo>
                  <a:lnTo>
                    <a:pt x="0" y="164782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647825"/>
                  </a:lnTo>
                  <a:close/>
                </a:path>
                <a:path w="2486025" h="1943100">
                  <a:moveTo>
                    <a:pt x="9525" y="1409700"/>
                  </a:moveTo>
                  <a:lnTo>
                    <a:pt x="0" y="1409700"/>
                  </a:lnTo>
                  <a:lnTo>
                    <a:pt x="0" y="1504950"/>
                  </a:lnTo>
                  <a:lnTo>
                    <a:pt x="9525" y="1504950"/>
                  </a:lnTo>
                  <a:lnTo>
                    <a:pt x="9525" y="1409700"/>
                  </a:lnTo>
                  <a:close/>
                </a:path>
                <a:path w="2486025" h="1943100">
                  <a:moveTo>
                    <a:pt x="9525" y="1171575"/>
                  </a:moveTo>
                  <a:lnTo>
                    <a:pt x="0" y="1171575"/>
                  </a:lnTo>
                  <a:lnTo>
                    <a:pt x="0" y="1257300"/>
                  </a:lnTo>
                  <a:lnTo>
                    <a:pt x="9525" y="1257300"/>
                  </a:lnTo>
                  <a:lnTo>
                    <a:pt x="9525" y="1171575"/>
                  </a:lnTo>
                  <a:close/>
                </a:path>
                <a:path w="2486025" h="1943100">
                  <a:moveTo>
                    <a:pt x="9525" y="438150"/>
                  </a:moveTo>
                  <a:lnTo>
                    <a:pt x="0" y="438150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438150"/>
                  </a:lnTo>
                  <a:close/>
                </a:path>
                <a:path w="2486025" h="1943100">
                  <a:moveTo>
                    <a:pt x="9525" y="200025"/>
                  </a:moveTo>
                  <a:lnTo>
                    <a:pt x="0" y="200025"/>
                  </a:lnTo>
                  <a:lnTo>
                    <a:pt x="0" y="295275"/>
                  </a:lnTo>
                  <a:lnTo>
                    <a:pt x="9525" y="295275"/>
                  </a:lnTo>
                  <a:lnTo>
                    <a:pt x="9525" y="20002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47625"/>
                  </a:lnTo>
                  <a:lnTo>
                    <a:pt x="9525" y="47625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200025"/>
                  </a:moveTo>
                  <a:lnTo>
                    <a:pt x="1238250" y="20002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200025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7625"/>
                  </a:lnTo>
                  <a:lnTo>
                    <a:pt x="1247775" y="4762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305037" y="5038724"/>
              <a:ext cx="2533650" cy="1847850"/>
            </a:xfrm>
            <a:custGeom>
              <a:avLst/>
              <a:gdLst/>
              <a:ahLst/>
              <a:cxnLst/>
              <a:rect l="l" t="t" r="r" b="b"/>
              <a:pathLst>
                <a:path w="2533650" h="1847850">
                  <a:moveTo>
                    <a:pt x="180975" y="723900"/>
                  </a:moveTo>
                  <a:lnTo>
                    <a:pt x="0" y="723900"/>
                  </a:lnTo>
                  <a:lnTo>
                    <a:pt x="0" y="876300"/>
                  </a:lnTo>
                  <a:lnTo>
                    <a:pt x="180975" y="876300"/>
                  </a:lnTo>
                  <a:lnTo>
                    <a:pt x="180975" y="723900"/>
                  </a:lnTo>
                  <a:close/>
                </a:path>
                <a:path w="2533650" h="1847850">
                  <a:moveTo>
                    <a:pt x="238125" y="485775"/>
                  </a:moveTo>
                  <a:lnTo>
                    <a:pt x="0" y="485775"/>
                  </a:lnTo>
                  <a:lnTo>
                    <a:pt x="0" y="638175"/>
                  </a:lnTo>
                  <a:lnTo>
                    <a:pt x="238125" y="638175"/>
                  </a:lnTo>
                  <a:lnTo>
                    <a:pt x="238125" y="485775"/>
                  </a:lnTo>
                  <a:close/>
                </a:path>
                <a:path w="2533650" h="1847850">
                  <a:moveTo>
                    <a:pt x="428625" y="1695450"/>
                  </a:moveTo>
                  <a:lnTo>
                    <a:pt x="0" y="1695450"/>
                  </a:lnTo>
                  <a:lnTo>
                    <a:pt x="0" y="1847850"/>
                  </a:lnTo>
                  <a:lnTo>
                    <a:pt x="428625" y="1847850"/>
                  </a:lnTo>
                  <a:lnTo>
                    <a:pt x="428625" y="1695450"/>
                  </a:lnTo>
                  <a:close/>
                </a:path>
                <a:path w="2533650" h="1847850">
                  <a:moveTo>
                    <a:pt x="676275" y="1457325"/>
                  </a:moveTo>
                  <a:lnTo>
                    <a:pt x="0" y="1457325"/>
                  </a:lnTo>
                  <a:lnTo>
                    <a:pt x="0" y="1600200"/>
                  </a:lnTo>
                  <a:lnTo>
                    <a:pt x="676275" y="1600200"/>
                  </a:lnTo>
                  <a:lnTo>
                    <a:pt x="676275" y="1457325"/>
                  </a:lnTo>
                  <a:close/>
                </a:path>
                <a:path w="2533650" h="1847850">
                  <a:moveTo>
                    <a:pt x="800100" y="971550"/>
                  </a:moveTo>
                  <a:lnTo>
                    <a:pt x="0" y="971550"/>
                  </a:lnTo>
                  <a:lnTo>
                    <a:pt x="0" y="1123950"/>
                  </a:lnTo>
                  <a:lnTo>
                    <a:pt x="800100" y="1123950"/>
                  </a:lnTo>
                  <a:lnTo>
                    <a:pt x="800100" y="971550"/>
                  </a:lnTo>
                  <a:close/>
                </a:path>
                <a:path w="2533650" h="1847850">
                  <a:moveTo>
                    <a:pt x="1543050" y="1209675"/>
                  </a:moveTo>
                  <a:lnTo>
                    <a:pt x="0" y="1209675"/>
                  </a:lnTo>
                  <a:lnTo>
                    <a:pt x="0" y="1362075"/>
                  </a:lnTo>
                  <a:lnTo>
                    <a:pt x="1543050" y="1362075"/>
                  </a:lnTo>
                  <a:lnTo>
                    <a:pt x="1543050" y="1209675"/>
                  </a:lnTo>
                  <a:close/>
                </a:path>
                <a:path w="2533650" h="1847850">
                  <a:moveTo>
                    <a:pt x="1543050" y="247650"/>
                  </a:moveTo>
                  <a:lnTo>
                    <a:pt x="0" y="247650"/>
                  </a:lnTo>
                  <a:lnTo>
                    <a:pt x="0" y="390525"/>
                  </a:lnTo>
                  <a:lnTo>
                    <a:pt x="1543050" y="390525"/>
                  </a:lnTo>
                  <a:lnTo>
                    <a:pt x="1543050" y="247650"/>
                  </a:lnTo>
                  <a:close/>
                </a:path>
                <a:path w="2533650" h="1847850">
                  <a:moveTo>
                    <a:pt x="2533650" y="0"/>
                  </a:moveTo>
                  <a:lnTo>
                    <a:pt x="0" y="0"/>
                  </a:lnTo>
                  <a:lnTo>
                    <a:pt x="0" y="152400"/>
                  </a:lnTo>
                  <a:lnTo>
                    <a:pt x="2533650" y="152400"/>
                  </a:lnTo>
                  <a:lnTo>
                    <a:pt x="2533650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295524" y="4991100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486012" y="5114924"/>
              <a:ext cx="2466975" cy="1704975"/>
            </a:xfrm>
            <a:custGeom>
              <a:avLst/>
              <a:gdLst/>
              <a:ahLst/>
              <a:cxnLst/>
              <a:rect l="l" t="t" r="r" b="b"/>
              <a:pathLst>
                <a:path w="2466975" h="1704975">
                  <a:moveTo>
                    <a:pt x="114300" y="723900"/>
                  </a:moveTo>
                  <a:lnTo>
                    <a:pt x="0" y="723900"/>
                  </a:lnTo>
                  <a:lnTo>
                    <a:pt x="0" y="733425"/>
                  </a:lnTo>
                  <a:lnTo>
                    <a:pt x="114300" y="733425"/>
                  </a:lnTo>
                  <a:lnTo>
                    <a:pt x="114300" y="723900"/>
                  </a:lnTo>
                  <a:close/>
                </a:path>
                <a:path w="2466975" h="1704975">
                  <a:moveTo>
                    <a:pt x="171450" y="485775"/>
                  </a:moveTo>
                  <a:lnTo>
                    <a:pt x="57150" y="485775"/>
                  </a:lnTo>
                  <a:lnTo>
                    <a:pt x="57150" y="495300"/>
                  </a:lnTo>
                  <a:lnTo>
                    <a:pt x="171450" y="495300"/>
                  </a:lnTo>
                  <a:lnTo>
                    <a:pt x="171450" y="485775"/>
                  </a:lnTo>
                  <a:close/>
                </a:path>
                <a:path w="2466975" h="1704975">
                  <a:moveTo>
                    <a:pt x="361950" y="1695450"/>
                  </a:moveTo>
                  <a:lnTo>
                    <a:pt x="247650" y="1695450"/>
                  </a:lnTo>
                  <a:lnTo>
                    <a:pt x="247650" y="1704975"/>
                  </a:lnTo>
                  <a:lnTo>
                    <a:pt x="361950" y="1704975"/>
                  </a:lnTo>
                  <a:lnTo>
                    <a:pt x="361950" y="1695450"/>
                  </a:lnTo>
                  <a:close/>
                </a:path>
                <a:path w="2466975" h="1704975">
                  <a:moveTo>
                    <a:pt x="609600" y="1447800"/>
                  </a:moveTo>
                  <a:lnTo>
                    <a:pt x="495300" y="1447800"/>
                  </a:lnTo>
                  <a:lnTo>
                    <a:pt x="495300" y="1457325"/>
                  </a:lnTo>
                  <a:lnTo>
                    <a:pt x="609600" y="1457325"/>
                  </a:lnTo>
                  <a:lnTo>
                    <a:pt x="609600" y="1447800"/>
                  </a:lnTo>
                  <a:close/>
                </a:path>
                <a:path w="2466975" h="1704975">
                  <a:moveTo>
                    <a:pt x="733425" y="971550"/>
                  </a:moveTo>
                  <a:lnTo>
                    <a:pt x="619125" y="971550"/>
                  </a:lnTo>
                  <a:lnTo>
                    <a:pt x="619125" y="981075"/>
                  </a:lnTo>
                  <a:lnTo>
                    <a:pt x="733425" y="981075"/>
                  </a:lnTo>
                  <a:lnTo>
                    <a:pt x="733425" y="971550"/>
                  </a:lnTo>
                  <a:close/>
                </a:path>
                <a:path w="2466975" h="1704975">
                  <a:moveTo>
                    <a:pt x="1476375" y="1209675"/>
                  </a:moveTo>
                  <a:lnTo>
                    <a:pt x="1362075" y="1209675"/>
                  </a:lnTo>
                  <a:lnTo>
                    <a:pt x="1362075" y="1219200"/>
                  </a:lnTo>
                  <a:lnTo>
                    <a:pt x="1476375" y="1219200"/>
                  </a:lnTo>
                  <a:lnTo>
                    <a:pt x="1476375" y="1209675"/>
                  </a:lnTo>
                  <a:close/>
                </a:path>
                <a:path w="2466975" h="1704975">
                  <a:moveTo>
                    <a:pt x="1476375" y="238125"/>
                  </a:moveTo>
                  <a:lnTo>
                    <a:pt x="1362075" y="238125"/>
                  </a:lnTo>
                  <a:lnTo>
                    <a:pt x="1362075" y="247650"/>
                  </a:lnTo>
                  <a:lnTo>
                    <a:pt x="1476375" y="247650"/>
                  </a:lnTo>
                  <a:lnTo>
                    <a:pt x="1476375" y="238125"/>
                  </a:lnTo>
                  <a:close/>
                </a:path>
                <a:path w="2466975" h="1704975">
                  <a:moveTo>
                    <a:pt x="2466975" y="0"/>
                  </a:moveTo>
                  <a:lnTo>
                    <a:pt x="2352675" y="0"/>
                  </a:lnTo>
                  <a:lnTo>
                    <a:pt x="2352675" y="9525"/>
                  </a:lnTo>
                  <a:lnTo>
                    <a:pt x="2466975" y="9525"/>
                  </a:lnTo>
                  <a:lnTo>
                    <a:pt x="2466975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255738" y="6970910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462139" y="6970910"/>
            <a:ext cx="234194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700388" y="6970910"/>
            <a:ext cx="25259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938638" y="6970910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78780" y="5029596"/>
            <a:ext cx="14109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Supratentorial Intraaxial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t…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66130" y="5271293"/>
            <a:ext cx="142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Supratentorial Extra-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axial…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16880" y="5512990"/>
            <a:ext cx="13722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Infratentorial Intra-axial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t…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78929" y="5754687"/>
            <a:ext cx="14103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Infratentorial Extra-axial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t…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912713" y="5996383"/>
            <a:ext cx="13766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Frontal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or</a:t>
            </a:r>
            <a:r>
              <a:rPr sz="9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Temporal lobe…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72380" y="6238080"/>
            <a:ext cx="14173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Only if patient develops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s…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72529" y="6479777"/>
            <a:ext cx="14166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Only if there is epileptic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a…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91430" y="6721475"/>
            <a:ext cx="1397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prescribe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prophyl…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940299" y="4987238"/>
            <a:ext cx="7454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 205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949700" y="5225363"/>
            <a:ext cx="71437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125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587623" y="5420735"/>
            <a:ext cx="584835" cy="48859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53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206749" y="5958788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65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949700" y="6196913"/>
            <a:ext cx="67944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125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082924" y="6435038"/>
            <a:ext cx="5765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75" dirty="0">
                <a:solidFill>
                  <a:srgbClr val="202024"/>
                </a:solidFill>
                <a:latin typeface="Arial MT"/>
                <a:cs typeface="Arial MT"/>
              </a:rPr>
              <a:t>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835274" y="6682688"/>
            <a:ext cx="58483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pic>
        <p:nvPicPr>
          <p:cNvPr id="73" name="object 7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74" name="object 74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5" name="object 7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76" name="object 7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10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8"/>
            <a:ext cx="6086475" cy="6200775"/>
          </a:xfrm>
          <a:custGeom>
            <a:avLst/>
            <a:gdLst/>
            <a:ahLst/>
            <a:cxnLst/>
            <a:rect l="l" t="t" r="r" b="b"/>
            <a:pathLst>
              <a:path w="6086475" h="6200775">
                <a:moveTo>
                  <a:pt x="0" y="2833687"/>
                </a:moveTo>
                <a:lnTo>
                  <a:pt x="0" y="71437"/>
                </a:lnTo>
                <a:lnTo>
                  <a:pt x="0" y="66739"/>
                </a:lnTo>
                <a:lnTo>
                  <a:pt x="457" y="62089"/>
                </a:lnTo>
                <a:lnTo>
                  <a:pt x="12039" y="31728"/>
                </a:lnTo>
                <a:lnTo>
                  <a:pt x="14645" y="27831"/>
                </a:lnTo>
                <a:lnTo>
                  <a:pt x="17606" y="24222"/>
                </a:lnTo>
                <a:lnTo>
                  <a:pt x="20923" y="20910"/>
                </a:lnTo>
                <a:lnTo>
                  <a:pt x="24240" y="17589"/>
                </a:lnTo>
                <a:lnTo>
                  <a:pt x="62101" y="45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62233" y="17589"/>
                </a:lnTo>
                <a:lnTo>
                  <a:pt x="6065550" y="20910"/>
                </a:lnTo>
                <a:lnTo>
                  <a:pt x="6068866" y="24222"/>
                </a:lnTo>
                <a:lnTo>
                  <a:pt x="6071828" y="27831"/>
                </a:lnTo>
                <a:lnTo>
                  <a:pt x="6074433" y="31728"/>
                </a:lnTo>
                <a:lnTo>
                  <a:pt x="6077039" y="35625"/>
                </a:lnTo>
                <a:lnTo>
                  <a:pt x="6079240" y="39746"/>
                </a:lnTo>
                <a:lnTo>
                  <a:pt x="6081035" y="44080"/>
                </a:lnTo>
                <a:lnTo>
                  <a:pt x="6082830" y="48415"/>
                </a:lnTo>
                <a:lnTo>
                  <a:pt x="6084185" y="52880"/>
                </a:lnTo>
                <a:lnTo>
                  <a:pt x="6085100" y="57485"/>
                </a:lnTo>
                <a:lnTo>
                  <a:pt x="6086016" y="62089"/>
                </a:lnTo>
                <a:lnTo>
                  <a:pt x="6086473" y="66739"/>
                </a:lnTo>
                <a:lnTo>
                  <a:pt x="6086474" y="71437"/>
                </a:lnTo>
                <a:lnTo>
                  <a:pt x="6086474" y="2833687"/>
                </a:lnTo>
                <a:lnTo>
                  <a:pt x="6081035" y="2861006"/>
                </a:lnTo>
                <a:lnTo>
                  <a:pt x="6079240" y="2865350"/>
                </a:lnTo>
                <a:lnTo>
                  <a:pt x="6077039" y="2869462"/>
                </a:lnTo>
                <a:lnTo>
                  <a:pt x="6074433" y="2873358"/>
                </a:lnTo>
                <a:lnTo>
                  <a:pt x="6071828" y="2877266"/>
                </a:lnTo>
                <a:lnTo>
                  <a:pt x="6068866" y="2880875"/>
                </a:lnTo>
                <a:lnTo>
                  <a:pt x="6065550" y="2884195"/>
                </a:lnTo>
                <a:lnTo>
                  <a:pt x="6062233" y="2887516"/>
                </a:lnTo>
                <a:lnTo>
                  <a:pt x="6042374" y="2899673"/>
                </a:lnTo>
                <a:lnTo>
                  <a:pt x="6038040" y="2901469"/>
                </a:lnTo>
                <a:lnTo>
                  <a:pt x="6015037" y="2905124"/>
                </a:lnTo>
                <a:lnTo>
                  <a:pt x="71437" y="2905124"/>
                </a:lnTo>
                <a:lnTo>
                  <a:pt x="44099" y="2899673"/>
                </a:lnTo>
                <a:lnTo>
                  <a:pt x="39765" y="2897879"/>
                </a:lnTo>
                <a:lnTo>
                  <a:pt x="20923" y="2884195"/>
                </a:lnTo>
                <a:lnTo>
                  <a:pt x="17606" y="2880875"/>
                </a:lnTo>
                <a:lnTo>
                  <a:pt x="5437" y="2861006"/>
                </a:lnTo>
                <a:lnTo>
                  <a:pt x="3642" y="2856672"/>
                </a:lnTo>
                <a:lnTo>
                  <a:pt x="2287" y="2852206"/>
                </a:lnTo>
                <a:lnTo>
                  <a:pt x="1372" y="2847611"/>
                </a:lnTo>
                <a:lnTo>
                  <a:pt x="457" y="2843007"/>
                </a:lnTo>
                <a:lnTo>
                  <a:pt x="0" y="2838365"/>
                </a:lnTo>
                <a:lnTo>
                  <a:pt x="0" y="2833687"/>
                </a:lnTo>
                <a:close/>
              </a:path>
              <a:path w="6086475" h="6200775">
                <a:moveTo>
                  <a:pt x="0" y="6129337"/>
                </a:moveTo>
                <a:lnTo>
                  <a:pt x="0" y="2986087"/>
                </a:lnTo>
                <a:lnTo>
                  <a:pt x="0" y="2981389"/>
                </a:lnTo>
                <a:lnTo>
                  <a:pt x="457" y="2976739"/>
                </a:lnTo>
                <a:lnTo>
                  <a:pt x="1372" y="2972143"/>
                </a:lnTo>
                <a:lnTo>
                  <a:pt x="2287" y="2967539"/>
                </a:lnTo>
                <a:lnTo>
                  <a:pt x="3642" y="2963065"/>
                </a:lnTo>
                <a:lnTo>
                  <a:pt x="5437" y="2958740"/>
                </a:lnTo>
                <a:lnTo>
                  <a:pt x="7232" y="2954396"/>
                </a:lnTo>
                <a:lnTo>
                  <a:pt x="9433" y="2950284"/>
                </a:lnTo>
                <a:lnTo>
                  <a:pt x="12039" y="2946387"/>
                </a:lnTo>
                <a:lnTo>
                  <a:pt x="14645" y="2942490"/>
                </a:lnTo>
                <a:lnTo>
                  <a:pt x="17606" y="2938880"/>
                </a:lnTo>
                <a:lnTo>
                  <a:pt x="20923" y="2935569"/>
                </a:lnTo>
                <a:lnTo>
                  <a:pt x="24240" y="2932249"/>
                </a:lnTo>
                <a:lnTo>
                  <a:pt x="27848" y="2929290"/>
                </a:lnTo>
                <a:lnTo>
                  <a:pt x="31748" y="2926686"/>
                </a:lnTo>
                <a:lnTo>
                  <a:pt x="35649" y="2924081"/>
                </a:lnTo>
                <a:lnTo>
                  <a:pt x="66746" y="2914649"/>
                </a:lnTo>
                <a:lnTo>
                  <a:pt x="71437" y="2914649"/>
                </a:lnTo>
                <a:lnTo>
                  <a:pt x="6015037" y="2914649"/>
                </a:lnTo>
                <a:lnTo>
                  <a:pt x="6019728" y="2914649"/>
                </a:lnTo>
                <a:lnTo>
                  <a:pt x="6024373" y="2915106"/>
                </a:lnTo>
                <a:lnTo>
                  <a:pt x="6028973" y="2916017"/>
                </a:lnTo>
                <a:lnTo>
                  <a:pt x="6033573" y="2916929"/>
                </a:lnTo>
                <a:lnTo>
                  <a:pt x="6054725" y="2926686"/>
                </a:lnTo>
                <a:lnTo>
                  <a:pt x="6058625" y="2929290"/>
                </a:lnTo>
                <a:lnTo>
                  <a:pt x="6062233" y="2932249"/>
                </a:lnTo>
                <a:lnTo>
                  <a:pt x="6065550" y="2935569"/>
                </a:lnTo>
                <a:lnTo>
                  <a:pt x="6068866" y="2938880"/>
                </a:lnTo>
                <a:lnTo>
                  <a:pt x="6071828" y="2942490"/>
                </a:lnTo>
                <a:lnTo>
                  <a:pt x="6074433" y="2946387"/>
                </a:lnTo>
                <a:lnTo>
                  <a:pt x="6077039" y="2950284"/>
                </a:lnTo>
                <a:lnTo>
                  <a:pt x="6079240" y="2954396"/>
                </a:lnTo>
                <a:lnTo>
                  <a:pt x="6081035" y="2958740"/>
                </a:lnTo>
                <a:lnTo>
                  <a:pt x="6082830" y="2963065"/>
                </a:lnTo>
                <a:lnTo>
                  <a:pt x="6084185" y="2967539"/>
                </a:lnTo>
                <a:lnTo>
                  <a:pt x="6085100" y="2972143"/>
                </a:lnTo>
                <a:lnTo>
                  <a:pt x="6086016" y="2976739"/>
                </a:lnTo>
                <a:lnTo>
                  <a:pt x="6086473" y="2981389"/>
                </a:lnTo>
                <a:lnTo>
                  <a:pt x="6086474" y="2986087"/>
                </a:lnTo>
                <a:lnTo>
                  <a:pt x="6086474" y="6129337"/>
                </a:lnTo>
                <a:lnTo>
                  <a:pt x="6081035" y="6156665"/>
                </a:lnTo>
                <a:lnTo>
                  <a:pt x="6079240" y="6161000"/>
                </a:lnTo>
                <a:lnTo>
                  <a:pt x="6077039" y="6165120"/>
                </a:lnTo>
                <a:lnTo>
                  <a:pt x="6074433" y="6169018"/>
                </a:lnTo>
                <a:lnTo>
                  <a:pt x="6071828" y="6172915"/>
                </a:lnTo>
                <a:lnTo>
                  <a:pt x="6068866" y="6176524"/>
                </a:lnTo>
                <a:lnTo>
                  <a:pt x="6065550" y="6179845"/>
                </a:lnTo>
                <a:lnTo>
                  <a:pt x="6062233" y="6183166"/>
                </a:lnTo>
                <a:lnTo>
                  <a:pt x="6042374" y="6195323"/>
                </a:lnTo>
                <a:lnTo>
                  <a:pt x="6038040" y="6197118"/>
                </a:lnTo>
                <a:lnTo>
                  <a:pt x="6015037" y="6200774"/>
                </a:lnTo>
                <a:lnTo>
                  <a:pt x="71437" y="6200774"/>
                </a:lnTo>
                <a:lnTo>
                  <a:pt x="44099" y="6195323"/>
                </a:lnTo>
                <a:lnTo>
                  <a:pt x="39765" y="6193528"/>
                </a:lnTo>
                <a:lnTo>
                  <a:pt x="20923" y="6179845"/>
                </a:lnTo>
                <a:lnTo>
                  <a:pt x="17606" y="6176524"/>
                </a:lnTo>
                <a:lnTo>
                  <a:pt x="5437" y="6156665"/>
                </a:lnTo>
                <a:lnTo>
                  <a:pt x="3642" y="6152331"/>
                </a:lnTo>
                <a:lnTo>
                  <a:pt x="2287" y="6147865"/>
                </a:lnTo>
                <a:lnTo>
                  <a:pt x="1372" y="6143271"/>
                </a:lnTo>
                <a:lnTo>
                  <a:pt x="457" y="6138666"/>
                </a:lnTo>
                <a:lnTo>
                  <a:pt x="0" y="6134025"/>
                </a:lnTo>
                <a:lnTo>
                  <a:pt x="0" y="612933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511238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were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prescribed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preoperatively,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usually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"reload"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patinet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end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surgery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after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mannitol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induced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enuresis?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3313429"/>
            <a:ext cx="506666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were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prescribed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preoperatively,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long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usually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continue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postoperatively?</a:t>
            </a:r>
            <a:r>
              <a:rPr sz="1200" spc="175" dirty="0">
                <a:solidFill>
                  <a:srgbClr val="202024"/>
                </a:solidFill>
                <a:latin typeface="Roboto"/>
                <a:cs typeface="Roboto"/>
              </a:rPr>
              <a:t> 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multiple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8862" y="6686613"/>
            <a:ext cx="23272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AED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Prescription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Practices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47675"/>
            <a:ext cx="5734050" cy="2819400"/>
            <a:chOff x="857250" y="447675"/>
            <a:chExt cx="5734050" cy="28194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362075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457325"/>
              <a:ext cx="114300" cy="11429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638299"/>
              <a:ext cx="114300" cy="11429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4664074" y="1383545"/>
            <a:ext cx="597535" cy="568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89890">
              <a:lnSpc>
                <a:spcPct val="131900"/>
              </a:lnSpc>
              <a:spcBef>
                <a:spcPts val="100"/>
              </a:spcBef>
            </a:pPr>
            <a:r>
              <a:rPr sz="900" spc="-45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Sometimes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523565" y="1452566"/>
            <a:ext cx="2105660" cy="866775"/>
            <a:chOff x="2523565" y="1452566"/>
            <a:chExt cx="2105660" cy="86677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1819274"/>
              <a:ext cx="114300" cy="11429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528327" y="1457329"/>
              <a:ext cx="1072515" cy="857250"/>
            </a:xfrm>
            <a:custGeom>
              <a:avLst/>
              <a:gdLst/>
              <a:ahLst/>
              <a:cxnLst/>
              <a:rect l="l" t="t" r="r" b="b"/>
              <a:pathLst>
                <a:path w="1072514" h="857250">
                  <a:moveTo>
                    <a:pt x="1072121" y="857245"/>
                  </a:moveTo>
                  <a:lnTo>
                    <a:pt x="214871" y="857245"/>
                  </a:lnTo>
                  <a:lnTo>
                    <a:pt x="0" y="27361"/>
                  </a:lnTo>
                  <a:lnTo>
                    <a:pt x="47630" y="16467"/>
                  </a:lnTo>
                  <a:lnTo>
                    <a:pt x="95804" y="8304"/>
                  </a:lnTo>
                  <a:lnTo>
                    <a:pt x="144365" y="2900"/>
                  </a:lnTo>
                  <a:lnTo>
                    <a:pt x="193155" y="270"/>
                  </a:lnTo>
                  <a:lnTo>
                    <a:pt x="217586" y="0"/>
                  </a:lnTo>
                  <a:lnTo>
                    <a:pt x="242015" y="425"/>
                  </a:lnTo>
                  <a:lnTo>
                    <a:pt x="290788" y="3363"/>
                  </a:lnTo>
                  <a:lnTo>
                    <a:pt x="339314" y="9076"/>
                  </a:lnTo>
                  <a:lnTo>
                    <a:pt x="387435" y="17543"/>
                  </a:lnTo>
                  <a:lnTo>
                    <a:pt x="434996" y="28739"/>
                  </a:lnTo>
                  <a:lnTo>
                    <a:pt x="481841" y="42626"/>
                  </a:lnTo>
                  <a:lnTo>
                    <a:pt x="527820" y="59159"/>
                  </a:lnTo>
                  <a:lnTo>
                    <a:pt x="572781" y="78285"/>
                  </a:lnTo>
                  <a:lnTo>
                    <a:pt x="616580" y="99942"/>
                  </a:lnTo>
                  <a:lnTo>
                    <a:pt x="659074" y="124059"/>
                  </a:lnTo>
                  <a:lnTo>
                    <a:pt x="700125" y="150558"/>
                  </a:lnTo>
                  <a:lnTo>
                    <a:pt x="739599" y="179353"/>
                  </a:lnTo>
                  <a:lnTo>
                    <a:pt x="777370" y="210350"/>
                  </a:lnTo>
                  <a:lnTo>
                    <a:pt x="813312" y="243448"/>
                  </a:lnTo>
                  <a:lnTo>
                    <a:pt x="847310" y="278541"/>
                  </a:lnTo>
                  <a:lnTo>
                    <a:pt x="879253" y="315513"/>
                  </a:lnTo>
                  <a:lnTo>
                    <a:pt x="909039" y="354245"/>
                  </a:lnTo>
                  <a:lnTo>
                    <a:pt x="936569" y="394612"/>
                  </a:lnTo>
                  <a:lnTo>
                    <a:pt x="961755" y="436481"/>
                  </a:lnTo>
                  <a:lnTo>
                    <a:pt x="984514" y="479717"/>
                  </a:lnTo>
                  <a:lnTo>
                    <a:pt x="1004773" y="524180"/>
                  </a:lnTo>
                  <a:lnTo>
                    <a:pt x="1022466" y="569725"/>
                  </a:lnTo>
                  <a:lnTo>
                    <a:pt x="1037536" y="616204"/>
                  </a:lnTo>
                  <a:lnTo>
                    <a:pt x="1049932" y="663465"/>
                  </a:lnTo>
                  <a:lnTo>
                    <a:pt x="1059616" y="711357"/>
                  </a:lnTo>
                  <a:lnTo>
                    <a:pt x="1066556" y="759722"/>
                  </a:lnTo>
                  <a:lnTo>
                    <a:pt x="1070729" y="808404"/>
                  </a:lnTo>
                  <a:lnTo>
                    <a:pt x="1072121" y="857245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528327" y="1457329"/>
              <a:ext cx="1072515" cy="857250"/>
            </a:xfrm>
            <a:custGeom>
              <a:avLst/>
              <a:gdLst/>
              <a:ahLst/>
              <a:cxnLst/>
              <a:rect l="l" t="t" r="r" b="b"/>
              <a:pathLst>
                <a:path w="1072514" h="857250">
                  <a:moveTo>
                    <a:pt x="214871" y="857245"/>
                  </a:moveTo>
                  <a:lnTo>
                    <a:pt x="0" y="27361"/>
                  </a:lnTo>
                  <a:lnTo>
                    <a:pt x="11849" y="24383"/>
                  </a:lnTo>
                  <a:lnTo>
                    <a:pt x="23737" y="21575"/>
                  </a:lnTo>
                  <a:lnTo>
                    <a:pt x="71659" y="12042"/>
                  </a:lnTo>
                  <a:lnTo>
                    <a:pt x="120046" y="5256"/>
                  </a:lnTo>
                  <a:lnTo>
                    <a:pt x="168741" y="1237"/>
                  </a:lnTo>
                  <a:lnTo>
                    <a:pt x="217586" y="0"/>
                  </a:lnTo>
                  <a:lnTo>
                    <a:pt x="229801" y="125"/>
                  </a:lnTo>
                  <a:lnTo>
                    <a:pt x="278610" y="2368"/>
                  </a:lnTo>
                  <a:lnTo>
                    <a:pt x="327213" y="7388"/>
                  </a:lnTo>
                  <a:lnTo>
                    <a:pt x="375450" y="15169"/>
                  </a:lnTo>
                  <a:lnTo>
                    <a:pt x="423165" y="25686"/>
                  </a:lnTo>
                  <a:lnTo>
                    <a:pt x="470204" y="38904"/>
                  </a:lnTo>
                  <a:lnTo>
                    <a:pt x="516413" y="54780"/>
                  </a:lnTo>
                  <a:lnTo>
                    <a:pt x="561643" y="73264"/>
                  </a:lnTo>
                  <a:lnTo>
                    <a:pt x="605746" y="94294"/>
                  </a:lnTo>
                  <a:lnTo>
                    <a:pt x="648580" y="117803"/>
                  </a:lnTo>
                  <a:lnTo>
                    <a:pt x="690004" y="143714"/>
                  </a:lnTo>
                  <a:lnTo>
                    <a:pt x="729885" y="171943"/>
                  </a:lnTo>
                  <a:lnTo>
                    <a:pt x="768093" y="202399"/>
                  </a:lnTo>
                  <a:lnTo>
                    <a:pt x="804503" y="234981"/>
                  </a:lnTo>
                  <a:lnTo>
                    <a:pt x="838998" y="269586"/>
                  </a:lnTo>
                  <a:lnTo>
                    <a:pt x="871465" y="306099"/>
                  </a:lnTo>
                  <a:lnTo>
                    <a:pt x="901800" y="344403"/>
                  </a:lnTo>
                  <a:lnTo>
                    <a:pt x="929903" y="384373"/>
                  </a:lnTo>
                  <a:lnTo>
                    <a:pt x="955682" y="425879"/>
                  </a:lnTo>
                  <a:lnTo>
                    <a:pt x="979056" y="468787"/>
                  </a:lnTo>
                  <a:lnTo>
                    <a:pt x="999946" y="512956"/>
                  </a:lnTo>
                  <a:lnTo>
                    <a:pt x="1018286" y="558244"/>
                  </a:lnTo>
                  <a:lnTo>
                    <a:pt x="1034017" y="604503"/>
                  </a:lnTo>
                  <a:lnTo>
                    <a:pt x="1047086" y="651584"/>
                  </a:lnTo>
                  <a:lnTo>
                    <a:pt x="1057451" y="699332"/>
                  </a:lnTo>
                  <a:lnTo>
                    <a:pt x="1065080" y="747594"/>
                  </a:lnTo>
                  <a:lnTo>
                    <a:pt x="1069946" y="796212"/>
                  </a:lnTo>
                  <a:lnTo>
                    <a:pt x="1072034" y="845028"/>
                  </a:lnTo>
                  <a:lnTo>
                    <a:pt x="1072121" y="857245"/>
                  </a:lnTo>
                  <a:lnTo>
                    <a:pt x="214871" y="85724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999134" y="1732756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29%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881204" y="1479928"/>
            <a:ext cx="866775" cy="1567180"/>
            <a:chOff x="1881204" y="1479928"/>
            <a:chExt cx="866775" cy="1567180"/>
          </a:xfrm>
        </p:grpSpPr>
        <p:sp>
          <p:nvSpPr>
            <p:cNvPr id="19" name="object 19"/>
            <p:cNvSpPr/>
            <p:nvPr/>
          </p:nvSpPr>
          <p:spPr>
            <a:xfrm>
              <a:off x="1885967" y="1484690"/>
              <a:ext cx="857250" cy="1557655"/>
            </a:xfrm>
            <a:custGeom>
              <a:avLst/>
              <a:gdLst/>
              <a:ahLst/>
              <a:cxnLst/>
              <a:rect l="l" t="t" r="r" b="b"/>
              <a:pathLst>
                <a:path w="857250" h="1557655">
                  <a:moveTo>
                    <a:pt x="403778" y="1557384"/>
                  </a:moveTo>
                  <a:lnTo>
                    <a:pt x="364733" y="1531541"/>
                  </a:lnTo>
                  <a:lnTo>
                    <a:pt x="327154" y="1503601"/>
                  </a:lnTo>
                  <a:lnTo>
                    <a:pt x="291156" y="1473650"/>
                  </a:lnTo>
                  <a:lnTo>
                    <a:pt x="256852" y="1441782"/>
                  </a:lnTo>
                  <a:lnTo>
                    <a:pt x="224338" y="1408089"/>
                  </a:lnTo>
                  <a:lnTo>
                    <a:pt x="193709" y="1372667"/>
                  </a:lnTo>
                  <a:lnTo>
                    <a:pt x="165060" y="1335626"/>
                  </a:lnTo>
                  <a:lnTo>
                    <a:pt x="138479" y="1297079"/>
                  </a:lnTo>
                  <a:lnTo>
                    <a:pt x="114043" y="1257139"/>
                  </a:lnTo>
                  <a:lnTo>
                    <a:pt x="91821" y="1215919"/>
                  </a:lnTo>
                  <a:lnTo>
                    <a:pt x="71883" y="1173547"/>
                  </a:lnTo>
                  <a:lnTo>
                    <a:pt x="54291" y="1130155"/>
                  </a:lnTo>
                  <a:lnTo>
                    <a:pt x="39094" y="1085867"/>
                  </a:lnTo>
                  <a:lnTo>
                    <a:pt x="26337" y="1040811"/>
                  </a:lnTo>
                  <a:lnTo>
                    <a:pt x="16059" y="995125"/>
                  </a:lnTo>
                  <a:lnTo>
                    <a:pt x="8291" y="948951"/>
                  </a:lnTo>
                  <a:lnTo>
                    <a:pt x="3057" y="902422"/>
                  </a:lnTo>
                  <a:lnTo>
                    <a:pt x="370" y="855671"/>
                  </a:lnTo>
                  <a:lnTo>
                    <a:pt x="0" y="824454"/>
                  </a:lnTo>
                  <a:lnTo>
                    <a:pt x="240" y="808843"/>
                  </a:lnTo>
                  <a:lnTo>
                    <a:pt x="2668" y="762083"/>
                  </a:lnTo>
                  <a:lnTo>
                    <a:pt x="7644" y="715526"/>
                  </a:lnTo>
                  <a:lnTo>
                    <a:pt x="15156" y="669304"/>
                  </a:lnTo>
                  <a:lnTo>
                    <a:pt x="25181" y="623562"/>
                  </a:lnTo>
                  <a:lnTo>
                    <a:pt x="37687" y="578440"/>
                  </a:lnTo>
                  <a:lnTo>
                    <a:pt x="52638" y="534069"/>
                  </a:lnTo>
                  <a:lnTo>
                    <a:pt x="69992" y="490575"/>
                  </a:lnTo>
                  <a:lnTo>
                    <a:pt x="89694" y="448094"/>
                  </a:lnTo>
                  <a:lnTo>
                    <a:pt x="111685" y="406756"/>
                  </a:lnTo>
                  <a:lnTo>
                    <a:pt x="135899" y="366681"/>
                  </a:lnTo>
                  <a:lnTo>
                    <a:pt x="162269" y="327983"/>
                  </a:lnTo>
                  <a:lnTo>
                    <a:pt x="190712" y="290783"/>
                  </a:lnTo>
                  <a:lnTo>
                    <a:pt x="221141" y="255196"/>
                  </a:lnTo>
                  <a:lnTo>
                    <a:pt x="253468" y="221323"/>
                  </a:lnTo>
                  <a:lnTo>
                    <a:pt x="287599" y="189262"/>
                  </a:lnTo>
                  <a:lnTo>
                    <a:pt x="323430" y="159113"/>
                  </a:lnTo>
                  <a:lnTo>
                    <a:pt x="360850" y="130969"/>
                  </a:lnTo>
                  <a:lnTo>
                    <a:pt x="399751" y="104909"/>
                  </a:lnTo>
                  <a:lnTo>
                    <a:pt x="440021" y="81009"/>
                  </a:lnTo>
                  <a:lnTo>
                    <a:pt x="481536" y="59345"/>
                  </a:lnTo>
                  <a:lnTo>
                    <a:pt x="524167" y="39982"/>
                  </a:lnTo>
                  <a:lnTo>
                    <a:pt x="567792" y="22975"/>
                  </a:lnTo>
                  <a:lnTo>
                    <a:pt x="612285" y="8373"/>
                  </a:lnTo>
                  <a:lnTo>
                    <a:pt x="642360" y="0"/>
                  </a:lnTo>
                  <a:lnTo>
                    <a:pt x="857232" y="829884"/>
                  </a:lnTo>
                  <a:lnTo>
                    <a:pt x="403778" y="1557384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885967" y="1484690"/>
              <a:ext cx="857250" cy="1557655"/>
            </a:xfrm>
            <a:custGeom>
              <a:avLst/>
              <a:gdLst/>
              <a:ahLst/>
              <a:cxnLst/>
              <a:rect l="l" t="t" r="r" b="b"/>
              <a:pathLst>
                <a:path w="857250" h="1557655">
                  <a:moveTo>
                    <a:pt x="857232" y="829884"/>
                  </a:moveTo>
                  <a:lnTo>
                    <a:pt x="403778" y="1557384"/>
                  </a:lnTo>
                  <a:lnTo>
                    <a:pt x="390604" y="1549005"/>
                  </a:lnTo>
                  <a:lnTo>
                    <a:pt x="377589" y="1540391"/>
                  </a:lnTo>
                  <a:lnTo>
                    <a:pt x="339507" y="1513140"/>
                  </a:lnTo>
                  <a:lnTo>
                    <a:pt x="302974" y="1483853"/>
                  </a:lnTo>
                  <a:lnTo>
                    <a:pt x="268095" y="1452615"/>
                  </a:lnTo>
                  <a:lnTo>
                    <a:pt x="234969" y="1419516"/>
                  </a:lnTo>
                  <a:lnTo>
                    <a:pt x="203700" y="1384657"/>
                  </a:lnTo>
                  <a:lnTo>
                    <a:pt x="174385" y="1348147"/>
                  </a:lnTo>
                  <a:lnTo>
                    <a:pt x="147107" y="1310092"/>
                  </a:lnTo>
                  <a:lnTo>
                    <a:pt x="121944" y="1270598"/>
                  </a:lnTo>
                  <a:lnTo>
                    <a:pt x="98976" y="1229790"/>
                  </a:lnTo>
                  <a:lnTo>
                    <a:pt x="78272" y="1187793"/>
                  </a:lnTo>
                  <a:lnTo>
                    <a:pt x="59893" y="1144729"/>
                  </a:lnTo>
                  <a:lnTo>
                    <a:pt x="43890" y="1100720"/>
                  </a:lnTo>
                  <a:lnTo>
                    <a:pt x="30315" y="1055903"/>
                  </a:lnTo>
                  <a:lnTo>
                    <a:pt x="19208" y="1010417"/>
                  </a:lnTo>
                  <a:lnTo>
                    <a:pt x="10600" y="964392"/>
                  </a:lnTo>
                  <a:lnTo>
                    <a:pt x="4519" y="917960"/>
                  </a:lnTo>
                  <a:lnTo>
                    <a:pt x="982" y="871266"/>
                  </a:lnTo>
                  <a:lnTo>
                    <a:pt x="0" y="824454"/>
                  </a:lnTo>
                  <a:lnTo>
                    <a:pt x="240" y="808843"/>
                  </a:lnTo>
                  <a:lnTo>
                    <a:pt x="2668" y="762083"/>
                  </a:lnTo>
                  <a:lnTo>
                    <a:pt x="7644" y="715526"/>
                  </a:lnTo>
                  <a:lnTo>
                    <a:pt x="15156" y="669304"/>
                  </a:lnTo>
                  <a:lnTo>
                    <a:pt x="25181" y="623562"/>
                  </a:lnTo>
                  <a:lnTo>
                    <a:pt x="37687" y="578440"/>
                  </a:lnTo>
                  <a:lnTo>
                    <a:pt x="52638" y="534069"/>
                  </a:lnTo>
                  <a:lnTo>
                    <a:pt x="69992" y="490575"/>
                  </a:lnTo>
                  <a:lnTo>
                    <a:pt x="89694" y="448094"/>
                  </a:lnTo>
                  <a:lnTo>
                    <a:pt x="111685" y="406756"/>
                  </a:lnTo>
                  <a:lnTo>
                    <a:pt x="135899" y="366681"/>
                  </a:lnTo>
                  <a:lnTo>
                    <a:pt x="162269" y="327983"/>
                  </a:lnTo>
                  <a:lnTo>
                    <a:pt x="190712" y="290783"/>
                  </a:lnTo>
                  <a:lnTo>
                    <a:pt x="221141" y="255196"/>
                  </a:lnTo>
                  <a:lnTo>
                    <a:pt x="253468" y="221323"/>
                  </a:lnTo>
                  <a:lnTo>
                    <a:pt x="287599" y="189262"/>
                  </a:lnTo>
                  <a:lnTo>
                    <a:pt x="323430" y="159113"/>
                  </a:lnTo>
                  <a:lnTo>
                    <a:pt x="360850" y="130969"/>
                  </a:lnTo>
                  <a:lnTo>
                    <a:pt x="399751" y="104909"/>
                  </a:lnTo>
                  <a:lnTo>
                    <a:pt x="440021" y="81009"/>
                  </a:lnTo>
                  <a:lnTo>
                    <a:pt x="481536" y="59345"/>
                  </a:lnTo>
                  <a:lnTo>
                    <a:pt x="524167" y="39982"/>
                  </a:lnTo>
                  <a:lnTo>
                    <a:pt x="567792" y="22975"/>
                  </a:lnTo>
                  <a:lnTo>
                    <a:pt x="612285" y="8373"/>
                  </a:lnTo>
                  <a:lnTo>
                    <a:pt x="642360" y="0"/>
                  </a:lnTo>
                  <a:lnTo>
                    <a:pt x="857232" y="82988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001539" y="214069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37.1%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284982" y="2309812"/>
            <a:ext cx="1320800" cy="866775"/>
            <a:chOff x="2284982" y="2309812"/>
            <a:chExt cx="1320800" cy="866775"/>
          </a:xfrm>
        </p:grpSpPr>
        <p:sp>
          <p:nvSpPr>
            <p:cNvPr id="23" name="object 23"/>
            <p:cNvSpPr/>
            <p:nvPr/>
          </p:nvSpPr>
          <p:spPr>
            <a:xfrm>
              <a:off x="2289745" y="2314574"/>
              <a:ext cx="1311275" cy="857250"/>
            </a:xfrm>
            <a:custGeom>
              <a:avLst/>
              <a:gdLst/>
              <a:ahLst/>
              <a:cxnLst/>
              <a:rect l="l" t="t" r="r" b="b"/>
              <a:pathLst>
                <a:path w="1311275" h="857250">
                  <a:moveTo>
                    <a:pt x="460257" y="857223"/>
                  </a:moveTo>
                  <a:lnTo>
                    <a:pt x="403242" y="855779"/>
                  </a:lnTo>
                  <a:lnTo>
                    <a:pt x="346512" y="850554"/>
                  </a:lnTo>
                  <a:lnTo>
                    <a:pt x="290193" y="841561"/>
                  </a:lnTo>
                  <a:lnTo>
                    <a:pt x="234657" y="828858"/>
                  </a:lnTo>
                  <a:lnTo>
                    <a:pt x="180028" y="812476"/>
                  </a:lnTo>
                  <a:lnTo>
                    <a:pt x="126667" y="792521"/>
                  </a:lnTo>
                  <a:lnTo>
                    <a:pt x="74693" y="769038"/>
                  </a:lnTo>
                  <a:lnTo>
                    <a:pt x="24450" y="742182"/>
                  </a:lnTo>
                  <a:lnTo>
                    <a:pt x="0" y="727500"/>
                  </a:lnTo>
                  <a:lnTo>
                    <a:pt x="453454" y="0"/>
                  </a:lnTo>
                  <a:lnTo>
                    <a:pt x="1310704" y="0"/>
                  </a:lnTo>
                  <a:lnTo>
                    <a:pt x="1310231" y="28516"/>
                  </a:lnTo>
                  <a:lnTo>
                    <a:pt x="1306445" y="85360"/>
                  </a:lnTo>
                  <a:lnTo>
                    <a:pt x="1298881" y="141889"/>
                  </a:lnTo>
                  <a:lnTo>
                    <a:pt x="1287590" y="197729"/>
                  </a:lnTo>
                  <a:lnTo>
                    <a:pt x="1272596" y="252756"/>
                  </a:lnTo>
                  <a:lnTo>
                    <a:pt x="1253999" y="306605"/>
                  </a:lnTo>
                  <a:lnTo>
                    <a:pt x="1231840" y="359157"/>
                  </a:lnTo>
                  <a:lnTo>
                    <a:pt x="1206266" y="410064"/>
                  </a:lnTo>
                  <a:lnTo>
                    <a:pt x="1177334" y="459213"/>
                  </a:lnTo>
                  <a:lnTo>
                    <a:pt x="1145234" y="506279"/>
                  </a:lnTo>
                  <a:lnTo>
                    <a:pt x="1110039" y="551157"/>
                  </a:lnTo>
                  <a:lnTo>
                    <a:pt x="1071981" y="593551"/>
                  </a:lnTo>
                  <a:lnTo>
                    <a:pt x="1031145" y="633365"/>
                  </a:lnTo>
                  <a:lnTo>
                    <a:pt x="987802" y="670336"/>
                  </a:lnTo>
                  <a:lnTo>
                    <a:pt x="942046" y="704383"/>
                  </a:lnTo>
                  <a:lnTo>
                    <a:pt x="894183" y="735280"/>
                  </a:lnTo>
                  <a:lnTo>
                    <a:pt x="844316" y="762958"/>
                  </a:lnTo>
                  <a:lnTo>
                    <a:pt x="792777" y="787234"/>
                  </a:lnTo>
                  <a:lnTo>
                    <a:pt x="739680" y="808055"/>
                  </a:lnTo>
                  <a:lnTo>
                    <a:pt x="685377" y="825282"/>
                  </a:lnTo>
                  <a:lnTo>
                    <a:pt x="629988" y="838876"/>
                  </a:lnTo>
                  <a:lnTo>
                    <a:pt x="573881" y="848749"/>
                  </a:lnTo>
                  <a:lnTo>
                    <a:pt x="517178" y="854879"/>
                  </a:lnTo>
                  <a:lnTo>
                    <a:pt x="460257" y="857223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89745" y="2314574"/>
              <a:ext cx="1311275" cy="857250"/>
            </a:xfrm>
            <a:custGeom>
              <a:avLst/>
              <a:gdLst/>
              <a:ahLst/>
              <a:cxnLst/>
              <a:rect l="l" t="t" r="r" b="b"/>
              <a:pathLst>
                <a:path w="1311275" h="857250">
                  <a:moveTo>
                    <a:pt x="453454" y="0"/>
                  </a:moveTo>
                  <a:lnTo>
                    <a:pt x="1310704" y="0"/>
                  </a:lnTo>
                  <a:lnTo>
                    <a:pt x="1310231" y="28516"/>
                  </a:lnTo>
                  <a:lnTo>
                    <a:pt x="1306445" y="85360"/>
                  </a:lnTo>
                  <a:lnTo>
                    <a:pt x="1298881" y="141889"/>
                  </a:lnTo>
                  <a:lnTo>
                    <a:pt x="1287590" y="197729"/>
                  </a:lnTo>
                  <a:lnTo>
                    <a:pt x="1272596" y="252756"/>
                  </a:lnTo>
                  <a:lnTo>
                    <a:pt x="1253999" y="306605"/>
                  </a:lnTo>
                  <a:lnTo>
                    <a:pt x="1231840" y="359157"/>
                  </a:lnTo>
                  <a:lnTo>
                    <a:pt x="1206266" y="410064"/>
                  </a:lnTo>
                  <a:lnTo>
                    <a:pt x="1177334" y="459213"/>
                  </a:lnTo>
                  <a:lnTo>
                    <a:pt x="1145234" y="506279"/>
                  </a:lnTo>
                  <a:lnTo>
                    <a:pt x="1110039" y="551157"/>
                  </a:lnTo>
                  <a:lnTo>
                    <a:pt x="1071981" y="593551"/>
                  </a:lnTo>
                  <a:lnTo>
                    <a:pt x="1031145" y="633365"/>
                  </a:lnTo>
                  <a:lnTo>
                    <a:pt x="987802" y="670336"/>
                  </a:lnTo>
                  <a:lnTo>
                    <a:pt x="942046" y="704383"/>
                  </a:lnTo>
                  <a:lnTo>
                    <a:pt x="894183" y="735280"/>
                  </a:lnTo>
                  <a:lnTo>
                    <a:pt x="844316" y="762958"/>
                  </a:lnTo>
                  <a:lnTo>
                    <a:pt x="792777" y="787234"/>
                  </a:lnTo>
                  <a:lnTo>
                    <a:pt x="739680" y="808055"/>
                  </a:lnTo>
                  <a:lnTo>
                    <a:pt x="685377" y="825282"/>
                  </a:lnTo>
                  <a:lnTo>
                    <a:pt x="629988" y="838876"/>
                  </a:lnTo>
                  <a:lnTo>
                    <a:pt x="573881" y="848749"/>
                  </a:lnTo>
                  <a:lnTo>
                    <a:pt x="517178" y="854879"/>
                  </a:lnTo>
                  <a:lnTo>
                    <a:pt x="460257" y="857223"/>
                  </a:lnTo>
                  <a:lnTo>
                    <a:pt x="431737" y="856974"/>
                  </a:lnTo>
                  <a:lnTo>
                    <a:pt x="374834" y="853639"/>
                  </a:lnTo>
                  <a:lnTo>
                    <a:pt x="318278" y="846524"/>
                  </a:lnTo>
                  <a:lnTo>
                    <a:pt x="262319" y="835672"/>
                  </a:lnTo>
                  <a:lnTo>
                    <a:pt x="207206" y="821120"/>
                  </a:lnTo>
                  <a:lnTo>
                    <a:pt x="153181" y="802943"/>
                  </a:lnTo>
                  <a:lnTo>
                    <a:pt x="100485" y="781211"/>
                  </a:lnTo>
                  <a:lnTo>
                    <a:pt x="49348" y="756028"/>
                  </a:lnTo>
                  <a:lnTo>
                    <a:pt x="0" y="727500"/>
                  </a:lnTo>
                  <a:lnTo>
                    <a:pt x="453454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862361" y="275699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33.9%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25455" y="33469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57250" y="3362325"/>
            <a:ext cx="5734050" cy="3200400"/>
            <a:chOff x="857250" y="3362325"/>
            <a:chExt cx="5734050" cy="320040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362325"/>
              <a:ext cx="161924" cy="19049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57250" y="427672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295524" y="427672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95512" y="427672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942975" y="1905000"/>
                  </a:moveTo>
                  <a:lnTo>
                    <a:pt x="933450" y="1905000"/>
                  </a:lnTo>
                  <a:lnTo>
                    <a:pt x="933450" y="1943100"/>
                  </a:lnTo>
                  <a:lnTo>
                    <a:pt x="942975" y="1943100"/>
                  </a:lnTo>
                  <a:lnTo>
                    <a:pt x="942975" y="1905000"/>
                  </a:lnTo>
                  <a:close/>
                </a:path>
                <a:path w="3724275" h="1943100">
                  <a:moveTo>
                    <a:pt x="942975" y="1743075"/>
                  </a:moveTo>
                  <a:lnTo>
                    <a:pt x="933450" y="1743075"/>
                  </a:lnTo>
                  <a:lnTo>
                    <a:pt x="933450" y="1809750"/>
                  </a:lnTo>
                  <a:lnTo>
                    <a:pt x="942975" y="1809750"/>
                  </a:lnTo>
                  <a:lnTo>
                    <a:pt x="942975" y="1743075"/>
                  </a:lnTo>
                  <a:close/>
                </a:path>
                <a:path w="3724275" h="1943100">
                  <a:moveTo>
                    <a:pt x="942975" y="1581150"/>
                  </a:moveTo>
                  <a:lnTo>
                    <a:pt x="933450" y="1581150"/>
                  </a:lnTo>
                  <a:lnTo>
                    <a:pt x="933450" y="1647825"/>
                  </a:lnTo>
                  <a:lnTo>
                    <a:pt x="942975" y="1647825"/>
                  </a:lnTo>
                  <a:lnTo>
                    <a:pt x="942975" y="1581150"/>
                  </a:lnTo>
                  <a:close/>
                </a:path>
                <a:path w="3724275" h="1943100">
                  <a:moveTo>
                    <a:pt x="942975" y="942975"/>
                  </a:moveTo>
                  <a:lnTo>
                    <a:pt x="933450" y="942975"/>
                  </a:lnTo>
                  <a:lnTo>
                    <a:pt x="933450" y="1485900"/>
                  </a:lnTo>
                  <a:lnTo>
                    <a:pt x="942975" y="1485900"/>
                  </a:lnTo>
                  <a:lnTo>
                    <a:pt x="942975" y="942975"/>
                  </a:lnTo>
                  <a:close/>
                </a:path>
                <a:path w="3724275" h="1943100">
                  <a:moveTo>
                    <a:pt x="942975" y="619125"/>
                  </a:moveTo>
                  <a:lnTo>
                    <a:pt x="933450" y="619125"/>
                  </a:lnTo>
                  <a:lnTo>
                    <a:pt x="933450" y="838200"/>
                  </a:lnTo>
                  <a:lnTo>
                    <a:pt x="942975" y="838200"/>
                  </a:lnTo>
                  <a:lnTo>
                    <a:pt x="942975" y="619125"/>
                  </a:lnTo>
                  <a:close/>
                </a:path>
                <a:path w="3724275" h="1943100">
                  <a:moveTo>
                    <a:pt x="942975" y="457200"/>
                  </a:moveTo>
                  <a:lnTo>
                    <a:pt x="933450" y="457200"/>
                  </a:lnTo>
                  <a:lnTo>
                    <a:pt x="933450" y="514350"/>
                  </a:lnTo>
                  <a:lnTo>
                    <a:pt x="942975" y="514350"/>
                  </a:lnTo>
                  <a:lnTo>
                    <a:pt x="942975" y="457200"/>
                  </a:lnTo>
                  <a:close/>
                </a:path>
                <a:path w="3724275" h="1943100">
                  <a:moveTo>
                    <a:pt x="942975" y="133350"/>
                  </a:moveTo>
                  <a:lnTo>
                    <a:pt x="933450" y="133350"/>
                  </a:lnTo>
                  <a:lnTo>
                    <a:pt x="933450" y="361950"/>
                  </a:lnTo>
                  <a:lnTo>
                    <a:pt x="942975" y="361950"/>
                  </a:lnTo>
                  <a:lnTo>
                    <a:pt x="942975" y="133350"/>
                  </a:lnTo>
                  <a:close/>
                </a:path>
                <a:path w="3724275" h="1943100">
                  <a:moveTo>
                    <a:pt x="942975" y="0"/>
                  </a:moveTo>
                  <a:lnTo>
                    <a:pt x="933450" y="0"/>
                  </a:lnTo>
                  <a:lnTo>
                    <a:pt x="933450" y="38100"/>
                  </a:lnTo>
                  <a:lnTo>
                    <a:pt x="942975" y="38100"/>
                  </a:lnTo>
                  <a:lnTo>
                    <a:pt x="942975" y="0"/>
                  </a:lnTo>
                  <a:close/>
                </a:path>
                <a:path w="3724275" h="1943100">
                  <a:moveTo>
                    <a:pt x="1866900" y="1905000"/>
                  </a:moveTo>
                  <a:lnTo>
                    <a:pt x="1857375" y="19050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905000"/>
                  </a:lnTo>
                  <a:close/>
                </a:path>
                <a:path w="3724275" h="1943100">
                  <a:moveTo>
                    <a:pt x="1866900" y="1743075"/>
                  </a:moveTo>
                  <a:lnTo>
                    <a:pt x="1857375" y="1743075"/>
                  </a:lnTo>
                  <a:lnTo>
                    <a:pt x="1857375" y="1809750"/>
                  </a:lnTo>
                  <a:lnTo>
                    <a:pt x="1866900" y="1809750"/>
                  </a:lnTo>
                  <a:lnTo>
                    <a:pt x="1866900" y="1743075"/>
                  </a:lnTo>
                  <a:close/>
                </a:path>
                <a:path w="372427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1647825"/>
                  </a:lnTo>
                  <a:lnTo>
                    <a:pt x="1866900" y="1647825"/>
                  </a:lnTo>
                  <a:lnTo>
                    <a:pt x="1866900" y="0"/>
                  </a:lnTo>
                  <a:close/>
                </a:path>
                <a:path w="3724275" h="1943100">
                  <a:moveTo>
                    <a:pt x="2800350" y="1905000"/>
                  </a:moveTo>
                  <a:lnTo>
                    <a:pt x="2790825" y="1905000"/>
                  </a:lnTo>
                  <a:lnTo>
                    <a:pt x="2790825" y="1943100"/>
                  </a:lnTo>
                  <a:lnTo>
                    <a:pt x="2800350" y="1943100"/>
                  </a:lnTo>
                  <a:lnTo>
                    <a:pt x="2800350" y="1905000"/>
                  </a:lnTo>
                  <a:close/>
                </a:path>
                <a:path w="3724275" h="1943100">
                  <a:moveTo>
                    <a:pt x="2800350" y="1743075"/>
                  </a:moveTo>
                  <a:lnTo>
                    <a:pt x="2790825" y="1743075"/>
                  </a:lnTo>
                  <a:lnTo>
                    <a:pt x="2790825" y="1809750"/>
                  </a:lnTo>
                  <a:lnTo>
                    <a:pt x="2800350" y="1809750"/>
                  </a:lnTo>
                  <a:lnTo>
                    <a:pt x="2800350" y="1743075"/>
                  </a:lnTo>
                  <a:close/>
                </a:path>
                <a:path w="3724275" h="1943100">
                  <a:moveTo>
                    <a:pt x="2800350" y="0"/>
                  </a:moveTo>
                  <a:lnTo>
                    <a:pt x="2790825" y="0"/>
                  </a:lnTo>
                  <a:lnTo>
                    <a:pt x="2790825" y="1647825"/>
                  </a:lnTo>
                  <a:lnTo>
                    <a:pt x="2800350" y="1647825"/>
                  </a:lnTo>
                  <a:lnTo>
                    <a:pt x="2800350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762237" y="4276724"/>
              <a:ext cx="2790825" cy="1943100"/>
            </a:xfrm>
            <a:custGeom>
              <a:avLst/>
              <a:gdLst/>
              <a:ahLst/>
              <a:cxnLst/>
              <a:rect l="l" t="t" r="r" b="b"/>
              <a:pathLst>
                <a:path w="2790825" h="1943100">
                  <a:moveTo>
                    <a:pt x="9525" y="1905000"/>
                  </a:moveTo>
                  <a:lnTo>
                    <a:pt x="0" y="19050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905000"/>
                  </a:lnTo>
                  <a:close/>
                </a:path>
                <a:path w="2790825" h="1943100">
                  <a:moveTo>
                    <a:pt x="9525" y="1743075"/>
                  </a:moveTo>
                  <a:lnTo>
                    <a:pt x="0" y="1743075"/>
                  </a:lnTo>
                  <a:lnTo>
                    <a:pt x="0" y="1809750"/>
                  </a:lnTo>
                  <a:lnTo>
                    <a:pt x="9525" y="1809750"/>
                  </a:lnTo>
                  <a:lnTo>
                    <a:pt x="9525" y="1743075"/>
                  </a:lnTo>
                  <a:close/>
                </a:path>
                <a:path w="2790825" h="1943100">
                  <a:moveTo>
                    <a:pt x="9525" y="1581150"/>
                  </a:moveTo>
                  <a:lnTo>
                    <a:pt x="0" y="1581150"/>
                  </a:lnTo>
                  <a:lnTo>
                    <a:pt x="0" y="1647825"/>
                  </a:lnTo>
                  <a:lnTo>
                    <a:pt x="9525" y="1647825"/>
                  </a:lnTo>
                  <a:lnTo>
                    <a:pt x="9525" y="1581150"/>
                  </a:lnTo>
                  <a:close/>
                </a:path>
                <a:path w="2790825" h="1943100">
                  <a:moveTo>
                    <a:pt x="9525" y="1428750"/>
                  </a:moveTo>
                  <a:lnTo>
                    <a:pt x="0" y="1428750"/>
                  </a:lnTo>
                  <a:lnTo>
                    <a:pt x="0" y="1485900"/>
                  </a:lnTo>
                  <a:lnTo>
                    <a:pt x="9525" y="1485900"/>
                  </a:lnTo>
                  <a:lnTo>
                    <a:pt x="9525" y="1428750"/>
                  </a:lnTo>
                  <a:close/>
                </a:path>
                <a:path w="2790825" h="1943100">
                  <a:moveTo>
                    <a:pt x="9525" y="1266825"/>
                  </a:moveTo>
                  <a:lnTo>
                    <a:pt x="0" y="1266825"/>
                  </a:lnTo>
                  <a:lnTo>
                    <a:pt x="0" y="1323975"/>
                  </a:lnTo>
                  <a:lnTo>
                    <a:pt x="9525" y="1323975"/>
                  </a:lnTo>
                  <a:lnTo>
                    <a:pt x="9525" y="1266825"/>
                  </a:lnTo>
                  <a:close/>
                </a:path>
                <a:path w="2790825" h="1943100">
                  <a:moveTo>
                    <a:pt x="9525" y="942975"/>
                  </a:moveTo>
                  <a:lnTo>
                    <a:pt x="0" y="942975"/>
                  </a:lnTo>
                  <a:lnTo>
                    <a:pt x="0" y="1162050"/>
                  </a:lnTo>
                  <a:lnTo>
                    <a:pt x="9525" y="1162050"/>
                  </a:lnTo>
                  <a:lnTo>
                    <a:pt x="9525" y="942975"/>
                  </a:lnTo>
                  <a:close/>
                </a:path>
                <a:path w="2790825" h="1943100">
                  <a:moveTo>
                    <a:pt x="9525" y="781050"/>
                  </a:moveTo>
                  <a:lnTo>
                    <a:pt x="0" y="781050"/>
                  </a:lnTo>
                  <a:lnTo>
                    <a:pt x="0" y="838200"/>
                  </a:lnTo>
                  <a:lnTo>
                    <a:pt x="9525" y="838200"/>
                  </a:lnTo>
                  <a:lnTo>
                    <a:pt x="9525" y="781050"/>
                  </a:lnTo>
                  <a:close/>
                </a:path>
                <a:path w="2790825" h="1943100">
                  <a:moveTo>
                    <a:pt x="9525" y="619125"/>
                  </a:moveTo>
                  <a:lnTo>
                    <a:pt x="0" y="619125"/>
                  </a:lnTo>
                  <a:lnTo>
                    <a:pt x="0" y="676275"/>
                  </a:lnTo>
                  <a:lnTo>
                    <a:pt x="9525" y="676275"/>
                  </a:lnTo>
                  <a:lnTo>
                    <a:pt x="9525" y="619125"/>
                  </a:lnTo>
                  <a:close/>
                </a:path>
                <a:path w="2790825" h="1943100">
                  <a:moveTo>
                    <a:pt x="9525" y="457200"/>
                  </a:moveTo>
                  <a:lnTo>
                    <a:pt x="0" y="457200"/>
                  </a:lnTo>
                  <a:lnTo>
                    <a:pt x="0" y="514350"/>
                  </a:lnTo>
                  <a:lnTo>
                    <a:pt x="9525" y="514350"/>
                  </a:lnTo>
                  <a:lnTo>
                    <a:pt x="9525" y="457200"/>
                  </a:lnTo>
                  <a:close/>
                </a:path>
                <a:path w="2790825" h="1943100">
                  <a:moveTo>
                    <a:pt x="9525" y="133350"/>
                  </a:moveTo>
                  <a:lnTo>
                    <a:pt x="0" y="133350"/>
                  </a:lnTo>
                  <a:lnTo>
                    <a:pt x="0" y="361950"/>
                  </a:lnTo>
                  <a:lnTo>
                    <a:pt x="9525" y="361950"/>
                  </a:lnTo>
                  <a:lnTo>
                    <a:pt x="9525" y="133350"/>
                  </a:lnTo>
                  <a:close/>
                </a:path>
                <a:path w="2790825" h="1943100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790825" h="1943100">
                  <a:moveTo>
                    <a:pt x="933450" y="1905000"/>
                  </a:moveTo>
                  <a:lnTo>
                    <a:pt x="923925" y="1905000"/>
                  </a:lnTo>
                  <a:lnTo>
                    <a:pt x="923925" y="1943100"/>
                  </a:lnTo>
                  <a:lnTo>
                    <a:pt x="933450" y="1943100"/>
                  </a:lnTo>
                  <a:lnTo>
                    <a:pt x="933450" y="1905000"/>
                  </a:lnTo>
                  <a:close/>
                </a:path>
                <a:path w="2790825" h="1943100">
                  <a:moveTo>
                    <a:pt x="933450" y="1743075"/>
                  </a:moveTo>
                  <a:lnTo>
                    <a:pt x="923925" y="1743075"/>
                  </a:lnTo>
                  <a:lnTo>
                    <a:pt x="923925" y="1809750"/>
                  </a:lnTo>
                  <a:lnTo>
                    <a:pt x="933450" y="1809750"/>
                  </a:lnTo>
                  <a:lnTo>
                    <a:pt x="933450" y="1743075"/>
                  </a:lnTo>
                  <a:close/>
                </a:path>
                <a:path w="2790825" h="1943100">
                  <a:moveTo>
                    <a:pt x="933450" y="1581150"/>
                  </a:moveTo>
                  <a:lnTo>
                    <a:pt x="923925" y="1581150"/>
                  </a:lnTo>
                  <a:lnTo>
                    <a:pt x="923925" y="1647825"/>
                  </a:lnTo>
                  <a:lnTo>
                    <a:pt x="933450" y="1647825"/>
                  </a:lnTo>
                  <a:lnTo>
                    <a:pt x="933450" y="1581150"/>
                  </a:lnTo>
                  <a:close/>
                </a:path>
                <a:path w="2790825" h="1943100">
                  <a:moveTo>
                    <a:pt x="933450" y="619125"/>
                  </a:moveTo>
                  <a:lnTo>
                    <a:pt x="923925" y="619125"/>
                  </a:lnTo>
                  <a:lnTo>
                    <a:pt x="923925" y="1485900"/>
                  </a:lnTo>
                  <a:lnTo>
                    <a:pt x="933450" y="1485900"/>
                  </a:lnTo>
                  <a:lnTo>
                    <a:pt x="933450" y="619125"/>
                  </a:lnTo>
                  <a:close/>
                </a:path>
                <a:path w="2790825" h="1943100">
                  <a:moveTo>
                    <a:pt x="933450" y="457200"/>
                  </a:moveTo>
                  <a:lnTo>
                    <a:pt x="923925" y="457200"/>
                  </a:lnTo>
                  <a:lnTo>
                    <a:pt x="923925" y="514350"/>
                  </a:lnTo>
                  <a:lnTo>
                    <a:pt x="933450" y="514350"/>
                  </a:lnTo>
                  <a:lnTo>
                    <a:pt x="933450" y="457200"/>
                  </a:lnTo>
                  <a:close/>
                </a:path>
                <a:path w="2790825" h="1943100">
                  <a:moveTo>
                    <a:pt x="933450" y="133350"/>
                  </a:moveTo>
                  <a:lnTo>
                    <a:pt x="923925" y="133350"/>
                  </a:lnTo>
                  <a:lnTo>
                    <a:pt x="923925" y="361950"/>
                  </a:lnTo>
                  <a:lnTo>
                    <a:pt x="933450" y="361950"/>
                  </a:lnTo>
                  <a:lnTo>
                    <a:pt x="933450" y="133350"/>
                  </a:lnTo>
                  <a:close/>
                </a:path>
                <a:path w="2790825" h="1943100">
                  <a:moveTo>
                    <a:pt x="933450" y="0"/>
                  </a:moveTo>
                  <a:lnTo>
                    <a:pt x="923925" y="0"/>
                  </a:lnTo>
                  <a:lnTo>
                    <a:pt x="923925" y="38100"/>
                  </a:lnTo>
                  <a:lnTo>
                    <a:pt x="933450" y="38100"/>
                  </a:lnTo>
                  <a:lnTo>
                    <a:pt x="933450" y="0"/>
                  </a:lnTo>
                  <a:close/>
                </a:path>
                <a:path w="2790825" h="1943100">
                  <a:moveTo>
                    <a:pt x="1866900" y="1905000"/>
                  </a:moveTo>
                  <a:lnTo>
                    <a:pt x="1857375" y="19050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905000"/>
                  </a:lnTo>
                  <a:close/>
                </a:path>
                <a:path w="2790825" h="1943100">
                  <a:moveTo>
                    <a:pt x="1866900" y="1743075"/>
                  </a:moveTo>
                  <a:lnTo>
                    <a:pt x="1857375" y="1743075"/>
                  </a:lnTo>
                  <a:lnTo>
                    <a:pt x="1857375" y="1809750"/>
                  </a:lnTo>
                  <a:lnTo>
                    <a:pt x="1866900" y="1809750"/>
                  </a:lnTo>
                  <a:lnTo>
                    <a:pt x="1866900" y="1743075"/>
                  </a:lnTo>
                  <a:close/>
                </a:path>
                <a:path w="279082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1647825"/>
                  </a:lnTo>
                  <a:lnTo>
                    <a:pt x="1866900" y="1647825"/>
                  </a:lnTo>
                  <a:lnTo>
                    <a:pt x="1866900" y="0"/>
                  </a:lnTo>
                  <a:close/>
                </a:path>
                <a:path w="2790825" h="1943100">
                  <a:moveTo>
                    <a:pt x="2790825" y="1905000"/>
                  </a:moveTo>
                  <a:lnTo>
                    <a:pt x="2781300" y="1905000"/>
                  </a:lnTo>
                  <a:lnTo>
                    <a:pt x="2781300" y="1943100"/>
                  </a:lnTo>
                  <a:lnTo>
                    <a:pt x="2790825" y="1943100"/>
                  </a:lnTo>
                  <a:lnTo>
                    <a:pt x="2790825" y="1905000"/>
                  </a:lnTo>
                  <a:close/>
                </a:path>
                <a:path w="2790825" h="1943100">
                  <a:moveTo>
                    <a:pt x="2790825" y="1743075"/>
                  </a:moveTo>
                  <a:lnTo>
                    <a:pt x="2781300" y="1743075"/>
                  </a:lnTo>
                  <a:lnTo>
                    <a:pt x="2781300" y="1809750"/>
                  </a:lnTo>
                  <a:lnTo>
                    <a:pt x="2790825" y="1809750"/>
                  </a:lnTo>
                  <a:lnTo>
                    <a:pt x="2790825" y="1743075"/>
                  </a:lnTo>
                  <a:close/>
                </a:path>
                <a:path w="2790825" h="1943100">
                  <a:moveTo>
                    <a:pt x="2790825" y="0"/>
                  </a:moveTo>
                  <a:lnTo>
                    <a:pt x="2781300" y="0"/>
                  </a:lnTo>
                  <a:lnTo>
                    <a:pt x="2781300" y="1647825"/>
                  </a:lnTo>
                  <a:lnTo>
                    <a:pt x="2790825" y="1647825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05037" y="4314824"/>
              <a:ext cx="3524250" cy="1866900"/>
            </a:xfrm>
            <a:custGeom>
              <a:avLst/>
              <a:gdLst/>
              <a:ahLst/>
              <a:cxnLst/>
              <a:rect l="l" t="t" r="r" b="b"/>
              <a:pathLst>
                <a:path w="3524250" h="1866900">
                  <a:moveTo>
                    <a:pt x="361950" y="962025"/>
                  </a:moveTo>
                  <a:lnTo>
                    <a:pt x="0" y="962025"/>
                  </a:lnTo>
                  <a:lnTo>
                    <a:pt x="0" y="1066800"/>
                  </a:lnTo>
                  <a:lnTo>
                    <a:pt x="361950" y="1066800"/>
                  </a:lnTo>
                  <a:lnTo>
                    <a:pt x="361950" y="962025"/>
                  </a:lnTo>
                  <a:close/>
                </a:path>
                <a:path w="3524250" h="1866900">
                  <a:moveTo>
                    <a:pt x="361950" y="161925"/>
                  </a:moveTo>
                  <a:lnTo>
                    <a:pt x="0" y="161925"/>
                  </a:lnTo>
                  <a:lnTo>
                    <a:pt x="0" y="257175"/>
                  </a:lnTo>
                  <a:lnTo>
                    <a:pt x="361950" y="257175"/>
                  </a:lnTo>
                  <a:lnTo>
                    <a:pt x="361950" y="161925"/>
                  </a:lnTo>
                  <a:close/>
                </a:path>
                <a:path w="3524250" h="1866900">
                  <a:moveTo>
                    <a:pt x="923925" y="1285875"/>
                  </a:moveTo>
                  <a:lnTo>
                    <a:pt x="0" y="1285875"/>
                  </a:lnTo>
                  <a:lnTo>
                    <a:pt x="0" y="1390650"/>
                  </a:lnTo>
                  <a:lnTo>
                    <a:pt x="923925" y="1390650"/>
                  </a:lnTo>
                  <a:lnTo>
                    <a:pt x="923925" y="1285875"/>
                  </a:lnTo>
                  <a:close/>
                </a:path>
                <a:path w="3524250" h="1866900">
                  <a:moveTo>
                    <a:pt x="923925" y="1123950"/>
                  </a:moveTo>
                  <a:lnTo>
                    <a:pt x="0" y="1123950"/>
                  </a:lnTo>
                  <a:lnTo>
                    <a:pt x="0" y="1228725"/>
                  </a:lnTo>
                  <a:lnTo>
                    <a:pt x="923925" y="1228725"/>
                  </a:lnTo>
                  <a:lnTo>
                    <a:pt x="923925" y="1123950"/>
                  </a:lnTo>
                  <a:close/>
                </a:path>
                <a:path w="3524250" h="1866900">
                  <a:moveTo>
                    <a:pt x="923925" y="638175"/>
                  </a:moveTo>
                  <a:lnTo>
                    <a:pt x="0" y="638175"/>
                  </a:lnTo>
                  <a:lnTo>
                    <a:pt x="0" y="742950"/>
                  </a:lnTo>
                  <a:lnTo>
                    <a:pt x="923925" y="742950"/>
                  </a:lnTo>
                  <a:lnTo>
                    <a:pt x="923925" y="638175"/>
                  </a:lnTo>
                  <a:close/>
                </a:path>
                <a:path w="3524250" h="1866900">
                  <a:moveTo>
                    <a:pt x="1104900" y="800100"/>
                  </a:moveTo>
                  <a:lnTo>
                    <a:pt x="0" y="800100"/>
                  </a:lnTo>
                  <a:lnTo>
                    <a:pt x="0" y="904875"/>
                  </a:lnTo>
                  <a:lnTo>
                    <a:pt x="1104900" y="904875"/>
                  </a:lnTo>
                  <a:lnTo>
                    <a:pt x="1104900" y="800100"/>
                  </a:lnTo>
                  <a:close/>
                </a:path>
                <a:path w="3524250" h="1866900">
                  <a:moveTo>
                    <a:pt x="1476375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476375" y="95250"/>
                  </a:lnTo>
                  <a:lnTo>
                    <a:pt x="1476375" y="0"/>
                  </a:lnTo>
                  <a:close/>
                </a:path>
                <a:path w="3524250" h="1866900">
                  <a:moveTo>
                    <a:pt x="1666875" y="1447800"/>
                  </a:moveTo>
                  <a:lnTo>
                    <a:pt x="0" y="1447800"/>
                  </a:lnTo>
                  <a:lnTo>
                    <a:pt x="0" y="1543050"/>
                  </a:lnTo>
                  <a:lnTo>
                    <a:pt x="1666875" y="1543050"/>
                  </a:lnTo>
                  <a:lnTo>
                    <a:pt x="1666875" y="1447800"/>
                  </a:lnTo>
                  <a:close/>
                </a:path>
                <a:path w="3524250" h="1866900">
                  <a:moveTo>
                    <a:pt x="1847850" y="476250"/>
                  </a:moveTo>
                  <a:lnTo>
                    <a:pt x="0" y="476250"/>
                  </a:lnTo>
                  <a:lnTo>
                    <a:pt x="0" y="581025"/>
                  </a:lnTo>
                  <a:lnTo>
                    <a:pt x="1847850" y="581025"/>
                  </a:lnTo>
                  <a:lnTo>
                    <a:pt x="1847850" y="476250"/>
                  </a:lnTo>
                  <a:close/>
                </a:path>
                <a:path w="3524250" h="1866900">
                  <a:moveTo>
                    <a:pt x="1847850" y="323850"/>
                  </a:moveTo>
                  <a:lnTo>
                    <a:pt x="0" y="323850"/>
                  </a:lnTo>
                  <a:lnTo>
                    <a:pt x="0" y="419100"/>
                  </a:lnTo>
                  <a:lnTo>
                    <a:pt x="1847850" y="419100"/>
                  </a:lnTo>
                  <a:lnTo>
                    <a:pt x="1847850" y="323850"/>
                  </a:lnTo>
                  <a:close/>
                </a:path>
                <a:path w="3524250" h="1866900">
                  <a:moveTo>
                    <a:pt x="3333750" y="1771650"/>
                  </a:moveTo>
                  <a:lnTo>
                    <a:pt x="0" y="1771650"/>
                  </a:lnTo>
                  <a:lnTo>
                    <a:pt x="0" y="1866900"/>
                  </a:lnTo>
                  <a:lnTo>
                    <a:pt x="3333750" y="1866900"/>
                  </a:lnTo>
                  <a:lnTo>
                    <a:pt x="3333750" y="1771650"/>
                  </a:lnTo>
                  <a:close/>
                </a:path>
                <a:path w="3524250" h="1866900">
                  <a:moveTo>
                    <a:pt x="3524250" y="1609725"/>
                  </a:moveTo>
                  <a:lnTo>
                    <a:pt x="0" y="1609725"/>
                  </a:lnTo>
                  <a:lnTo>
                    <a:pt x="0" y="1704975"/>
                  </a:lnTo>
                  <a:lnTo>
                    <a:pt x="3524250" y="1704975"/>
                  </a:lnTo>
                  <a:lnTo>
                    <a:pt x="3524250" y="16097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295524" y="427672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666987" y="4362449"/>
              <a:ext cx="3276600" cy="1781175"/>
            </a:xfrm>
            <a:custGeom>
              <a:avLst/>
              <a:gdLst/>
              <a:ahLst/>
              <a:cxnLst/>
              <a:rect l="l" t="t" r="r" b="b"/>
              <a:pathLst>
                <a:path w="3276600" h="1781175">
                  <a:moveTo>
                    <a:pt x="114300" y="962025"/>
                  </a:moveTo>
                  <a:lnTo>
                    <a:pt x="0" y="962025"/>
                  </a:lnTo>
                  <a:lnTo>
                    <a:pt x="0" y="971550"/>
                  </a:lnTo>
                  <a:lnTo>
                    <a:pt x="114300" y="971550"/>
                  </a:lnTo>
                  <a:lnTo>
                    <a:pt x="114300" y="962025"/>
                  </a:lnTo>
                  <a:close/>
                </a:path>
                <a:path w="3276600" h="1781175">
                  <a:moveTo>
                    <a:pt x="114300" y="161925"/>
                  </a:moveTo>
                  <a:lnTo>
                    <a:pt x="0" y="161925"/>
                  </a:lnTo>
                  <a:lnTo>
                    <a:pt x="0" y="171450"/>
                  </a:lnTo>
                  <a:lnTo>
                    <a:pt x="114300" y="171450"/>
                  </a:lnTo>
                  <a:lnTo>
                    <a:pt x="114300" y="161925"/>
                  </a:lnTo>
                  <a:close/>
                </a:path>
                <a:path w="3276600" h="1781175">
                  <a:moveTo>
                    <a:pt x="676275" y="1285875"/>
                  </a:moveTo>
                  <a:lnTo>
                    <a:pt x="561975" y="1285875"/>
                  </a:lnTo>
                  <a:lnTo>
                    <a:pt x="561975" y="1295400"/>
                  </a:lnTo>
                  <a:lnTo>
                    <a:pt x="676275" y="1295400"/>
                  </a:lnTo>
                  <a:lnTo>
                    <a:pt x="676275" y="1285875"/>
                  </a:lnTo>
                  <a:close/>
                </a:path>
                <a:path w="3276600" h="1781175">
                  <a:moveTo>
                    <a:pt x="676275" y="1123950"/>
                  </a:moveTo>
                  <a:lnTo>
                    <a:pt x="561975" y="1123950"/>
                  </a:lnTo>
                  <a:lnTo>
                    <a:pt x="561975" y="1133475"/>
                  </a:lnTo>
                  <a:lnTo>
                    <a:pt x="676275" y="1133475"/>
                  </a:lnTo>
                  <a:lnTo>
                    <a:pt x="676275" y="1123950"/>
                  </a:lnTo>
                  <a:close/>
                </a:path>
                <a:path w="3276600" h="1781175">
                  <a:moveTo>
                    <a:pt x="676275" y="638175"/>
                  </a:moveTo>
                  <a:lnTo>
                    <a:pt x="561975" y="638175"/>
                  </a:lnTo>
                  <a:lnTo>
                    <a:pt x="561975" y="647700"/>
                  </a:lnTo>
                  <a:lnTo>
                    <a:pt x="676275" y="647700"/>
                  </a:lnTo>
                  <a:lnTo>
                    <a:pt x="676275" y="638175"/>
                  </a:lnTo>
                  <a:close/>
                </a:path>
                <a:path w="3276600" h="1781175">
                  <a:moveTo>
                    <a:pt x="857250" y="800100"/>
                  </a:moveTo>
                  <a:lnTo>
                    <a:pt x="742950" y="800100"/>
                  </a:lnTo>
                  <a:lnTo>
                    <a:pt x="742950" y="809625"/>
                  </a:lnTo>
                  <a:lnTo>
                    <a:pt x="857250" y="809625"/>
                  </a:lnTo>
                  <a:lnTo>
                    <a:pt x="857250" y="800100"/>
                  </a:lnTo>
                  <a:close/>
                </a:path>
                <a:path w="3276600" h="1781175">
                  <a:moveTo>
                    <a:pt x="1228725" y="0"/>
                  </a:moveTo>
                  <a:lnTo>
                    <a:pt x="1114425" y="0"/>
                  </a:lnTo>
                  <a:lnTo>
                    <a:pt x="1114425" y="9525"/>
                  </a:lnTo>
                  <a:lnTo>
                    <a:pt x="1228725" y="9525"/>
                  </a:lnTo>
                  <a:lnTo>
                    <a:pt x="1228725" y="0"/>
                  </a:lnTo>
                  <a:close/>
                </a:path>
                <a:path w="3276600" h="1781175">
                  <a:moveTo>
                    <a:pt x="1419225" y="1447800"/>
                  </a:moveTo>
                  <a:lnTo>
                    <a:pt x="1304925" y="1447800"/>
                  </a:lnTo>
                  <a:lnTo>
                    <a:pt x="1304925" y="1457325"/>
                  </a:lnTo>
                  <a:lnTo>
                    <a:pt x="1419225" y="1457325"/>
                  </a:lnTo>
                  <a:lnTo>
                    <a:pt x="1419225" y="1447800"/>
                  </a:lnTo>
                  <a:close/>
                </a:path>
                <a:path w="3276600" h="1781175">
                  <a:moveTo>
                    <a:pt x="1600200" y="476250"/>
                  </a:moveTo>
                  <a:lnTo>
                    <a:pt x="1485900" y="476250"/>
                  </a:lnTo>
                  <a:lnTo>
                    <a:pt x="1485900" y="485775"/>
                  </a:lnTo>
                  <a:lnTo>
                    <a:pt x="1600200" y="485775"/>
                  </a:lnTo>
                  <a:lnTo>
                    <a:pt x="1600200" y="476250"/>
                  </a:lnTo>
                  <a:close/>
                </a:path>
                <a:path w="3276600" h="1781175">
                  <a:moveTo>
                    <a:pt x="1600200" y="323850"/>
                  </a:moveTo>
                  <a:lnTo>
                    <a:pt x="1485900" y="323850"/>
                  </a:lnTo>
                  <a:lnTo>
                    <a:pt x="1485900" y="333375"/>
                  </a:lnTo>
                  <a:lnTo>
                    <a:pt x="1600200" y="333375"/>
                  </a:lnTo>
                  <a:lnTo>
                    <a:pt x="1600200" y="323850"/>
                  </a:lnTo>
                  <a:close/>
                </a:path>
                <a:path w="3276600" h="1781175">
                  <a:moveTo>
                    <a:pt x="3086100" y="1771650"/>
                  </a:moveTo>
                  <a:lnTo>
                    <a:pt x="2971800" y="1771650"/>
                  </a:lnTo>
                  <a:lnTo>
                    <a:pt x="2971800" y="1781175"/>
                  </a:lnTo>
                  <a:lnTo>
                    <a:pt x="3086100" y="1781175"/>
                  </a:lnTo>
                  <a:lnTo>
                    <a:pt x="3086100" y="1771650"/>
                  </a:lnTo>
                  <a:close/>
                </a:path>
                <a:path w="3276600" h="1781175">
                  <a:moveTo>
                    <a:pt x="3276600" y="1609725"/>
                  </a:moveTo>
                  <a:lnTo>
                    <a:pt x="3162300" y="1609725"/>
                  </a:lnTo>
                  <a:lnTo>
                    <a:pt x="3162300" y="1619250"/>
                  </a:lnTo>
                  <a:lnTo>
                    <a:pt x="3276600" y="1619250"/>
                  </a:lnTo>
                  <a:lnTo>
                    <a:pt x="3276600" y="160972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255738" y="625653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184425" y="6256535"/>
            <a:ext cx="14614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50" dirty="0">
                <a:solidFill>
                  <a:srgbClr val="444444"/>
                </a:solidFill>
                <a:latin typeface="Arial MT"/>
                <a:cs typeface="Arial MT"/>
              </a:rPr>
              <a:t>25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081264" y="62565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09951" y="62565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75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938638" y="6256535"/>
            <a:ext cx="29134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65832" y="4251166"/>
            <a:ext cx="1423670" cy="195897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5250" marR="5080" indent="-95250" algn="r">
              <a:lnSpc>
                <a:spcPct val="100000"/>
              </a:lnSpc>
              <a:spcBef>
                <a:spcPts val="285"/>
              </a:spcBef>
              <a:buAutoNum type="arabicPlain"/>
              <a:tabLst>
                <a:tab pos="95250" algn="l"/>
              </a:tabLst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L="95250" marR="5080" indent="-95250" algn="r">
              <a:lnSpc>
                <a:spcPct val="100000"/>
              </a:lnSpc>
              <a:spcBef>
                <a:spcPts val="190"/>
              </a:spcBef>
              <a:buAutoNum type="arabicPlain"/>
              <a:tabLst>
                <a:tab pos="95250" algn="l"/>
              </a:tabLst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8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6- 12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 marR="5080" indent="796925" algn="r">
              <a:lnSpc>
                <a:spcPct val="1175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&gt;24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extent of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ex…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histological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t…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the site of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s…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follow up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absence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of…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83024" y="42347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768599" y="4396688"/>
            <a:ext cx="54291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254500" y="45586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254500" y="47110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330574" y="4872938"/>
            <a:ext cx="55244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511550" y="5034863"/>
            <a:ext cx="552448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768598" y="5196788"/>
            <a:ext cx="55244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330574" y="5358713"/>
            <a:ext cx="555625" cy="37446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355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ts val="1355"/>
              </a:lnSpc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073524" y="56825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30899" y="58444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95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740399" y="6006413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90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90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53" name="object 5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5" name="object 5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6" name="object 5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11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361945"/>
            <a:ext cx="6096000" cy="6772275"/>
            <a:chOff x="847724" y="361945"/>
            <a:chExt cx="6096000" cy="6772275"/>
          </a:xfrm>
        </p:grpSpPr>
        <p:sp>
          <p:nvSpPr>
            <p:cNvPr id="3" name="object 3"/>
            <p:cNvSpPr/>
            <p:nvPr/>
          </p:nvSpPr>
          <p:spPr>
            <a:xfrm>
              <a:off x="847712" y="361949"/>
              <a:ext cx="6096000" cy="3286760"/>
            </a:xfrm>
            <a:custGeom>
              <a:avLst/>
              <a:gdLst/>
              <a:ahLst/>
              <a:cxnLst/>
              <a:rect l="l" t="t" r="r" b="b"/>
              <a:pathLst>
                <a:path w="6096000" h="3286760">
                  <a:moveTo>
                    <a:pt x="6096000" y="0"/>
                  </a:moveTo>
                  <a:lnTo>
                    <a:pt x="6086475" y="0"/>
                  </a:lnTo>
                  <a:lnTo>
                    <a:pt x="6086475" y="3209925"/>
                  </a:lnTo>
                  <a:lnTo>
                    <a:pt x="6086157" y="3216503"/>
                  </a:lnTo>
                  <a:lnTo>
                    <a:pt x="6071374" y="3252203"/>
                  </a:lnTo>
                  <a:lnTo>
                    <a:pt x="6066447" y="3257524"/>
                  </a:lnTo>
                  <a:lnTo>
                    <a:pt x="6026378" y="3276295"/>
                  </a:lnTo>
                  <a:lnTo>
                    <a:pt x="6019800" y="3276612"/>
                  </a:lnTo>
                  <a:lnTo>
                    <a:pt x="76200" y="3276612"/>
                  </a:lnTo>
                  <a:lnTo>
                    <a:pt x="39154" y="3265386"/>
                  </a:lnTo>
                  <a:lnTo>
                    <a:pt x="29552" y="3257537"/>
                  </a:lnTo>
                  <a:lnTo>
                    <a:pt x="24638" y="3252203"/>
                  </a:lnTo>
                  <a:lnTo>
                    <a:pt x="9842" y="3216503"/>
                  </a:lnTo>
                  <a:lnTo>
                    <a:pt x="9525" y="3209925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3209925"/>
                  </a:lnTo>
                  <a:lnTo>
                    <a:pt x="368" y="3217430"/>
                  </a:lnTo>
                  <a:lnTo>
                    <a:pt x="17272" y="3258248"/>
                  </a:lnTo>
                  <a:lnTo>
                    <a:pt x="22364" y="3263773"/>
                  </a:lnTo>
                  <a:lnTo>
                    <a:pt x="22771" y="3264230"/>
                  </a:lnTo>
                  <a:lnTo>
                    <a:pt x="27889" y="3268865"/>
                  </a:lnTo>
                  <a:lnTo>
                    <a:pt x="68694" y="3285769"/>
                  </a:lnTo>
                  <a:lnTo>
                    <a:pt x="76200" y="3286137"/>
                  </a:lnTo>
                  <a:lnTo>
                    <a:pt x="6019800" y="3286137"/>
                  </a:lnTo>
                  <a:lnTo>
                    <a:pt x="6062142" y="3273298"/>
                  </a:lnTo>
                  <a:lnTo>
                    <a:pt x="6073178" y="3264268"/>
                  </a:lnTo>
                  <a:lnTo>
                    <a:pt x="6073686" y="3263811"/>
                  </a:lnTo>
                  <a:lnTo>
                    <a:pt x="6094552" y="3224796"/>
                  </a:lnTo>
                  <a:lnTo>
                    <a:pt x="6096000" y="3209925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2487" y="3652833"/>
              <a:ext cx="6086475" cy="3476625"/>
            </a:xfrm>
            <a:custGeom>
              <a:avLst/>
              <a:gdLst/>
              <a:ahLst/>
              <a:cxnLst/>
              <a:rect l="l" t="t" r="r" b="b"/>
              <a:pathLst>
                <a:path w="6086475" h="3476625">
                  <a:moveTo>
                    <a:pt x="0" y="3405187"/>
                  </a:moveTo>
                  <a:lnTo>
                    <a:pt x="0" y="71437"/>
                  </a:lnTo>
                  <a:lnTo>
                    <a:pt x="0" y="66739"/>
                  </a:lnTo>
                  <a:lnTo>
                    <a:pt x="457" y="62098"/>
                  </a:lnTo>
                  <a:lnTo>
                    <a:pt x="17606" y="24230"/>
                  </a:lnTo>
                  <a:lnTo>
                    <a:pt x="20923" y="20919"/>
                  </a:lnTo>
                  <a:lnTo>
                    <a:pt x="24240" y="17599"/>
                  </a:lnTo>
                  <a:lnTo>
                    <a:pt x="62101" y="456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6015037" y="0"/>
                  </a:lnTo>
                  <a:lnTo>
                    <a:pt x="6019728" y="0"/>
                  </a:lnTo>
                  <a:lnTo>
                    <a:pt x="6024373" y="456"/>
                  </a:lnTo>
                  <a:lnTo>
                    <a:pt x="6062233" y="17599"/>
                  </a:lnTo>
                  <a:lnTo>
                    <a:pt x="6065550" y="20919"/>
                  </a:lnTo>
                  <a:lnTo>
                    <a:pt x="6068866" y="24230"/>
                  </a:lnTo>
                  <a:lnTo>
                    <a:pt x="6071828" y="27840"/>
                  </a:lnTo>
                  <a:lnTo>
                    <a:pt x="6074433" y="31737"/>
                  </a:lnTo>
                  <a:lnTo>
                    <a:pt x="6077039" y="35634"/>
                  </a:lnTo>
                  <a:lnTo>
                    <a:pt x="6079240" y="39755"/>
                  </a:lnTo>
                  <a:lnTo>
                    <a:pt x="6081035" y="44090"/>
                  </a:lnTo>
                  <a:lnTo>
                    <a:pt x="6082830" y="48425"/>
                  </a:lnTo>
                  <a:lnTo>
                    <a:pt x="6084185" y="52889"/>
                  </a:lnTo>
                  <a:lnTo>
                    <a:pt x="6085100" y="57493"/>
                  </a:lnTo>
                  <a:lnTo>
                    <a:pt x="6086016" y="62098"/>
                  </a:lnTo>
                  <a:lnTo>
                    <a:pt x="6086473" y="66739"/>
                  </a:lnTo>
                  <a:lnTo>
                    <a:pt x="6086474" y="71437"/>
                  </a:lnTo>
                  <a:lnTo>
                    <a:pt x="6086474" y="3405187"/>
                  </a:lnTo>
                  <a:lnTo>
                    <a:pt x="6086473" y="3409875"/>
                  </a:lnTo>
                  <a:lnTo>
                    <a:pt x="6086016" y="3414516"/>
                  </a:lnTo>
                  <a:lnTo>
                    <a:pt x="6085100" y="3419111"/>
                  </a:lnTo>
                  <a:lnTo>
                    <a:pt x="6084185" y="3423716"/>
                  </a:lnTo>
                  <a:lnTo>
                    <a:pt x="6082830" y="3428190"/>
                  </a:lnTo>
                  <a:lnTo>
                    <a:pt x="6081035" y="3432515"/>
                  </a:lnTo>
                  <a:lnTo>
                    <a:pt x="6079240" y="3436840"/>
                  </a:lnTo>
                  <a:lnTo>
                    <a:pt x="6050824" y="3467183"/>
                  </a:lnTo>
                  <a:lnTo>
                    <a:pt x="6028973" y="3475238"/>
                  </a:lnTo>
                  <a:lnTo>
                    <a:pt x="6024373" y="3476159"/>
                  </a:lnTo>
                  <a:lnTo>
                    <a:pt x="6019728" y="3476615"/>
                  </a:lnTo>
                  <a:lnTo>
                    <a:pt x="6015037" y="3476624"/>
                  </a:lnTo>
                  <a:lnTo>
                    <a:pt x="71437" y="3476624"/>
                  </a:lnTo>
                  <a:lnTo>
                    <a:pt x="66746" y="3476615"/>
                  </a:lnTo>
                  <a:lnTo>
                    <a:pt x="62101" y="3476159"/>
                  </a:lnTo>
                  <a:lnTo>
                    <a:pt x="57500" y="3475238"/>
                  </a:lnTo>
                  <a:lnTo>
                    <a:pt x="52900" y="3474327"/>
                  </a:lnTo>
                  <a:lnTo>
                    <a:pt x="31748" y="3464569"/>
                  </a:lnTo>
                  <a:lnTo>
                    <a:pt x="27848" y="3461964"/>
                  </a:lnTo>
                  <a:lnTo>
                    <a:pt x="3642" y="3428190"/>
                  </a:lnTo>
                  <a:lnTo>
                    <a:pt x="1372" y="3419111"/>
                  </a:lnTo>
                  <a:lnTo>
                    <a:pt x="457" y="3414516"/>
                  </a:lnTo>
                  <a:lnTo>
                    <a:pt x="0" y="3409875"/>
                  </a:lnTo>
                  <a:lnTo>
                    <a:pt x="0" y="3405187"/>
                  </a:lnTo>
                  <a:close/>
                </a:path>
              </a:pathLst>
            </a:custGeom>
            <a:ln w="9524">
              <a:solidFill>
                <a:srgbClr val="D9D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787" y="389254"/>
            <a:ext cx="481647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scenarios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aneurysmal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SAH?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227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38150"/>
            <a:ext cx="5734050" cy="3200400"/>
            <a:chOff x="857250" y="438150"/>
            <a:chExt cx="5734050" cy="32004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38150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352550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95524" y="135255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95512" y="135254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942975" y="1905000"/>
                  </a:moveTo>
                  <a:lnTo>
                    <a:pt x="933450" y="1905000"/>
                  </a:lnTo>
                  <a:lnTo>
                    <a:pt x="933450" y="1943100"/>
                  </a:lnTo>
                  <a:lnTo>
                    <a:pt x="942975" y="1943100"/>
                  </a:lnTo>
                  <a:lnTo>
                    <a:pt x="942975" y="1905000"/>
                  </a:lnTo>
                  <a:close/>
                </a:path>
                <a:path w="3724275" h="1943100">
                  <a:moveTo>
                    <a:pt x="942975" y="1028700"/>
                  </a:moveTo>
                  <a:lnTo>
                    <a:pt x="933450" y="1028700"/>
                  </a:lnTo>
                  <a:lnTo>
                    <a:pt x="933450" y="1800225"/>
                  </a:lnTo>
                  <a:lnTo>
                    <a:pt x="942975" y="1800225"/>
                  </a:lnTo>
                  <a:lnTo>
                    <a:pt x="942975" y="1028700"/>
                  </a:lnTo>
                  <a:close/>
                </a:path>
                <a:path w="3724275" h="1943100">
                  <a:moveTo>
                    <a:pt x="942975" y="323850"/>
                  </a:moveTo>
                  <a:lnTo>
                    <a:pt x="933450" y="323850"/>
                  </a:lnTo>
                  <a:lnTo>
                    <a:pt x="933450" y="914400"/>
                  </a:lnTo>
                  <a:lnTo>
                    <a:pt x="942975" y="914400"/>
                  </a:lnTo>
                  <a:lnTo>
                    <a:pt x="942975" y="323850"/>
                  </a:lnTo>
                  <a:close/>
                </a:path>
                <a:path w="3724275" h="1943100">
                  <a:moveTo>
                    <a:pt x="942975" y="142875"/>
                  </a:moveTo>
                  <a:lnTo>
                    <a:pt x="933450" y="142875"/>
                  </a:lnTo>
                  <a:lnTo>
                    <a:pt x="933450" y="209550"/>
                  </a:lnTo>
                  <a:lnTo>
                    <a:pt x="942975" y="209550"/>
                  </a:lnTo>
                  <a:lnTo>
                    <a:pt x="942975" y="142875"/>
                  </a:lnTo>
                  <a:close/>
                </a:path>
                <a:path w="3724275" h="1943100">
                  <a:moveTo>
                    <a:pt x="942975" y="0"/>
                  </a:moveTo>
                  <a:lnTo>
                    <a:pt x="933450" y="0"/>
                  </a:lnTo>
                  <a:lnTo>
                    <a:pt x="933450" y="38100"/>
                  </a:lnTo>
                  <a:lnTo>
                    <a:pt x="942975" y="38100"/>
                  </a:lnTo>
                  <a:lnTo>
                    <a:pt x="942975" y="0"/>
                  </a:lnTo>
                  <a:close/>
                </a:path>
                <a:path w="3724275" h="1943100">
                  <a:moveTo>
                    <a:pt x="1866900" y="142875"/>
                  </a:moveTo>
                  <a:lnTo>
                    <a:pt x="1857375" y="142875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42875"/>
                  </a:lnTo>
                  <a:close/>
                </a:path>
                <a:path w="372427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38100"/>
                  </a:lnTo>
                  <a:lnTo>
                    <a:pt x="1866900" y="38100"/>
                  </a:lnTo>
                  <a:lnTo>
                    <a:pt x="1866900" y="0"/>
                  </a:lnTo>
                  <a:close/>
                </a:path>
                <a:path w="3724275" h="1943100">
                  <a:moveTo>
                    <a:pt x="2800350" y="142875"/>
                  </a:moveTo>
                  <a:lnTo>
                    <a:pt x="2790825" y="142875"/>
                  </a:lnTo>
                  <a:lnTo>
                    <a:pt x="2790825" y="1943100"/>
                  </a:lnTo>
                  <a:lnTo>
                    <a:pt x="2800350" y="1943100"/>
                  </a:lnTo>
                  <a:lnTo>
                    <a:pt x="2800350" y="142875"/>
                  </a:lnTo>
                  <a:close/>
                </a:path>
                <a:path w="3724275" h="1943100">
                  <a:moveTo>
                    <a:pt x="2800350" y="0"/>
                  </a:moveTo>
                  <a:lnTo>
                    <a:pt x="2790825" y="0"/>
                  </a:lnTo>
                  <a:lnTo>
                    <a:pt x="2790825" y="38100"/>
                  </a:lnTo>
                  <a:lnTo>
                    <a:pt x="2800350" y="38100"/>
                  </a:lnTo>
                  <a:lnTo>
                    <a:pt x="2800350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62237" y="1352549"/>
              <a:ext cx="2790825" cy="1943100"/>
            </a:xfrm>
            <a:custGeom>
              <a:avLst/>
              <a:gdLst/>
              <a:ahLst/>
              <a:cxnLst/>
              <a:rect l="l" t="t" r="r" b="b"/>
              <a:pathLst>
                <a:path w="2790825" h="1943100">
                  <a:moveTo>
                    <a:pt x="9525" y="1905000"/>
                  </a:moveTo>
                  <a:lnTo>
                    <a:pt x="0" y="19050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905000"/>
                  </a:lnTo>
                  <a:close/>
                </a:path>
                <a:path w="2790825" h="1943100">
                  <a:moveTo>
                    <a:pt x="9525" y="1733550"/>
                  </a:moveTo>
                  <a:lnTo>
                    <a:pt x="0" y="1733550"/>
                  </a:lnTo>
                  <a:lnTo>
                    <a:pt x="0" y="1800225"/>
                  </a:lnTo>
                  <a:lnTo>
                    <a:pt x="9525" y="1800225"/>
                  </a:lnTo>
                  <a:lnTo>
                    <a:pt x="9525" y="1733550"/>
                  </a:lnTo>
                  <a:close/>
                </a:path>
                <a:path w="2790825" h="1943100">
                  <a:moveTo>
                    <a:pt x="9525" y="1552575"/>
                  </a:moveTo>
                  <a:lnTo>
                    <a:pt x="0" y="1552575"/>
                  </a:lnTo>
                  <a:lnTo>
                    <a:pt x="0" y="1619250"/>
                  </a:lnTo>
                  <a:lnTo>
                    <a:pt x="9525" y="1619250"/>
                  </a:lnTo>
                  <a:lnTo>
                    <a:pt x="9525" y="1552575"/>
                  </a:lnTo>
                  <a:close/>
                </a:path>
                <a:path w="2790825" h="1943100">
                  <a:moveTo>
                    <a:pt x="9525" y="1381125"/>
                  </a:moveTo>
                  <a:lnTo>
                    <a:pt x="0" y="1381125"/>
                  </a:lnTo>
                  <a:lnTo>
                    <a:pt x="0" y="1447800"/>
                  </a:lnTo>
                  <a:lnTo>
                    <a:pt x="9525" y="1447800"/>
                  </a:lnTo>
                  <a:lnTo>
                    <a:pt x="9525" y="1381125"/>
                  </a:lnTo>
                  <a:close/>
                </a:path>
                <a:path w="2790825" h="1943100">
                  <a:moveTo>
                    <a:pt x="9525" y="1200150"/>
                  </a:moveTo>
                  <a:lnTo>
                    <a:pt x="0" y="1200150"/>
                  </a:lnTo>
                  <a:lnTo>
                    <a:pt x="0" y="1266825"/>
                  </a:lnTo>
                  <a:lnTo>
                    <a:pt x="9525" y="1266825"/>
                  </a:lnTo>
                  <a:lnTo>
                    <a:pt x="9525" y="1200150"/>
                  </a:lnTo>
                  <a:close/>
                </a:path>
                <a:path w="2790825" h="1943100">
                  <a:moveTo>
                    <a:pt x="9525" y="1028700"/>
                  </a:moveTo>
                  <a:lnTo>
                    <a:pt x="0" y="1028700"/>
                  </a:lnTo>
                  <a:lnTo>
                    <a:pt x="0" y="1095375"/>
                  </a:lnTo>
                  <a:lnTo>
                    <a:pt x="9525" y="1095375"/>
                  </a:lnTo>
                  <a:lnTo>
                    <a:pt x="9525" y="1028700"/>
                  </a:lnTo>
                  <a:close/>
                </a:path>
                <a:path w="2790825" h="1943100">
                  <a:moveTo>
                    <a:pt x="9525" y="676275"/>
                  </a:moveTo>
                  <a:lnTo>
                    <a:pt x="0" y="676275"/>
                  </a:lnTo>
                  <a:lnTo>
                    <a:pt x="0" y="914400"/>
                  </a:lnTo>
                  <a:lnTo>
                    <a:pt x="9525" y="914400"/>
                  </a:lnTo>
                  <a:lnTo>
                    <a:pt x="9525" y="676275"/>
                  </a:lnTo>
                  <a:close/>
                </a:path>
                <a:path w="2790825" h="1943100">
                  <a:moveTo>
                    <a:pt x="9525" y="323850"/>
                  </a:moveTo>
                  <a:lnTo>
                    <a:pt x="0" y="323850"/>
                  </a:lnTo>
                  <a:lnTo>
                    <a:pt x="0" y="561975"/>
                  </a:lnTo>
                  <a:lnTo>
                    <a:pt x="9525" y="561975"/>
                  </a:lnTo>
                  <a:lnTo>
                    <a:pt x="9525" y="323850"/>
                  </a:lnTo>
                  <a:close/>
                </a:path>
                <a:path w="2790825" h="1943100">
                  <a:moveTo>
                    <a:pt x="9525" y="142875"/>
                  </a:moveTo>
                  <a:lnTo>
                    <a:pt x="0" y="142875"/>
                  </a:lnTo>
                  <a:lnTo>
                    <a:pt x="0" y="209550"/>
                  </a:lnTo>
                  <a:lnTo>
                    <a:pt x="9525" y="209550"/>
                  </a:lnTo>
                  <a:lnTo>
                    <a:pt x="9525" y="142875"/>
                  </a:lnTo>
                  <a:close/>
                </a:path>
                <a:path w="2790825" h="1943100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790825" h="1943100">
                  <a:moveTo>
                    <a:pt x="933450" y="142875"/>
                  </a:moveTo>
                  <a:lnTo>
                    <a:pt x="923925" y="142875"/>
                  </a:lnTo>
                  <a:lnTo>
                    <a:pt x="923925" y="1943100"/>
                  </a:lnTo>
                  <a:lnTo>
                    <a:pt x="933450" y="1943100"/>
                  </a:lnTo>
                  <a:lnTo>
                    <a:pt x="933450" y="142875"/>
                  </a:lnTo>
                  <a:close/>
                </a:path>
                <a:path w="2790825" h="1943100">
                  <a:moveTo>
                    <a:pt x="933450" y="0"/>
                  </a:moveTo>
                  <a:lnTo>
                    <a:pt x="923925" y="0"/>
                  </a:lnTo>
                  <a:lnTo>
                    <a:pt x="923925" y="38100"/>
                  </a:lnTo>
                  <a:lnTo>
                    <a:pt x="933450" y="38100"/>
                  </a:lnTo>
                  <a:lnTo>
                    <a:pt x="933450" y="0"/>
                  </a:lnTo>
                  <a:close/>
                </a:path>
                <a:path w="2790825" h="1943100">
                  <a:moveTo>
                    <a:pt x="1866900" y="142875"/>
                  </a:moveTo>
                  <a:lnTo>
                    <a:pt x="1857375" y="142875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42875"/>
                  </a:lnTo>
                  <a:close/>
                </a:path>
                <a:path w="279082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38100"/>
                  </a:lnTo>
                  <a:lnTo>
                    <a:pt x="1866900" y="38100"/>
                  </a:lnTo>
                  <a:lnTo>
                    <a:pt x="1866900" y="0"/>
                  </a:lnTo>
                  <a:close/>
                </a:path>
                <a:path w="2790825" h="1943100">
                  <a:moveTo>
                    <a:pt x="2790825" y="0"/>
                  </a:moveTo>
                  <a:lnTo>
                    <a:pt x="2781300" y="0"/>
                  </a:lnTo>
                  <a:lnTo>
                    <a:pt x="2781300" y="1943100"/>
                  </a:lnTo>
                  <a:lnTo>
                    <a:pt x="2790825" y="1943100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305037" y="1390649"/>
              <a:ext cx="3057525" cy="1866900"/>
            </a:xfrm>
            <a:custGeom>
              <a:avLst/>
              <a:gdLst/>
              <a:ahLst/>
              <a:cxnLst/>
              <a:rect l="l" t="t" r="r" b="b"/>
              <a:pathLst>
                <a:path w="3057525" h="1866900">
                  <a:moveTo>
                    <a:pt x="180975" y="704850"/>
                  </a:moveTo>
                  <a:lnTo>
                    <a:pt x="0" y="704850"/>
                  </a:lnTo>
                  <a:lnTo>
                    <a:pt x="0" y="809625"/>
                  </a:lnTo>
                  <a:lnTo>
                    <a:pt x="180975" y="809625"/>
                  </a:lnTo>
                  <a:lnTo>
                    <a:pt x="180975" y="704850"/>
                  </a:lnTo>
                  <a:close/>
                </a:path>
                <a:path w="3057525" h="1866900">
                  <a:moveTo>
                    <a:pt x="457200" y="352425"/>
                  </a:moveTo>
                  <a:lnTo>
                    <a:pt x="0" y="352425"/>
                  </a:lnTo>
                  <a:lnTo>
                    <a:pt x="0" y="457200"/>
                  </a:lnTo>
                  <a:lnTo>
                    <a:pt x="457200" y="457200"/>
                  </a:lnTo>
                  <a:lnTo>
                    <a:pt x="457200" y="352425"/>
                  </a:lnTo>
                  <a:close/>
                </a:path>
                <a:path w="3057525" h="1866900">
                  <a:moveTo>
                    <a:pt x="552450" y="1228725"/>
                  </a:moveTo>
                  <a:lnTo>
                    <a:pt x="0" y="1228725"/>
                  </a:lnTo>
                  <a:lnTo>
                    <a:pt x="0" y="1343025"/>
                  </a:lnTo>
                  <a:lnTo>
                    <a:pt x="552450" y="1343025"/>
                  </a:lnTo>
                  <a:lnTo>
                    <a:pt x="552450" y="1228725"/>
                  </a:lnTo>
                  <a:close/>
                </a:path>
                <a:path w="3057525" h="1866900">
                  <a:moveTo>
                    <a:pt x="552450" y="523875"/>
                  </a:moveTo>
                  <a:lnTo>
                    <a:pt x="0" y="523875"/>
                  </a:lnTo>
                  <a:lnTo>
                    <a:pt x="0" y="638175"/>
                  </a:lnTo>
                  <a:lnTo>
                    <a:pt x="552450" y="638175"/>
                  </a:lnTo>
                  <a:lnTo>
                    <a:pt x="552450" y="523875"/>
                  </a:lnTo>
                  <a:close/>
                </a:path>
                <a:path w="3057525" h="1866900">
                  <a:moveTo>
                    <a:pt x="733425" y="1409700"/>
                  </a:moveTo>
                  <a:lnTo>
                    <a:pt x="0" y="1409700"/>
                  </a:lnTo>
                  <a:lnTo>
                    <a:pt x="0" y="1514475"/>
                  </a:lnTo>
                  <a:lnTo>
                    <a:pt x="733425" y="1514475"/>
                  </a:lnTo>
                  <a:lnTo>
                    <a:pt x="733425" y="1409700"/>
                  </a:lnTo>
                  <a:close/>
                </a:path>
                <a:path w="3057525" h="1866900">
                  <a:moveTo>
                    <a:pt x="828675" y="1581150"/>
                  </a:moveTo>
                  <a:lnTo>
                    <a:pt x="0" y="1581150"/>
                  </a:lnTo>
                  <a:lnTo>
                    <a:pt x="0" y="1695450"/>
                  </a:lnTo>
                  <a:lnTo>
                    <a:pt x="828675" y="1695450"/>
                  </a:lnTo>
                  <a:lnTo>
                    <a:pt x="828675" y="1581150"/>
                  </a:lnTo>
                  <a:close/>
                </a:path>
                <a:path w="3057525" h="1866900">
                  <a:moveTo>
                    <a:pt x="923925" y="1057275"/>
                  </a:moveTo>
                  <a:lnTo>
                    <a:pt x="0" y="1057275"/>
                  </a:lnTo>
                  <a:lnTo>
                    <a:pt x="0" y="1162050"/>
                  </a:lnTo>
                  <a:lnTo>
                    <a:pt x="923925" y="1162050"/>
                  </a:lnTo>
                  <a:lnTo>
                    <a:pt x="923925" y="1057275"/>
                  </a:lnTo>
                  <a:close/>
                </a:path>
                <a:path w="3057525" h="1866900">
                  <a:moveTo>
                    <a:pt x="1009650" y="171450"/>
                  </a:moveTo>
                  <a:lnTo>
                    <a:pt x="0" y="171450"/>
                  </a:lnTo>
                  <a:lnTo>
                    <a:pt x="0" y="285750"/>
                  </a:lnTo>
                  <a:lnTo>
                    <a:pt x="1009650" y="285750"/>
                  </a:lnTo>
                  <a:lnTo>
                    <a:pt x="1009650" y="171450"/>
                  </a:lnTo>
                  <a:close/>
                </a:path>
                <a:path w="3057525" h="1866900">
                  <a:moveTo>
                    <a:pt x="1200150" y="1762125"/>
                  </a:moveTo>
                  <a:lnTo>
                    <a:pt x="0" y="1762125"/>
                  </a:lnTo>
                  <a:lnTo>
                    <a:pt x="0" y="1866900"/>
                  </a:lnTo>
                  <a:lnTo>
                    <a:pt x="1200150" y="1866900"/>
                  </a:lnTo>
                  <a:lnTo>
                    <a:pt x="1200150" y="1762125"/>
                  </a:lnTo>
                  <a:close/>
                </a:path>
                <a:path w="3057525" h="1866900">
                  <a:moveTo>
                    <a:pt x="1381125" y="876300"/>
                  </a:moveTo>
                  <a:lnTo>
                    <a:pt x="0" y="876300"/>
                  </a:lnTo>
                  <a:lnTo>
                    <a:pt x="0" y="990600"/>
                  </a:lnTo>
                  <a:lnTo>
                    <a:pt x="1381125" y="990600"/>
                  </a:lnTo>
                  <a:lnTo>
                    <a:pt x="1381125" y="876300"/>
                  </a:lnTo>
                  <a:close/>
                </a:path>
                <a:path w="3057525" h="1866900">
                  <a:moveTo>
                    <a:pt x="3057525" y="0"/>
                  </a:moveTo>
                  <a:lnTo>
                    <a:pt x="0" y="0"/>
                  </a:lnTo>
                  <a:lnTo>
                    <a:pt x="0" y="104775"/>
                  </a:lnTo>
                  <a:lnTo>
                    <a:pt x="3057525" y="104775"/>
                  </a:lnTo>
                  <a:lnTo>
                    <a:pt x="3057525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95524" y="1352550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86012" y="1438274"/>
              <a:ext cx="2990850" cy="1771650"/>
            </a:xfrm>
            <a:custGeom>
              <a:avLst/>
              <a:gdLst/>
              <a:ahLst/>
              <a:cxnLst/>
              <a:rect l="l" t="t" r="r" b="b"/>
              <a:pathLst>
                <a:path w="2990850" h="1771650">
                  <a:moveTo>
                    <a:pt x="114300" y="704850"/>
                  </a:moveTo>
                  <a:lnTo>
                    <a:pt x="0" y="704850"/>
                  </a:lnTo>
                  <a:lnTo>
                    <a:pt x="0" y="714375"/>
                  </a:lnTo>
                  <a:lnTo>
                    <a:pt x="114300" y="714375"/>
                  </a:lnTo>
                  <a:lnTo>
                    <a:pt x="114300" y="704850"/>
                  </a:lnTo>
                  <a:close/>
                </a:path>
                <a:path w="2990850" h="1771650">
                  <a:moveTo>
                    <a:pt x="390525" y="352425"/>
                  </a:moveTo>
                  <a:lnTo>
                    <a:pt x="276225" y="352425"/>
                  </a:lnTo>
                  <a:lnTo>
                    <a:pt x="276225" y="361950"/>
                  </a:lnTo>
                  <a:lnTo>
                    <a:pt x="390525" y="361950"/>
                  </a:lnTo>
                  <a:lnTo>
                    <a:pt x="390525" y="352425"/>
                  </a:lnTo>
                  <a:close/>
                </a:path>
                <a:path w="2990850" h="1771650">
                  <a:moveTo>
                    <a:pt x="485775" y="1238250"/>
                  </a:moveTo>
                  <a:lnTo>
                    <a:pt x="371475" y="1238250"/>
                  </a:lnTo>
                  <a:lnTo>
                    <a:pt x="371475" y="1247775"/>
                  </a:lnTo>
                  <a:lnTo>
                    <a:pt x="485775" y="1247775"/>
                  </a:lnTo>
                  <a:lnTo>
                    <a:pt x="485775" y="1238250"/>
                  </a:lnTo>
                  <a:close/>
                </a:path>
                <a:path w="2990850" h="1771650">
                  <a:moveTo>
                    <a:pt x="485775" y="533400"/>
                  </a:moveTo>
                  <a:lnTo>
                    <a:pt x="371475" y="533400"/>
                  </a:lnTo>
                  <a:lnTo>
                    <a:pt x="371475" y="542925"/>
                  </a:lnTo>
                  <a:lnTo>
                    <a:pt x="485775" y="542925"/>
                  </a:lnTo>
                  <a:lnTo>
                    <a:pt x="485775" y="533400"/>
                  </a:lnTo>
                  <a:close/>
                </a:path>
                <a:path w="2990850" h="1771650">
                  <a:moveTo>
                    <a:pt x="666750" y="1409700"/>
                  </a:moveTo>
                  <a:lnTo>
                    <a:pt x="552450" y="1409700"/>
                  </a:lnTo>
                  <a:lnTo>
                    <a:pt x="552450" y="1419225"/>
                  </a:lnTo>
                  <a:lnTo>
                    <a:pt x="666750" y="1419225"/>
                  </a:lnTo>
                  <a:lnTo>
                    <a:pt x="666750" y="1409700"/>
                  </a:lnTo>
                  <a:close/>
                </a:path>
                <a:path w="2990850" h="1771650">
                  <a:moveTo>
                    <a:pt x="762000" y="1590675"/>
                  </a:moveTo>
                  <a:lnTo>
                    <a:pt x="647700" y="1590675"/>
                  </a:lnTo>
                  <a:lnTo>
                    <a:pt x="647700" y="1600200"/>
                  </a:lnTo>
                  <a:lnTo>
                    <a:pt x="762000" y="1600200"/>
                  </a:lnTo>
                  <a:lnTo>
                    <a:pt x="762000" y="1590675"/>
                  </a:lnTo>
                  <a:close/>
                </a:path>
                <a:path w="2990850" h="1771650">
                  <a:moveTo>
                    <a:pt x="857250" y="1057275"/>
                  </a:moveTo>
                  <a:lnTo>
                    <a:pt x="742950" y="1057275"/>
                  </a:lnTo>
                  <a:lnTo>
                    <a:pt x="742950" y="1066800"/>
                  </a:lnTo>
                  <a:lnTo>
                    <a:pt x="857250" y="1066800"/>
                  </a:lnTo>
                  <a:lnTo>
                    <a:pt x="857250" y="1057275"/>
                  </a:lnTo>
                  <a:close/>
                </a:path>
                <a:path w="2990850" h="1771650">
                  <a:moveTo>
                    <a:pt x="942975" y="180975"/>
                  </a:moveTo>
                  <a:lnTo>
                    <a:pt x="828675" y="180975"/>
                  </a:lnTo>
                  <a:lnTo>
                    <a:pt x="828675" y="190500"/>
                  </a:lnTo>
                  <a:lnTo>
                    <a:pt x="942975" y="190500"/>
                  </a:lnTo>
                  <a:lnTo>
                    <a:pt x="942975" y="180975"/>
                  </a:lnTo>
                  <a:close/>
                </a:path>
                <a:path w="2990850" h="1771650">
                  <a:moveTo>
                    <a:pt x="1133475" y="1762125"/>
                  </a:moveTo>
                  <a:lnTo>
                    <a:pt x="1019175" y="1762125"/>
                  </a:lnTo>
                  <a:lnTo>
                    <a:pt x="1019175" y="1771650"/>
                  </a:lnTo>
                  <a:lnTo>
                    <a:pt x="1133475" y="1771650"/>
                  </a:lnTo>
                  <a:lnTo>
                    <a:pt x="1133475" y="1762125"/>
                  </a:lnTo>
                  <a:close/>
                </a:path>
                <a:path w="2990850" h="1771650">
                  <a:moveTo>
                    <a:pt x="1314450" y="885825"/>
                  </a:moveTo>
                  <a:lnTo>
                    <a:pt x="1200150" y="885825"/>
                  </a:lnTo>
                  <a:lnTo>
                    <a:pt x="1200150" y="895350"/>
                  </a:lnTo>
                  <a:lnTo>
                    <a:pt x="1314450" y="895350"/>
                  </a:lnTo>
                  <a:lnTo>
                    <a:pt x="1314450" y="885825"/>
                  </a:lnTo>
                  <a:close/>
                </a:path>
                <a:path w="2990850" h="1771650">
                  <a:moveTo>
                    <a:pt x="2990850" y="0"/>
                  </a:moveTo>
                  <a:lnTo>
                    <a:pt x="2876550" y="0"/>
                  </a:lnTo>
                  <a:lnTo>
                    <a:pt x="2876550" y="9525"/>
                  </a:lnTo>
                  <a:lnTo>
                    <a:pt x="2990850" y="9525"/>
                  </a:lnTo>
                  <a:lnTo>
                    <a:pt x="299085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39787" y="3332360"/>
            <a:ext cx="4448810" cy="1085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8115">
              <a:lnSpc>
                <a:spcPct val="100000"/>
              </a:lnSpc>
              <a:spcBef>
                <a:spcPts val="100"/>
              </a:spcBef>
              <a:tabLst>
                <a:tab pos="2325370" algn="l"/>
                <a:tab pos="3253740" algn="l"/>
                <a:tab pos="4182745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 dirty="0">
              <a:latin typeface="Arial MT"/>
              <a:cs typeface="Arial MT"/>
            </a:endParaRPr>
          </a:p>
          <a:p>
            <a:pPr marL="52069" marR="5080" indent="-40005">
              <a:lnSpc>
                <a:spcPct val="125000"/>
              </a:lnSpc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preferred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0" dirty="0">
                <a:solidFill>
                  <a:srgbClr val="202024"/>
                </a:solidFill>
                <a:latin typeface="Roboto"/>
                <a:cs typeface="Roboto"/>
              </a:rPr>
              <a:t>SAH?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multiple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38638" y="3332360"/>
            <a:ext cx="309762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65981" y="1319549"/>
            <a:ext cx="1423670" cy="1256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39800" algn="just">
              <a:lnSpc>
                <a:spcPct val="128099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All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High Hunt and Hess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scal…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High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WFNS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score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(≥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gra…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Modified Fisher scale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(≥…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Presence of associated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h…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Presence of associated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Presence of cortical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infar…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59879" y="2588517"/>
            <a:ext cx="14293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 cases of sylvian SAH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s…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91430" y="2725826"/>
            <a:ext cx="139827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165" algn="just">
              <a:lnSpc>
                <a:spcPct val="128099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Fluctuating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neurological…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If an open surgical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interv…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prescribe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prophyl…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64174" y="1310589"/>
            <a:ext cx="69850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165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16300" y="1491564"/>
            <a:ext cx="5765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63848" y="1663013"/>
            <a:ext cx="55243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59099" y="1843988"/>
            <a:ext cx="54291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87624" y="2015438"/>
            <a:ext cx="54291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87775" y="21964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75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30575" y="23678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59098" y="254883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140073" y="2720288"/>
            <a:ext cx="561975" cy="3385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35323" y="2901263"/>
            <a:ext cx="64133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606800" y="3072713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65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425455" y="37183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57250" y="3733800"/>
            <a:ext cx="5734050" cy="3390900"/>
            <a:chOff x="857250" y="3733800"/>
            <a:chExt cx="5734050" cy="3390900"/>
          </a:xfrm>
        </p:grpSpPr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733800"/>
              <a:ext cx="161924" cy="190499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857250" y="4648200"/>
              <a:ext cx="5734050" cy="2476500"/>
            </a:xfrm>
            <a:custGeom>
              <a:avLst/>
              <a:gdLst/>
              <a:ahLst/>
              <a:cxnLst/>
              <a:rect l="l" t="t" r="r" b="b"/>
              <a:pathLst>
                <a:path w="5734050" h="2476500">
                  <a:moveTo>
                    <a:pt x="5734049" y="2476499"/>
                  </a:moveTo>
                  <a:lnTo>
                    <a:pt x="0" y="24764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476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295524" y="4648200"/>
              <a:ext cx="3724275" cy="2105025"/>
            </a:xfrm>
            <a:custGeom>
              <a:avLst/>
              <a:gdLst/>
              <a:ahLst/>
              <a:cxnLst/>
              <a:rect l="l" t="t" r="r" b="b"/>
              <a:pathLst>
                <a:path w="3724275" h="2105025">
                  <a:moveTo>
                    <a:pt x="0" y="0"/>
                  </a:moveTo>
                  <a:lnTo>
                    <a:pt x="3724274" y="0"/>
                  </a:lnTo>
                  <a:lnTo>
                    <a:pt x="3724274" y="2105024"/>
                  </a:lnTo>
                  <a:lnTo>
                    <a:pt x="0" y="210502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295512" y="4648199"/>
              <a:ext cx="3724275" cy="2105025"/>
            </a:xfrm>
            <a:custGeom>
              <a:avLst/>
              <a:gdLst/>
              <a:ahLst/>
              <a:cxnLst/>
              <a:rect l="l" t="t" r="r" b="b"/>
              <a:pathLst>
                <a:path w="3724275" h="2105025">
                  <a:moveTo>
                    <a:pt x="9525" y="0"/>
                  </a:moveTo>
                  <a:lnTo>
                    <a:pt x="0" y="0"/>
                  </a:lnTo>
                  <a:lnTo>
                    <a:pt x="0" y="2105025"/>
                  </a:lnTo>
                  <a:lnTo>
                    <a:pt x="9525" y="2105025"/>
                  </a:lnTo>
                  <a:lnTo>
                    <a:pt x="9525" y="0"/>
                  </a:lnTo>
                  <a:close/>
                </a:path>
                <a:path w="3724275" h="2105025">
                  <a:moveTo>
                    <a:pt x="942975" y="2066925"/>
                  </a:moveTo>
                  <a:lnTo>
                    <a:pt x="933450" y="2066925"/>
                  </a:lnTo>
                  <a:lnTo>
                    <a:pt x="933450" y="2105025"/>
                  </a:lnTo>
                  <a:lnTo>
                    <a:pt x="942975" y="2105025"/>
                  </a:lnTo>
                  <a:lnTo>
                    <a:pt x="942975" y="2066925"/>
                  </a:lnTo>
                  <a:close/>
                </a:path>
                <a:path w="3724275" h="2105025">
                  <a:moveTo>
                    <a:pt x="942975" y="1905000"/>
                  </a:moveTo>
                  <a:lnTo>
                    <a:pt x="933450" y="1905000"/>
                  </a:lnTo>
                  <a:lnTo>
                    <a:pt x="933450" y="1971675"/>
                  </a:lnTo>
                  <a:lnTo>
                    <a:pt x="942975" y="1971675"/>
                  </a:lnTo>
                  <a:lnTo>
                    <a:pt x="942975" y="1905000"/>
                  </a:lnTo>
                  <a:close/>
                </a:path>
                <a:path w="3724275" h="2105025">
                  <a:moveTo>
                    <a:pt x="942975" y="1743075"/>
                  </a:moveTo>
                  <a:lnTo>
                    <a:pt x="933450" y="1743075"/>
                  </a:lnTo>
                  <a:lnTo>
                    <a:pt x="933450" y="1809750"/>
                  </a:lnTo>
                  <a:lnTo>
                    <a:pt x="942975" y="1809750"/>
                  </a:lnTo>
                  <a:lnTo>
                    <a:pt x="942975" y="1743075"/>
                  </a:lnTo>
                  <a:close/>
                </a:path>
                <a:path w="3724275" h="2105025">
                  <a:moveTo>
                    <a:pt x="942975" y="942975"/>
                  </a:moveTo>
                  <a:lnTo>
                    <a:pt x="933450" y="942975"/>
                  </a:lnTo>
                  <a:lnTo>
                    <a:pt x="933450" y="1647825"/>
                  </a:lnTo>
                  <a:lnTo>
                    <a:pt x="942975" y="1647825"/>
                  </a:lnTo>
                  <a:lnTo>
                    <a:pt x="942975" y="942975"/>
                  </a:lnTo>
                  <a:close/>
                </a:path>
                <a:path w="3724275" h="2105025">
                  <a:moveTo>
                    <a:pt x="942975" y="781050"/>
                  </a:moveTo>
                  <a:lnTo>
                    <a:pt x="933450" y="781050"/>
                  </a:lnTo>
                  <a:lnTo>
                    <a:pt x="933450" y="838200"/>
                  </a:lnTo>
                  <a:lnTo>
                    <a:pt x="942975" y="838200"/>
                  </a:lnTo>
                  <a:lnTo>
                    <a:pt x="942975" y="781050"/>
                  </a:lnTo>
                  <a:close/>
                </a:path>
                <a:path w="3724275" h="2105025">
                  <a:moveTo>
                    <a:pt x="942975" y="619125"/>
                  </a:moveTo>
                  <a:lnTo>
                    <a:pt x="933450" y="619125"/>
                  </a:lnTo>
                  <a:lnTo>
                    <a:pt x="933450" y="676275"/>
                  </a:lnTo>
                  <a:lnTo>
                    <a:pt x="942975" y="676275"/>
                  </a:lnTo>
                  <a:lnTo>
                    <a:pt x="942975" y="619125"/>
                  </a:lnTo>
                  <a:close/>
                </a:path>
                <a:path w="3724275" h="2105025">
                  <a:moveTo>
                    <a:pt x="942975" y="295275"/>
                  </a:moveTo>
                  <a:lnTo>
                    <a:pt x="933450" y="295275"/>
                  </a:lnTo>
                  <a:lnTo>
                    <a:pt x="933450" y="523875"/>
                  </a:lnTo>
                  <a:lnTo>
                    <a:pt x="942975" y="523875"/>
                  </a:lnTo>
                  <a:lnTo>
                    <a:pt x="942975" y="295275"/>
                  </a:lnTo>
                  <a:close/>
                </a:path>
                <a:path w="3724275" h="2105025">
                  <a:moveTo>
                    <a:pt x="942975" y="133350"/>
                  </a:moveTo>
                  <a:lnTo>
                    <a:pt x="933450" y="133350"/>
                  </a:lnTo>
                  <a:lnTo>
                    <a:pt x="933450" y="200025"/>
                  </a:lnTo>
                  <a:lnTo>
                    <a:pt x="942975" y="200025"/>
                  </a:lnTo>
                  <a:lnTo>
                    <a:pt x="942975" y="133350"/>
                  </a:lnTo>
                  <a:close/>
                </a:path>
                <a:path w="3724275" h="2105025">
                  <a:moveTo>
                    <a:pt x="942975" y="0"/>
                  </a:moveTo>
                  <a:lnTo>
                    <a:pt x="933450" y="0"/>
                  </a:lnTo>
                  <a:lnTo>
                    <a:pt x="933450" y="38100"/>
                  </a:lnTo>
                  <a:lnTo>
                    <a:pt x="942975" y="38100"/>
                  </a:lnTo>
                  <a:lnTo>
                    <a:pt x="942975" y="0"/>
                  </a:lnTo>
                  <a:close/>
                </a:path>
                <a:path w="3724275" h="2105025">
                  <a:moveTo>
                    <a:pt x="1866900" y="1905000"/>
                  </a:moveTo>
                  <a:lnTo>
                    <a:pt x="1857375" y="1905000"/>
                  </a:lnTo>
                  <a:lnTo>
                    <a:pt x="1857375" y="2105025"/>
                  </a:lnTo>
                  <a:lnTo>
                    <a:pt x="1866900" y="2105025"/>
                  </a:lnTo>
                  <a:lnTo>
                    <a:pt x="1866900" y="1905000"/>
                  </a:lnTo>
                  <a:close/>
                </a:path>
                <a:path w="3724275" h="2105025">
                  <a:moveTo>
                    <a:pt x="1866900" y="1743075"/>
                  </a:moveTo>
                  <a:lnTo>
                    <a:pt x="1857375" y="1743075"/>
                  </a:lnTo>
                  <a:lnTo>
                    <a:pt x="1857375" y="1809750"/>
                  </a:lnTo>
                  <a:lnTo>
                    <a:pt x="1866900" y="1809750"/>
                  </a:lnTo>
                  <a:lnTo>
                    <a:pt x="1866900" y="1743075"/>
                  </a:lnTo>
                  <a:close/>
                </a:path>
                <a:path w="3724275" h="2105025">
                  <a:moveTo>
                    <a:pt x="1866900" y="0"/>
                  </a:moveTo>
                  <a:lnTo>
                    <a:pt x="1857375" y="0"/>
                  </a:lnTo>
                  <a:lnTo>
                    <a:pt x="1857375" y="1647825"/>
                  </a:lnTo>
                  <a:lnTo>
                    <a:pt x="1866900" y="1647825"/>
                  </a:lnTo>
                  <a:lnTo>
                    <a:pt x="1866900" y="0"/>
                  </a:lnTo>
                  <a:close/>
                </a:path>
                <a:path w="3724275" h="2105025">
                  <a:moveTo>
                    <a:pt x="2800350" y="1743075"/>
                  </a:moveTo>
                  <a:lnTo>
                    <a:pt x="2790825" y="1743075"/>
                  </a:lnTo>
                  <a:lnTo>
                    <a:pt x="2790825" y="2105025"/>
                  </a:lnTo>
                  <a:lnTo>
                    <a:pt x="2800350" y="2105025"/>
                  </a:lnTo>
                  <a:lnTo>
                    <a:pt x="2800350" y="1743075"/>
                  </a:lnTo>
                  <a:close/>
                </a:path>
                <a:path w="3724275" h="2105025">
                  <a:moveTo>
                    <a:pt x="2800350" y="0"/>
                  </a:moveTo>
                  <a:lnTo>
                    <a:pt x="2790825" y="0"/>
                  </a:lnTo>
                  <a:lnTo>
                    <a:pt x="2790825" y="1647825"/>
                  </a:lnTo>
                  <a:lnTo>
                    <a:pt x="2800350" y="1647825"/>
                  </a:lnTo>
                  <a:lnTo>
                    <a:pt x="2800350" y="0"/>
                  </a:lnTo>
                  <a:close/>
                </a:path>
                <a:path w="3724275" h="2105025">
                  <a:moveTo>
                    <a:pt x="3724275" y="0"/>
                  </a:moveTo>
                  <a:lnTo>
                    <a:pt x="3714750" y="0"/>
                  </a:lnTo>
                  <a:lnTo>
                    <a:pt x="3714750" y="2105025"/>
                  </a:lnTo>
                  <a:lnTo>
                    <a:pt x="3724275" y="2105025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762237" y="4648199"/>
              <a:ext cx="2790825" cy="2105025"/>
            </a:xfrm>
            <a:custGeom>
              <a:avLst/>
              <a:gdLst/>
              <a:ahLst/>
              <a:cxnLst/>
              <a:rect l="l" t="t" r="r" b="b"/>
              <a:pathLst>
                <a:path w="2790825" h="2105025">
                  <a:moveTo>
                    <a:pt x="9525" y="2066925"/>
                  </a:moveTo>
                  <a:lnTo>
                    <a:pt x="0" y="2066925"/>
                  </a:lnTo>
                  <a:lnTo>
                    <a:pt x="0" y="2105025"/>
                  </a:lnTo>
                  <a:lnTo>
                    <a:pt x="9525" y="2105025"/>
                  </a:lnTo>
                  <a:lnTo>
                    <a:pt x="9525" y="2066925"/>
                  </a:lnTo>
                  <a:close/>
                </a:path>
                <a:path w="2790825" h="2105025">
                  <a:moveTo>
                    <a:pt x="9525" y="1905000"/>
                  </a:moveTo>
                  <a:lnTo>
                    <a:pt x="0" y="1905000"/>
                  </a:lnTo>
                  <a:lnTo>
                    <a:pt x="0" y="1971675"/>
                  </a:lnTo>
                  <a:lnTo>
                    <a:pt x="9525" y="1971675"/>
                  </a:lnTo>
                  <a:lnTo>
                    <a:pt x="9525" y="1905000"/>
                  </a:lnTo>
                  <a:close/>
                </a:path>
                <a:path w="2790825" h="2105025">
                  <a:moveTo>
                    <a:pt x="9525" y="1743075"/>
                  </a:moveTo>
                  <a:lnTo>
                    <a:pt x="0" y="1743075"/>
                  </a:lnTo>
                  <a:lnTo>
                    <a:pt x="0" y="1809750"/>
                  </a:lnTo>
                  <a:lnTo>
                    <a:pt x="9525" y="1809750"/>
                  </a:lnTo>
                  <a:lnTo>
                    <a:pt x="9525" y="1743075"/>
                  </a:lnTo>
                  <a:close/>
                </a:path>
                <a:path w="2790825" h="2105025">
                  <a:moveTo>
                    <a:pt x="9525" y="1104900"/>
                  </a:moveTo>
                  <a:lnTo>
                    <a:pt x="0" y="1104900"/>
                  </a:lnTo>
                  <a:lnTo>
                    <a:pt x="0" y="1647825"/>
                  </a:lnTo>
                  <a:lnTo>
                    <a:pt x="9525" y="1647825"/>
                  </a:lnTo>
                  <a:lnTo>
                    <a:pt x="9525" y="1104900"/>
                  </a:lnTo>
                  <a:close/>
                </a:path>
                <a:path w="2790825" h="2105025">
                  <a:moveTo>
                    <a:pt x="9525" y="942975"/>
                  </a:moveTo>
                  <a:lnTo>
                    <a:pt x="0" y="942975"/>
                  </a:lnTo>
                  <a:lnTo>
                    <a:pt x="0" y="1000125"/>
                  </a:lnTo>
                  <a:lnTo>
                    <a:pt x="9525" y="1000125"/>
                  </a:lnTo>
                  <a:lnTo>
                    <a:pt x="9525" y="942975"/>
                  </a:lnTo>
                  <a:close/>
                </a:path>
                <a:path w="2790825" h="2105025">
                  <a:moveTo>
                    <a:pt x="9525" y="781050"/>
                  </a:moveTo>
                  <a:lnTo>
                    <a:pt x="0" y="781050"/>
                  </a:lnTo>
                  <a:lnTo>
                    <a:pt x="0" y="838200"/>
                  </a:lnTo>
                  <a:lnTo>
                    <a:pt x="9525" y="838200"/>
                  </a:lnTo>
                  <a:lnTo>
                    <a:pt x="9525" y="781050"/>
                  </a:lnTo>
                  <a:close/>
                </a:path>
                <a:path w="2790825" h="2105025">
                  <a:moveTo>
                    <a:pt x="9525" y="619125"/>
                  </a:moveTo>
                  <a:lnTo>
                    <a:pt x="0" y="619125"/>
                  </a:lnTo>
                  <a:lnTo>
                    <a:pt x="0" y="676275"/>
                  </a:lnTo>
                  <a:lnTo>
                    <a:pt x="9525" y="676275"/>
                  </a:lnTo>
                  <a:lnTo>
                    <a:pt x="9525" y="619125"/>
                  </a:lnTo>
                  <a:close/>
                </a:path>
                <a:path w="2790825" h="2105025">
                  <a:moveTo>
                    <a:pt x="9525" y="457200"/>
                  </a:moveTo>
                  <a:lnTo>
                    <a:pt x="0" y="457200"/>
                  </a:lnTo>
                  <a:lnTo>
                    <a:pt x="0" y="523875"/>
                  </a:lnTo>
                  <a:lnTo>
                    <a:pt x="9525" y="523875"/>
                  </a:lnTo>
                  <a:lnTo>
                    <a:pt x="9525" y="457200"/>
                  </a:lnTo>
                  <a:close/>
                </a:path>
                <a:path w="2790825" h="2105025">
                  <a:moveTo>
                    <a:pt x="9525" y="295275"/>
                  </a:moveTo>
                  <a:lnTo>
                    <a:pt x="0" y="295275"/>
                  </a:lnTo>
                  <a:lnTo>
                    <a:pt x="0" y="361950"/>
                  </a:lnTo>
                  <a:lnTo>
                    <a:pt x="9525" y="361950"/>
                  </a:lnTo>
                  <a:lnTo>
                    <a:pt x="9525" y="295275"/>
                  </a:lnTo>
                  <a:close/>
                </a:path>
                <a:path w="2790825" h="2105025">
                  <a:moveTo>
                    <a:pt x="9525" y="133350"/>
                  </a:moveTo>
                  <a:lnTo>
                    <a:pt x="0" y="133350"/>
                  </a:lnTo>
                  <a:lnTo>
                    <a:pt x="0" y="200025"/>
                  </a:lnTo>
                  <a:lnTo>
                    <a:pt x="9525" y="200025"/>
                  </a:lnTo>
                  <a:lnTo>
                    <a:pt x="9525" y="133350"/>
                  </a:lnTo>
                  <a:close/>
                </a:path>
                <a:path w="2790825" h="2105025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790825" h="2105025">
                  <a:moveTo>
                    <a:pt x="933450" y="1905000"/>
                  </a:moveTo>
                  <a:lnTo>
                    <a:pt x="923925" y="1905000"/>
                  </a:lnTo>
                  <a:lnTo>
                    <a:pt x="923925" y="2105025"/>
                  </a:lnTo>
                  <a:lnTo>
                    <a:pt x="933450" y="2105025"/>
                  </a:lnTo>
                  <a:lnTo>
                    <a:pt x="933450" y="1905000"/>
                  </a:lnTo>
                  <a:close/>
                </a:path>
                <a:path w="2790825" h="2105025">
                  <a:moveTo>
                    <a:pt x="933450" y="1743075"/>
                  </a:moveTo>
                  <a:lnTo>
                    <a:pt x="923925" y="1743075"/>
                  </a:lnTo>
                  <a:lnTo>
                    <a:pt x="923925" y="1809750"/>
                  </a:lnTo>
                  <a:lnTo>
                    <a:pt x="933450" y="1809750"/>
                  </a:lnTo>
                  <a:lnTo>
                    <a:pt x="933450" y="1743075"/>
                  </a:lnTo>
                  <a:close/>
                </a:path>
                <a:path w="2790825" h="2105025">
                  <a:moveTo>
                    <a:pt x="933450" y="295275"/>
                  </a:moveTo>
                  <a:lnTo>
                    <a:pt x="923925" y="295275"/>
                  </a:lnTo>
                  <a:lnTo>
                    <a:pt x="923925" y="1647825"/>
                  </a:lnTo>
                  <a:lnTo>
                    <a:pt x="933450" y="1647825"/>
                  </a:lnTo>
                  <a:lnTo>
                    <a:pt x="933450" y="295275"/>
                  </a:lnTo>
                  <a:close/>
                </a:path>
                <a:path w="2790825" h="2105025">
                  <a:moveTo>
                    <a:pt x="933450" y="0"/>
                  </a:moveTo>
                  <a:lnTo>
                    <a:pt x="923925" y="0"/>
                  </a:lnTo>
                  <a:lnTo>
                    <a:pt x="923925" y="200025"/>
                  </a:lnTo>
                  <a:lnTo>
                    <a:pt x="933450" y="200025"/>
                  </a:lnTo>
                  <a:lnTo>
                    <a:pt x="933450" y="0"/>
                  </a:lnTo>
                  <a:close/>
                </a:path>
                <a:path w="2790825" h="2105025">
                  <a:moveTo>
                    <a:pt x="1866900" y="1905000"/>
                  </a:moveTo>
                  <a:lnTo>
                    <a:pt x="1857375" y="1905000"/>
                  </a:lnTo>
                  <a:lnTo>
                    <a:pt x="1857375" y="2105025"/>
                  </a:lnTo>
                  <a:lnTo>
                    <a:pt x="1866900" y="2105025"/>
                  </a:lnTo>
                  <a:lnTo>
                    <a:pt x="1866900" y="1905000"/>
                  </a:lnTo>
                  <a:close/>
                </a:path>
                <a:path w="2790825" h="2105025">
                  <a:moveTo>
                    <a:pt x="1866900" y="1743075"/>
                  </a:moveTo>
                  <a:lnTo>
                    <a:pt x="1857375" y="1743075"/>
                  </a:lnTo>
                  <a:lnTo>
                    <a:pt x="1857375" y="1809750"/>
                  </a:lnTo>
                  <a:lnTo>
                    <a:pt x="1866900" y="1809750"/>
                  </a:lnTo>
                  <a:lnTo>
                    <a:pt x="1866900" y="1743075"/>
                  </a:lnTo>
                  <a:close/>
                </a:path>
                <a:path w="2790825" h="2105025">
                  <a:moveTo>
                    <a:pt x="1866900" y="0"/>
                  </a:moveTo>
                  <a:lnTo>
                    <a:pt x="1857375" y="0"/>
                  </a:lnTo>
                  <a:lnTo>
                    <a:pt x="1857375" y="1647825"/>
                  </a:lnTo>
                  <a:lnTo>
                    <a:pt x="1866900" y="1647825"/>
                  </a:lnTo>
                  <a:lnTo>
                    <a:pt x="1866900" y="0"/>
                  </a:lnTo>
                  <a:close/>
                </a:path>
                <a:path w="2790825" h="2105025">
                  <a:moveTo>
                    <a:pt x="2790825" y="1743075"/>
                  </a:moveTo>
                  <a:lnTo>
                    <a:pt x="2781300" y="1743075"/>
                  </a:lnTo>
                  <a:lnTo>
                    <a:pt x="2781300" y="2105025"/>
                  </a:lnTo>
                  <a:lnTo>
                    <a:pt x="2790825" y="2105025"/>
                  </a:lnTo>
                  <a:lnTo>
                    <a:pt x="2790825" y="1743075"/>
                  </a:lnTo>
                  <a:close/>
                </a:path>
                <a:path w="2790825" h="2105025">
                  <a:moveTo>
                    <a:pt x="2790825" y="0"/>
                  </a:moveTo>
                  <a:lnTo>
                    <a:pt x="2781300" y="0"/>
                  </a:lnTo>
                  <a:lnTo>
                    <a:pt x="2781300" y="1647825"/>
                  </a:lnTo>
                  <a:lnTo>
                    <a:pt x="2790825" y="1647825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305037" y="4686299"/>
              <a:ext cx="3524250" cy="2028825"/>
            </a:xfrm>
            <a:custGeom>
              <a:avLst/>
              <a:gdLst/>
              <a:ahLst/>
              <a:cxnLst/>
              <a:rect l="l" t="t" r="r" b="b"/>
              <a:pathLst>
                <a:path w="3524250" h="2028825">
                  <a:moveTo>
                    <a:pt x="180975" y="1285875"/>
                  </a:moveTo>
                  <a:lnTo>
                    <a:pt x="0" y="1285875"/>
                  </a:lnTo>
                  <a:lnTo>
                    <a:pt x="0" y="1390650"/>
                  </a:lnTo>
                  <a:lnTo>
                    <a:pt x="180975" y="1390650"/>
                  </a:lnTo>
                  <a:lnTo>
                    <a:pt x="180975" y="1285875"/>
                  </a:lnTo>
                  <a:close/>
                </a:path>
                <a:path w="3524250" h="2028825">
                  <a:moveTo>
                    <a:pt x="180975" y="1123950"/>
                  </a:moveTo>
                  <a:lnTo>
                    <a:pt x="0" y="1123950"/>
                  </a:lnTo>
                  <a:lnTo>
                    <a:pt x="0" y="1228725"/>
                  </a:lnTo>
                  <a:lnTo>
                    <a:pt x="180975" y="1228725"/>
                  </a:lnTo>
                  <a:lnTo>
                    <a:pt x="180975" y="1123950"/>
                  </a:lnTo>
                  <a:close/>
                </a:path>
                <a:path w="3524250" h="2028825">
                  <a:moveTo>
                    <a:pt x="361950" y="1447800"/>
                  </a:moveTo>
                  <a:lnTo>
                    <a:pt x="0" y="1447800"/>
                  </a:lnTo>
                  <a:lnTo>
                    <a:pt x="0" y="1543050"/>
                  </a:lnTo>
                  <a:lnTo>
                    <a:pt x="361950" y="1543050"/>
                  </a:lnTo>
                  <a:lnTo>
                    <a:pt x="361950" y="1447800"/>
                  </a:lnTo>
                  <a:close/>
                </a:path>
                <a:path w="3524250" h="2028825">
                  <a:moveTo>
                    <a:pt x="552450" y="962025"/>
                  </a:moveTo>
                  <a:lnTo>
                    <a:pt x="0" y="962025"/>
                  </a:lnTo>
                  <a:lnTo>
                    <a:pt x="0" y="1066800"/>
                  </a:lnTo>
                  <a:lnTo>
                    <a:pt x="552450" y="1066800"/>
                  </a:lnTo>
                  <a:lnTo>
                    <a:pt x="552450" y="962025"/>
                  </a:lnTo>
                  <a:close/>
                </a:path>
                <a:path w="3524250" h="2028825">
                  <a:moveTo>
                    <a:pt x="552450" y="323850"/>
                  </a:moveTo>
                  <a:lnTo>
                    <a:pt x="0" y="323850"/>
                  </a:lnTo>
                  <a:lnTo>
                    <a:pt x="0" y="419100"/>
                  </a:lnTo>
                  <a:lnTo>
                    <a:pt x="552450" y="419100"/>
                  </a:lnTo>
                  <a:lnTo>
                    <a:pt x="552450" y="323850"/>
                  </a:lnTo>
                  <a:close/>
                </a:path>
                <a:path w="3524250" h="2028825">
                  <a:moveTo>
                    <a:pt x="1295400" y="1933575"/>
                  </a:moveTo>
                  <a:lnTo>
                    <a:pt x="0" y="1933575"/>
                  </a:lnTo>
                  <a:lnTo>
                    <a:pt x="0" y="2028825"/>
                  </a:lnTo>
                  <a:lnTo>
                    <a:pt x="1295400" y="2028825"/>
                  </a:lnTo>
                  <a:lnTo>
                    <a:pt x="1295400" y="1933575"/>
                  </a:lnTo>
                  <a:close/>
                </a:path>
                <a:path w="3524250" h="2028825">
                  <a:moveTo>
                    <a:pt x="1295400" y="800100"/>
                  </a:moveTo>
                  <a:lnTo>
                    <a:pt x="0" y="800100"/>
                  </a:lnTo>
                  <a:lnTo>
                    <a:pt x="0" y="904875"/>
                  </a:lnTo>
                  <a:lnTo>
                    <a:pt x="1295400" y="904875"/>
                  </a:lnTo>
                  <a:lnTo>
                    <a:pt x="1295400" y="800100"/>
                  </a:lnTo>
                  <a:close/>
                </a:path>
                <a:path w="3524250" h="2028825">
                  <a:moveTo>
                    <a:pt x="1295400" y="638175"/>
                  </a:moveTo>
                  <a:lnTo>
                    <a:pt x="0" y="638175"/>
                  </a:lnTo>
                  <a:lnTo>
                    <a:pt x="0" y="742950"/>
                  </a:lnTo>
                  <a:lnTo>
                    <a:pt x="1295400" y="742950"/>
                  </a:lnTo>
                  <a:lnTo>
                    <a:pt x="1295400" y="638175"/>
                  </a:lnTo>
                  <a:close/>
                </a:path>
                <a:path w="3524250" h="2028825">
                  <a:moveTo>
                    <a:pt x="1295400" y="485775"/>
                  </a:moveTo>
                  <a:lnTo>
                    <a:pt x="0" y="485775"/>
                  </a:lnTo>
                  <a:lnTo>
                    <a:pt x="0" y="581025"/>
                  </a:lnTo>
                  <a:lnTo>
                    <a:pt x="1295400" y="581025"/>
                  </a:lnTo>
                  <a:lnTo>
                    <a:pt x="1295400" y="485775"/>
                  </a:lnTo>
                  <a:close/>
                </a:path>
                <a:path w="3524250" h="2028825">
                  <a:moveTo>
                    <a:pt x="1295400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295400" y="95250"/>
                  </a:lnTo>
                  <a:lnTo>
                    <a:pt x="1295400" y="0"/>
                  </a:lnTo>
                  <a:close/>
                </a:path>
                <a:path w="3524250" h="2028825">
                  <a:moveTo>
                    <a:pt x="1666875" y="161925"/>
                  </a:moveTo>
                  <a:lnTo>
                    <a:pt x="0" y="161925"/>
                  </a:lnTo>
                  <a:lnTo>
                    <a:pt x="0" y="257175"/>
                  </a:lnTo>
                  <a:lnTo>
                    <a:pt x="1666875" y="257175"/>
                  </a:lnTo>
                  <a:lnTo>
                    <a:pt x="1666875" y="161925"/>
                  </a:lnTo>
                  <a:close/>
                </a:path>
                <a:path w="3524250" h="2028825">
                  <a:moveTo>
                    <a:pt x="2409825" y="1771650"/>
                  </a:moveTo>
                  <a:lnTo>
                    <a:pt x="0" y="1771650"/>
                  </a:lnTo>
                  <a:lnTo>
                    <a:pt x="0" y="1866900"/>
                  </a:lnTo>
                  <a:lnTo>
                    <a:pt x="2409825" y="1866900"/>
                  </a:lnTo>
                  <a:lnTo>
                    <a:pt x="2409825" y="1771650"/>
                  </a:lnTo>
                  <a:close/>
                </a:path>
                <a:path w="3524250" h="2028825">
                  <a:moveTo>
                    <a:pt x="3524250" y="1609725"/>
                  </a:moveTo>
                  <a:lnTo>
                    <a:pt x="0" y="1609725"/>
                  </a:lnTo>
                  <a:lnTo>
                    <a:pt x="0" y="1704975"/>
                  </a:lnTo>
                  <a:lnTo>
                    <a:pt x="3524250" y="1704975"/>
                  </a:lnTo>
                  <a:lnTo>
                    <a:pt x="3524250" y="16097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295524" y="4648200"/>
              <a:ext cx="9525" cy="2105025"/>
            </a:xfrm>
            <a:custGeom>
              <a:avLst/>
              <a:gdLst/>
              <a:ahLst/>
              <a:cxnLst/>
              <a:rect l="l" t="t" r="r" b="b"/>
              <a:pathLst>
                <a:path w="9525" h="2105025">
                  <a:moveTo>
                    <a:pt x="9524" y="2105024"/>
                  </a:moveTo>
                  <a:lnTo>
                    <a:pt x="0" y="21050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2105024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486012" y="4733924"/>
              <a:ext cx="3457575" cy="1943100"/>
            </a:xfrm>
            <a:custGeom>
              <a:avLst/>
              <a:gdLst/>
              <a:ahLst/>
              <a:cxnLst/>
              <a:rect l="l" t="t" r="r" b="b"/>
              <a:pathLst>
                <a:path w="3457575" h="1943100">
                  <a:moveTo>
                    <a:pt x="114300" y="1285875"/>
                  </a:moveTo>
                  <a:lnTo>
                    <a:pt x="0" y="1285875"/>
                  </a:lnTo>
                  <a:lnTo>
                    <a:pt x="0" y="1295400"/>
                  </a:lnTo>
                  <a:lnTo>
                    <a:pt x="114300" y="1295400"/>
                  </a:lnTo>
                  <a:lnTo>
                    <a:pt x="114300" y="1285875"/>
                  </a:lnTo>
                  <a:close/>
                </a:path>
                <a:path w="3457575" h="1943100">
                  <a:moveTo>
                    <a:pt x="114300" y="1123950"/>
                  </a:moveTo>
                  <a:lnTo>
                    <a:pt x="0" y="1123950"/>
                  </a:lnTo>
                  <a:lnTo>
                    <a:pt x="0" y="1133475"/>
                  </a:lnTo>
                  <a:lnTo>
                    <a:pt x="114300" y="1133475"/>
                  </a:lnTo>
                  <a:lnTo>
                    <a:pt x="114300" y="1123950"/>
                  </a:lnTo>
                  <a:close/>
                </a:path>
                <a:path w="3457575" h="1943100">
                  <a:moveTo>
                    <a:pt x="295275" y="1447800"/>
                  </a:moveTo>
                  <a:lnTo>
                    <a:pt x="180975" y="1447800"/>
                  </a:lnTo>
                  <a:lnTo>
                    <a:pt x="180975" y="1457325"/>
                  </a:lnTo>
                  <a:lnTo>
                    <a:pt x="295275" y="1457325"/>
                  </a:lnTo>
                  <a:lnTo>
                    <a:pt x="295275" y="1447800"/>
                  </a:lnTo>
                  <a:close/>
                </a:path>
                <a:path w="3457575" h="1943100">
                  <a:moveTo>
                    <a:pt x="485775" y="962025"/>
                  </a:moveTo>
                  <a:lnTo>
                    <a:pt x="371475" y="962025"/>
                  </a:lnTo>
                  <a:lnTo>
                    <a:pt x="371475" y="971550"/>
                  </a:lnTo>
                  <a:lnTo>
                    <a:pt x="485775" y="971550"/>
                  </a:lnTo>
                  <a:lnTo>
                    <a:pt x="485775" y="962025"/>
                  </a:lnTo>
                  <a:close/>
                </a:path>
                <a:path w="3457575" h="1943100">
                  <a:moveTo>
                    <a:pt x="485775" y="323850"/>
                  </a:moveTo>
                  <a:lnTo>
                    <a:pt x="371475" y="323850"/>
                  </a:lnTo>
                  <a:lnTo>
                    <a:pt x="371475" y="333375"/>
                  </a:lnTo>
                  <a:lnTo>
                    <a:pt x="485775" y="333375"/>
                  </a:lnTo>
                  <a:lnTo>
                    <a:pt x="485775" y="323850"/>
                  </a:lnTo>
                  <a:close/>
                </a:path>
                <a:path w="3457575" h="1943100">
                  <a:moveTo>
                    <a:pt x="1228725" y="1933575"/>
                  </a:moveTo>
                  <a:lnTo>
                    <a:pt x="1114425" y="1933575"/>
                  </a:lnTo>
                  <a:lnTo>
                    <a:pt x="1114425" y="1943100"/>
                  </a:lnTo>
                  <a:lnTo>
                    <a:pt x="1228725" y="1943100"/>
                  </a:lnTo>
                  <a:lnTo>
                    <a:pt x="1228725" y="1933575"/>
                  </a:lnTo>
                  <a:close/>
                </a:path>
                <a:path w="3457575" h="1943100">
                  <a:moveTo>
                    <a:pt x="1228725" y="800100"/>
                  </a:moveTo>
                  <a:lnTo>
                    <a:pt x="1114425" y="800100"/>
                  </a:lnTo>
                  <a:lnTo>
                    <a:pt x="1114425" y="809625"/>
                  </a:lnTo>
                  <a:lnTo>
                    <a:pt x="1228725" y="809625"/>
                  </a:lnTo>
                  <a:lnTo>
                    <a:pt x="1228725" y="800100"/>
                  </a:lnTo>
                  <a:close/>
                </a:path>
                <a:path w="3457575" h="1943100">
                  <a:moveTo>
                    <a:pt x="1228725" y="638175"/>
                  </a:moveTo>
                  <a:lnTo>
                    <a:pt x="1114425" y="638175"/>
                  </a:lnTo>
                  <a:lnTo>
                    <a:pt x="1114425" y="647700"/>
                  </a:lnTo>
                  <a:lnTo>
                    <a:pt x="1228725" y="647700"/>
                  </a:lnTo>
                  <a:lnTo>
                    <a:pt x="1228725" y="638175"/>
                  </a:lnTo>
                  <a:close/>
                </a:path>
                <a:path w="3457575" h="1943100">
                  <a:moveTo>
                    <a:pt x="1228725" y="485775"/>
                  </a:moveTo>
                  <a:lnTo>
                    <a:pt x="1114425" y="485775"/>
                  </a:lnTo>
                  <a:lnTo>
                    <a:pt x="1114425" y="495300"/>
                  </a:lnTo>
                  <a:lnTo>
                    <a:pt x="1228725" y="495300"/>
                  </a:lnTo>
                  <a:lnTo>
                    <a:pt x="1228725" y="485775"/>
                  </a:lnTo>
                  <a:close/>
                </a:path>
                <a:path w="3457575" h="1943100">
                  <a:moveTo>
                    <a:pt x="1228725" y="0"/>
                  </a:moveTo>
                  <a:lnTo>
                    <a:pt x="1114425" y="0"/>
                  </a:lnTo>
                  <a:lnTo>
                    <a:pt x="1114425" y="9525"/>
                  </a:lnTo>
                  <a:lnTo>
                    <a:pt x="1228725" y="9525"/>
                  </a:lnTo>
                  <a:lnTo>
                    <a:pt x="1228725" y="0"/>
                  </a:lnTo>
                  <a:close/>
                </a:path>
                <a:path w="3457575" h="1943100">
                  <a:moveTo>
                    <a:pt x="1600200" y="161925"/>
                  </a:moveTo>
                  <a:lnTo>
                    <a:pt x="1485900" y="161925"/>
                  </a:lnTo>
                  <a:lnTo>
                    <a:pt x="1485900" y="171450"/>
                  </a:lnTo>
                  <a:lnTo>
                    <a:pt x="1600200" y="171450"/>
                  </a:lnTo>
                  <a:lnTo>
                    <a:pt x="1600200" y="161925"/>
                  </a:lnTo>
                  <a:close/>
                </a:path>
                <a:path w="3457575" h="1943100">
                  <a:moveTo>
                    <a:pt x="2343150" y="1771650"/>
                  </a:moveTo>
                  <a:lnTo>
                    <a:pt x="2228850" y="1771650"/>
                  </a:lnTo>
                  <a:lnTo>
                    <a:pt x="2228850" y="1781175"/>
                  </a:lnTo>
                  <a:lnTo>
                    <a:pt x="2343150" y="1781175"/>
                  </a:lnTo>
                  <a:lnTo>
                    <a:pt x="2343150" y="1771650"/>
                  </a:lnTo>
                  <a:close/>
                </a:path>
                <a:path w="3457575" h="1943100">
                  <a:moveTo>
                    <a:pt x="3457575" y="1609725"/>
                  </a:moveTo>
                  <a:lnTo>
                    <a:pt x="3343275" y="1609725"/>
                  </a:lnTo>
                  <a:lnTo>
                    <a:pt x="3343275" y="1619250"/>
                  </a:lnTo>
                  <a:lnTo>
                    <a:pt x="3457575" y="1619250"/>
                  </a:lnTo>
                  <a:lnTo>
                    <a:pt x="3457575" y="160972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2255738" y="678993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184425" y="6789935"/>
            <a:ext cx="23187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50" dirty="0">
                <a:solidFill>
                  <a:srgbClr val="444444"/>
                </a:solidFill>
                <a:latin typeface="Arial MT"/>
                <a:cs typeface="Arial MT"/>
              </a:rPr>
              <a:t>25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081264" y="67899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009951" y="67899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75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938638" y="6789935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65832" y="4622491"/>
            <a:ext cx="1423670" cy="212090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prescribe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prophyl…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8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8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 marR="5080" indent="796925" algn="just">
              <a:lnSpc>
                <a:spcPct val="1175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&gt;24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patinet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cons…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occurnace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follow up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the history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702049" y="4606238"/>
            <a:ext cx="65341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073525" y="4768163"/>
            <a:ext cx="608318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959098" y="4930088"/>
            <a:ext cx="54291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702049" y="5092013"/>
            <a:ext cx="568341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702049" y="5244413"/>
            <a:ext cx="60831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702050" y="5406338"/>
            <a:ext cx="60831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59098" y="5568263"/>
            <a:ext cx="60831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587624" y="5730188"/>
            <a:ext cx="457834" cy="3733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355"/>
              </a:lnSpc>
              <a:spcBef>
                <a:spcPts val="120"/>
              </a:spcBef>
            </a:pP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ts val="1355"/>
              </a:lnSpc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768599" y="6054038"/>
            <a:ext cx="56197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930899" y="62159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95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816473" y="6377888"/>
            <a:ext cx="60896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656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65 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702050" y="6539813"/>
            <a:ext cx="60831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pic>
        <p:nvPicPr>
          <p:cNvPr id="60" name="object 6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61" name="object 61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2" name="object 6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3" name="object 6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12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8"/>
            <a:ext cx="6086475" cy="6581775"/>
          </a:xfrm>
          <a:custGeom>
            <a:avLst/>
            <a:gdLst/>
            <a:ahLst/>
            <a:cxnLst/>
            <a:rect l="l" t="t" r="r" b="b"/>
            <a:pathLst>
              <a:path w="6086475" h="6581775">
                <a:moveTo>
                  <a:pt x="0" y="3214687"/>
                </a:moveTo>
                <a:lnTo>
                  <a:pt x="0" y="71437"/>
                </a:lnTo>
                <a:lnTo>
                  <a:pt x="0" y="66739"/>
                </a:lnTo>
                <a:lnTo>
                  <a:pt x="457" y="62098"/>
                </a:lnTo>
                <a:lnTo>
                  <a:pt x="12039" y="31728"/>
                </a:lnTo>
                <a:lnTo>
                  <a:pt x="14645" y="27831"/>
                </a:lnTo>
                <a:lnTo>
                  <a:pt x="17606" y="24222"/>
                </a:lnTo>
                <a:lnTo>
                  <a:pt x="20923" y="20910"/>
                </a:lnTo>
                <a:lnTo>
                  <a:pt x="24240" y="17589"/>
                </a:lnTo>
                <a:lnTo>
                  <a:pt x="27848" y="14631"/>
                </a:lnTo>
                <a:lnTo>
                  <a:pt x="31748" y="12027"/>
                </a:lnTo>
                <a:lnTo>
                  <a:pt x="35649" y="9413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28973" y="1367"/>
                </a:lnTo>
                <a:lnTo>
                  <a:pt x="6033573" y="2279"/>
                </a:lnTo>
                <a:lnTo>
                  <a:pt x="6065550" y="20910"/>
                </a:lnTo>
                <a:lnTo>
                  <a:pt x="6068866" y="24222"/>
                </a:lnTo>
                <a:lnTo>
                  <a:pt x="6071828" y="27831"/>
                </a:lnTo>
                <a:lnTo>
                  <a:pt x="6074433" y="31728"/>
                </a:lnTo>
                <a:lnTo>
                  <a:pt x="6077039" y="35625"/>
                </a:lnTo>
                <a:lnTo>
                  <a:pt x="6079240" y="39746"/>
                </a:lnTo>
                <a:lnTo>
                  <a:pt x="6081035" y="44080"/>
                </a:lnTo>
                <a:lnTo>
                  <a:pt x="6082830" y="48415"/>
                </a:lnTo>
                <a:lnTo>
                  <a:pt x="6084185" y="52880"/>
                </a:lnTo>
                <a:lnTo>
                  <a:pt x="6085100" y="57485"/>
                </a:lnTo>
                <a:lnTo>
                  <a:pt x="6086016" y="62089"/>
                </a:lnTo>
                <a:lnTo>
                  <a:pt x="6086473" y="66739"/>
                </a:lnTo>
                <a:lnTo>
                  <a:pt x="6086474" y="71437"/>
                </a:lnTo>
                <a:lnTo>
                  <a:pt x="6086474" y="3214687"/>
                </a:lnTo>
                <a:lnTo>
                  <a:pt x="6081035" y="3242015"/>
                </a:lnTo>
                <a:lnTo>
                  <a:pt x="6079240" y="3246350"/>
                </a:lnTo>
                <a:lnTo>
                  <a:pt x="6077039" y="3250470"/>
                </a:lnTo>
                <a:lnTo>
                  <a:pt x="6074433" y="3254368"/>
                </a:lnTo>
                <a:lnTo>
                  <a:pt x="6071828" y="3258266"/>
                </a:lnTo>
                <a:lnTo>
                  <a:pt x="6042374" y="3280673"/>
                </a:lnTo>
                <a:lnTo>
                  <a:pt x="6038040" y="3282469"/>
                </a:lnTo>
                <a:lnTo>
                  <a:pt x="6015037" y="3286124"/>
                </a:lnTo>
                <a:lnTo>
                  <a:pt x="71437" y="3286124"/>
                </a:lnTo>
                <a:lnTo>
                  <a:pt x="44099" y="3280673"/>
                </a:lnTo>
                <a:lnTo>
                  <a:pt x="39765" y="3278879"/>
                </a:lnTo>
                <a:lnTo>
                  <a:pt x="9433" y="3250470"/>
                </a:lnTo>
                <a:lnTo>
                  <a:pt x="5437" y="3242015"/>
                </a:lnTo>
                <a:lnTo>
                  <a:pt x="3642" y="3237681"/>
                </a:lnTo>
                <a:lnTo>
                  <a:pt x="2287" y="3233216"/>
                </a:lnTo>
                <a:lnTo>
                  <a:pt x="1372" y="3228621"/>
                </a:lnTo>
                <a:lnTo>
                  <a:pt x="457" y="3224016"/>
                </a:lnTo>
                <a:lnTo>
                  <a:pt x="0" y="3219365"/>
                </a:lnTo>
                <a:lnTo>
                  <a:pt x="0" y="3214687"/>
                </a:lnTo>
                <a:close/>
              </a:path>
              <a:path w="6086475" h="6581775">
                <a:moveTo>
                  <a:pt x="0" y="6510336"/>
                </a:moveTo>
                <a:lnTo>
                  <a:pt x="0" y="3367087"/>
                </a:lnTo>
                <a:lnTo>
                  <a:pt x="0" y="3362389"/>
                </a:lnTo>
                <a:lnTo>
                  <a:pt x="457" y="3357747"/>
                </a:lnTo>
                <a:lnTo>
                  <a:pt x="17606" y="3319889"/>
                </a:lnTo>
                <a:lnTo>
                  <a:pt x="20923" y="3316569"/>
                </a:lnTo>
                <a:lnTo>
                  <a:pt x="24240" y="3313249"/>
                </a:lnTo>
                <a:lnTo>
                  <a:pt x="62101" y="3296105"/>
                </a:lnTo>
                <a:lnTo>
                  <a:pt x="66746" y="3295649"/>
                </a:lnTo>
                <a:lnTo>
                  <a:pt x="71437" y="3295649"/>
                </a:lnTo>
                <a:lnTo>
                  <a:pt x="6015037" y="3295649"/>
                </a:lnTo>
                <a:lnTo>
                  <a:pt x="6019728" y="3295649"/>
                </a:lnTo>
                <a:lnTo>
                  <a:pt x="6024373" y="3296105"/>
                </a:lnTo>
                <a:lnTo>
                  <a:pt x="6062233" y="3313249"/>
                </a:lnTo>
                <a:lnTo>
                  <a:pt x="6065550" y="3316569"/>
                </a:lnTo>
                <a:lnTo>
                  <a:pt x="6068866" y="3319889"/>
                </a:lnTo>
                <a:lnTo>
                  <a:pt x="6071828" y="3323490"/>
                </a:lnTo>
                <a:lnTo>
                  <a:pt x="6074433" y="3327387"/>
                </a:lnTo>
                <a:lnTo>
                  <a:pt x="6077039" y="3331284"/>
                </a:lnTo>
                <a:lnTo>
                  <a:pt x="6079240" y="3335405"/>
                </a:lnTo>
                <a:lnTo>
                  <a:pt x="6081035" y="3339740"/>
                </a:lnTo>
                <a:lnTo>
                  <a:pt x="6082830" y="3344074"/>
                </a:lnTo>
                <a:lnTo>
                  <a:pt x="6084185" y="3348539"/>
                </a:lnTo>
                <a:lnTo>
                  <a:pt x="6085100" y="3353143"/>
                </a:lnTo>
                <a:lnTo>
                  <a:pt x="6086016" y="3357747"/>
                </a:lnTo>
                <a:lnTo>
                  <a:pt x="6086473" y="3362389"/>
                </a:lnTo>
                <a:lnTo>
                  <a:pt x="6086474" y="3367087"/>
                </a:lnTo>
                <a:lnTo>
                  <a:pt x="6086474" y="6510336"/>
                </a:lnTo>
                <a:lnTo>
                  <a:pt x="6086473" y="6515015"/>
                </a:lnTo>
                <a:lnTo>
                  <a:pt x="6086016" y="6519657"/>
                </a:lnTo>
                <a:lnTo>
                  <a:pt x="6085100" y="6524252"/>
                </a:lnTo>
                <a:lnTo>
                  <a:pt x="6084185" y="6528856"/>
                </a:lnTo>
                <a:lnTo>
                  <a:pt x="6082830" y="6533331"/>
                </a:lnTo>
                <a:lnTo>
                  <a:pt x="6081035" y="6537656"/>
                </a:lnTo>
                <a:lnTo>
                  <a:pt x="6079240" y="6541990"/>
                </a:lnTo>
                <a:lnTo>
                  <a:pt x="6050824" y="6572323"/>
                </a:lnTo>
                <a:lnTo>
                  <a:pt x="6042374" y="6576323"/>
                </a:lnTo>
                <a:lnTo>
                  <a:pt x="6038040" y="6578118"/>
                </a:lnTo>
                <a:lnTo>
                  <a:pt x="6033573" y="6579477"/>
                </a:lnTo>
                <a:lnTo>
                  <a:pt x="6028973" y="6580388"/>
                </a:lnTo>
                <a:lnTo>
                  <a:pt x="6024373" y="6581309"/>
                </a:lnTo>
                <a:lnTo>
                  <a:pt x="6019728" y="6581764"/>
                </a:lnTo>
                <a:lnTo>
                  <a:pt x="6015037" y="6581774"/>
                </a:lnTo>
                <a:lnTo>
                  <a:pt x="71437" y="6581774"/>
                </a:lnTo>
                <a:lnTo>
                  <a:pt x="66746" y="6581764"/>
                </a:lnTo>
                <a:lnTo>
                  <a:pt x="62101" y="6581309"/>
                </a:lnTo>
                <a:lnTo>
                  <a:pt x="57500" y="6580388"/>
                </a:lnTo>
                <a:lnTo>
                  <a:pt x="52900" y="6579477"/>
                </a:lnTo>
                <a:lnTo>
                  <a:pt x="17606" y="6557524"/>
                </a:lnTo>
                <a:lnTo>
                  <a:pt x="12039" y="6550008"/>
                </a:lnTo>
                <a:lnTo>
                  <a:pt x="9433" y="6546111"/>
                </a:lnTo>
                <a:lnTo>
                  <a:pt x="7232" y="6541990"/>
                </a:lnTo>
                <a:lnTo>
                  <a:pt x="5437" y="6537656"/>
                </a:lnTo>
                <a:lnTo>
                  <a:pt x="3642" y="6533331"/>
                </a:lnTo>
                <a:lnTo>
                  <a:pt x="2287" y="6528856"/>
                </a:lnTo>
                <a:lnTo>
                  <a:pt x="1372" y="6524252"/>
                </a:lnTo>
                <a:lnTo>
                  <a:pt x="457" y="6519657"/>
                </a:lnTo>
                <a:lnTo>
                  <a:pt x="0" y="6515015"/>
                </a:lnTo>
                <a:lnTo>
                  <a:pt x="0" y="651033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492950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scenarios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for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Intraparenchymal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Hemorrhage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(IPH)?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31388" y="3740150"/>
            <a:ext cx="583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multiple</a:t>
            </a:r>
            <a:endParaRPr sz="120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8862" y="7067612"/>
            <a:ext cx="23272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AED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Prescription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Practices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47675"/>
            <a:ext cx="5734050" cy="3200400"/>
            <a:chOff x="857250" y="447675"/>
            <a:chExt cx="5734050" cy="32004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36207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95524" y="136207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95512" y="13620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381125"/>
                  </a:moveTo>
                  <a:lnTo>
                    <a:pt x="1238250" y="138112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381125"/>
                  </a:lnTo>
                  <a:close/>
                </a:path>
                <a:path w="3724275" h="1943100">
                  <a:moveTo>
                    <a:pt x="1247775" y="1028700"/>
                  </a:moveTo>
                  <a:lnTo>
                    <a:pt x="1238250" y="1028700"/>
                  </a:lnTo>
                  <a:lnTo>
                    <a:pt x="1238250" y="1266825"/>
                  </a:lnTo>
                  <a:lnTo>
                    <a:pt x="1247775" y="1266825"/>
                  </a:lnTo>
                  <a:lnTo>
                    <a:pt x="1247775" y="1028700"/>
                  </a:lnTo>
                  <a:close/>
                </a:path>
                <a:path w="3724275" h="1943100">
                  <a:moveTo>
                    <a:pt x="1247775" y="323850"/>
                  </a:moveTo>
                  <a:lnTo>
                    <a:pt x="1238250" y="323850"/>
                  </a:lnTo>
                  <a:lnTo>
                    <a:pt x="1238250" y="914400"/>
                  </a:lnTo>
                  <a:lnTo>
                    <a:pt x="1247775" y="914400"/>
                  </a:lnTo>
                  <a:lnTo>
                    <a:pt x="1247775" y="32385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209550"/>
                  </a:lnTo>
                  <a:lnTo>
                    <a:pt x="1247775" y="209550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323850"/>
                  </a:moveTo>
                  <a:lnTo>
                    <a:pt x="2476500" y="32385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32385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209550"/>
                  </a:lnTo>
                  <a:lnTo>
                    <a:pt x="2486025" y="209550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14637" y="136207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381125"/>
                  </a:moveTo>
                  <a:lnTo>
                    <a:pt x="0" y="138112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381125"/>
                  </a:lnTo>
                  <a:close/>
                </a:path>
                <a:path w="2486025" h="1943100">
                  <a:moveTo>
                    <a:pt x="9525" y="1028700"/>
                  </a:moveTo>
                  <a:lnTo>
                    <a:pt x="0" y="1028700"/>
                  </a:lnTo>
                  <a:lnTo>
                    <a:pt x="0" y="1266825"/>
                  </a:lnTo>
                  <a:lnTo>
                    <a:pt x="9525" y="1266825"/>
                  </a:lnTo>
                  <a:lnTo>
                    <a:pt x="9525" y="1028700"/>
                  </a:lnTo>
                  <a:close/>
                </a:path>
                <a:path w="2486025" h="1943100">
                  <a:moveTo>
                    <a:pt x="9525" y="323850"/>
                  </a:moveTo>
                  <a:lnTo>
                    <a:pt x="0" y="323850"/>
                  </a:lnTo>
                  <a:lnTo>
                    <a:pt x="0" y="914400"/>
                  </a:lnTo>
                  <a:lnTo>
                    <a:pt x="9525" y="914400"/>
                  </a:lnTo>
                  <a:lnTo>
                    <a:pt x="9525" y="323850"/>
                  </a:lnTo>
                  <a:close/>
                </a:path>
                <a:path w="2486025" h="1943100">
                  <a:moveTo>
                    <a:pt x="9525" y="142875"/>
                  </a:moveTo>
                  <a:lnTo>
                    <a:pt x="0" y="142875"/>
                  </a:lnTo>
                  <a:lnTo>
                    <a:pt x="0" y="209550"/>
                  </a:lnTo>
                  <a:lnTo>
                    <a:pt x="9525" y="209550"/>
                  </a:lnTo>
                  <a:lnTo>
                    <a:pt x="9525" y="14287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028700"/>
                  </a:moveTo>
                  <a:lnTo>
                    <a:pt x="1238250" y="10287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028700"/>
                  </a:lnTo>
                  <a:close/>
                </a:path>
                <a:path w="2486025" h="1943100">
                  <a:moveTo>
                    <a:pt x="1247775" y="323850"/>
                  </a:moveTo>
                  <a:lnTo>
                    <a:pt x="1238250" y="323850"/>
                  </a:lnTo>
                  <a:lnTo>
                    <a:pt x="1238250" y="914400"/>
                  </a:lnTo>
                  <a:lnTo>
                    <a:pt x="1247775" y="914400"/>
                  </a:lnTo>
                  <a:lnTo>
                    <a:pt x="1247775" y="32385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209550"/>
                  </a:lnTo>
                  <a:lnTo>
                    <a:pt x="1247775" y="209550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305037" y="1400174"/>
              <a:ext cx="2533650" cy="1866900"/>
            </a:xfrm>
            <a:custGeom>
              <a:avLst/>
              <a:gdLst/>
              <a:ahLst/>
              <a:cxnLst/>
              <a:rect l="l" t="t" r="r" b="b"/>
              <a:pathLst>
                <a:path w="2533650" h="1866900">
                  <a:moveTo>
                    <a:pt x="180975" y="523875"/>
                  </a:moveTo>
                  <a:lnTo>
                    <a:pt x="0" y="523875"/>
                  </a:lnTo>
                  <a:lnTo>
                    <a:pt x="0" y="638175"/>
                  </a:lnTo>
                  <a:lnTo>
                    <a:pt x="180975" y="638175"/>
                  </a:lnTo>
                  <a:lnTo>
                    <a:pt x="180975" y="523875"/>
                  </a:lnTo>
                  <a:close/>
                </a:path>
                <a:path w="2533650" h="1866900">
                  <a:moveTo>
                    <a:pt x="428625" y="1057275"/>
                  </a:moveTo>
                  <a:lnTo>
                    <a:pt x="0" y="1057275"/>
                  </a:lnTo>
                  <a:lnTo>
                    <a:pt x="0" y="1162050"/>
                  </a:lnTo>
                  <a:lnTo>
                    <a:pt x="428625" y="1162050"/>
                  </a:lnTo>
                  <a:lnTo>
                    <a:pt x="428625" y="1057275"/>
                  </a:lnTo>
                  <a:close/>
                </a:path>
                <a:path w="2533650" h="1866900">
                  <a:moveTo>
                    <a:pt x="485775" y="1581150"/>
                  </a:moveTo>
                  <a:lnTo>
                    <a:pt x="0" y="1581150"/>
                  </a:lnTo>
                  <a:lnTo>
                    <a:pt x="0" y="1695450"/>
                  </a:lnTo>
                  <a:lnTo>
                    <a:pt x="485775" y="1695450"/>
                  </a:lnTo>
                  <a:lnTo>
                    <a:pt x="485775" y="1581150"/>
                  </a:lnTo>
                  <a:close/>
                </a:path>
                <a:path w="2533650" h="1866900">
                  <a:moveTo>
                    <a:pt x="485775" y="352425"/>
                  </a:moveTo>
                  <a:lnTo>
                    <a:pt x="0" y="352425"/>
                  </a:lnTo>
                  <a:lnTo>
                    <a:pt x="0" y="457200"/>
                  </a:lnTo>
                  <a:lnTo>
                    <a:pt x="485775" y="457200"/>
                  </a:lnTo>
                  <a:lnTo>
                    <a:pt x="485775" y="352425"/>
                  </a:lnTo>
                  <a:close/>
                </a:path>
                <a:path w="2533650" h="1866900">
                  <a:moveTo>
                    <a:pt x="609600" y="1762125"/>
                  </a:moveTo>
                  <a:lnTo>
                    <a:pt x="0" y="1762125"/>
                  </a:lnTo>
                  <a:lnTo>
                    <a:pt x="0" y="1866900"/>
                  </a:lnTo>
                  <a:lnTo>
                    <a:pt x="609600" y="1866900"/>
                  </a:lnTo>
                  <a:lnTo>
                    <a:pt x="609600" y="1762125"/>
                  </a:lnTo>
                  <a:close/>
                </a:path>
                <a:path w="2533650" h="1866900">
                  <a:moveTo>
                    <a:pt x="609600" y="1409700"/>
                  </a:moveTo>
                  <a:lnTo>
                    <a:pt x="0" y="1409700"/>
                  </a:lnTo>
                  <a:lnTo>
                    <a:pt x="0" y="1514475"/>
                  </a:lnTo>
                  <a:lnTo>
                    <a:pt x="609600" y="1514475"/>
                  </a:lnTo>
                  <a:lnTo>
                    <a:pt x="609600" y="1409700"/>
                  </a:lnTo>
                  <a:close/>
                </a:path>
                <a:path w="2533650" h="1866900">
                  <a:moveTo>
                    <a:pt x="609600" y="704850"/>
                  </a:moveTo>
                  <a:lnTo>
                    <a:pt x="0" y="704850"/>
                  </a:lnTo>
                  <a:lnTo>
                    <a:pt x="0" y="809625"/>
                  </a:lnTo>
                  <a:lnTo>
                    <a:pt x="609600" y="809625"/>
                  </a:lnTo>
                  <a:lnTo>
                    <a:pt x="609600" y="704850"/>
                  </a:lnTo>
                  <a:close/>
                </a:path>
                <a:path w="2533650" h="1866900">
                  <a:moveTo>
                    <a:pt x="733425" y="0"/>
                  </a:moveTo>
                  <a:lnTo>
                    <a:pt x="0" y="0"/>
                  </a:lnTo>
                  <a:lnTo>
                    <a:pt x="0" y="104775"/>
                  </a:lnTo>
                  <a:lnTo>
                    <a:pt x="733425" y="104775"/>
                  </a:lnTo>
                  <a:lnTo>
                    <a:pt x="733425" y="0"/>
                  </a:lnTo>
                  <a:close/>
                </a:path>
                <a:path w="2533650" h="1866900">
                  <a:moveTo>
                    <a:pt x="1352550" y="1228725"/>
                  </a:moveTo>
                  <a:lnTo>
                    <a:pt x="0" y="1228725"/>
                  </a:lnTo>
                  <a:lnTo>
                    <a:pt x="0" y="1343025"/>
                  </a:lnTo>
                  <a:lnTo>
                    <a:pt x="1352550" y="1343025"/>
                  </a:lnTo>
                  <a:lnTo>
                    <a:pt x="1352550" y="1228725"/>
                  </a:lnTo>
                  <a:close/>
                </a:path>
                <a:path w="2533650" h="1866900">
                  <a:moveTo>
                    <a:pt x="2038350" y="876300"/>
                  </a:moveTo>
                  <a:lnTo>
                    <a:pt x="0" y="876300"/>
                  </a:lnTo>
                  <a:lnTo>
                    <a:pt x="0" y="990600"/>
                  </a:lnTo>
                  <a:lnTo>
                    <a:pt x="2038350" y="990600"/>
                  </a:lnTo>
                  <a:lnTo>
                    <a:pt x="2038350" y="876300"/>
                  </a:lnTo>
                  <a:close/>
                </a:path>
                <a:path w="2533650" h="1866900">
                  <a:moveTo>
                    <a:pt x="2533650" y="171450"/>
                  </a:moveTo>
                  <a:lnTo>
                    <a:pt x="0" y="171450"/>
                  </a:lnTo>
                  <a:lnTo>
                    <a:pt x="0" y="285750"/>
                  </a:lnTo>
                  <a:lnTo>
                    <a:pt x="2533650" y="285750"/>
                  </a:lnTo>
                  <a:lnTo>
                    <a:pt x="2533650" y="17145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95524" y="136207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86012" y="1447799"/>
              <a:ext cx="2466975" cy="1771650"/>
            </a:xfrm>
            <a:custGeom>
              <a:avLst/>
              <a:gdLst/>
              <a:ahLst/>
              <a:cxnLst/>
              <a:rect l="l" t="t" r="r" b="b"/>
              <a:pathLst>
                <a:path w="2466975" h="1771650">
                  <a:moveTo>
                    <a:pt x="114300" y="533400"/>
                  </a:moveTo>
                  <a:lnTo>
                    <a:pt x="0" y="533400"/>
                  </a:lnTo>
                  <a:lnTo>
                    <a:pt x="0" y="542925"/>
                  </a:lnTo>
                  <a:lnTo>
                    <a:pt x="114300" y="542925"/>
                  </a:lnTo>
                  <a:lnTo>
                    <a:pt x="114300" y="533400"/>
                  </a:lnTo>
                  <a:close/>
                </a:path>
                <a:path w="2466975" h="1771650">
                  <a:moveTo>
                    <a:pt x="361950" y="1057275"/>
                  </a:moveTo>
                  <a:lnTo>
                    <a:pt x="247650" y="1057275"/>
                  </a:lnTo>
                  <a:lnTo>
                    <a:pt x="247650" y="1066800"/>
                  </a:lnTo>
                  <a:lnTo>
                    <a:pt x="361950" y="1066800"/>
                  </a:lnTo>
                  <a:lnTo>
                    <a:pt x="361950" y="1057275"/>
                  </a:lnTo>
                  <a:close/>
                </a:path>
                <a:path w="2466975" h="1771650">
                  <a:moveTo>
                    <a:pt x="419100" y="1590675"/>
                  </a:moveTo>
                  <a:lnTo>
                    <a:pt x="304800" y="1590675"/>
                  </a:lnTo>
                  <a:lnTo>
                    <a:pt x="304800" y="1600200"/>
                  </a:lnTo>
                  <a:lnTo>
                    <a:pt x="419100" y="1600200"/>
                  </a:lnTo>
                  <a:lnTo>
                    <a:pt x="419100" y="1590675"/>
                  </a:lnTo>
                  <a:close/>
                </a:path>
                <a:path w="2466975" h="1771650">
                  <a:moveTo>
                    <a:pt x="419100" y="352425"/>
                  </a:moveTo>
                  <a:lnTo>
                    <a:pt x="304800" y="352425"/>
                  </a:lnTo>
                  <a:lnTo>
                    <a:pt x="304800" y="361950"/>
                  </a:lnTo>
                  <a:lnTo>
                    <a:pt x="419100" y="361950"/>
                  </a:lnTo>
                  <a:lnTo>
                    <a:pt x="419100" y="352425"/>
                  </a:lnTo>
                  <a:close/>
                </a:path>
                <a:path w="2466975" h="1771650">
                  <a:moveTo>
                    <a:pt x="542925" y="1762125"/>
                  </a:moveTo>
                  <a:lnTo>
                    <a:pt x="428625" y="1762125"/>
                  </a:lnTo>
                  <a:lnTo>
                    <a:pt x="428625" y="1771650"/>
                  </a:lnTo>
                  <a:lnTo>
                    <a:pt x="542925" y="1771650"/>
                  </a:lnTo>
                  <a:lnTo>
                    <a:pt x="542925" y="1762125"/>
                  </a:lnTo>
                  <a:close/>
                </a:path>
                <a:path w="2466975" h="1771650">
                  <a:moveTo>
                    <a:pt x="542925" y="1409700"/>
                  </a:moveTo>
                  <a:lnTo>
                    <a:pt x="428625" y="1409700"/>
                  </a:lnTo>
                  <a:lnTo>
                    <a:pt x="428625" y="1419225"/>
                  </a:lnTo>
                  <a:lnTo>
                    <a:pt x="542925" y="1419225"/>
                  </a:lnTo>
                  <a:lnTo>
                    <a:pt x="542925" y="1409700"/>
                  </a:lnTo>
                  <a:close/>
                </a:path>
                <a:path w="2466975" h="1771650">
                  <a:moveTo>
                    <a:pt x="542925" y="704850"/>
                  </a:moveTo>
                  <a:lnTo>
                    <a:pt x="428625" y="704850"/>
                  </a:lnTo>
                  <a:lnTo>
                    <a:pt x="428625" y="714375"/>
                  </a:lnTo>
                  <a:lnTo>
                    <a:pt x="542925" y="714375"/>
                  </a:lnTo>
                  <a:lnTo>
                    <a:pt x="542925" y="704850"/>
                  </a:lnTo>
                  <a:close/>
                </a:path>
                <a:path w="2466975" h="1771650">
                  <a:moveTo>
                    <a:pt x="666750" y="0"/>
                  </a:moveTo>
                  <a:lnTo>
                    <a:pt x="552450" y="0"/>
                  </a:lnTo>
                  <a:lnTo>
                    <a:pt x="552450" y="9525"/>
                  </a:lnTo>
                  <a:lnTo>
                    <a:pt x="666750" y="9525"/>
                  </a:lnTo>
                  <a:lnTo>
                    <a:pt x="666750" y="0"/>
                  </a:lnTo>
                  <a:close/>
                </a:path>
                <a:path w="2466975" h="1771650">
                  <a:moveTo>
                    <a:pt x="1285875" y="1238250"/>
                  </a:moveTo>
                  <a:lnTo>
                    <a:pt x="1171575" y="1238250"/>
                  </a:lnTo>
                  <a:lnTo>
                    <a:pt x="1171575" y="1247775"/>
                  </a:lnTo>
                  <a:lnTo>
                    <a:pt x="1285875" y="1247775"/>
                  </a:lnTo>
                  <a:lnTo>
                    <a:pt x="1285875" y="1238250"/>
                  </a:lnTo>
                  <a:close/>
                </a:path>
                <a:path w="2466975" h="1771650">
                  <a:moveTo>
                    <a:pt x="1971675" y="885825"/>
                  </a:moveTo>
                  <a:lnTo>
                    <a:pt x="1857375" y="885825"/>
                  </a:lnTo>
                  <a:lnTo>
                    <a:pt x="1857375" y="895350"/>
                  </a:lnTo>
                  <a:lnTo>
                    <a:pt x="1971675" y="895350"/>
                  </a:lnTo>
                  <a:lnTo>
                    <a:pt x="1971675" y="885825"/>
                  </a:lnTo>
                  <a:close/>
                </a:path>
                <a:path w="2466975" h="1771650">
                  <a:moveTo>
                    <a:pt x="2466975" y="180975"/>
                  </a:moveTo>
                  <a:lnTo>
                    <a:pt x="2352675" y="180975"/>
                  </a:lnTo>
                  <a:lnTo>
                    <a:pt x="2352675" y="190500"/>
                  </a:lnTo>
                  <a:lnTo>
                    <a:pt x="2466975" y="190500"/>
                  </a:lnTo>
                  <a:lnTo>
                    <a:pt x="2466975" y="18097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39787" y="3341885"/>
            <a:ext cx="4396740" cy="1085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8115">
              <a:lnSpc>
                <a:spcPct val="100000"/>
              </a:lnSpc>
              <a:spcBef>
                <a:spcPts val="100"/>
              </a:spcBef>
              <a:tabLst>
                <a:tab pos="2634615" algn="l"/>
                <a:tab pos="3872865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 dirty="0">
              <a:latin typeface="Arial MT"/>
              <a:cs typeface="Arial MT"/>
            </a:endParaRPr>
          </a:p>
          <a:p>
            <a:pPr marL="12700" marR="5080">
              <a:lnSpc>
                <a:spcPct val="125000"/>
              </a:lnSpc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preferred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0" dirty="0">
                <a:solidFill>
                  <a:srgbClr val="202024"/>
                </a:solidFill>
                <a:latin typeface="Roboto"/>
                <a:cs typeface="Roboto"/>
              </a:rPr>
              <a:t>IPH?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38638" y="3341885"/>
            <a:ext cx="20562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66278" y="1329074"/>
            <a:ext cx="1423035" cy="195897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4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prescribe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prophyl…</a:t>
            </a:r>
            <a:endParaRPr sz="900">
              <a:latin typeface="Arial MT"/>
              <a:cs typeface="Arial MT"/>
            </a:endParaRPr>
          </a:p>
          <a:p>
            <a:pPr marL="37465" marR="5080" indent="463550" algn="r">
              <a:lnSpc>
                <a:spcPct val="128099"/>
              </a:lnSpc>
              <a:spcBef>
                <a:spcPts val="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Lobar cortical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IPH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Deep IPH (e.g., in the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ba…</a:t>
            </a:r>
            <a:endParaRPr sz="900">
              <a:latin typeface="Arial MT"/>
              <a:cs typeface="Arial MT"/>
            </a:endParaRPr>
          </a:p>
          <a:p>
            <a:pPr marL="12700" marR="5080" indent="647700" algn="just">
              <a:lnSpc>
                <a:spcPct val="1282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Cerebellar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IPH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Associated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Intraventricul…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prior history of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seizures…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Based on the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hematoma…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After surgical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evacuation…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Based on continuous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Based on associated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GCS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Based on the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underlying…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40074" y="1320114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40299" y="1501089"/>
            <a:ext cx="82899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205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92424" y="1672538"/>
            <a:ext cx="64135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87623" y="1853513"/>
            <a:ext cx="54560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75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16249" y="20249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45000" y="2205938"/>
            <a:ext cx="74294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165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35274" y="2377388"/>
            <a:ext cx="69850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59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2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2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72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0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900" spc="-55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5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5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59200" y="2558363"/>
            <a:ext cx="74294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110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16249" y="27298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892424" y="2910788"/>
            <a:ext cx="64135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016249" y="308223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425455" y="37279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857250" y="3743325"/>
            <a:ext cx="5734050" cy="3200400"/>
            <a:chOff x="857250" y="3743325"/>
            <a:chExt cx="5734050" cy="3200400"/>
          </a:xfrm>
        </p:grpSpPr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743325"/>
              <a:ext cx="161924" cy="19049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57250" y="465772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295524" y="465772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295512" y="465772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942975" y="1905000"/>
                  </a:moveTo>
                  <a:lnTo>
                    <a:pt x="933450" y="1905000"/>
                  </a:lnTo>
                  <a:lnTo>
                    <a:pt x="933450" y="1943100"/>
                  </a:lnTo>
                  <a:lnTo>
                    <a:pt x="942975" y="1943100"/>
                  </a:lnTo>
                  <a:lnTo>
                    <a:pt x="942975" y="1905000"/>
                  </a:lnTo>
                  <a:close/>
                </a:path>
                <a:path w="3724275" h="1943100">
                  <a:moveTo>
                    <a:pt x="942975" y="1743075"/>
                  </a:moveTo>
                  <a:lnTo>
                    <a:pt x="933450" y="1743075"/>
                  </a:lnTo>
                  <a:lnTo>
                    <a:pt x="933450" y="1809750"/>
                  </a:lnTo>
                  <a:lnTo>
                    <a:pt x="942975" y="1809750"/>
                  </a:lnTo>
                  <a:lnTo>
                    <a:pt x="942975" y="1743075"/>
                  </a:lnTo>
                  <a:close/>
                </a:path>
                <a:path w="3724275" h="1943100">
                  <a:moveTo>
                    <a:pt x="942975" y="942975"/>
                  </a:moveTo>
                  <a:lnTo>
                    <a:pt x="933450" y="942975"/>
                  </a:lnTo>
                  <a:lnTo>
                    <a:pt x="933450" y="1647825"/>
                  </a:lnTo>
                  <a:lnTo>
                    <a:pt x="942975" y="1647825"/>
                  </a:lnTo>
                  <a:lnTo>
                    <a:pt x="942975" y="942975"/>
                  </a:lnTo>
                  <a:close/>
                </a:path>
                <a:path w="3724275" h="1943100">
                  <a:moveTo>
                    <a:pt x="942975" y="781050"/>
                  </a:moveTo>
                  <a:lnTo>
                    <a:pt x="933450" y="781050"/>
                  </a:lnTo>
                  <a:lnTo>
                    <a:pt x="933450" y="838200"/>
                  </a:lnTo>
                  <a:lnTo>
                    <a:pt x="942975" y="838200"/>
                  </a:lnTo>
                  <a:lnTo>
                    <a:pt x="942975" y="781050"/>
                  </a:lnTo>
                  <a:close/>
                </a:path>
                <a:path w="3724275" h="1943100">
                  <a:moveTo>
                    <a:pt x="942975" y="295275"/>
                  </a:moveTo>
                  <a:lnTo>
                    <a:pt x="933450" y="295275"/>
                  </a:lnTo>
                  <a:lnTo>
                    <a:pt x="933450" y="676275"/>
                  </a:lnTo>
                  <a:lnTo>
                    <a:pt x="942975" y="676275"/>
                  </a:lnTo>
                  <a:lnTo>
                    <a:pt x="942975" y="295275"/>
                  </a:lnTo>
                  <a:close/>
                </a:path>
                <a:path w="3724275" h="1943100">
                  <a:moveTo>
                    <a:pt x="942975" y="133350"/>
                  </a:moveTo>
                  <a:lnTo>
                    <a:pt x="933450" y="133350"/>
                  </a:lnTo>
                  <a:lnTo>
                    <a:pt x="933450" y="200025"/>
                  </a:lnTo>
                  <a:lnTo>
                    <a:pt x="942975" y="200025"/>
                  </a:lnTo>
                  <a:lnTo>
                    <a:pt x="942975" y="133350"/>
                  </a:lnTo>
                  <a:close/>
                </a:path>
                <a:path w="3724275" h="1943100">
                  <a:moveTo>
                    <a:pt x="942975" y="0"/>
                  </a:moveTo>
                  <a:lnTo>
                    <a:pt x="933450" y="0"/>
                  </a:lnTo>
                  <a:lnTo>
                    <a:pt x="933450" y="38100"/>
                  </a:lnTo>
                  <a:lnTo>
                    <a:pt x="942975" y="38100"/>
                  </a:lnTo>
                  <a:lnTo>
                    <a:pt x="942975" y="0"/>
                  </a:lnTo>
                  <a:close/>
                </a:path>
                <a:path w="3724275" h="1943100">
                  <a:moveTo>
                    <a:pt x="1866900" y="1905000"/>
                  </a:moveTo>
                  <a:lnTo>
                    <a:pt x="1857375" y="19050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905000"/>
                  </a:lnTo>
                  <a:close/>
                </a:path>
                <a:path w="3724275" h="1943100">
                  <a:moveTo>
                    <a:pt x="1866900" y="133350"/>
                  </a:moveTo>
                  <a:lnTo>
                    <a:pt x="1857375" y="133350"/>
                  </a:lnTo>
                  <a:lnTo>
                    <a:pt x="1857375" y="1809750"/>
                  </a:lnTo>
                  <a:lnTo>
                    <a:pt x="1866900" y="1809750"/>
                  </a:lnTo>
                  <a:lnTo>
                    <a:pt x="1866900" y="133350"/>
                  </a:lnTo>
                  <a:close/>
                </a:path>
                <a:path w="372427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38100"/>
                  </a:lnTo>
                  <a:lnTo>
                    <a:pt x="1866900" y="38100"/>
                  </a:lnTo>
                  <a:lnTo>
                    <a:pt x="1866900" y="0"/>
                  </a:lnTo>
                  <a:close/>
                </a:path>
                <a:path w="3724275" h="1943100">
                  <a:moveTo>
                    <a:pt x="2800350" y="1905000"/>
                  </a:moveTo>
                  <a:lnTo>
                    <a:pt x="2790825" y="1905000"/>
                  </a:lnTo>
                  <a:lnTo>
                    <a:pt x="2790825" y="1943100"/>
                  </a:lnTo>
                  <a:lnTo>
                    <a:pt x="2800350" y="1943100"/>
                  </a:lnTo>
                  <a:lnTo>
                    <a:pt x="2800350" y="1905000"/>
                  </a:lnTo>
                  <a:close/>
                </a:path>
                <a:path w="3724275" h="1943100">
                  <a:moveTo>
                    <a:pt x="2800350" y="0"/>
                  </a:moveTo>
                  <a:lnTo>
                    <a:pt x="2790825" y="0"/>
                  </a:lnTo>
                  <a:lnTo>
                    <a:pt x="2790825" y="1809750"/>
                  </a:lnTo>
                  <a:lnTo>
                    <a:pt x="2800350" y="1809750"/>
                  </a:lnTo>
                  <a:lnTo>
                    <a:pt x="2800350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762237" y="4657724"/>
              <a:ext cx="2790825" cy="1943100"/>
            </a:xfrm>
            <a:custGeom>
              <a:avLst/>
              <a:gdLst/>
              <a:ahLst/>
              <a:cxnLst/>
              <a:rect l="l" t="t" r="r" b="b"/>
              <a:pathLst>
                <a:path w="2790825" h="1943100">
                  <a:moveTo>
                    <a:pt x="9525" y="1905000"/>
                  </a:moveTo>
                  <a:lnTo>
                    <a:pt x="0" y="19050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905000"/>
                  </a:lnTo>
                  <a:close/>
                </a:path>
                <a:path w="2790825" h="1943100">
                  <a:moveTo>
                    <a:pt x="9525" y="1743075"/>
                  </a:moveTo>
                  <a:lnTo>
                    <a:pt x="0" y="1743075"/>
                  </a:lnTo>
                  <a:lnTo>
                    <a:pt x="0" y="1809750"/>
                  </a:lnTo>
                  <a:lnTo>
                    <a:pt x="9525" y="1809750"/>
                  </a:lnTo>
                  <a:lnTo>
                    <a:pt x="9525" y="1743075"/>
                  </a:lnTo>
                  <a:close/>
                </a:path>
                <a:path w="2790825" h="1943100">
                  <a:moveTo>
                    <a:pt x="9525" y="1581150"/>
                  </a:moveTo>
                  <a:lnTo>
                    <a:pt x="0" y="1581150"/>
                  </a:lnTo>
                  <a:lnTo>
                    <a:pt x="0" y="1647825"/>
                  </a:lnTo>
                  <a:lnTo>
                    <a:pt x="9525" y="1647825"/>
                  </a:lnTo>
                  <a:lnTo>
                    <a:pt x="9525" y="1581150"/>
                  </a:lnTo>
                  <a:close/>
                </a:path>
                <a:path w="2790825" h="1943100">
                  <a:moveTo>
                    <a:pt x="9525" y="1104900"/>
                  </a:moveTo>
                  <a:lnTo>
                    <a:pt x="0" y="1104900"/>
                  </a:lnTo>
                  <a:lnTo>
                    <a:pt x="0" y="1485900"/>
                  </a:lnTo>
                  <a:lnTo>
                    <a:pt x="9525" y="1485900"/>
                  </a:lnTo>
                  <a:lnTo>
                    <a:pt x="9525" y="1104900"/>
                  </a:lnTo>
                  <a:close/>
                </a:path>
                <a:path w="2790825" h="1943100">
                  <a:moveTo>
                    <a:pt x="9525" y="942975"/>
                  </a:moveTo>
                  <a:lnTo>
                    <a:pt x="0" y="942975"/>
                  </a:lnTo>
                  <a:lnTo>
                    <a:pt x="0" y="1000125"/>
                  </a:lnTo>
                  <a:lnTo>
                    <a:pt x="9525" y="1000125"/>
                  </a:lnTo>
                  <a:lnTo>
                    <a:pt x="9525" y="942975"/>
                  </a:lnTo>
                  <a:close/>
                </a:path>
                <a:path w="2790825" h="1943100">
                  <a:moveTo>
                    <a:pt x="9525" y="781050"/>
                  </a:moveTo>
                  <a:lnTo>
                    <a:pt x="0" y="781050"/>
                  </a:lnTo>
                  <a:lnTo>
                    <a:pt x="0" y="838200"/>
                  </a:lnTo>
                  <a:lnTo>
                    <a:pt x="9525" y="838200"/>
                  </a:lnTo>
                  <a:lnTo>
                    <a:pt x="9525" y="781050"/>
                  </a:lnTo>
                  <a:close/>
                </a:path>
                <a:path w="2790825" h="1943100">
                  <a:moveTo>
                    <a:pt x="9525" y="619125"/>
                  </a:moveTo>
                  <a:lnTo>
                    <a:pt x="0" y="619125"/>
                  </a:lnTo>
                  <a:lnTo>
                    <a:pt x="0" y="676275"/>
                  </a:lnTo>
                  <a:lnTo>
                    <a:pt x="9525" y="676275"/>
                  </a:lnTo>
                  <a:lnTo>
                    <a:pt x="9525" y="619125"/>
                  </a:lnTo>
                  <a:close/>
                </a:path>
                <a:path w="2790825" h="1943100">
                  <a:moveTo>
                    <a:pt x="9525" y="457200"/>
                  </a:moveTo>
                  <a:lnTo>
                    <a:pt x="0" y="457200"/>
                  </a:lnTo>
                  <a:lnTo>
                    <a:pt x="0" y="514350"/>
                  </a:lnTo>
                  <a:lnTo>
                    <a:pt x="9525" y="514350"/>
                  </a:lnTo>
                  <a:lnTo>
                    <a:pt x="9525" y="457200"/>
                  </a:lnTo>
                  <a:close/>
                </a:path>
                <a:path w="2790825" h="1943100">
                  <a:moveTo>
                    <a:pt x="9525" y="295275"/>
                  </a:moveTo>
                  <a:lnTo>
                    <a:pt x="0" y="295275"/>
                  </a:lnTo>
                  <a:lnTo>
                    <a:pt x="0" y="361950"/>
                  </a:lnTo>
                  <a:lnTo>
                    <a:pt x="9525" y="361950"/>
                  </a:lnTo>
                  <a:lnTo>
                    <a:pt x="9525" y="295275"/>
                  </a:lnTo>
                  <a:close/>
                </a:path>
                <a:path w="2790825" h="1943100">
                  <a:moveTo>
                    <a:pt x="9525" y="133350"/>
                  </a:moveTo>
                  <a:lnTo>
                    <a:pt x="0" y="133350"/>
                  </a:lnTo>
                  <a:lnTo>
                    <a:pt x="0" y="200025"/>
                  </a:lnTo>
                  <a:lnTo>
                    <a:pt x="9525" y="200025"/>
                  </a:lnTo>
                  <a:lnTo>
                    <a:pt x="9525" y="133350"/>
                  </a:lnTo>
                  <a:close/>
                </a:path>
                <a:path w="2790825" h="1943100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790825" h="1943100">
                  <a:moveTo>
                    <a:pt x="933450" y="1905000"/>
                  </a:moveTo>
                  <a:lnTo>
                    <a:pt x="923925" y="1905000"/>
                  </a:lnTo>
                  <a:lnTo>
                    <a:pt x="923925" y="1943100"/>
                  </a:lnTo>
                  <a:lnTo>
                    <a:pt x="933450" y="1943100"/>
                  </a:lnTo>
                  <a:lnTo>
                    <a:pt x="933450" y="1905000"/>
                  </a:lnTo>
                  <a:close/>
                </a:path>
                <a:path w="2790825" h="1943100">
                  <a:moveTo>
                    <a:pt x="933450" y="1743075"/>
                  </a:moveTo>
                  <a:lnTo>
                    <a:pt x="923925" y="1743075"/>
                  </a:lnTo>
                  <a:lnTo>
                    <a:pt x="923925" y="1809750"/>
                  </a:lnTo>
                  <a:lnTo>
                    <a:pt x="933450" y="1809750"/>
                  </a:lnTo>
                  <a:lnTo>
                    <a:pt x="933450" y="1743075"/>
                  </a:lnTo>
                  <a:close/>
                </a:path>
                <a:path w="2790825" h="1943100">
                  <a:moveTo>
                    <a:pt x="933450" y="942975"/>
                  </a:moveTo>
                  <a:lnTo>
                    <a:pt x="923925" y="942975"/>
                  </a:lnTo>
                  <a:lnTo>
                    <a:pt x="923925" y="1647825"/>
                  </a:lnTo>
                  <a:lnTo>
                    <a:pt x="933450" y="1647825"/>
                  </a:lnTo>
                  <a:lnTo>
                    <a:pt x="933450" y="942975"/>
                  </a:lnTo>
                  <a:close/>
                </a:path>
                <a:path w="2790825" h="1943100">
                  <a:moveTo>
                    <a:pt x="933450" y="295275"/>
                  </a:moveTo>
                  <a:lnTo>
                    <a:pt x="923925" y="295275"/>
                  </a:lnTo>
                  <a:lnTo>
                    <a:pt x="923925" y="838200"/>
                  </a:lnTo>
                  <a:lnTo>
                    <a:pt x="933450" y="838200"/>
                  </a:lnTo>
                  <a:lnTo>
                    <a:pt x="933450" y="295275"/>
                  </a:lnTo>
                  <a:close/>
                </a:path>
                <a:path w="2790825" h="1943100">
                  <a:moveTo>
                    <a:pt x="933450" y="133350"/>
                  </a:moveTo>
                  <a:lnTo>
                    <a:pt x="923925" y="133350"/>
                  </a:lnTo>
                  <a:lnTo>
                    <a:pt x="923925" y="200025"/>
                  </a:lnTo>
                  <a:lnTo>
                    <a:pt x="933450" y="200025"/>
                  </a:lnTo>
                  <a:lnTo>
                    <a:pt x="933450" y="133350"/>
                  </a:lnTo>
                  <a:close/>
                </a:path>
                <a:path w="2790825" h="1943100">
                  <a:moveTo>
                    <a:pt x="933450" y="0"/>
                  </a:moveTo>
                  <a:lnTo>
                    <a:pt x="923925" y="0"/>
                  </a:lnTo>
                  <a:lnTo>
                    <a:pt x="923925" y="38100"/>
                  </a:lnTo>
                  <a:lnTo>
                    <a:pt x="933450" y="38100"/>
                  </a:lnTo>
                  <a:lnTo>
                    <a:pt x="933450" y="0"/>
                  </a:lnTo>
                  <a:close/>
                </a:path>
                <a:path w="2790825" h="1943100">
                  <a:moveTo>
                    <a:pt x="1866900" y="1905000"/>
                  </a:moveTo>
                  <a:lnTo>
                    <a:pt x="1857375" y="19050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905000"/>
                  </a:lnTo>
                  <a:close/>
                </a:path>
                <a:path w="279082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1809750"/>
                  </a:lnTo>
                  <a:lnTo>
                    <a:pt x="1866900" y="1809750"/>
                  </a:lnTo>
                  <a:lnTo>
                    <a:pt x="1866900" y="0"/>
                  </a:lnTo>
                  <a:close/>
                </a:path>
                <a:path w="2790825" h="1943100">
                  <a:moveTo>
                    <a:pt x="2790825" y="0"/>
                  </a:moveTo>
                  <a:lnTo>
                    <a:pt x="2781300" y="0"/>
                  </a:lnTo>
                  <a:lnTo>
                    <a:pt x="2781300" y="1943100"/>
                  </a:lnTo>
                  <a:lnTo>
                    <a:pt x="2790825" y="1943100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305037" y="4695824"/>
              <a:ext cx="3152775" cy="1866900"/>
            </a:xfrm>
            <a:custGeom>
              <a:avLst/>
              <a:gdLst/>
              <a:ahLst/>
              <a:cxnLst/>
              <a:rect l="l" t="t" r="r" b="b"/>
              <a:pathLst>
                <a:path w="3152775" h="1866900">
                  <a:moveTo>
                    <a:pt x="361950" y="1285875"/>
                  </a:moveTo>
                  <a:lnTo>
                    <a:pt x="0" y="1285875"/>
                  </a:lnTo>
                  <a:lnTo>
                    <a:pt x="0" y="1390650"/>
                  </a:lnTo>
                  <a:lnTo>
                    <a:pt x="361950" y="1390650"/>
                  </a:lnTo>
                  <a:lnTo>
                    <a:pt x="361950" y="1285875"/>
                  </a:lnTo>
                  <a:close/>
                </a:path>
                <a:path w="3152775" h="1866900">
                  <a:moveTo>
                    <a:pt x="361950" y="1123950"/>
                  </a:moveTo>
                  <a:lnTo>
                    <a:pt x="0" y="1123950"/>
                  </a:lnTo>
                  <a:lnTo>
                    <a:pt x="0" y="1228725"/>
                  </a:lnTo>
                  <a:lnTo>
                    <a:pt x="361950" y="1228725"/>
                  </a:lnTo>
                  <a:lnTo>
                    <a:pt x="361950" y="1123950"/>
                  </a:lnTo>
                  <a:close/>
                </a:path>
                <a:path w="3152775" h="1866900">
                  <a:moveTo>
                    <a:pt x="552450" y="1447800"/>
                  </a:moveTo>
                  <a:lnTo>
                    <a:pt x="0" y="1447800"/>
                  </a:lnTo>
                  <a:lnTo>
                    <a:pt x="0" y="1543050"/>
                  </a:lnTo>
                  <a:lnTo>
                    <a:pt x="552450" y="1543050"/>
                  </a:lnTo>
                  <a:lnTo>
                    <a:pt x="552450" y="1447800"/>
                  </a:lnTo>
                  <a:close/>
                </a:path>
                <a:path w="3152775" h="1866900">
                  <a:moveTo>
                    <a:pt x="552450" y="962025"/>
                  </a:moveTo>
                  <a:lnTo>
                    <a:pt x="0" y="962025"/>
                  </a:lnTo>
                  <a:lnTo>
                    <a:pt x="0" y="1066800"/>
                  </a:lnTo>
                  <a:lnTo>
                    <a:pt x="552450" y="1066800"/>
                  </a:lnTo>
                  <a:lnTo>
                    <a:pt x="552450" y="962025"/>
                  </a:lnTo>
                  <a:close/>
                </a:path>
                <a:path w="3152775" h="1866900">
                  <a:moveTo>
                    <a:pt x="552450" y="323850"/>
                  </a:moveTo>
                  <a:lnTo>
                    <a:pt x="0" y="323850"/>
                  </a:lnTo>
                  <a:lnTo>
                    <a:pt x="0" y="419100"/>
                  </a:lnTo>
                  <a:lnTo>
                    <a:pt x="552450" y="419100"/>
                  </a:lnTo>
                  <a:lnTo>
                    <a:pt x="552450" y="323850"/>
                  </a:lnTo>
                  <a:close/>
                </a:path>
                <a:path w="3152775" h="1866900">
                  <a:moveTo>
                    <a:pt x="923925" y="476250"/>
                  </a:moveTo>
                  <a:lnTo>
                    <a:pt x="0" y="476250"/>
                  </a:lnTo>
                  <a:lnTo>
                    <a:pt x="0" y="581025"/>
                  </a:lnTo>
                  <a:lnTo>
                    <a:pt x="923925" y="581025"/>
                  </a:lnTo>
                  <a:lnTo>
                    <a:pt x="923925" y="476250"/>
                  </a:lnTo>
                  <a:close/>
                </a:path>
                <a:path w="3152775" h="1866900">
                  <a:moveTo>
                    <a:pt x="1104900" y="638175"/>
                  </a:moveTo>
                  <a:lnTo>
                    <a:pt x="0" y="638175"/>
                  </a:lnTo>
                  <a:lnTo>
                    <a:pt x="0" y="742950"/>
                  </a:lnTo>
                  <a:lnTo>
                    <a:pt x="1104900" y="742950"/>
                  </a:lnTo>
                  <a:lnTo>
                    <a:pt x="1104900" y="638175"/>
                  </a:lnTo>
                  <a:close/>
                </a:path>
                <a:path w="3152775" h="1866900">
                  <a:moveTo>
                    <a:pt x="1476375" y="800100"/>
                  </a:moveTo>
                  <a:lnTo>
                    <a:pt x="0" y="800100"/>
                  </a:lnTo>
                  <a:lnTo>
                    <a:pt x="0" y="904875"/>
                  </a:lnTo>
                  <a:lnTo>
                    <a:pt x="1476375" y="904875"/>
                  </a:lnTo>
                  <a:lnTo>
                    <a:pt x="1476375" y="800100"/>
                  </a:lnTo>
                  <a:close/>
                </a:path>
                <a:path w="3152775" h="1866900">
                  <a:moveTo>
                    <a:pt x="1847850" y="1609725"/>
                  </a:moveTo>
                  <a:lnTo>
                    <a:pt x="0" y="1609725"/>
                  </a:lnTo>
                  <a:lnTo>
                    <a:pt x="0" y="1704975"/>
                  </a:lnTo>
                  <a:lnTo>
                    <a:pt x="1847850" y="1704975"/>
                  </a:lnTo>
                  <a:lnTo>
                    <a:pt x="1847850" y="1609725"/>
                  </a:lnTo>
                  <a:close/>
                </a:path>
                <a:path w="3152775" h="1866900">
                  <a:moveTo>
                    <a:pt x="1847850" y="161925"/>
                  </a:moveTo>
                  <a:lnTo>
                    <a:pt x="0" y="161925"/>
                  </a:lnTo>
                  <a:lnTo>
                    <a:pt x="0" y="257175"/>
                  </a:lnTo>
                  <a:lnTo>
                    <a:pt x="1847850" y="257175"/>
                  </a:lnTo>
                  <a:lnTo>
                    <a:pt x="1847850" y="161925"/>
                  </a:lnTo>
                  <a:close/>
                </a:path>
                <a:path w="3152775" h="1866900">
                  <a:moveTo>
                    <a:pt x="2038350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2038350" y="95250"/>
                  </a:lnTo>
                  <a:lnTo>
                    <a:pt x="2038350" y="0"/>
                  </a:lnTo>
                  <a:close/>
                </a:path>
                <a:path w="3152775" h="1866900">
                  <a:moveTo>
                    <a:pt x="3152775" y="1771650"/>
                  </a:moveTo>
                  <a:lnTo>
                    <a:pt x="0" y="1771650"/>
                  </a:lnTo>
                  <a:lnTo>
                    <a:pt x="0" y="1866900"/>
                  </a:lnTo>
                  <a:lnTo>
                    <a:pt x="3152775" y="1866900"/>
                  </a:lnTo>
                  <a:lnTo>
                    <a:pt x="3152775" y="177165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295524" y="465772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666987" y="4743449"/>
              <a:ext cx="2905125" cy="1781175"/>
            </a:xfrm>
            <a:custGeom>
              <a:avLst/>
              <a:gdLst/>
              <a:ahLst/>
              <a:cxnLst/>
              <a:rect l="l" t="t" r="r" b="b"/>
              <a:pathLst>
                <a:path w="2905125" h="1781175">
                  <a:moveTo>
                    <a:pt x="114300" y="1285875"/>
                  </a:moveTo>
                  <a:lnTo>
                    <a:pt x="0" y="1285875"/>
                  </a:lnTo>
                  <a:lnTo>
                    <a:pt x="0" y="1295400"/>
                  </a:lnTo>
                  <a:lnTo>
                    <a:pt x="114300" y="1295400"/>
                  </a:lnTo>
                  <a:lnTo>
                    <a:pt x="114300" y="1285875"/>
                  </a:lnTo>
                  <a:close/>
                </a:path>
                <a:path w="2905125" h="1781175">
                  <a:moveTo>
                    <a:pt x="114300" y="1123950"/>
                  </a:moveTo>
                  <a:lnTo>
                    <a:pt x="0" y="1123950"/>
                  </a:lnTo>
                  <a:lnTo>
                    <a:pt x="0" y="1133475"/>
                  </a:lnTo>
                  <a:lnTo>
                    <a:pt x="114300" y="1133475"/>
                  </a:lnTo>
                  <a:lnTo>
                    <a:pt x="114300" y="1123950"/>
                  </a:lnTo>
                  <a:close/>
                </a:path>
                <a:path w="2905125" h="1781175">
                  <a:moveTo>
                    <a:pt x="304800" y="1447800"/>
                  </a:moveTo>
                  <a:lnTo>
                    <a:pt x="190500" y="1447800"/>
                  </a:lnTo>
                  <a:lnTo>
                    <a:pt x="190500" y="1457325"/>
                  </a:lnTo>
                  <a:lnTo>
                    <a:pt x="304800" y="1457325"/>
                  </a:lnTo>
                  <a:lnTo>
                    <a:pt x="304800" y="1447800"/>
                  </a:lnTo>
                  <a:close/>
                </a:path>
                <a:path w="2905125" h="1781175">
                  <a:moveTo>
                    <a:pt x="304800" y="962025"/>
                  </a:moveTo>
                  <a:lnTo>
                    <a:pt x="190500" y="962025"/>
                  </a:lnTo>
                  <a:lnTo>
                    <a:pt x="190500" y="971550"/>
                  </a:lnTo>
                  <a:lnTo>
                    <a:pt x="304800" y="971550"/>
                  </a:lnTo>
                  <a:lnTo>
                    <a:pt x="304800" y="962025"/>
                  </a:lnTo>
                  <a:close/>
                </a:path>
                <a:path w="2905125" h="1781175">
                  <a:moveTo>
                    <a:pt x="304800" y="323850"/>
                  </a:moveTo>
                  <a:lnTo>
                    <a:pt x="190500" y="323850"/>
                  </a:lnTo>
                  <a:lnTo>
                    <a:pt x="190500" y="333375"/>
                  </a:lnTo>
                  <a:lnTo>
                    <a:pt x="304800" y="333375"/>
                  </a:lnTo>
                  <a:lnTo>
                    <a:pt x="304800" y="323850"/>
                  </a:lnTo>
                  <a:close/>
                </a:path>
                <a:path w="2905125" h="1781175">
                  <a:moveTo>
                    <a:pt x="676275" y="476250"/>
                  </a:moveTo>
                  <a:lnTo>
                    <a:pt x="561975" y="476250"/>
                  </a:lnTo>
                  <a:lnTo>
                    <a:pt x="561975" y="485775"/>
                  </a:lnTo>
                  <a:lnTo>
                    <a:pt x="676275" y="485775"/>
                  </a:lnTo>
                  <a:lnTo>
                    <a:pt x="676275" y="476250"/>
                  </a:lnTo>
                  <a:close/>
                </a:path>
                <a:path w="2905125" h="1781175">
                  <a:moveTo>
                    <a:pt x="857250" y="638175"/>
                  </a:moveTo>
                  <a:lnTo>
                    <a:pt x="742950" y="638175"/>
                  </a:lnTo>
                  <a:lnTo>
                    <a:pt x="742950" y="647700"/>
                  </a:lnTo>
                  <a:lnTo>
                    <a:pt x="857250" y="647700"/>
                  </a:lnTo>
                  <a:lnTo>
                    <a:pt x="857250" y="638175"/>
                  </a:lnTo>
                  <a:close/>
                </a:path>
                <a:path w="2905125" h="1781175">
                  <a:moveTo>
                    <a:pt x="1228725" y="800100"/>
                  </a:moveTo>
                  <a:lnTo>
                    <a:pt x="1114425" y="800100"/>
                  </a:lnTo>
                  <a:lnTo>
                    <a:pt x="1114425" y="809625"/>
                  </a:lnTo>
                  <a:lnTo>
                    <a:pt x="1228725" y="809625"/>
                  </a:lnTo>
                  <a:lnTo>
                    <a:pt x="1228725" y="800100"/>
                  </a:lnTo>
                  <a:close/>
                </a:path>
                <a:path w="2905125" h="1781175">
                  <a:moveTo>
                    <a:pt x="1600200" y="1609725"/>
                  </a:moveTo>
                  <a:lnTo>
                    <a:pt x="1485900" y="1609725"/>
                  </a:lnTo>
                  <a:lnTo>
                    <a:pt x="1485900" y="1619250"/>
                  </a:lnTo>
                  <a:lnTo>
                    <a:pt x="1600200" y="1619250"/>
                  </a:lnTo>
                  <a:lnTo>
                    <a:pt x="1600200" y="1609725"/>
                  </a:lnTo>
                  <a:close/>
                </a:path>
                <a:path w="2905125" h="1781175">
                  <a:moveTo>
                    <a:pt x="1600200" y="161925"/>
                  </a:moveTo>
                  <a:lnTo>
                    <a:pt x="1485900" y="161925"/>
                  </a:lnTo>
                  <a:lnTo>
                    <a:pt x="1485900" y="171450"/>
                  </a:lnTo>
                  <a:lnTo>
                    <a:pt x="1600200" y="171450"/>
                  </a:lnTo>
                  <a:lnTo>
                    <a:pt x="1600200" y="161925"/>
                  </a:lnTo>
                  <a:close/>
                </a:path>
                <a:path w="2905125" h="1781175">
                  <a:moveTo>
                    <a:pt x="1790700" y="0"/>
                  </a:moveTo>
                  <a:lnTo>
                    <a:pt x="1676400" y="0"/>
                  </a:lnTo>
                  <a:lnTo>
                    <a:pt x="1676400" y="9525"/>
                  </a:lnTo>
                  <a:lnTo>
                    <a:pt x="1790700" y="9525"/>
                  </a:lnTo>
                  <a:lnTo>
                    <a:pt x="1790700" y="0"/>
                  </a:lnTo>
                  <a:close/>
                </a:path>
                <a:path w="2905125" h="1781175">
                  <a:moveTo>
                    <a:pt x="2905125" y="1771650"/>
                  </a:moveTo>
                  <a:lnTo>
                    <a:pt x="2790825" y="1771650"/>
                  </a:lnTo>
                  <a:lnTo>
                    <a:pt x="2790825" y="1781175"/>
                  </a:lnTo>
                  <a:lnTo>
                    <a:pt x="2905125" y="1781175"/>
                  </a:lnTo>
                  <a:lnTo>
                    <a:pt x="2905125" y="177165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2255738" y="663753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184425" y="66375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50" dirty="0">
                <a:solidFill>
                  <a:srgbClr val="444444"/>
                </a:solidFill>
                <a:latin typeface="Arial MT"/>
                <a:cs typeface="Arial MT"/>
              </a:rPr>
              <a:t>25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081264" y="66375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009951" y="66375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75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938638" y="6637535"/>
            <a:ext cx="20562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65832" y="4632165"/>
            <a:ext cx="1423670" cy="195897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8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prescribe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prophyl…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8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8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 marR="5080" indent="796925" algn="just">
              <a:lnSpc>
                <a:spcPct val="1175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&gt;24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the history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follow up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Depends on occurnace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45000" y="4615763"/>
            <a:ext cx="5765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254500" y="47776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959098" y="4939613"/>
            <a:ext cx="5746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330574" y="5092013"/>
            <a:ext cx="57467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511550" y="5253938"/>
            <a:ext cx="56971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83025" y="5415863"/>
            <a:ext cx="61912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959098" y="5577788"/>
            <a:ext cx="63881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768599" y="5739713"/>
            <a:ext cx="574674" cy="37446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355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ts val="1355"/>
              </a:lnSpc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59098" y="6063563"/>
            <a:ext cx="55245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254500" y="62254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559424" y="63874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85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85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57" name="object 5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58" name="object 58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9" name="object 5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0" name="object 6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13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361946"/>
            <a:ext cx="6096000" cy="8277225"/>
            <a:chOff x="847724" y="361946"/>
            <a:chExt cx="6096000" cy="8277225"/>
          </a:xfrm>
        </p:grpSpPr>
        <p:sp>
          <p:nvSpPr>
            <p:cNvPr id="3" name="object 3"/>
            <p:cNvSpPr/>
            <p:nvPr/>
          </p:nvSpPr>
          <p:spPr>
            <a:xfrm>
              <a:off x="847712" y="361949"/>
              <a:ext cx="6096000" cy="2677160"/>
            </a:xfrm>
            <a:custGeom>
              <a:avLst/>
              <a:gdLst/>
              <a:ahLst/>
              <a:cxnLst/>
              <a:rect l="l" t="t" r="r" b="b"/>
              <a:pathLst>
                <a:path w="6096000" h="2677160">
                  <a:moveTo>
                    <a:pt x="6096000" y="12"/>
                  </a:moveTo>
                  <a:lnTo>
                    <a:pt x="6086475" y="0"/>
                  </a:lnTo>
                  <a:lnTo>
                    <a:pt x="6086475" y="2600337"/>
                  </a:lnTo>
                  <a:lnTo>
                    <a:pt x="6086157" y="2606903"/>
                  </a:lnTo>
                  <a:lnTo>
                    <a:pt x="6071374" y="2642603"/>
                  </a:lnTo>
                  <a:lnTo>
                    <a:pt x="6066447" y="2647924"/>
                  </a:lnTo>
                  <a:lnTo>
                    <a:pt x="6026378" y="2666695"/>
                  </a:lnTo>
                  <a:lnTo>
                    <a:pt x="6019800" y="2667012"/>
                  </a:lnTo>
                  <a:lnTo>
                    <a:pt x="76200" y="2667012"/>
                  </a:lnTo>
                  <a:lnTo>
                    <a:pt x="39154" y="2655786"/>
                  </a:lnTo>
                  <a:lnTo>
                    <a:pt x="29552" y="2647950"/>
                  </a:lnTo>
                  <a:lnTo>
                    <a:pt x="24638" y="2642603"/>
                  </a:lnTo>
                  <a:lnTo>
                    <a:pt x="9842" y="2606903"/>
                  </a:lnTo>
                  <a:lnTo>
                    <a:pt x="9525" y="2600337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2600337"/>
                  </a:lnTo>
                  <a:lnTo>
                    <a:pt x="368" y="2607843"/>
                  </a:lnTo>
                  <a:lnTo>
                    <a:pt x="17272" y="2648648"/>
                  </a:lnTo>
                  <a:lnTo>
                    <a:pt x="22364" y="2654185"/>
                  </a:lnTo>
                  <a:lnTo>
                    <a:pt x="61341" y="2675090"/>
                  </a:lnTo>
                  <a:lnTo>
                    <a:pt x="76200" y="2676537"/>
                  </a:lnTo>
                  <a:lnTo>
                    <a:pt x="6019800" y="2676537"/>
                  </a:lnTo>
                  <a:lnTo>
                    <a:pt x="6056630" y="2667012"/>
                  </a:lnTo>
                  <a:lnTo>
                    <a:pt x="6062142" y="2663710"/>
                  </a:lnTo>
                  <a:lnTo>
                    <a:pt x="6068123" y="2659265"/>
                  </a:lnTo>
                  <a:lnTo>
                    <a:pt x="6073191" y="2654668"/>
                  </a:lnTo>
                  <a:lnTo>
                    <a:pt x="6073686" y="2654223"/>
                  </a:lnTo>
                  <a:lnTo>
                    <a:pt x="6078740" y="2648648"/>
                  </a:lnTo>
                  <a:lnTo>
                    <a:pt x="6083173" y="2642679"/>
                  </a:lnTo>
                  <a:lnTo>
                    <a:pt x="6096000" y="2600337"/>
                  </a:lnTo>
                  <a:lnTo>
                    <a:pt x="6096000" y="12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2487" y="3043232"/>
              <a:ext cx="6086475" cy="5591175"/>
            </a:xfrm>
            <a:custGeom>
              <a:avLst/>
              <a:gdLst/>
              <a:ahLst/>
              <a:cxnLst/>
              <a:rect l="l" t="t" r="r" b="b"/>
              <a:pathLst>
                <a:path w="6086475" h="5591175">
                  <a:moveTo>
                    <a:pt x="0" y="2833687"/>
                  </a:moveTo>
                  <a:lnTo>
                    <a:pt x="0" y="71437"/>
                  </a:lnTo>
                  <a:lnTo>
                    <a:pt x="0" y="66739"/>
                  </a:lnTo>
                  <a:lnTo>
                    <a:pt x="457" y="62098"/>
                  </a:lnTo>
                  <a:lnTo>
                    <a:pt x="17606" y="24230"/>
                  </a:lnTo>
                  <a:lnTo>
                    <a:pt x="20923" y="20919"/>
                  </a:lnTo>
                  <a:lnTo>
                    <a:pt x="24240" y="17599"/>
                  </a:lnTo>
                  <a:lnTo>
                    <a:pt x="27848" y="14640"/>
                  </a:lnTo>
                  <a:lnTo>
                    <a:pt x="31748" y="12036"/>
                  </a:lnTo>
                  <a:lnTo>
                    <a:pt x="35649" y="9423"/>
                  </a:lnTo>
                  <a:lnTo>
                    <a:pt x="57500" y="1376"/>
                  </a:lnTo>
                  <a:lnTo>
                    <a:pt x="62101" y="456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6015037" y="0"/>
                  </a:lnTo>
                  <a:lnTo>
                    <a:pt x="6019728" y="0"/>
                  </a:lnTo>
                  <a:lnTo>
                    <a:pt x="6024373" y="456"/>
                  </a:lnTo>
                  <a:lnTo>
                    <a:pt x="6028973" y="1376"/>
                  </a:lnTo>
                  <a:lnTo>
                    <a:pt x="6033573" y="2287"/>
                  </a:lnTo>
                  <a:lnTo>
                    <a:pt x="6065550" y="20919"/>
                  </a:lnTo>
                  <a:lnTo>
                    <a:pt x="6068866" y="24230"/>
                  </a:lnTo>
                  <a:lnTo>
                    <a:pt x="6071828" y="27840"/>
                  </a:lnTo>
                  <a:lnTo>
                    <a:pt x="6074433" y="31737"/>
                  </a:lnTo>
                  <a:lnTo>
                    <a:pt x="6077039" y="35634"/>
                  </a:lnTo>
                  <a:lnTo>
                    <a:pt x="6079240" y="39755"/>
                  </a:lnTo>
                  <a:lnTo>
                    <a:pt x="6081035" y="44090"/>
                  </a:lnTo>
                  <a:lnTo>
                    <a:pt x="6082830" y="48425"/>
                  </a:lnTo>
                  <a:lnTo>
                    <a:pt x="6084185" y="52889"/>
                  </a:lnTo>
                  <a:lnTo>
                    <a:pt x="6085100" y="57493"/>
                  </a:lnTo>
                  <a:lnTo>
                    <a:pt x="6086016" y="62098"/>
                  </a:lnTo>
                  <a:lnTo>
                    <a:pt x="6086473" y="66739"/>
                  </a:lnTo>
                  <a:lnTo>
                    <a:pt x="6086474" y="71437"/>
                  </a:lnTo>
                  <a:lnTo>
                    <a:pt x="6086474" y="2833687"/>
                  </a:lnTo>
                  <a:lnTo>
                    <a:pt x="6086473" y="2838365"/>
                  </a:lnTo>
                  <a:lnTo>
                    <a:pt x="6086016" y="2843007"/>
                  </a:lnTo>
                  <a:lnTo>
                    <a:pt x="6085100" y="2847611"/>
                  </a:lnTo>
                  <a:lnTo>
                    <a:pt x="6084185" y="2852216"/>
                  </a:lnTo>
                  <a:lnTo>
                    <a:pt x="6062233" y="2887507"/>
                  </a:lnTo>
                  <a:lnTo>
                    <a:pt x="6042374" y="2899673"/>
                  </a:lnTo>
                  <a:lnTo>
                    <a:pt x="6038040" y="2901469"/>
                  </a:lnTo>
                  <a:lnTo>
                    <a:pt x="6033573" y="2902817"/>
                  </a:lnTo>
                  <a:lnTo>
                    <a:pt x="6028973" y="2903738"/>
                  </a:lnTo>
                  <a:lnTo>
                    <a:pt x="6024373" y="2904659"/>
                  </a:lnTo>
                  <a:lnTo>
                    <a:pt x="6019728" y="2905115"/>
                  </a:lnTo>
                  <a:lnTo>
                    <a:pt x="6015037" y="2905124"/>
                  </a:lnTo>
                  <a:lnTo>
                    <a:pt x="71437" y="2905124"/>
                  </a:lnTo>
                  <a:lnTo>
                    <a:pt x="44099" y="2899673"/>
                  </a:lnTo>
                  <a:lnTo>
                    <a:pt x="39765" y="2897879"/>
                  </a:lnTo>
                  <a:lnTo>
                    <a:pt x="12039" y="2873350"/>
                  </a:lnTo>
                  <a:lnTo>
                    <a:pt x="9433" y="2869452"/>
                  </a:lnTo>
                  <a:lnTo>
                    <a:pt x="0" y="2838365"/>
                  </a:lnTo>
                  <a:lnTo>
                    <a:pt x="0" y="2833687"/>
                  </a:lnTo>
                  <a:close/>
                </a:path>
                <a:path w="6086475" h="5591175">
                  <a:moveTo>
                    <a:pt x="0" y="5519737"/>
                  </a:moveTo>
                  <a:lnTo>
                    <a:pt x="0" y="2986087"/>
                  </a:lnTo>
                  <a:lnTo>
                    <a:pt x="0" y="2981389"/>
                  </a:lnTo>
                  <a:lnTo>
                    <a:pt x="457" y="2976748"/>
                  </a:lnTo>
                  <a:lnTo>
                    <a:pt x="17606" y="2938880"/>
                  </a:lnTo>
                  <a:lnTo>
                    <a:pt x="20923" y="2935569"/>
                  </a:lnTo>
                  <a:lnTo>
                    <a:pt x="24240" y="2932249"/>
                  </a:lnTo>
                  <a:lnTo>
                    <a:pt x="62101" y="2915106"/>
                  </a:lnTo>
                  <a:lnTo>
                    <a:pt x="66746" y="2914649"/>
                  </a:lnTo>
                  <a:lnTo>
                    <a:pt x="71437" y="2914649"/>
                  </a:lnTo>
                  <a:lnTo>
                    <a:pt x="6015037" y="2914649"/>
                  </a:lnTo>
                  <a:lnTo>
                    <a:pt x="6019728" y="2914649"/>
                  </a:lnTo>
                  <a:lnTo>
                    <a:pt x="6024373" y="2915106"/>
                  </a:lnTo>
                  <a:lnTo>
                    <a:pt x="6028973" y="2916017"/>
                  </a:lnTo>
                  <a:lnTo>
                    <a:pt x="6033573" y="2916929"/>
                  </a:lnTo>
                  <a:lnTo>
                    <a:pt x="6065550" y="2935569"/>
                  </a:lnTo>
                  <a:lnTo>
                    <a:pt x="6068866" y="2938880"/>
                  </a:lnTo>
                  <a:lnTo>
                    <a:pt x="6071828" y="2942490"/>
                  </a:lnTo>
                  <a:lnTo>
                    <a:pt x="6074433" y="2946387"/>
                  </a:lnTo>
                  <a:lnTo>
                    <a:pt x="6077039" y="2950284"/>
                  </a:lnTo>
                  <a:lnTo>
                    <a:pt x="6079240" y="2954405"/>
                  </a:lnTo>
                  <a:lnTo>
                    <a:pt x="6081035" y="2958740"/>
                  </a:lnTo>
                  <a:lnTo>
                    <a:pt x="6082830" y="2963074"/>
                  </a:lnTo>
                  <a:lnTo>
                    <a:pt x="6086474" y="2986087"/>
                  </a:lnTo>
                  <a:lnTo>
                    <a:pt x="6086474" y="5519737"/>
                  </a:lnTo>
                  <a:lnTo>
                    <a:pt x="6086473" y="5524434"/>
                  </a:lnTo>
                  <a:lnTo>
                    <a:pt x="6086016" y="5529076"/>
                  </a:lnTo>
                  <a:lnTo>
                    <a:pt x="6085100" y="5533671"/>
                  </a:lnTo>
                  <a:lnTo>
                    <a:pt x="6084185" y="5538266"/>
                  </a:lnTo>
                  <a:lnTo>
                    <a:pt x="6065550" y="5570245"/>
                  </a:lnTo>
                  <a:lnTo>
                    <a:pt x="6062233" y="5573566"/>
                  </a:lnTo>
                  <a:lnTo>
                    <a:pt x="6024373" y="5590709"/>
                  </a:lnTo>
                  <a:lnTo>
                    <a:pt x="6015037" y="5591174"/>
                  </a:lnTo>
                  <a:lnTo>
                    <a:pt x="71437" y="5591174"/>
                  </a:lnTo>
                  <a:lnTo>
                    <a:pt x="31748" y="5579129"/>
                  </a:lnTo>
                  <a:lnTo>
                    <a:pt x="20923" y="5570245"/>
                  </a:lnTo>
                  <a:lnTo>
                    <a:pt x="17606" y="5566924"/>
                  </a:lnTo>
                  <a:lnTo>
                    <a:pt x="1372" y="5533671"/>
                  </a:lnTo>
                  <a:lnTo>
                    <a:pt x="457" y="5529076"/>
                  </a:lnTo>
                  <a:lnTo>
                    <a:pt x="0" y="5524434"/>
                  </a:lnTo>
                  <a:lnTo>
                    <a:pt x="0" y="5519737"/>
                  </a:lnTo>
                  <a:close/>
                </a:path>
              </a:pathLst>
            </a:custGeom>
            <a:ln w="9524">
              <a:solidFill>
                <a:srgbClr val="D9D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787" y="434975"/>
            <a:ext cx="477710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antiepileptic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medications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most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commonly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prescribe?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50" dirty="0">
                <a:solidFill>
                  <a:srgbClr val="202024"/>
                </a:solidFill>
                <a:latin typeface="Roboto"/>
                <a:cs typeface="Roboto"/>
              </a:rPr>
              <a:t>*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3075304"/>
            <a:ext cx="459486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37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least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associated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adverse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events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lead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to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60" dirty="0">
                <a:solidFill>
                  <a:srgbClr val="202024"/>
                </a:solidFill>
                <a:latin typeface="Roboto"/>
                <a:cs typeface="Roboto"/>
              </a:rPr>
              <a:t>non-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compliance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patients?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9787" y="6035674"/>
            <a:ext cx="2745740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monitor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serum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levels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0" dirty="0">
                <a:solidFill>
                  <a:srgbClr val="202024"/>
                </a:solidFill>
                <a:latin typeface="Roboto"/>
                <a:cs typeface="Roboto"/>
              </a:rPr>
              <a:t>AEDs?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58862" y="8753537"/>
            <a:ext cx="21196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Adherence</a:t>
            </a:r>
            <a:r>
              <a:rPr sz="1400" b="1" spc="-15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to</a:t>
            </a:r>
            <a:r>
              <a:rPr sz="1400" b="1" spc="-15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Guidelines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5455" y="4227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57250" y="438150"/>
            <a:ext cx="5734050" cy="2590800"/>
            <a:chOff x="857250" y="438150"/>
            <a:chExt cx="5734050" cy="259080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38150"/>
              <a:ext cx="161924" cy="19049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7250" y="1123949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219199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400174"/>
              <a:ext cx="114300" cy="1142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1581149"/>
              <a:ext cx="114300" cy="11429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1762124"/>
              <a:ext cx="114300" cy="11429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1943099"/>
              <a:ext cx="114300" cy="11429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2124074"/>
              <a:ext cx="114300" cy="11429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2305049"/>
              <a:ext cx="114300" cy="114299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4664074" y="1145420"/>
            <a:ext cx="832485" cy="1473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Phenytoin Levetiracetam Valproate Carbamazepine Oxcarbazepine Fosphenytoin</a:t>
            </a:r>
            <a:endParaRPr sz="900">
              <a:latin typeface="Arial MT"/>
              <a:cs typeface="Arial MT"/>
            </a:endParaRPr>
          </a:p>
          <a:p>
            <a:pPr marL="12700" marR="106045">
              <a:lnSpc>
                <a:spcPct val="131900"/>
              </a:lnSpc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Phenobarbital Clonazepam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881191" y="1214438"/>
            <a:ext cx="2748280" cy="1724025"/>
            <a:chOff x="1881191" y="1214438"/>
            <a:chExt cx="2748280" cy="1724025"/>
          </a:xfrm>
        </p:grpSpPr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14849" y="2486025"/>
              <a:ext cx="114300" cy="11429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81191" y="1214438"/>
              <a:ext cx="1724021" cy="1724013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3041252" y="231839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19.4%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054820" y="1737369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75.8%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25455" y="31087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57250" y="3124199"/>
            <a:ext cx="5734050" cy="2819400"/>
            <a:chOff x="857250" y="3124199"/>
            <a:chExt cx="5734050" cy="281940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124199"/>
              <a:ext cx="161924" cy="19049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57250" y="4038599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4133849"/>
              <a:ext cx="114300" cy="11429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4314824"/>
              <a:ext cx="114300" cy="11429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4495799"/>
              <a:ext cx="114300" cy="114299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4676774"/>
              <a:ext cx="114300" cy="114299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4857749"/>
              <a:ext cx="114300" cy="114299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5038724"/>
              <a:ext cx="114300" cy="11429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5219699"/>
              <a:ext cx="114300" cy="114299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4664074" y="4060070"/>
            <a:ext cx="832485" cy="1473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Phenytoin Levetiracetam Valproate Carbamazepine Oxcarbazepine Fosphenytoin</a:t>
            </a:r>
            <a:endParaRPr sz="900">
              <a:latin typeface="Arial MT"/>
              <a:cs typeface="Arial MT"/>
            </a:endParaRPr>
          </a:p>
          <a:p>
            <a:pPr marL="12700" marR="106045">
              <a:lnSpc>
                <a:spcPct val="131900"/>
              </a:lnSpc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Phenobarbital Clonazepam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738437" y="4986337"/>
            <a:ext cx="1891030" cy="839469"/>
            <a:chOff x="2738437" y="4986337"/>
            <a:chExt cx="1891030" cy="839469"/>
          </a:xfrm>
        </p:grpSpPr>
        <p:pic>
          <p:nvPicPr>
            <p:cNvPr id="39" name="object 3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14849" y="5400674"/>
              <a:ext cx="114300" cy="114299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2743199" y="4991099"/>
              <a:ext cx="857250" cy="829944"/>
            </a:xfrm>
            <a:custGeom>
              <a:avLst/>
              <a:gdLst/>
              <a:ahLst/>
              <a:cxnLst/>
              <a:rect l="l" t="t" r="r" b="b"/>
              <a:pathLst>
                <a:path w="857250" h="829945">
                  <a:moveTo>
                    <a:pt x="214871" y="829884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5616" y="52902"/>
                  </a:lnTo>
                  <a:lnTo>
                    <a:pt x="850720" y="105610"/>
                  </a:lnTo>
                  <a:lnTo>
                    <a:pt x="842580" y="157915"/>
                  </a:lnTo>
                  <a:lnTo>
                    <a:pt x="831228" y="209611"/>
                  </a:lnTo>
                  <a:lnTo>
                    <a:pt x="816709" y="260508"/>
                  </a:lnTo>
                  <a:lnTo>
                    <a:pt x="799073" y="310419"/>
                  </a:lnTo>
                  <a:lnTo>
                    <a:pt x="778390" y="359146"/>
                  </a:lnTo>
                  <a:lnTo>
                    <a:pt x="754743" y="406497"/>
                  </a:lnTo>
                  <a:lnTo>
                    <a:pt x="728219" y="452298"/>
                  </a:lnTo>
                  <a:lnTo>
                    <a:pt x="698915" y="496382"/>
                  </a:lnTo>
                  <a:lnTo>
                    <a:pt x="666945" y="538573"/>
                  </a:lnTo>
                  <a:lnTo>
                    <a:pt x="632438" y="578705"/>
                  </a:lnTo>
                  <a:lnTo>
                    <a:pt x="595520" y="616630"/>
                  </a:lnTo>
                  <a:lnTo>
                    <a:pt x="556326" y="652211"/>
                  </a:lnTo>
                  <a:lnTo>
                    <a:pt x="515011" y="685304"/>
                  </a:lnTo>
                  <a:lnTo>
                    <a:pt x="471738" y="715779"/>
                  </a:lnTo>
                  <a:lnTo>
                    <a:pt x="426667" y="743527"/>
                  </a:lnTo>
                  <a:lnTo>
                    <a:pt x="379963" y="768443"/>
                  </a:lnTo>
                  <a:lnTo>
                    <a:pt x="331810" y="790430"/>
                  </a:lnTo>
                  <a:lnTo>
                    <a:pt x="282399" y="809400"/>
                  </a:lnTo>
                  <a:lnTo>
                    <a:pt x="231912" y="825284"/>
                  </a:lnTo>
                  <a:lnTo>
                    <a:pt x="214871" y="829884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743199" y="4991099"/>
              <a:ext cx="857250" cy="829944"/>
            </a:xfrm>
            <a:custGeom>
              <a:avLst/>
              <a:gdLst/>
              <a:ahLst/>
              <a:cxnLst/>
              <a:rect l="l" t="t" r="r" b="b"/>
              <a:pathLst>
                <a:path w="857250" h="829945">
                  <a:moveTo>
                    <a:pt x="0" y="0"/>
                  </a:moveTo>
                  <a:lnTo>
                    <a:pt x="857249" y="0"/>
                  </a:lnTo>
                  <a:lnTo>
                    <a:pt x="857068" y="17649"/>
                  </a:lnTo>
                  <a:lnTo>
                    <a:pt x="854345" y="70506"/>
                  </a:lnTo>
                  <a:lnTo>
                    <a:pt x="848366" y="123095"/>
                  </a:lnTo>
                  <a:lnTo>
                    <a:pt x="839152" y="175221"/>
                  </a:lnTo>
                  <a:lnTo>
                    <a:pt x="826737" y="226680"/>
                  </a:lnTo>
                  <a:lnTo>
                    <a:pt x="811172" y="277267"/>
                  </a:lnTo>
                  <a:lnTo>
                    <a:pt x="792515" y="326797"/>
                  </a:lnTo>
                  <a:lnTo>
                    <a:pt x="770835" y="375088"/>
                  </a:lnTo>
                  <a:lnTo>
                    <a:pt x="746214" y="421949"/>
                  </a:lnTo>
                  <a:lnTo>
                    <a:pt x="718753" y="467195"/>
                  </a:lnTo>
                  <a:lnTo>
                    <a:pt x="688552" y="510660"/>
                  </a:lnTo>
                  <a:lnTo>
                    <a:pt x="655721" y="552184"/>
                  </a:lnTo>
                  <a:lnTo>
                    <a:pt x="620390" y="591603"/>
                  </a:lnTo>
                  <a:lnTo>
                    <a:pt x="582698" y="628760"/>
                  </a:lnTo>
                  <a:lnTo>
                    <a:pt x="542786" y="663521"/>
                  </a:lnTo>
                  <a:lnTo>
                    <a:pt x="500799" y="695757"/>
                  </a:lnTo>
                  <a:lnTo>
                    <a:pt x="456902" y="725340"/>
                  </a:lnTo>
                  <a:lnTo>
                    <a:pt x="411269" y="752153"/>
                  </a:lnTo>
                  <a:lnTo>
                    <a:pt x="364069" y="776100"/>
                  </a:lnTo>
                  <a:lnTo>
                    <a:pt x="315474" y="797091"/>
                  </a:lnTo>
                  <a:lnTo>
                    <a:pt x="265675" y="815042"/>
                  </a:lnTo>
                  <a:lnTo>
                    <a:pt x="214871" y="829884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3104207" y="5281860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2738437" y="4570312"/>
            <a:ext cx="866775" cy="426084"/>
            <a:chOff x="2738437" y="4570312"/>
            <a:chExt cx="866775" cy="426084"/>
          </a:xfrm>
        </p:grpSpPr>
        <p:sp>
          <p:nvSpPr>
            <p:cNvPr id="44" name="object 44"/>
            <p:cNvSpPr/>
            <p:nvPr/>
          </p:nvSpPr>
          <p:spPr>
            <a:xfrm>
              <a:off x="2743199" y="4991099"/>
              <a:ext cx="857250" cy="0"/>
            </a:xfrm>
            <a:custGeom>
              <a:avLst/>
              <a:gdLst/>
              <a:ahLst/>
              <a:cxnLst/>
              <a:rect l="l" t="t" r="r" b="b"/>
              <a:pathLst>
                <a:path w="857250">
                  <a:moveTo>
                    <a:pt x="0" y="0"/>
                  </a:moveTo>
                  <a:lnTo>
                    <a:pt x="857249" y="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743199" y="4575074"/>
              <a:ext cx="857250" cy="416559"/>
            </a:xfrm>
            <a:custGeom>
              <a:avLst/>
              <a:gdLst/>
              <a:ahLst/>
              <a:cxnLst/>
              <a:rect l="l" t="t" r="r" b="b"/>
              <a:pathLst>
                <a:path w="857250" h="416560">
                  <a:moveTo>
                    <a:pt x="857249" y="416025"/>
                  </a:moveTo>
                  <a:lnTo>
                    <a:pt x="0" y="416025"/>
                  </a:lnTo>
                  <a:lnTo>
                    <a:pt x="749533" y="0"/>
                  </a:lnTo>
                  <a:lnTo>
                    <a:pt x="774424" y="48369"/>
                  </a:lnTo>
                  <a:lnTo>
                    <a:pt x="796113" y="98018"/>
                  </a:lnTo>
                  <a:lnTo>
                    <a:pt x="814599" y="148946"/>
                  </a:lnTo>
                  <a:lnTo>
                    <a:pt x="829883" y="201153"/>
                  </a:lnTo>
                  <a:lnTo>
                    <a:pt x="841856" y="254217"/>
                  </a:lnTo>
                  <a:lnTo>
                    <a:pt x="850408" y="307717"/>
                  </a:lnTo>
                  <a:lnTo>
                    <a:pt x="855539" y="361653"/>
                  </a:lnTo>
                  <a:lnTo>
                    <a:pt x="857249" y="416025"/>
                  </a:lnTo>
                  <a:close/>
                </a:path>
              </a:pathLst>
            </a:custGeom>
            <a:solidFill>
              <a:srgbClr val="DD4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743199" y="4575074"/>
              <a:ext cx="857250" cy="416559"/>
            </a:xfrm>
            <a:custGeom>
              <a:avLst/>
              <a:gdLst/>
              <a:ahLst/>
              <a:cxnLst/>
              <a:rect l="l" t="t" r="r" b="b"/>
              <a:pathLst>
                <a:path w="857250" h="416560">
                  <a:moveTo>
                    <a:pt x="0" y="416025"/>
                  </a:moveTo>
                  <a:lnTo>
                    <a:pt x="749533" y="0"/>
                  </a:lnTo>
                  <a:lnTo>
                    <a:pt x="774424" y="48369"/>
                  </a:lnTo>
                  <a:lnTo>
                    <a:pt x="796113" y="98018"/>
                  </a:lnTo>
                  <a:lnTo>
                    <a:pt x="814599" y="148946"/>
                  </a:lnTo>
                  <a:lnTo>
                    <a:pt x="829883" y="201153"/>
                  </a:lnTo>
                  <a:lnTo>
                    <a:pt x="841856" y="254217"/>
                  </a:lnTo>
                  <a:lnTo>
                    <a:pt x="850408" y="307717"/>
                  </a:lnTo>
                  <a:lnTo>
                    <a:pt x="855539" y="361653"/>
                  </a:lnTo>
                  <a:lnTo>
                    <a:pt x="857249" y="416025"/>
                  </a:lnTo>
                  <a:lnTo>
                    <a:pt x="0" y="41602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3186360" y="4752627"/>
            <a:ext cx="2863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FFFFFF"/>
                </a:solidFill>
                <a:latin typeface="Arial MT"/>
                <a:cs typeface="Arial MT"/>
              </a:rPr>
              <a:t>8.1%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1881204" y="4129091"/>
            <a:ext cx="1616710" cy="1724025"/>
            <a:chOff x="1881204" y="4129091"/>
            <a:chExt cx="1616710" cy="1724025"/>
          </a:xfrm>
        </p:grpSpPr>
        <p:sp>
          <p:nvSpPr>
            <p:cNvPr id="49" name="object 49"/>
            <p:cNvSpPr/>
            <p:nvPr/>
          </p:nvSpPr>
          <p:spPr>
            <a:xfrm>
              <a:off x="2743199" y="4575074"/>
              <a:ext cx="749935" cy="416559"/>
            </a:xfrm>
            <a:custGeom>
              <a:avLst/>
              <a:gdLst/>
              <a:ahLst/>
              <a:cxnLst/>
              <a:rect l="l" t="t" r="r" b="b"/>
              <a:pathLst>
                <a:path w="749935" h="416560">
                  <a:moveTo>
                    <a:pt x="0" y="416025"/>
                  </a:moveTo>
                  <a:lnTo>
                    <a:pt x="749533" y="0"/>
                  </a:lnTo>
                  <a:lnTo>
                    <a:pt x="0" y="416025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743199" y="4575074"/>
              <a:ext cx="749935" cy="416559"/>
            </a:xfrm>
            <a:custGeom>
              <a:avLst/>
              <a:gdLst/>
              <a:ahLst/>
              <a:cxnLst/>
              <a:rect l="l" t="t" r="r" b="b"/>
              <a:pathLst>
                <a:path w="749935" h="416560">
                  <a:moveTo>
                    <a:pt x="0" y="416025"/>
                  </a:moveTo>
                  <a:lnTo>
                    <a:pt x="749533" y="0"/>
                  </a:lnTo>
                  <a:lnTo>
                    <a:pt x="0" y="41602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743199" y="4501380"/>
              <a:ext cx="749935" cy="490220"/>
            </a:xfrm>
            <a:custGeom>
              <a:avLst/>
              <a:gdLst/>
              <a:ahLst/>
              <a:cxnLst/>
              <a:rect l="l" t="t" r="r" b="b"/>
              <a:pathLst>
                <a:path w="749935" h="490220">
                  <a:moveTo>
                    <a:pt x="0" y="489719"/>
                  </a:moveTo>
                  <a:lnTo>
                    <a:pt x="703599" y="0"/>
                  </a:lnTo>
                  <a:lnTo>
                    <a:pt x="715783" y="17986"/>
                  </a:lnTo>
                  <a:lnTo>
                    <a:pt x="727500" y="36264"/>
                  </a:lnTo>
                  <a:lnTo>
                    <a:pt x="738750" y="54834"/>
                  </a:lnTo>
                  <a:lnTo>
                    <a:pt x="749533" y="73694"/>
                  </a:lnTo>
                  <a:lnTo>
                    <a:pt x="0" y="489719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743199" y="4501380"/>
              <a:ext cx="749935" cy="490220"/>
            </a:xfrm>
            <a:custGeom>
              <a:avLst/>
              <a:gdLst/>
              <a:ahLst/>
              <a:cxnLst/>
              <a:rect l="l" t="t" r="r" b="b"/>
              <a:pathLst>
                <a:path w="749935" h="490220">
                  <a:moveTo>
                    <a:pt x="0" y="489719"/>
                  </a:moveTo>
                  <a:lnTo>
                    <a:pt x="703599" y="0"/>
                  </a:lnTo>
                  <a:lnTo>
                    <a:pt x="715783" y="17986"/>
                  </a:lnTo>
                  <a:lnTo>
                    <a:pt x="727500" y="36264"/>
                  </a:lnTo>
                  <a:lnTo>
                    <a:pt x="738750" y="54834"/>
                  </a:lnTo>
                  <a:lnTo>
                    <a:pt x="749533" y="73694"/>
                  </a:lnTo>
                  <a:lnTo>
                    <a:pt x="0" y="48971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743199" y="4221457"/>
              <a:ext cx="704215" cy="770255"/>
            </a:xfrm>
            <a:custGeom>
              <a:avLst/>
              <a:gdLst/>
              <a:ahLst/>
              <a:cxnLst/>
              <a:rect l="l" t="t" r="r" b="b"/>
              <a:pathLst>
                <a:path w="704214" h="770254">
                  <a:moveTo>
                    <a:pt x="0" y="769642"/>
                  </a:moveTo>
                  <a:lnTo>
                    <a:pt x="377527" y="0"/>
                  </a:lnTo>
                  <a:lnTo>
                    <a:pt x="425589" y="25480"/>
                  </a:lnTo>
                  <a:lnTo>
                    <a:pt x="471753" y="53840"/>
                  </a:lnTo>
                  <a:lnTo>
                    <a:pt x="516019" y="85079"/>
                  </a:lnTo>
                  <a:lnTo>
                    <a:pt x="558388" y="119197"/>
                  </a:lnTo>
                  <a:lnTo>
                    <a:pt x="598529" y="155911"/>
                  </a:lnTo>
                  <a:lnTo>
                    <a:pt x="636111" y="194936"/>
                  </a:lnTo>
                  <a:lnTo>
                    <a:pt x="671134" y="236274"/>
                  </a:lnTo>
                  <a:lnTo>
                    <a:pt x="703599" y="279923"/>
                  </a:lnTo>
                  <a:lnTo>
                    <a:pt x="0" y="769642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743199" y="4221457"/>
              <a:ext cx="704215" cy="770255"/>
            </a:xfrm>
            <a:custGeom>
              <a:avLst/>
              <a:gdLst/>
              <a:ahLst/>
              <a:cxnLst/>
              <a:rect l="l" t="t" r="r" b="b"/>
              <a:pathLst>
                <a:path w="704214" h="770254">
                  <a:moveTo>
                    <a:pt x="0" y="769642"/>
                  </a:moveTo>
                  <a:lnTo>
                    <a:pt x="377527" y="0"/>
                  </a:lnTo>
                  <a:lnTo>
                    <a:pt x="425589" y="25480"/>
                  </a:lnTo>
                  <a:lnTo>
                    <a:pt x="471753" y="53840"/>
                  </a:lnTo>
                  <a:lnTo>
                    <a:pt x="516019" y="85079"/>
                  </a:lnTo>
                  <a:lnTo>
                    <a:pt x="558388" y="119197"/>
                  </a:lnTo>
                  <a:lnTo>
                    <a:pt x="598529" y="155911"/>
                  </a:lnTo>
                  <a:lnTo>
                    <a:pt x="636111" y="194936"/>
                  </a:lnTo>
                  <a:lnTo>
                    <a:pt x="671134" y="236274"/>
                  </a:lnTo>
                  <a:lnTo>
                    <a:pt x="703599" y="279923"/>
                  </a:lnTo>
                  <a:lnTo>
                    <a:pt x="0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743199" y="4134950"/>
              <a:ext cx="377825" cy="856615"/>
            </a:xfrm>
            <a:custGeom>
              <a:avLst/>
              <a:gdLst/>
              <a:ahLst/>
              <a:cxnLst/>
              <a:rect l="l" t="t" r="r" b="b"/>
              <a:pathLst>
                <a:path w="377825" h="856614">
                  <a:moveTo>
                    <a:pt x="0" y="856149"/>
                  </a:moveTo>
                  <a:lnTo>
                    <a:pt x="43419" y="0"/>
                  </a:lnTo>
                  <a:lnTo>
                    <a:pt x="93325" y="3950"/>
                  </a:lnTo>
                  <a:lnTo>
                    <a:pt x="142506" y="10703"/>
                  </a:lnTo>
                  <a:lnTo>
                    <a:pt x="190962" y="20259"/>
                  </a:lnTo>
                  <a:lnTo>
                    <a:pt x="238692" y="32617"/>
                  </a:lnTo>
                  <a:lnTo>
                    <a:pt x="285696" y="47778"/>
                  </a:lnTo>
                  <a:lnTo>
                    <a:pt x="331974" y="65741"/>
                  </a:lnTo>
                  <a:lnTo>
                    <a:pt x="377527" y="86506"/>
                  </a:lnTo>
                  <a:lnTo>
                    <a:pt x="0" y="856149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743199" y="4134950"/>
              <a:ext cx="377825" cy="856615"/>
            </a:xfrm>
            <a:custGeom>
              <a:avLst/>
              <a:gdLst/>
              <a:ahLst/>
              <a:cxnLst/>
              <a:rect l="l" t="t" r="r" b="b"/>
              <a:pathLst>
                <a:path w="377825" h="856614">
                  <a:moveTo>
                    <a:pt x="0" y="856149"/>
                  </a:moveTo>
                  <a:lnTo>
                    <a:pt x="43419" y="0"/>
                  </a:lnTo>
                  <a:lnTo>
                    <a:pt x="93325" y="3950"/>
                  </a:lnTo>
                  <a:lnTo>
                    <a:pt x="142506" y="10703"/>
                  </a:lnTo>
                  <a:lnTo>
                    <a:pt x="190962" y="20259"/>
                  </a:lnTo>
                  <a:lnTo>
                    <a:pt x="238692" y="32617"/>
                  </a:lnTo>
                  <a:lnTo>
                    <a:pt x="285696" y="47778"/>
                  </a:lnTo>
                  <a:lnTo>
                    <a:pt x="331974" y="65741"/>
                  </a:lnTo>
                  <a:lnTo>
                    <a:pt x="377527" y="86506"/>
                  </a:lnTo>
                  <a:lnTo>
                    <a:pt x="0" y="85614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885967" y="4133854"/>
              <a:ext cx="1072515" cy="1714500"/>
            </a:xfrm>
            <a:custGeom>
              <a:avLst/>
              <a:gdLst/>
              <a:ahLst/>
              <a:cxnLst/>
              <a:rect l="l" t="t" r="r" b="b"/>
              <a:pathLst>
                <a:path w="1072514" h="1714500">
                  <a:moveTo>
                    <a:pt x="866733" y="1714442"/>
                  </a:moveTo>
                  <a:lnTo>
                    <a:pt x="820592" y="1713712"/>
                  </a:lnTo>
                  <a:lnTo>
                    <a:pt x="774558" y="1710499"/>
                  </a:lnTo>
                  <a:lnTo>
                    <a:pt x="728762" y="1704814"/>
                  </a:lnTo>
                  <a:lnTo>
                    <a:pt x="683339" y="1696673"/>
                  </a:lnTo>
                  <a:lnTo>
                    <a:pt x="638420" y="1686099"/>
                  </a:lnTo>
                  <a:lnTo>
                    <a:pt x="594135" y="1673124"/>
                  </a:lnTo>
                  <a:lnTo>
                    <a:pt x="550612" y="1657784"/>
                  </a:lnTo>
                  <a:lnTo>
                    <a:pt x="507978" y="1640124"/>
                  </a:lnTo>
                  <a:lnTo>
                    <a:pt x="466356" y="1620196"/>
                  </a:lnTo>
                  <a:lnTo>
                    <a:pt x="425867" y="1598057"/>
                  </a:lnTo>
                  <a:lnTo>
                    <a:pt x="386627" y="1573771"/>
                  </a:lnTo>
                  <a:lnTo>
                    <a:pt x="348752" y="1547408"/>
                  </a:lnTo>
                  <a:lnTo>
                    <a:pt x="312350" y="1519046"/>
                  </a:lnTo>
                  <a:lnTo>
                    <a:pt x="277526" y="1488766"/>
                  </a:lnTo>
                  <a:lnTo>
                    <a:pt x="244383" y="1456656"/>
                  </a:lnTo>
                  <a:lnTo>
                    <a:pt x="213016" y="1422809"/>
                  </a:lnTo>
                  <a:lnTo>
                    <a:pt x="183515" y="1387323"/>
                  </a:lnTo>
                  <a:lnTo>
                    <a:pt x="155967" y="1350301"/>
                  </a:lnTo>
                  <a:lnTo>
                    <a:pt x="130451" y="1311851"/>
                  </a:lnTo>
                  <a:lnTo>
                    <a:pt x="107041" y="1272083"/>
                  </a:lnTo>
                  <a:lnTo>
                    <a:pt x="85804" y="1231113"/>
                  </a:lnTo>
                  <a:lnTo>
                    <a:pt x="66804" y="1189059"/>
                  </a:lnTo>
                  <a:lnTo>
                    <a:pt x="50093" y="1146044"/>
                  </a:lnTo>
                  <a:lnTo>
                    <a:pt x="35722" y="1102192"/>
                  </a:lnTo>
                  <a:lnTo>
                    <a:pt x="23731" y="1057630"/>
                  </a:lnTo>
                  <a:lnTo>
                    <a:pt x="14156" y="1012488"/>
                  </a:lnTo>
                  <a:lnTo>
                    <a:pt x="7024" y="966895"/>
                  </a:lnTo>
                  <a:lnTo>
                    <a:pt x="2355" y="920985"/>
                  </a:lnTo>
                  <a:lnTo>
                    <a:pt x="164" y="874890"/>
                  </a:lnTo>
                  <a:lnTo>
                    <a:pt x="0" y="851815"/>
                  </a:lnTo>
                  <a:lnTo>
                    <a:pt x="456" y="828744"/>
                  </a:lnTo>
                  <a:lnTo>
                    <a:pt x="3231" y="782681"/>
                  </a:lnTo>
                  <a:lnTo>
                    <a:pt x="8481" y="736834"/>
                  </a:lnTo>
                  <a:lnTo>
                    <a:pt x="16190" y="691335"/>
                  </a:lnTo>
                  <a:lnTo>
                    <a:pt x="26337" y="646318"/>
                  </a:lnTo>
                  <a:lnTo>
                    <a:pt x="38891" y="601912"/>
                  </a:lnTo>
                  <a:lnTo>
                    <a:pt x="53816" y="558245"/>
                  </a:lnTo>
                  <a:lnTo>
                    <a:pt x="71070" y="515445"/>
                  </a:lnTo>
                  <a:lnTo>
                    <a:pt x="90602" y="473636"/>
                  </a:lnTo>
                  <a:lnTo>
                    <a:pt x="112356" y="432938"/>
                  </a:lnTo>
                  <a:lnTo>
                    <a:pt x="136268" y="393469"/>
                  </a:lnTo>
                  <a:lnTo>
                    <a:pt x="162269" y="355345"/>
                  </a:lnTo>
                  <a:lnTo>
                    <a:pt x="190284" y="318675"/>
                  </a:lnTo>
                  <a:lnTo>
                    <a:pt x="220231" y="283566"/>
                  </a:lnTo>
                  <a:lnTo>
                    <a:pt x="252025" y="250119"/>
                  </a:lnTo>
                  <a:lnTo>
                    <a:pt x="285573" y="218431"/>
                  </a:lnTo>
                  <a:lnTo>
                    <a:pt x="320777" y="188595"/>
                  </a:lnTo>
                  <a:lnTo>
                    <a:pt x="357535" y="160696"/>
                  </a:lnTo>
                  <a:lnTo>
                    <a:pt x="395742" y="134816"/>
                  </a:lnTo>
                  <a:lnTo>
                    <a:pt x="435286" y="111029"/>
                  </a:lnTo>
                  <a:lnTo>
                    <a:pt x="476052" y="89404"/>
                  </a:lnTo>
                  <a:lnTo>
                    <a:pt x="517923" y="70005"/>
                  </a:lnTo>
                  <a:lnTo>
                    <a:pt x="560778" y="52887"/>
                  </a:lnTo>
                  <a:lnTo>
                    <a:pt x="604491" y="38099"/>
                  </a:lnTo>
                  <a:lnTo>
                    <a:pt x="648937" y="25686"/>
                  </a:lnTo>
                  <a:lnTo>
                    <a:pt x="693987" y="15682"/>
                  </a:lnTo>
                  <a:lnTo>
                    <a:pt x="739509" y="8117"/>
                  </a:lnTo>
                  <a:lnTo>
                    <a:pt x="785373" y="3012"/>
                  </a:lnTo>
                  <a:lnTo>
                    <a:pt x="831445" y="383"/>
                  </a:lnTo>
                  <a:lnTo>
                    <a:pt x="854517" y="0"/>
                  </a:lnTo>
                  <a:lnTo>
                    <a:pt x="877591" y="237"/>
                  </a:lnTo>
                  <a:lnTo>
                    <a:pt x="900651" y="1095"/>
                  </a:lnTo>
                  <a:lnTo>
                    <a:pt x="857232" y="857245"/>
                  </a:lnTo>
                  <a:lnTo>
                    <a:pt x="1072104" y="1687129"/>
                  </a:lnTo>
                  <a:lnTo>
                    <a:pt x="1027135" y="1697489"/>
                  </a:lnTo>
                  <a:lnTo>
                    <a:pt x="981674" y="1705415"/>
                  </a:lnTo>
                  <a:lnTo>
                    <a:pt x="935852" y="1710882"/>
                  </a:lnTo>
                  <a:lnTo>
                    <a:pt x="889802" y="1713876"/>
                  </a:lnTo>
                  <a:lnTo>
                    <a:pt x="866733" y="1714442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885967" y="4133854"/>
              <a:ext cx="1072515" cy="1714500"/>
            </a:xfrm>
            <a:custGeom>
              <a:avLst/>
              <a:gdLst/>
              <a:ahLst/>
              <a:cxnLst/>
              <a:rect l="l" t="t" r="r" b="b"/>
              <a:pathLst>
                <a:path w="1072514" h="1714500">
                  <a:moveTo>
                    <a:pt x="857232" y="857245"/>
                  </a:moveTo>
                  <a:lnTo>
                    <a:pt x="1072104" y="1687129"/>
                  </a:lnTo>
                  <a:lnTo>
                    <a:pt x="1060914" y="1689946"/>
                  </a:lnTo>
                  <a:lnTo>
                    <a:pt x="1049689" y="1692612"/>
                  </a:lnTo>
                  <a:lnTo>
                    <a:pt x="1004458" y="1701758"/>
                  </a:lnTo>
                  <a:lnTo>
                    <a:pt x="958800" y="1708457"/>
                  </a:lnTo>
                  <a:lnTo>
                    <a:pt x="912847" y="1712689"/>
                  </a:lnTo>
                  <a:lnTo>
                    <a:pt x="866733" y="1714442"/>
                  </a:lnTo>
                  <a:lnTo>
                    <a:pt x="855197" y="1714493"/>
                  </a:lnTo>
                  <a:lnTo>
                    <a:pt x="843658" y="1714388"/>
                  </a:lnTo>
                  <a:lnTo>
                    <a:pt x="797553" y="1712415"/>
                  </a:lnTo>
                  <a:lnTo>
                    <a:pt x="751622" y="1707965"/>
                  </a:lnTo>
                  <a:lnTo>
                    <a:pt x="705996" y="1701049"/>
                  </a:lnTo>
                  <a:lnTo>
                    <a:pt x="660809" y="1691688"/>
                  </a:lnTo>
                  <a:lnTo>
                    <a:pt x="616190" y="1679910"/>
                  </a:lnTo>
                  <a:lnTo>
                    <a:pt x="572270" y="1665746"/>
                  </a:lnTo>
                  <a:lnTo>
                    <a:pt x="529177" y="1649241"/>
                  </a:lnTo>
                  <a:lnTo>
                    <a:pt x="487033" y="1630440"/>
                  </a:lnTo>
                  <a:lnTo>
                    <a:pt x="445963" y="1609399"/>
                  </a:lnTo>
                  <a:lnTo>
                    <a:pt x="406084" y="1586178"/>
                  </a:lnTo>
                  <a:lnTo>
                    <a:pt x="367512" y="1560844"/>
                  </a:lnTo>
                  <a:lnTo>
                    <a:pt x="330360" y="1533472"/>
                  </a:lnTo>
                  <a:lnTo>
                    <a:pt x="294734" y="1504141"/>
                  </a:lnTo>
                  <a:lnTo>
                    <a:pt x="260739" y="1472934"/>
                  </a:lnTo>
                  <a:lnTo>
                    <a:pt x="228472" y="1439944"/>
                  </a:lnTo>
                  <a:lnTo>
                    <a:pt x="198027" y="1405265"/>
                  </a:lnTo>
                  <a:lnTo>
                    <a:pt x="169492" y="1368998"/>
                  </a:lnTo>
                  <a:lnTo>
                    <a:pt x="142950" y="1331248"/>
                  </a:lnTo>
                  <a:lnTo>
                    <a:pt x="118478" y="1292125"/>
                  </a:lnTo>
                  <a:lnTo>
                    <a:pt x="96147" y="1251741"/>
                  </a:lnTo>
                  <a:lnTo>
                    <a:pt x="76021" y="1210214"/>
                  </a:lnTo>
                  <a:lnTo>
                    <a:pt x="58159" y="1167664"/>
                  </a:lnTo>
                  <a:lnTo>
                    <a:pt x="42613" y="1124215"/>
                  </a:lnTo>
                  <a:lnTo>
                    <a:pt x="29427" y="1079992"/>
                  </a:lnTo>
                  <a:lnTo>
                    <a:pt x="18640" y="1035123"/>
                  </a:lnTo>
                  <a:lnTo>
                    <a:pt x="10283" y="989739"/>
                  </a:lnTo>
                  <a:lnTo>
                    <a:pt x="4380" y="943972"/>
                  </a:lnTo>
                  <a:lnTo>
                    <a:pt x="949" y="897952"/>
                  </a:lnTo>
                  <a:lnTo>
                    <a:pt x="0" y="851815"/>
                  </a:lnTo>
                  <a:lnTo>
                    <a:pt x="150" y="840277"/>
                  </a:lnTo>
                  <a:lnTo>
                    <a:pt x="2305" y="794181"/>
                  </a:lnTo>
                  <a:lnTo>
                    <a:pt x="6937" y="748267"/>
                  </a:lnTo>
                  <a:lnTo>
                    <a:pt x="14034" y="702669"/>
                  </a:lnTo>
                  <a:lnTo>
                    <a:pt x="23573" y="657519"/>
                  </a:lnTo>
                  <a:lnTo>
                    <a:pt x="35529" y="612948"/>
                  </a:lnTo>
                  <a:lnTo>
                    <a:pt x="49865" y="569084"/>
                  </a:lnTo>
                  <a:lnTo>
                    <a:pt x="66542" y="526056"/>
                  </a:lnTo>
                  <a:lnTo>
                    <a:pt x="85509" y="483988"/>
                  </a:lnTo>
                  <a:lnTo>
                    <a:pt x="106713" y="443001"/>
                  </a:lnTo>
                  <a:lnTo>
                    <a:pt x="130091" y="403214"/>
                  </a:lnTo>
                  <a:lnTo>
                    <a:pt x="155577" y="364743"/>
                  </a:lnTo>
                  <a:lnTo>
                    <a:pt x="183096" y="327700"/>
                  </a:lnTo>
                  <a:lnTo>
                    <a:pt x="212569" y="292190"/>
                  </a:lnTo>
                  <a:lnTo>
                    <a:pt x="243909" y="258319"/>
                  </a:lnTo>
                  <a:lnTo>
                    <a:pt x="277027" y="226182"/>
                  </a:lnTo>
                  <a:lnTo>
                    <a:pt x="311827" y="195875"/>
                  </a:lnTo>
                  <a:lnTo>
                    <a:pt x="348206" y="167484"/>
                  </a:lnTo>
                  <a:lnTo>
                    <a:pt x="386061" y="141092"/>
                  </a:lnTo>
                  <a:lnTo>
                    <a:pt x="425281" y="116775"/>
                  </a:lnTo>
                  <a:lnTo>
                    <a:pt x="465753" y="94604"/>
                  </a:lnTo>
                  <a:lnTo>
                    <a:pt x="507360" y="74643"/>
                  </a:lnTo>
                  <a:lnTo>
                    <a:pt x="549980" y="56949"/>
                  </a:lnTo>
                  <a:lnTo>
                    <a:pt x="593490" y="41575"/>
                  </a:lnTo>
                  <a:lnTo>
                    <a:pt x="637765" y="28564"/>
                  </a:lnTo>
                  <a:lnTo>
                    <a:pt x="682676" y="17955"/>
                  </a:lnTo>
                  <a:lnTo>
                    <a:pt x="728092" y="9778"/>
                  </a:lnTo>
                  <a:lnTo>
                    <a:pt x="773883" y="4057"/>
                  </a:lnTo>
                  <a:lnTo>
                    <a:pt x="819916" y="808"/>
                  </a:lnTo>
                  <a:lnTo>
                    <a:pt x="854517" y="0"/>
                  </a:lnTo>
                  <a:lnTo>
                    <a:pt x="866056" y="41"/>
                  </a:lnTo>
                  <a:lnTo>
                    <a:pt x="877591" y="237"/>
                  </a:lnTo>
                  <a:lnTo>
                    <a:pt x="889123" y="589"/>
                  </a:lnTo>
                  <a:lnTo>
                    <a:pt x="900651" y="1095"/>
                  </a:lnTo>
                  <a:lnTo>
                    <a:pt x="857232" y="85724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1996479" y="496217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54.8%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425455" y="60234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857250" y="6038849"/>
            <a:ext cx="5734050" cy="2590800"/>
            <a:chOff x="857250" y="6038849"/>
            <a:chExt cx="5734050" cy="2590800"/>
          </a:xfrm>
        </p:grpSpPr>
        <p:pic>
          <p:nvPicPr>
            <p:cNvPr id="62" name="object 6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6038849"/>
              <a:ext cx="161924" cy="190499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857250" y="6724649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6819899"/>
              <a:ext cx="114300" cy="114299"/>
            </a:xfrm>
            <a:prstGeom prst="rect">
              <a:avLst/>
            </a:prstGeom>
          </p:spPr>
        </p:pic>
      </p:grpSp>
      <p:sp>
        <p:nvSpPr>
          <p:cNvPr id="65" name="object 65"/>
          <p:cNvSpPr txBox="1"/>
          <p:nvPr/>
        </p:nvSpPr>
        <p:spPr>
          <a:xfrm>
            <a:off x="4664074" y="6746120"/>
            <a:ext cx="212090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40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4514849" y="7000875"/>
            <a:ext cx="114300" cy="295275"/>
            <a:chOff x="4514849" y="7000875"/>
            <a:chExt cx="114300" cy="295275"/>
          </a:xfrm>
        </p:grpSpPr>
        <p:pic>
          <p:nvPicPr>
            <p:cNvPr id="67" name="object 6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7000875"/>
              <a:ext cx="114300" cy="114299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7181849"/>
              <a:ext cx="114300" cy="114299"/>
            </a:xfrm>
            <a:prstGeom prst="rect">
              <a:avLst/>
            </a:prstGeom>
          </p:spPr>
        </p:pic>
      </p:grpSp>
      <p:sp>
        <p:nvSpPr>
          <p:cNvPr id="69" name="object 69"/>
          <p:cNvSpPr txBox="1"/>
          <p:nvPr/>
        </p:nvSpPr>
        <p:spPr>
          <a:xfrm>
            <a:off x="4664074" y="7108070"/>
            <a:ext cx="1156335" cy="38735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Sometimes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Only for specific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drugs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1881191" y="6815137"/>
            <a:ext cx="2748280" cy="1724025"/>
            <a:chOff x="1881191" y="6815137"/>
            <a:chExt cx="2748280" cy="1724025"/>
          </a:xfrm>
        </p:grpSpPr>
        <p:pic>
          <p:nvPicPr>
            <p:cNvPr id="71" name="object 7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7362824"/>
              <a:ext cx="114300" cy="114299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81191" y="6815137"/>
              <a:ext cx="1724020" cy="1724025"/>
            </a:xfrm>
            <a:prstGeom prst="rect">
              <a:avLst/>
            </a:prstGeom>
          </p:spPr>
        </p:pic>
      </p:grpSp>
      <p:sp>
        <p:nvSpPr>
          <p:cNvPr id="73" name="object 73"/>
          <p:cNvSpPr txBox="1"/>
          <p:nvPr/>
        </p:nvSpPr>
        <p:spPr>
          <a:xfrm>
            <a:off x="3104207" y="7212310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21%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164804" y="7165429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32.3%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210048" y="8063160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21%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972196" y="8014642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25.8%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77" name="object 7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78" name="object 78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9" name="object 7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80" name="object 8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14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361938"/>
            <a:ext cx="6096000" cy="9267825"/>
            <a:chOff x="847724" y="361938"/>
            <a:chExt cx="6096000" cy="9267825"/>
          </a:xfrm>
        </p:grpSpPr>
        <p:sp>
          <p:nvSpPr>
            <p:cNvPr id="3" name="object 3"/>
            <p:cNvSpPr/>
            <p:nvPr/>
          </p:nvSpPr>
          <p:spPr>
            <a:xfrm>
              <a:off x="847712" y="361949"/>
              <a:ext cx="6096000" cy="2905125"/>
            </a:xfrm>
            <a:custGeom>
              <a:avLst/>
              <a:gdLst/>
              <a:ahLst/>
              <a:cxnLst/>
              <a:rect l="l" t="t" r="r" b="b"/>
              <a:pathLst>
                <a:path w="6096000" h="2905125">
                  <a:moveTo>
                    <a:pt x="6096000" y="0"/>
                  </a:moveTo>
                  <a:lnTo>
                    <a:pt x="6086475" y="0"/>
                  </a:lnTo>
                  <a:lnTo>
                    <a:pt x="6086475" y="2828925"/>
                  </a:lnTo>
                  <a:lnTo>
                    <a:pt x="6086157" y="2835491"/>
                  </a:lnTo>
                  <a:lnTo>
                    <a:pt x="6071374" y="2871203"/>
                  </a:lnTo>
                  <a:lnTo>
                    <a:pt x="6066447" y="2876524"/>
                  </a:lnTo>
                  <a:lnTo>
                    <a:pt x="6026378" y="2895282"/>
                  </a:lnTo>
                  <a:lnTo>
                    <a:pt x="6019800" y="2895600"/>
                  </a:lnTo>
                  <a:lnTo>
                    <a:pt x="76200" y="2895600"/>
                  </a:lnTo>
                  <a:lnTo>
                    <a:pt x="39154" y="2884373"/>
                  </a:lnTo>
                  <a:lnTo>
                    <a:pt x="29552" y="2876537"/>
                  </a:lnTo>
                  <a:lnTo>
                    <a:pt x="24638" y="2871203"/>
                  </a:lnTo>
                  <a:lnTo>
                    <a:pt x="9842" y="2835491"/>
                  </a:lnTo>
                  <a:lnTo>
                    <a:pt x="9525" y="2828925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2828925"/>
                  </a:lnTo>
                  <a:lnTo>
                    <a:pt x="368" y="2836430"/>
                  </a:lnTo>
                  <a:lnTo>
                    <a:pt x="17272" y="2877235"/>
                  </a:lnTo>
                  <a:lnTo>
                    <a:pt x="22364" y="2882773"/>
                  </a:lnTo>
                  <a:lnTo>
                    <a:pt x="61341" y="2903677"/>
                  </a:lnTo>
                  <a:lnTo>
                    <a:pt x="76200" y="2905125"/>
                  </a:lnTo>
                  <a:lnTo>
                    <a:pt x="6019800" y="2905125"/>
                  </a:lnTo>
                  <a:lnTo>
                    <a:pt x="6056630" y="2895600"/>
                  </a:lnTo>
                  <a:lnTo>
                    <a:pt x="6062142" y="2892298"/>
                  </a:lnTo>
                  <a:lnTo>
                    <a:pt x="6068123" y="2887865"/>
                  </a:lnTo>
                  <a:lnTo>
                    <a:pt x="6073191" y="2883255"/>
                  </a:lnTo>
                  <a:lnTo>
                    <a:pt x="6073686" y="2882811"/>
                  </a:lnTo>
                  <a:lnTo>
                    <a:pt x="6078740" y="2877235"/>
                  </a:lnTo>
                  <a:lnTo>
                    <a:pt x="6083173" y="2871266"/>
                  </a:lnTo>
                  <a:lnTo>
                    <a:pt x="6096000" y="2828925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2487" y="3271832"/>
              <a:ext cx="6086475" cy="6353175"/>
            </a:xfrm>
            <a:custGeom>
              <a:avLst/>
              <a:gdLst/>
              <a:ahLst/>
              <a:cxnLst/>
              <a:rect l="l" t="t" r="r" b="b"/>
              <a:pathLst>
                <a:path w="6086475" h="6353175">
                  <a:moveTo>
                    <a:pt x="0" y="2986087"/>
                  </a:moveTo>
                  <a:lnTo>
                    <a:pt x="0" y="71437"/>
                  </a:lnTo>
                  <a:lnTo>
                    <a:pt x="0" y="66739"/>
                  </a:lnTo>
                  <a:lnTo>
                    <a:pt x="457" y="62098"/>
                  </a:lnTo>
                  <a:lnTo>
                    <a:pt x="12039" y="31728"/>
                  </a:lnTo>
                  <a:lnTo>
                    <a:pt x="14645" y="27831"/>
                  </a:lnTo>
                  <a:lnTo>
                    <a:pt x="17606" y="24230"/>
                  </a:lnTo>
                  <a:lnTo>
                    <a:pt x="20923" y="20919"/>
                  </a:lnTo>
                  <a:lnTo>
                    <a:pt x="24240" y="17599"/>
                  </a:lnTo>
                  <a:lnTo>
                    <a:pt x="27848" y="14640"/>
                  </a:lnTo>
                  <a:lnTo>
                    <a:pt x="31748" y="12036"/>
                  </a:lnTo>
                  <a:lnTo>
                    <a:pt x="35649" y="9431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6015037" y="0"/>
                  </a:lnTo>
                  <a:lnTo>
                    <a:pt x="6019728" y="0"/>
                  </a:lnTo>
                  <a:lnTo>
                    <a:pt x="6024373" y="456"/>
                  </a:lnTo>
                  <a:lnTo>
                    <a:pt x="6028973" y="1367"/>
                  </a:lnTo>
                  <a:lnTo>
                    <a:pt x="6033573" y="2279"/>
                  </a:lnTo>
                  <a:lnTo>
                    <a:pt x="6054725" y="12036"/>
                  </a:lnTo>
                  <a:lnTo>
                    <a:pt x="6058625" y="14640"/>
                  </a:lnTo>
                  <a:lnTo>
                    <a:pt x="6062233" y="17599"/>
                  </a:lnTo>
                  <a:lnTo>
                    <a:pt x="6065550" y="20919"/>
                  </a:lnTo>
                  <a:lnTo>
                    <a:pt x="6068866" y="24230"/>
                  </a:lnTo>
                  <a:lnTo>
                    <a:pt x="6071828" y="27840"/>
                  </a:lnTo>
                  <a:lnTo>
                    <a:pt x="6074433" y="31737"/>
                  </a:lnTo>
                  <a:lnTo>
                    <a:pt x="6077039" y="35634"/>
                  </a:lnTo>
                  <a:lnTo>
                    <a:pt x="6079240" y="39746"/>
                  </a:lnTo>
                  <a:lnTo>
                    <a:pt x="6081035" y="44080"/>
                  </a:lnTo>
                  <a:lnTo>
                    <a:pt x="6082830" y="48415"/>
                  </a:lnTo>
                  <a:lnTo>
                    <a:pt x="6084185" y="52889"/>
                  </a:lnTo>
                  <a:lnTo>
                    <a:pt x="6085100" y="57493"/>
                  </a:lnTo>
                  <a:lnTo>
                    <a:pt x="6086016" y="62098"/>
                  </a:lnTo>
                  <a:lnTo>
                    <a:pt x="6086473" y="66739"/>
                  </a:lnTo>
                  <a:lnTo>
                    <a:pt x="6086474" y="71437"/>
                  </a:lnTo>
                  <a:lnTo>
                    <a:pt x="6086474" y="2986087"/>
                  </a:lnTo>
                  <a:lnTo>
                    <a:pt x="6086473" y="2990765"/>
                  </a:lnTo>
                  <a:lnTo>
                    <a:pt x="6086016" y="2995407"/>
                  </a:lnTo>
                  <a:lnTo>
                    <a:pt x="6085100" y="3000002"/>
                  </a:lnTo>
                  <a:lnTo>
                    <a:pt x="6084185" y="3004606"/>
                  </a:lnTo>
                  <a:lnTo>
                    <a:pt x="6074433" y="3025750"/>
                  </a:lnTo>
                  <a:lnTo>
                    <a:pt x="6071828" y="3029646"/>
                  </a:lnTo>
                  <a:lnTo>
                    <a:pt x="6038040" y="3053859"/>
                  </a:lnTo>
                  <a:lnTo>
                    <a:pt x="6028973" y="3056138"/>
                  </a:lnTo>
                  <a:lnTo>
                    <a:pt x="6024373" y="3057059"/>
                  </a:lnTo>
                  <a:lnTo>
                    <a:pt x="6019728" y="3057515"/>
                  </a:lnTo>
                  <a:lnTo>
                    <a:pt x="6015037" y="3057524"/>
                  </a:lnTo>
                  <a:lnTo>
                    <a:pt x="71437" y="3057524"/>
                  </a:lnTo>
                  <a:lnTo>
                    <a:pt x="31748" y="3045460"/>
                  </a:lnTo>
                  <a:lnTo>
                    <a:pt x="5437" y="3013406"/>
                  </a:lnTo>
                  <a:lnTo>
                    <a:pt x="0" y="2990765"/>
                  </a:lnTo>
                  <a:lnTo>
                    <a:pt x="0" y="2986087"/>
                  </a:lnTo>
                  <a:close/>
                </a:path>
                <a:path w="6086475" h="6353175">
                  <a:moveTo>
                    <a:pt x="0" y="6281737"/>
                  </a:moveTo>
                  <a:lnTo>
                    <a:pt x="0" y="3138487"/>
                  </a:lnTo>
                  <a:lnTo>
                    <a:pt x="0" y="3133789"/>
                  </a:lnTo>
                  <a:lnTo>
                    <a:pt x="457" y="3129139"/>
                  </a:lnTo>
                  <a:lnTo>
                    <a:pt x="1372" y="3124535"/>
                  </a:lnTo>
                  <a:lnTo>
                    <a:pt x="2287" y="3119930"/>
                  </a:lnTo>
                  <a:lnTo>
                    <a:pt x="3642" y="3115455"/>
                  </a:lnTo>
                  <a:lnTo>
                    <a:pt x="5437" y="3111130"/>
                  </a:lnTo>
                  <a:lnTo>
                    <a:pt x="7232" y="3106796"/>
                  </a:lnTo>
                  <a:lnTo>
                    <a:pt x="9433" y="3102675"/>
                  </a:lnTo>
                  <a:lnTo>
                    <a:pt x="12039" y="3098778"/>
                  </a:lnTo>
                  <a:lnTo>
                    <a:pt x="14645" y="3094880"/>
                  </a:lnTo>
                  <a:lnTo>
                    <a:pt x="31748" y="3079086"/>
                  </a:lnTo>
                  <a:lnTo>
                    <a:pt x="35649" y="3076472"/>
                  </a:lnTo>
                  <a:lnTo>
                    <a:pt x="66746" y="3067049"/>
                  </a:lnTo>
                  <a:lnTo>
                    <a:pt x="71437" y="3067049"/>
                  </a:lnTo>
                  <a:lnTo>
                    <a:pt x="6015037" y="3067049"/>
                  </a:lnTo>
                  <a:lnTo>
                    <a:pt x="6019728" y="3067049"/>
                  </a:lnTo>
                  <a:lnTo>
                    <a:pt x="6024373" y="3067506"/>
                  </a:lnTo>
                  <a:lnTo>
                    <a:pt x="6028973" y="3068417"/>
                  </a:lnTo>
                  <a:lnTo>
                    <a:pt x="6033573" y="3069329"/>
                  </a:lnTo>
                  <a:lnTo>
                    <a:pt x="6068866" y="3091271"/>
                  </a:lnTo>
                  <a:lnTo>
                    <a:pt x="6074433" y="3098778"/>
                  </a:lnTo>
                  <a:lnTo>
                    <a:pt x="6077039" y="3102675"/>
                  </a:lnTo>
                  <a:lnTo>
                    <a:pt x="6079240" y="3106796"/>
                  </a:lnTo>
                  <a:lnTo>
                    <a:pt x="6081035" y="3111130"/>
                  </a:lnTo>
                  <a:lnTo>
                    <a:pt x="6082830" y="3115455"/>
                  </a:lnTo>
                  <a:lnTo>
                    <a:pt x="6084185" y="3119930"/>
                  </a:lnTo>
                  <a:lnTo>
                    <a:pt x="6085100" y="3124535"/>
                  </a:lnTo>
                  <a:lnTo>
                    <a:pt x="6086016" y="3129139"/>
                  </a:lnTo>
                  <a:lnTo>
                    <a:pt x="6086473" y="3133789"/>
                  </a:lnTo>
                  <a:lnTo>
                    <a:pt x="6086474" y="3138487"/>
                  </a:lnTo>
                  <a:lnTo>
                    <a:pt x="6086474" y="6281737"/>
                  </a:lnTo>
                  <a:lnTo>
                    <a:pt x="6074433" y="6321408"/>
                  </a:lnTo>
                  <a:lnTo>
                    <a:pt x="6071828" y="6325315"/>
                  </a:lnTo>
                  <a:lnTo>
                    <a:pt x="6068866" y="6328924"/>
                  </a:lnTo>
                  <a:lnTo>
                    <a:pt x="6065550" y="6332245"/>
                  </a:lnTo>
                  <a:lnTo>
                    <a:pt x="6062233" y="6335566"/>
                  </a:lnTo>
                  <a:lnTo>
                    <a:pt x="6042374" y="6347723"/>
                  </a:lnTo>
                  <a:lnTo>
                    <a:pt x="6038040" y="6349518"/>
                  </a:lnTo>
                  <a:lnTo>
                    <a:pt x="6015037" y="6353174"/>
                  </a:lnTo>
                  <a:lnTo>
                    <a:pt x="71437" y="6353174"/>
                  </a:lnTo>
                  <a:lnTo>
                    <a:pt x="31748" y="6341129"/>
                  </a:lnTo>
                  <a:lnTo>
                    <a:pt x="20923" y="6332245"/>
                  </a:lnTo>
                  <a:lnTo>
                    <a:pt x="17606" y="6328924"/>
                  </a:lnTo>
                  <a:lnTo>
                    <a:pt x="14645" y="6325315"/>
                  </a:lnTo>
                  <a:lnTo>
                    <a:pt x="12039" y="6321408"/>
                  </a:lnTo>
                  <a:lnTo>
                    <a:pt x="9433" y="6317511"/>
                  </a:lnTo>
                  <a:lnTo>
                    <a:pt x="0" y="6286425"/>
                  </a:lnTo>
                  <a:lnTo>
                    <a:pt x="0" y="6281737"/>
                  </a:lnTo>
                  <a:close/>
                </a:path>
              </a:pathLst>
            </a:custGeom>
            <a:ln w="9524">
              <a:solidFill>
                <a:srgbClr val="D9D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787" y="389254"/>
            <a:ext cx="478028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often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deviate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from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recommended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AED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use?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50" dirty="0">
                <a:solidFill>
                  <a:srgbClr val="202024"/>
                </a:solidFill>
                <a:latin typeface="Roboto"/>
                <a:cs typeface="Roboto"/>
              </a:rPr>
              <a:t>*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3349625"/>
            <a:ext cx="432879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reasons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deviation?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5455" y="4227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57250" y="438150"/>
            <a:ext cx="5734050" cy="2819400"/>
            <a:chOff x="857250" y="438150"/>
            <a:chExt cx="5734050" cy="281940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38150"/>
              <a:ext cx="161924" cy="190499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857250" y="1352550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447800"/>
              <a:ext cx="114300" cy="1142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628774"/>
              <a:ext cx="114300" cy="11429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1809749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1990724"/>
              <a:ext cx="114300" cy="11429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664074" y="1374020"/>
            <a:ext cx="597535" cy="930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Always Often Sometimes Rarely Never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695018" y="1443054"/>
            <a:ext cx="1934210" cy="1714500"/>
            <a:chOff x="2695018" y="1443054"/>
            <a:chExt cx="1934210" cy="1714500"/>
          </a:xfrm>
        </p:grpSpPr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2171699"/>
              <a:ext cx="114300" cy="11429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743199" y="2305049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5">
                  <a:moveTo>
                    <a:pt x="787776" y="338061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43199" y="2305049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5">
                  <a:moveTo>
                    <a:pt x="0" y="0"/>
                  </a:move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3199" y="2305049"/>
              <a:ext cx="788035" cy="847725"/>
            </a:xfrm>
            <a:custGeom>
              <a:avLst/>
              <a:gdLst/>
              <a:ahLst/>
              <a:cxnLst/>
              <a:rect l="l" t="t" r="r" b="b"/>
              <a:pathLst>
                <a:path w="788035" h="847725">
                  <a:moveTo>
                    <a:pt x="129811" y="847364"/>
                  </a:moveTo>
                  <a:lnTo>
                    <a:pt x="0" y="0"/>
                  </a:lnTo>
                  <a:lnTo>
                    <a:pt x="787776" y="338061"/>
                  </a:lnTo>
                  <a:lnTo>
                    <a:pt x="776672" y="362848"/>
                  </a:lnTo>
                  <a:lnTo>
                    <a:pt x="752160" y="411257"/>
                  </a:lnTo>
                  <a:lnTo>
                    <a:pt x="724606" y="458065"/>
                  </a:lnTo>
                  <a:lnTo>
                    <a:pt x="694175" y="502989"/>
                  </a:lnTo>
                  <a:lnTo>
                    <a:pt x="660929" y="545940"/>
                  </a:lnTo>
                  <a:lnTo>
                    <a:pt x="625066" y="586660"/>
                  </a:lnTo>
                  <a:lnTo>
                    <a:pt x="586660" y="625066"/>
                  </a:lnTo>
                  <a:lnTo>
                    <a:pt x="545940" y="660929"/>
                  </a:lnTo>
                  <a:lnTo>
                    <a:pt x="502989" y="694176"/>
                  </a:lnTo>
                  <a:lnTo>
                    <a:pt x="458064" y="724606"/>
                  </a:lnTo>
                  <a:lnTo>
                    <a:pt x="411257" y="752160"/>
                  </a:lnTo>
                  <a:lnTo>
                    <a:pt x="362848" y="776672"/>
                  </a:lnTo>
                  <a:lnTo>
                    <a:pt x="312935" y="798091"/>
                  </a:lnTo>
                  <a:lnTo>
                    <a:pt x="261817" y="816290"/>
                  </a:lnTo>
                  <a:lnTo>
                    <a:pt x="209598" y="831232"/>
                  </a:lnTo>
                  <a:lnTo>
                    <a:pt x="156590" y="842827"/>
                  </a:lnTo>
                  <a:lnTo>
                    <a:pt x="129811" y="847364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43199" y="2305049"/>
              <a:ext cx="788035" cy="847725"/>
            </a:xfrm>
            <a:custGeom>
              <a:avLst/>
              <a:gdLst/>
              <a:ahLst/>
              <a:cxnLst/>
              <a:rect l="l" t="t" r="r" b="b"/>
              <a:pathLst>
                <a:path w="788035" h="847725">
                  <a:moveTo>
                    <a:pt x="0" y="0"/>
                  </a:moveTo>
                  <a:lnTo>
                    <a:pt x="787776" y="338061"/>
                  </a:lnTo>
                  <a:lnTo>
                    <a:pt x="776672" y="362848"/>
                  </a:lnTo>
                  <a:lnTo>
                    <a:pt x="764800" y="387247"/>
                  </a:lnTo>
                  <a:lnTo>
                    <a:pt x="738753" y="434879"/>
                  </a:lnTo>
                  <a:lnTo>
                    <a:pt x="709747" y="480768"/>
                  </a:lnTo>
                  <a:lnTo>
                    <a:pt x="677892" y="524727"/>
                  </a:lnTo>
                  <a:lnTo>
                    <a:pt x="643320" y="566584"/>
                  </a:lnTo>
                  <a:lnTo>
                    <a:pt x="606167" y="606167"/>
                  </a:lnTo>
                  <a:lnTo>
                    <a:pt x="566584" y="643321"/>
                  </a:lnTo>
                  <a:lnTo>
                    <a:pt x="524727" y="677892"/>
                  </a:lnTo>
                  <a:lnTo>
                    <a:pt x="480768" y="709747"/>
                  </a:lnTo>
                  <a:lnTo>
                    <a:pt x="434878" y="738753"/>
                  </a:lnTo>
                  <a:lnTo>
                    <a:pt x="387247" y="764800"/>
                  </a:lnTo>
                  <a:lnTo>
                    <a:pt x="338061" y="787776"/>
                  </a:lnTo>
                  <a:lnTo>
                    <a:pt x="287520" y="807596"/>
                  </a:lnTo>
                  <a:lnTo>
                    <a:pt x="235825" y="824174"/>
                  </a:lnTo>
                  <a:lnTo>
                    <a:pt x="183186" y="837450"/>
                  </a:lnTo>
                  <a:lnTo>
                    <a:pt x="129811" y="847364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743199" y="2132486"/>
              <a:ext cx="857250" cy="172720"/>
            </a:xfrm>
            <a:custGeom>
              <a:avLst/>
              <a:gdLst/>
              <a:ahLst/>
              <a:cxnLst/>
              <a:rect l="l" t="t" r="r" b="b"/>
              <a:pathLst>
                <a:path w="857250" h="172719">
                  <a:moveTo>
                    <a:pt x="857249" y="172563"/>
                  </a:moveTo>
                  <a:lnTo>
                    <a:pt x="0" y="172563"/>
                  </a:lnTo>
                  <a:lnTo>
                    <a:pt x="839701" y="0"/>
                  </a:lnTo>
                  <a:lnTo>
                    <a:pt x="847379" y="42806"/>
                  </a:lnTo>
                  <a:lnTo>
                    <a:pt x="852862" y="85835"/>
                  </a:lnTo>
                  <a:lnTo>
                    <a:pt x="856153" y="129087"/>
                  </a:lnTo>
                  <a:lnTo>
                    <a:pt x="857249" y="172563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743199" y="2132486"/>
              <a:ext cx="857250" cy="172720"/>
            </a:xfrm>
            <a:custGeom>
              <a:avLst/>
              <a:gdLst/>
              <a:ahLst/>
              <a:cxnLst/>
              <a:rect l="l" t="t" r="r" b="b"/>
              <a:pathLst>
                <a:path w="857250" h="172719">
                  <a:moveTo>
                    <a:pt x="0" y="172563"/>
                  </a:moveTo>
                  <a:lnTo>
                    <a:pt x="839701" y="0"/>
                  </a:lnTo>
                  <a:lnTo>
                    <a:pt x="847379" y="42806"/>
                  </a:lnTo>
                  <a:lnTo>
                    <a:pt x="852862" y="85835"/>
                  </a:lnTo>
                  <a:lnTo>
                    <a:pt x="856153" y="129087"/>
                  </a:lnTo>
                  <a:lnTo>
                    <a:pt x="857249" y="172563"/>
                  </a:lnTo>
                  <a:lnTo>
                    <a:pt x="0" y="172563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699780" y="1447816"/>
              <a:ext cx="883285" cy="857250"/>
            </a:xfrm>
            <a:custGeom>
              <a:avLst/>
              <a:gdLst/>
              <a:ahLst/>
              <a:cxnLst/>
              <a:rect l="l" t="t" r="r" b="b"/>
              <a:pathLst>
                <a:path w="883285" h="857250">
                  <a:moveTo>
                    <a:pt x="43419" y="857233"/>
                  </a:moveTo>
                  <a:lnTo>
                    <a:pt x="0" y="1083"/>
                  </a:lnTo>
                  <a:lnTo>
                    <a:pt x="18993" y="331"/>
                  </a:lnTo>
                  <a:lnTo>
                    <a:pt x="37989" y="0"/>
                  </a:lnTo>
                  <a:lnTo>
                    <a:pt x="94974" y="1534"/>
                  </a:lnTo>
                  <a:lnTo>
                    <a:pt x="151723" y="6852"/>
                  </a:lnTo>
                  <a:lnTo>
                    <a:pt x="207992" y="15928"/>
                  </a:lnTo>
                  <a:lnTo>
                    <a:pt x="263543" y="28726"/>
                  </a:lnTo>
                  <a:lnTo>
                    <a:pt x="318120" y="45188"/>
                  </a:lnTo>
                  <a:lnTo>
                    <a:pt x="371474" y="65237"/>
                  </a:lnTo>
                  <a:lnTo>
                    <a:pt x="423378" y="88787"/>
                  </a:lnTo>
                  <a:lnTo>
                    <a:pt x="473610" y="115739"/>
                  </a:lnTo>
                  <a:lnTo>
                    <a:pt x="521940" y="145970"/>
                  </a:lnTo>
                  <a:lnTo>
                    <a:pt x="568146" y="179340"/>
                  </a:lnTo>
                  <a:lnTo>
                    <a:pt x="612033" y="215707"/>
                  </a:lnTo>
                  <a:lnTo>
                    <a:pt x="653413" y="254917"/>
                  </a:lnTo>
                  <a:lnTo>
                    <a:pt x="692096" y="296790"/>
                  </a:lnTo>
                  <a:lnTo>
                    <a:pt x="727904" y="341134"/>
                  </a:lnTo>
                  <a:lnTo>
                    <a:pt x="760686" y="387760"/>
                  </a:lnTo>
                  <a:lnTo>
                    <a:pt x="790302" y="436468"/>
                  </a:lnTo>
                  <a:lnTo>
                    <a:pt x="816616" y="487038"/>
                  </a:lnTo>
                  <a:lnTo>
                    <a:pt x="839506" y="539236"/>
                  </a:lnTo>
                  <a:lnTo>
                    <a:pt x="858878" y="592840"/>
                  </a:lnTo>
                  <a:lnTo>
                    <a:pt x="874647" y="647621"/>
                  </a:lnTo>
                  <a:lnTo>
                    <a:pt x="883120" y="684669"/>
                  </a:lnTo>
                  <a:lnTo>
                    <a:pt x="43419" y="857233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699780" y="1447816"/>
              <a:ext cx="883285" cy="857250"/>
            </a:xfrm>
            <a:custGeom>
              <a:avLst/>
              <a:gdLst/>
              <a:ahLst/>
              <a:cxnLst/>
              <a:rect l="l" t="t" r="r" b="b"/>
              <a:pathLst>
                <a:path w="883285" h="857250">
                  <a:moveTo>
                    <a:pt x="43419" y="857233"/>
                  </a:moveTo>
                  <a:lnTo>
                    <a:pt x="0" y="1083"/>
                  </a:lnTo>
                  <a:lnTo>
                    <a:pt x="18993" y="331"/>
                  </a:lnTo>
                  <a:lnTo>
                    <a:pt x="37989" y="0"/>
                  </a:lnTo>
                  <a:lnTo>
                    <a:pt x="94974" y="1534"/>
                  </a:lnTo>
                  <a:lnTo>
                    <a:pt x="151723" y="6852"/>
                  </a:lnTo>
                  <a:lnTo>
                    <a:pt x="207992" y="15928"/>
                  </a:lnTo>
                  <a:lnTo>
                    <a:pt x="263543" y="28726"/>
                  </a:lnTo>
                  <a:lnTo>
                    <a:pt x="318120" y="45188"/>
                  </a:lnTo>
                  <a:lnTo>
                    <a:pt x="371474" y="65237"/>
                  </a:lnTo>
                  <a:lnTo>
                    <a:pt x="423378" y="88787"/>
                  </a:lnTo>
                  <a:lnTo>
                    <a:pt x="473610" y="115739"/>
                  </a:lnTo>
                  <a:lnTo>
                    <a:pt x="521940" y="145970"/>
                  </a:lnTo>
                  <a:lnTo>
                    <a:pt x="568146" y="179340"/>
                  </a:lnTo>
                  <a:lnTo>
                    <a:pt x="612033" y="215707"/>
                  </a:lnTo>
                  <a:lnTo>
                    <a:pt x="653413" y="254917"/>
                  </a:lnTo>
                  <a:lnTo>
                    <a:pt x="692096" y="296790"/>
                  </a:lnTo>
                  <a:lnTo>
                    <a:pt x="727904" y="341134"/>
                  </a:lnTo>
                  <a:lnTo>
                    <a:pt x="760686" y="387760"/>
                  </a:lnTo>
                  <a:lnTo>
                    <a:pt x="790302" y="436468"/>
                  </a:lnTo>
                  <a:lnTo>
                    <a:pt x="816616" y="487038"/>
                  </a:lnTo>
                  <a:lnTo>
                    <a:pt x="839506" y="539236"/>
                  </a:lnTo>
                  <a:lnTo>
                    <a:pt x="858878" y="592840"/>
                  </a:lnTo>
                  <a:lnTo>
                    <a:pt x="874647" y="647621"/>
                  </a:lnTo>
                  <a:lnTo>
                    <a:pt x="883120" y="684669"/>
                  </a:lnTo>
                  <a:lnTo>
                    <a:pt x="43419" y="857233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2931417" y="1749276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881187" y="1444137"/>
            <a:ext cx="996950" cy="1723389"/>
            <a:chOff x="1881187" y="1444137"/>
            <a:chExt cx="996950" cy="1723389"/>
          </a:xfrm>
        </p:grpSpPr>
        <p:sp>
          <p:nvSpPr>
            <p:cNvPr id="28" name="object 28"/>
            <p:cNvSpPr/>
            <p:nvPr/>
          </p:nvSpPr>
          <p:spPr>
            <a:xfrm>
              <a:off x="1885949" y="1448900"/>
              <a:ext cx="987425" cy="1713864"/>
            </a:xfrm>
            <a:custGeom>
              <a:avLst/>
              <a:gdLst/>
              <a:ahLst/>
              <a:cxnLst/>
              <a:rect l="l" t="t" r="r" b="b"/>
              <a:pathLst>
                <a:path w="987425" h="1713864">
                  <a:moveTo>
                    <a:pt x="857249" y="1713399"/>
                  </a:moveTo>
                  <a:lnTo>
                    <a:pt x="813830" y="1712299"/>
                  </a:lnTo>
                  <a:lnTo>
                    <a:pt x="770523" y="1709001"/>
                  </a:lnTo>
                  <a:lnTo>
                    <a:pt x="727438" y="1703513"/>
                  </a:lnTo>
                  <a:lnTo>
                    <a:pt x="684686" y="1695851"/>
                  </a:lnTo>
                  <a:lnTo>
                    <a:pt x="642377" y="1686033"/>
                  </a:lnTo>
                  <a:lnTo>
                    <a:pt x="600620" y="1674085"/>
                  </a:lnTo>
                  <a:lnTo>
                    <a:pt x="559522" y="1660037"/>
                  </a:lnTo>
                  <a:lnTo>
                    <a:pt x="519188" y="1643925"/>
                  </a:lnTo>
                  <a:lnTo>
                    <a:pt x="479722" y="1625792"/>
                  </a:lnTo>
                  <a:lnTo>
                    <a:pt x="441224" y="1605683"/>
                  </a:lnTo>
                  <a:lnTo>
                    <a:pt x="403795" y="1583649"/>
                  </a:lnTo>
                  <a:lnTo>
                    <a:pt x="367530" y="1559748"/>
                  </a:lnTo>
                  <a:lnTo>
                    <a:pt x="332522" y="1534042"/>
                  </a:lnTo>
                  <a:lnTo>
                    <a:pt x="298860" y="1506594"/>
                  </a:lnTo>
                  <a:lnTo>
                    <a:pt x="266632" y="1477478"/>
                  </a:lnTo>
                  <a:lnTo>
                    <a:pt x="235921" y="1446766"/>
                  </a:lnTo>
                  <a:lnTo>
                    <a:pt x="206804" y="1414538"/>
                  </a:lnTo>
                  <a:lnTo>
                    <a:pt x="179357" y="1380877"/>
                  </a:lnTo>
                  <a:lnTo>
                    <a:pt x="153650" y="1345869"/>
                  </a:lnTo>
                  <a:lnTo>
                    <a:pt x="129749" y="1309603"/>
                  </a:lnTo>
                  <a:lnTo>
                    <a:pt x="107716" y="1272174"/>
                  </a:lnTo>
                  <a:lnTo>
                    <a:pt x="87606" y="1233677"/>
                  </a:lnTo>
                  <a:lnTo>
                    <a:pt x="69473" y="1194211"/>
                  </a:lnTo>
                  <a:lnTo>
                    <a:pt x="53361" y="1153877"/>
                  </a:lnTo>
                  <a:lnTo>
                    <a:pt x="39314" y="1112778"/>
                  </a:lnTo>
                  <a:lnTo>
                    <a:pt x="27365" y="1071021"/>
                  </a:lnTo>
                  <a:lnTo>
                    <a:pt x="17547" y="1028712"/>
                  </a:lnTo>
                  <a:lnTo>
                    <a:pt x="9885" y="985960"/>
                  </a:lnTo>
                  <a:lnTo>
                    <a:pt x="4398" y="942876"/>
                  </a:lnTo>
                  <a:lnTo>
                    <a:pt x="1100" y="899568"/>
                  </a:lnTo>
                  <a:lnTo>
                    <a:pt x="0" y="856149"/>
                  </a:lnTo>
                  <a:lnTo>
                    <a:pt x="275" y="834433"/>
                  </a:lnTo>
                  <a:lnTo>
                    <a:pt x="2474" y="791055"/>
                  </a:lnTo>
                  <a:lnTo>
                    <a:pt x="6868" y="747845"/>
                  </a:lnTo>
                  <a:lnTo>
                    <a:pt x="13445" y="704913"/>
                  </a:lnTo>
                  <a:lnTo>
                    <a:pt x="22188" y="662369"/>
                  </a:lnTo>
                  <a:lnTo>
                    <a:pt x="33075" y="620323"/>
                  </a:lnTo>
                  <a:lnTo>
                    <a:pt x="46077" y="578882"/>
                  </a:lnTo>
                  <a:lnTo>
                    <a:pt x="61162" y="538152"/>
                  </a:lnTo>
                  <a:lnTo>
                    <a:pt x="78290" y="498239"/>
                  </a:lnTo>
                  <a:lnTo>
                    <a:pt x="97417" y="459245"/>
                  </a:lnTo>
                  <a:lnTo>
                    <a:pt x="118496" y="421270"/>
                  </a:lnTo>
                  <a:lnTo>
                    <a:pt x="141470" y="384411"/>
                  </a:lnTo>
                  <a:lnTo>
                    <a:pt x="166282" y="348762"/>
                  </a:lnTo>
                  <a:lnTo>
                    <a:pt x="192867" y="314417"/>
                  </a:lnTo>
                  <a:lnTo>
                    <a:pt x="221158" y="281462"/>
                  </a:lnTo>
                  <a:lnTo>
                    <a:pt x="251082" y="249982"/>
                  </a:lnTo>
                  <a:lnTo>
                    <a:pt x="282562" y="220058"/>
                  </a:lnTo>
                  <a:lnTo>
                    <a:pt x="315517" y="191767"/>
                  </a:lnTo>
                  <a:lnTo>
                    <a:pt x="349863" y="165181"/>
                  </a:lnTo>
                  <a:lnTo>
                    <a:pt x="385511" y="140369"/>
                  </a:lnTo>
                  <a:lnTo>
                    <a:pt x="422370" y="117395"/>
                  </a:lnTo>
                  <a:lnTo>
                    <a:pt x="460346" y="96317"/>
                  </a:lnTo>
                  <a:lnTo>
                    <a:pt x="499340" y="77189"/>
                  </a:lnTo>
                  <a:lnTo>
                    <a:pt x="539253" y="60061"/>
                  </a:lnTo>
                  <a:lnTo>
                    <a:pt x="579982" y="44977"/>
                  </a:lnTo>
                  <a:lnTo>
                    <a:pt x="621423" y="31975"/>
                  </a:lnTo>
                  <a:lnTo>
                    <a:pt x="663470" y="21088"/>
                  </a:lnTo>
                  <a:lnTo>
                    <a:pt x="706014" y="12345"/>
                  </a:lnTo>
                  <a:lnTo>
                    <a:pt x="748946" y="5768"/>
                  </a:lnTo>
                  <a:lnTo>
                    <a:pt x="792156" y="1374"/>
                  </a:lnTo>
                  <a:lnTo>
                    <a:pt x="813830" y="0"/>
                  </a:lnTo>
                  <a:lnTo>
                    <a:pt x="857249" y="856149"/>
                  </a:lnTo>
                  <a:lnTo>
                    <a:pt x="987061" y="1703513"/>
                  </a:lnTo>
                  <a:lnTo>
                    <a:pt x="943976" y="1709001"/>
                  </a:lnTo>
                  <a:lnTo>
                    <a:pt x="900668" y="1712299"/>
                  </a:lnTo>
                  <a:lnTo>
                    <a:pt x="878966" y="1713124"/>
                  </a:lnTo>
                  <a:lnTo>
                    <a:pt x="857249" y="1713399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885949" y="1448900"/>
              <a:ext cx="987425" cy="1713864"/>
            </a:xfrm>
            <a:custGeom>
              <a:avLst/>
              <a:gdLst/>
              <a:ahLst/>
              <a:cxnLst/>
              <a:rect l="l" t="t" r="r" b="b"/>
              <a:pathLst>
                <a:path w="987425" h="1713864">
                  <a:moveTo>
                    <a:pt x="857249" y="856149"/>
                  </a:moveTo>
                  <a:lnTo>
                    <a:pt x="987061" y="1703513"/>
                  </a:lnTo>
                  <a:lnTo>
                    <a:pt x="976316" y="1705090"/>
                  </a:lnTo>
                  <a:lnTo>
                    <a:pt x="965553" y="1706530"/>
                  </a:lnTo>
                  <a:lnTo>
                    <a:pt x="922343" y="1710924"/>
                  </a:lnTo>
                  <a:lnTo>
                    <a:pt x="878966" y="1713124"/>
                  </a:lnTo>
                  <a:lnTo>
                    <a:pt x="857249" y="1713399"/>
                  </a:lnTo>
                  <a:lnTo>
                    <a:pt x="846389" y="1713330"/>
                  </a:lnTo>
                  <a:lnTo>
                    <a:pt x="802988" y="1711680"/>
                  </a:lnTo>
                  <a:lnTo>
                    <a:pt x="759725" y="1707834"/>
                  </a:lnTo>
                  <a:lnTo>
                    <a:pt x="716713" y="1701801"/>
                  </a:lnTo>
                  <a:lnTo>
                    <a:pt x="674062" y="1693597"/>
                  </a:lnTo>
                  <a:lnTo>
                    <a:pt x="631881" y="1683244"/>
                  </a:lnTo>
                  <a:lnTo>
                    <a:pt x="590279" y="1670768"/>
                  </a:lnTo>
                  <a:lnTo>
                    <a:pt x="549362" y="1656201"/>
                  </a:lnTo>
                  <a:lnTo>
                    <a:pt x="509235" y="1639579"/>
                  </a:lnTo>
                  <a:lnTo>
                    <a:pt x="470002" y="1620947"/>
                  </a:lnTo>
                  <a:lnTo>
                    <a:pt x="431762" y="1600352"/>
                  </a:lnTo>
                  <a:lnTo>
                    <a:pt x="394615" y="1577846"/>
                  </a:lnTo>
                  <a:lnTo>
                    <a:pt x="358656" y="1553488"/>
                  </a:lnTo>
                  <a:lnTo>
                    <a:pt x="323976" y="1527340"/>
                  </a:lnTo>
                  <a:lnTo>
                    <a:pt x="290665" y="1499468"/>
                  </a:lnTo>
                  <a:lnTo>
                    <a:pt x="258809" y="1469946"/>
                  </a:lnTo>
                  <a:lnTo>
                    <a:pt x="228488" y="1438847"/>
                  </a:lnTo>
                  <a:lnTo>
                    <a:pt x="199782" y="1406253"/>
                  </a:lnTo>
                  <a:lnTo>
                    <a:pt x="172764" y="1372247"/>
                  </a:lnTo>
                  <a:lnTo>
                    <a:pt x="147502" y="1336916"/>
                  </a:lnTo>
                  <a:lnTo>
                    <a:pt x="124063" y="1300351"/>
                  </a:lnTo>
                  <a:lnTo>
                    <a:pt x="102506" y="1262645"/>
                  </a:lnTo>
                  <a:lnTo>
                    <a:pt x="82886" y="1223897"/>
                  </a:lnTo>
                  <a:lnTo>
                    <a:pt x="65253" y="1184204"/>
                  </a:lnTo>
                  <a:lnTo>
                    <a:pt x="49654" y="1143669"/>
                  </a:lnTo>
                  <a:lnTo>
                    <a:pt x="36128" y="1102396"/>
                  </a:lnTo>
                  <a:lnTo>
                    <a:pt x="24710" y="1060490"/>
                  </a:lnTo>
                  <a:lnTo>
                    <a:pt x="15429" y="1018061"/>
                  </a:lnTo>
                  <a:lnTo>
                    <a:pt x="8309" y="975215"/>
                  </a:lnTo>
                  <a:lnTo>
                    <a:pt x="3368" y="932064"/>
                  </a:lnTo>
                  <a:lnTo>
                    <a:pt x="618" y="888719"/>
                  </a:lnTo>
                  <a:lnTo>
                    <a:pt x="0" y="856149"/>
                  </a:lnTo>
                  <a:lnTo>
                    <a:pt x="68" y="845289"/>
                  </a:lnTo>
                  <a:lnTo>
                    <a:pt x="1719" y="801888"/>
                  </a:lnTo>
                  <a:lnTo>
                    <a:pt x="5565" y="758625"/>
                  </a:lnTo>
                  <a:lnTo>
                    <a:pt x="11598" y="715613"/>
                  </a:lnTo>
                  <a:lnTo>
                    <a:pt x="19801" y="672962"/>
                  </a:lnTo>
                  <a:lnTo>
                    <a:pt x="30154" y="630781"/>
                  </a:lnTo>
                  <a:lnTo>
                    <a:pt x="42630" y="589179"/>
                  </a:lnTo>
                  <a:lnTo>
                    <a:pt x="57198" y="548261"/>
                  </a:lnTo>
                  <a:lnTo>
                    <a:pt x="73819" y="508135"/>
                  </a:lnTo>
                  <a:lnTo>
                    <a:pt x="92451" y="468901"/>
                  </a:lnTo>
                  <a:lnTo>
                    <a:pt x="113046" y="430662"/>
                  </a:lnTo>
                  <a:lnTo>
                    <a:pt x="135552" y="393515"/>
                  </a:lnTo>
                  <a:lnTo>
                    <a:pt x="159911" y="357555"/>
                  </a:lnTo>
                  <a:lnTo>
                    <a:pt x="186059" y="322875"/>
                  </a:lnTo>
                  <a:lnTo>
                    <a:pt x="213930" y="289565"/>
                  </a:lnTo>
                  <a:lnTo>
                    <a:pt x="243453" y="257708"/>
                  </a:lnTo>
                  <a:lnTo>
                    <a:pt x="274551" y="227388"/>
                  </a:lnTo>
                  <a:lnTo>
                    <a:pt x="307145" y="198682"/>
                  </a:lnTo>
                  <a:lnTo>
                    <a:pt x="341152" y="171663"/>
                  </a:lnTo>
                  <a:lnTo>
                    <a:pt x="376482" y="146402"/>
                  </a:lnTo>
                  <a:lnTo>
                    <a:pt x="413048" y="122963"/>
                  </a:lnTo>
                  <a:lnTo>
                    <a:pt x="450753" y="101405"/>
                  </a:lnTo>
                  <a:lnTo>
                    <a:pt x="489502" y="81785"/>
                  </a:lnTo>
                  <a:lnTo>
                    <a:pt x="529195" y="64153"/>
                  </a:lnTo>
                  <a:lnTo>
                    <a:pt x="569730" y="48554"/>
                  </a:lnTo>
                  <a:lnTo>
                    <a:pt x="611003" y="35028"/>
                  </a:lnTo>
                  <a:lnTo>
                    <a:pt x="652908" y="23610"/>
                  </a:lnTo>
                  <a:lnTo>
                    <a:pt x="695338" y="14328"/>
                  </a:lnTo>
                  <a:lnTo>
                    <a:pt x="738183" y="7208"/>
                  </a:lnTo>
                  <a:lnTo>
                    <a:pt x="781334" y="2267"/>
                  </a:lnTo>
                  <a:lnTo>
                    <a:pt x="813830" y="0"/>
                  </a:lnTo>
                  <a:lnTo>
                    <a:pt x="857249" y="85614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1996479" y="2276127"/>
            <a:ext cx="1284605" cy="573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51.6%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16.1%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25455" y="33373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857250" y="3352800"/>
            <a:ext cx="5734050" cy="2971800"/>
            <a:chOff x="857250" y="3352800"/>
            <a:chExt cx="5734050" cy="2971800"/>
          </a:xfrm>
        </p:grpSpPr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352800"/>
              <a:ext cx="161924" cy="19049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857250" y="4038599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295524" y="403859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295512" y="403859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609725"/>
                  </a:moveTo>
                  <a:lnTo>
                    <a:pt x="1238250" y="160972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609725"/>
                  </a:lnTo>
                  <a:close/>
                </a:path>
                <a:path w="3724275" h="1943100">
                  <a:moveTo>
                    <a:pt x="1247775" y="1333500"/>
                  </a:moveTo>
                  <a:lnTo>
                    <a:pt x="1238250" y="1333500"/>
                  </a:lnTo>
                  <a:lnTo>
                    <a:pt x="1238250" y="1438275"/>
                  </a:lnTo>
                  <a:lnTo>
                    <a:pt x="1247775" y="1438275"/>
                  </a:lnTo>
                  <a:lnTo>
                    <a:pt x="1247775" y="1333500"/>
                  </a:lnTo>
                  <a:close/>
                </a:path>
                <a:path w="3724275" h="1943100">
                  <a:moveTo>
                    <a:pt x="1247775" y="1057275"/>
                  </a:moveTo>
                  <a:lnTo>
                    <a:pt x="1238250" y="1057275"/>
                  </a:lnTo>
                  <a:lnTo>
                    <a:pt x="1238250" y="1162050"/>
                  </a:lnTo>
                  <a:lnTo>
                    <a:pt x="1247775" y="1162050"/>
                  </a:lnTo>
                  <a:lnTo>
                    <a:pt x="1247775" y="1057275"/>
                  </a:lnTo>
                  <a:close/>
                </a:path>
                <a:path w="3724275" h="1943100">
                  <a:moveTo>
                    <a:pt x="1247775" y="781050"/>
                  </a:moveTo>
                  <a:lnTo>
                    <a:pt x="1238250" y="781050"/>
                  </a:lnTo>
                  <a:lnTo>
                    <a:pt x="1238250" y="885825"/>
                  </a:lnTo>
                  <a:lnTo>
                    <a:pt x="1247775" y="885825"/>
                  </a:lnTo>
                  <a:lnTo>
                    <a:pt x="1247775" y="781050"/>
                  </a:lnTo>
                  <a:close/>
                </a:path>
                <a:path w="3724275" h="1943100">
                  <a:moveTo>
                    <a:pt x="1247775" y="504825"/>
                  </a:moveTo>
                  <a:lnTo>
                    <a:pt x="1238250" y="504825"/>
                  </a:lnTo>
                  <a:lnTo>
                    <a:pt x="1238250" y="609600"/>
                  </a:lnTo>
                  <a:lnTo>
                    <a:pt x="1247775" y="609600"/>
                  </a:lnTo>
                  <a:lnTo>
                    <a:pt x="1247775" y="504825"/>
                  </a:lnTo>
                  <a:close/>
                </a:path>
                <a:path w="3724275" h="1943100">
                  <a:moveTo>
                    <a:pt x="1247775" y="228600"/>
                  </a:moveTo>
                  <a:lnTo>
                    <a:pt x="1238250" y="228600"/>
                  </a:lnTo>
                  <a:lnTo>
                    <a:pt x="1238250" y="333375"/>
                  </a:lnTo>
                  <a:lnTo>
                    <a:pt x="1247775" y="333375"/>
                  </a:lnTo>
                  <a:lnTo>
                    <a:pt x="1247775" y="22860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57150"/>
                  </a:lnTo>
                  <a:lnTo>
                    <a:pt x="1247775" y="57150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1057275"/>
                  </a:moveTo>
                  <a:lnTo>
                    <a:pt x="2476500" y="105727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057275"/>
                  </a:lnTo>
                  <a:close/>
                </a:path>
                <a:path w="3724275" h="1943100">
                  <a:moveTo>
                    <a:pt x="2486025" y="781050"/>
                  </a:moveTo>
                  <a:lnTo>
                    <a:pt x="2476500" y="781050"/>
                  </a:lnTo>
                  <a:lnTo>
                    <a:pt x="2476500" y="885825"/>
                  </a:lnTo>
                  <a:lnTo>
                    <a:pt x="2486025" y="885825"/>
                  </a:lnTo>
                  <a:lnTo>
                    <a:pt x="2486025" y="78105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609600"/>
                  </a:lnTo>
                  <a:lnTo>
                    <a:pt x="2486025" y="609600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914637" y="4038599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609725"/>
                  </a:moveTo>
                  <a:lnTo>
                    <a:pt x="0" y="160972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609725"/>
                  </a:lnTo>
                  <a:close/>
                </a:path>
                <a:path w="2486025" h="1943100">
                  <a:moveTo>
                    <a:pt x="9525" y="1333500"/>
                  </a:moveTo>
                  <a:lnTo>
                    <a:pt x="0" y="1333500"/>
                  </a:lnTo>
                  <a:lnTo>
                    <a:pt x="0" y="1438275"/>
                  </a:lnTo>
                  <a:lnTo>
                    <a:pt x="9525" y="1438275"/>
                  </a:lnTo>
                  <a:lnTo>
                    <a:pt x="9525" y="1333500"/>
                  </a:lnTo>
                  <a:close/>
                </a:path>
                <a:path w="2486025" h="1943100">
                  <a:moveTo>
                    <a:pt x="9525" y="1057275"/>
                  </a:moveTo>
                  <a:lnTo>
                    <a:pt x="0" y="1057275"/>
                  </a:lnTo>
                  <a:lnTo>
                    <a:pt x="0" y="1162050"/>
                  </a:lnTo>
                  <a:lnTo>
                    <a:pt x="9525" y="1162050"/>
                  </a:lnTo>
                  <a:lnTo>
                    <a:pt x="9525" y="1057275"/>
                  </a:lnTo>
                  <a:close/>
                </a:path>
                <a:path w="2486025" h="1943100">
                  <a:moveTo>
                    <a:pt x="9525" y="781050"/>
                  </a:moveTo>
                  <a:lnTo>
                    <a:pt x="0" y="781050"/>
                  </a:lnTo>
                  <a:lnTo>
                    <a:pt x="0" y="885825"/>
                  </a:lnTo>
                  <a:lnTo>
                    <a:pt x="9525" y="885825"/>
                  </a:lnTo>
                  <a:lnTo>
                    <a:pt x="9525" y="781050"/>
                  </a:lnTo>
                  <a:close/>
                </a:path>
                <a:path w="2486025" h="1943100">
                  <a:moveTo>
                    <a:pt x="9525" y="504825"/>
                  </a:moveTo>
                  <a:lnTo>
                    <a:pt x="0" y="50482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504825"/>
                  </a:lnTo>
                  <a:close/>
                </a:path>
                <a:path w="2486025" h="1943100">
                  <a:moveTo>
                    <a:pt x="9525" y="228600"/>
                  </a:moveTo>
                  <a:lnTo>
                    <a:pt x="0" y="228600"/>
                  </a:lnTo>
                  <a:lnTo>
                    <a:pt x="0" y="333375"/>
                  </a:lnTo>
                  <a:lnTo>
                    <a:pt x="9525" y="333375"/>
                  </a:lnTo>
                  <a:lnTo>
                    <a:pt x="9525" y="22860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9525" y="5715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057275"/>
                  </a:moveTo>
                  <a:lnTo>
                    <a:pt x="1238250" y="10572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057275"/>
                  </a:lnTo>
                  <a:close/>
                </a:path>
                <a:path w="2486025" h="1943100">
                  <a:moveTo>
                    <a:pt x="1247775" y="781050"/>
                  </a:moveTo>
                  <a:lnTo>
                    <a:pt x="1238250" y="781050"/>
                  </a:lnTo>
                  <a:lnTo>
                    <a:pt x="1238250" y="885825"/>
                  </a:lnTo>
                  <a:lnTo>
                    <a:pt x="1247775" y="885825"/>
                  </a:lnTo>
                  <a:lnTo>
                    <a:pt x="1247775" y="781050"/>
                  </a:lnTo>
                  <a:close/>
                </a:path>
                <a:path w="2486025" h="1943100">
                  <a:moveTo>
                    <a:pt x="1247775" y="228600"/>
                  </a:moveTo>
                  <a:lnTo>
                    <a:pt x="1238250" y="228600"/>
                  </a:lnTo>
                  <a:lnTo>
                    <a:pt x="1238250" y="609600"/>
                  </a:lnTo>
                  <a:lnTo>
                    <a:pt x="1247775" y="609600"/>
                  </a:lnTo>
                  <a:lnTo>
                    <a:pt x="1247775" y="22860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57150"/>
                  </a:lnTo>
                  <a:lnTo>
                    <a:pt x="1247775" y="57150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1057275"/>
                  </a:moveTo>
                  <a:lnTo>
                    <a:pt x="2476500" y="105727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057275"/>
                  </a:lnTo>
                  <a:close/>
                </a:path>
                <a:path w="2486025" h="1943100">
                  <a:moveTo>
                    <a:pt x="2486025" y="781050"/>
                  </a:moveTo>
                  <a:lnTo>
                    <a:pt x="2476500" y="781050"/>
                  </a:lnTo>
                  <a:lnTo>
                    <a:pt x="2476500" y="885825"/>
                  </a:lnTo>
                  <a:lnTo>
                    <a:pt x="2486025" y="885825"/>
                  </a:lnTo>
                  <a:lnTo>
                    <a:pt x="2486025" y="78105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609600"/>
                  </a:lnTo>
                  <a:lnTo>
                    <a:pt x="2486025" y="6096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305037" y="4095749"/>
              <a:ext cx="3705225" cy="1828800"/>
            </a:xfrm>
            <a:custGeom>
              <a:avLst/>
              <a:gdLst/>
              <a:ahLst/>
              <a:cxnLst/>
              <a:rect l="l" t="t" r="r" b="b"/>
              <a:pathLst>
                <a:path w="3705225" h="1828800">
                  <a:moveTo>
                    <a:pt x="609600" y="1657350"/>
                  </a:moveTo>
                  <a:lnTo>
                    <a:pt x="0" y="1657350"/>
                  </a:lnTo>
                  <a:lnTo>
                    <a:pt x="0" y="1828800"/>
                  </a:lnTo>
                  <a:lnTo>
                    <a:pt x="609600" y="1828800"/>
                  </a:lnTo>
                  <a:lnTo>
                    <a:pt x="609600" y="1657350"/>
                  </a:lnTo>
                  <a:close/>
                </a:path>
                <a:path w="3705225" h="1828800">
                  <a:moveTo>
                    <a:pt x="1724025" y="1104900"/>
                  </a:moveTo>
                  <a:lnTo>
                    <a:pt x="0" y="1104900"/>
                  </a:lnTo>
                  <a:lnTo>
                    <a:pt x="0" y="1276350"/>
                  </a:lnTo>
                  <a:lnTo>
                    <a:pt x="1724025" y="1276350"/>
                  </a:lnTo>
                  <a:lnTo>
                    <a:pt x="1724025" y="1104900"/>
                  </a:lnTo>
                  <a:close/>
                </a:path>
                <a:path w="3705225" h="1828800">
                  <a:moveTo>
                    <a:pt x="1847850" y="1381125"/>
                  </a:moveTo>
                  <a:lnTo>
                    <a:pt x="0" y="1381125"/>
                  </a:lnTo>
                  <a:lnTo>
                    <a:pt x="0" y="1552575"/>
                  </a:lnTo>
                  <a:lnTo>
                    <a:pt x="1847850" y="1552575"/>
                  </a:lnTo>
                  <a:lnTo>
                    <a:pt x="1847850" y="1381125"/>
                  </a:lnTo>
                  <a:close/>
                </a:path>
                <a:path w="3705225" h="1828800">
                  <a:moveTo>
                    <a:pt x="1847850" y="276225"/>
                  </a:moveTo>
                  <a:lnTo>
                    <a:pt x="0" y="276225"/>
                  </a:lnTo>
                  <a:lnTo>
                    <a:pt x="0" y="447675"/>
                  </a:lnTo>
                  <a:lnTo>
                    <a:pt x="1847850" y="447675"/>
                  </a:lnTo>
                  <a:lnTo>
                    <a:pt x="1847850" y="276225"/>
                  </a:lnTo>
                  <a:close/>
                </a:path>
                <a:path w="3705225" h="1828800">
                  <a:moveTo>
                    <a:pt x="1971675" y="0"/>
                  </a:moveTo>
                  <a:lnTo>
                    <a:pt x="0" y="0"/>
                  </a:lnTo>
                  <a:lnTo>
                    <a:pt x="0" y="171450"/>
                  </a:lnTo>
                  <a:lnTo>
                    <a:pt x="1971675" y="171450"/>
                  </a:lnTo>
                  <a:lnTo>
                    <a:pt x="1971675" y="0"/>
                  </a:lnTo>
                  <a:close/>
                </a:path>
                <a:path w="3705225" h="1828800">
                  <a:moveTo>
                    <a:pt x="3333750" y="552450"/>
                  </a:moveTo>
                  <a:lnTo>
                    <a:pt x="0" y="552450"/>
                  </a:lnTo>
                  <a:lnTo>
                    <a:pt x="0" y="723900"/>
                  </a:lnTo>
                  <a:lnTo>
                    <a:pt x="3333750" y="723900"/>
                  </a:lnTo>
                  <a:lnTo>
                    <a:pt x="3333750" y="552450"/>
                  </a:lnTo>
                  <a:close/>
                </a:path>
                <a:path w="3705225" h="1828800">
                  <a:moveTo>
                    <a:pt x="3705225" y="828675"/>
                  </a:moveTo>
                  <a:lnTo>
                    <a:pt x="0" y="828675"/>
                  </a:lnTo>
                  <a:lnTo>
                    <a:pt x="0" y="1000125"/>
                  </a:lnTo>
                  <a:lnTo>
                    <a:pt x="3705225" y="1000125"/>
                  </a:lnTo>
                  <a:lnTo>
                    <a:pt x="3705225" y="82867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295524" y="4038599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914637" y="4181474"/>
              <a:ext cx="3105150" cy="1666875"/>
            </a:xfrm>
            <a:custGeom>
              <a:avLst/>
              <a:gdLst/>
              <a:ahLst/>
              <a:cxnLst/>
              <a:rect l="l" t="t" r="r" b="b"/>
              <a:pathLst>
                <a:path w="3105150" h="1666875">
                  <a:moveTo>
                    <a:pt x="114300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114300" y="1666875"/>
                  </a:lnTo>
                  <a:lnTo>
                    <a:pt x="114300" y="1657350"/>
                  </a:lnTo>
                  <a:close/>
                </a:path>
                <a:path w="3105150" h="1666875">
                  <a:moveTo>
                    <a:pt x="1228725" y="1104900"/>
                  </a:moveTo>
                  <a:lnTo>
                    <a:pt x="1114425" y="1104900"/>
                  </a:lnTo>
                  <a:lnTo>
                    <a:pt x="1114425" y="1114425"/>
                  </a:lnTo>
                  <a:lnTo>
                    <a:pt x="1228725" y="1114425"/>
                  </a:lnTo>
                  <a:lnTo>
                    <a:pt x="1228725" y="1104900"/>
                  </a:lnTo>
                  <a:close/>
                </a:path>
                <a:path w="3105150" h="1666875">
                  <a:moveTo>
                    <a:pt x="1352550" y="1381125"/>
                  </a:moveTo>
                  <a:lnTo>
                    <a:pt x="1238250" y="1381125"/>
                  </a:lnTo>
                  <a:lnTo>
                    <a:pt x="1238250" y="1390650"/>
                  </a:lnTo>
                  <a:lnTo>
                    <a:pt x="1352550" y="1390650"/>
                  </a:lnTo>
                  <a:lnTo>
                    <a:pt x="1352550" y="1381125"/>
                  </a:lnTo>
                  <a:close/>
                </a:path>
                <a:path w="3105150" h="1666875">
                  <a:moveTo>
                    <a:pt x="1352550" y="276225"/>
                  </a:moveTo>
                  <a:lnTo>
                    <a:pt x="1238250" y="276225"/>
                  </a:lnTo>
                  <a:lnTo>
                    <a:pt x="1238250" y="285750"/>
                  </a:lnTo>
                  <a:lnTo>
                    <a:pt x="1352550" y="285750"/>
                  </a:lnTo>
                  <a:lnTo>
                    <a:pt x="1352550" y="276225"/>
                  </a:lnTo>
                  <a:close/>
                </a:path>
                <a:path w="3105150" h="1666875">
                  <a:moveTo>
                    <a:pt x="1476375" y="0"/>
                  </a:moveTo>
                  <a:lnTo>
                    <a:pt x="1362075" y="0"/>
                  </a:lnTo>
                  <a:lnTo>
                    <a:pt x="1362075" y="9525"/>
                  </a:lnTo>
                  <a:lnTo>
                    <a:pt x="1476375" y="9525"/>
                  </a:lnTo>
                  <a:lnTo>
                    <a:pt x="1476375" y="0"/>
                  </a:lnTo>
                  <a:close/>
                </a:path>
                <a:path w="3105150" h="1666875">
                  <a:moveTo>
                    <a:pt x="2838450" y="552450"/>
                  </a:moveTo>
                  <a:lnTo>
                    <a:pt x="2724150" y="552450"/>
                  </a:lnTo>
                  <a:lnTo>
                    <a:pt x="2724150" y="561975"/>
                  </a:lnTo>
                  <a:lnTo>
                    <a:pt x="2838450" y="561975"/>
                  </a:lnTo>
                  <a:lnTo>
                    <a:pt x="2838450" y="552450"/>
                  </a:lnTo>
                  <a:close/>
                </a:path>
                <a:path w="3105150" h="1666875">
                  <a:moveTo>
                    <a:pt x="3105150" y="828675"/>
                  </a:moveTo>
                  <a:lnTo>
                    <a:pt x="3095625" y="828675"/>
                  </a:lnTo>
                  <a:lnTo>
                    <a:pt x="3095625" y="838200"/>
                  </a:lnTo>
                  <a:lnTo>
                    <a:pt x="3105150" y="838200"/>
                  </a:lnTo>
                  <a:lnTo>
                    <a:pt x="3105150" y="82867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839787" y="6018410"/>
            <a:ext cx="5071745" cy="1085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8115">
              <a:lnSpc>
                <a:spcPct val="100000"/>
              </a:lnSpc>
              <a:spcBef>
                <a:spcPts val="100"/>
              </a:spcBef>
              <a:tabLst>
                <a:tab pos="2634615" algn="l"/>
                <a:tab pos="3872865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 dirty="0">
              <a:latin typeface="Arial MT"/>
              <a:cs typeface="Arial MT"/>
            </a:endParaRPr>
          </a:p>
          <a:p>
            <a:pPr marL="12700" marR="5080">
              <a:lnSpc>
                <a:spcPct val="125000"/>
              </a:lnSpc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perceive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biggest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barrier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applying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in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-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patients?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938638" y="6018410"/>
            <a:ext cx="26277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04378" y="4094360"/>
            <a:ext cx="1384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Lack of familiarity with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th…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78631" y="4370585"/>
            <a:ext cx="14109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Limited evidence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support…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21680" y="4646810"/>
            <a:ext cx="10674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Personal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experience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66278" y="4923035"/>
            <a:ext cx="142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Patient-specific factors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(e…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72529" y="5199260"/>
            <a:ext cx="14166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Institutional resources,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pr…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72232" y="5475485"/>
            <a:ext cx="14173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Concerns about the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serio…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513978" y="5751710"/>
            <a:ext cx="7753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deviate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378325" y="40537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80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254500" y="43300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75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740399" y="4606238"/>
            <a:ext cx="81032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135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135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111873" y="4882463"/>
            <a:ext cx="67553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%)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130675" y="51586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70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70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254500" y="54349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80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016248" y="5711138"/>
            <a:ext cx="59892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425455" y="64044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857250" y="6419849"/>
            <a:ext cx="5734050" cy="3200400"/>
            <a:chOff x="857250" y="6419849"/>
            <a:chExt cx="5734050" cy="3200400"/>
          </a:xfrm>
        </p:grpSpPr>
        <p:pic>
          <p:nvPicPr>
            <p:cNvPr id="59" name="object 5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6419849"/>
              <a:ext cx="161924" cy="190499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857250" y="7334249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295524" y="733424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295512" y="733424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171575"/>
                  </a:moveTo>
                  <a:lnTo>
                    <a:pt x="1238250" y="11715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171575"/>
                  </a:lnTo>
                  <a:close/>
                </a:path>
                <a:path w="3724275" h="1943100">
                  <a:moveTo>
                    <a:pt x="1247775" y="923925"/>
                  </a:moveTo>
                  <a:lnTo>
                    <a:pt x="1238250" y="923925"/>
                  </a:lnTo>
                  <a:lnTo>
                    <a:pt x="1238250" y="1019175"/>
                  </a:lnTo>
                  <a:lnTo>
                    <a:pt x="1247775" y="1019175"/>
                  </a:lnTo>
                  <a:lnTo>
                    <a:pt x="1247775" y="923925"/>
                  </a:lnTo>
                  <a:close/>
                </a:path>
                <a:path w="3724275" h="1943100">
                  <a:moveTo>
                    <a:pt x="1247775" y="438150"/>
                  </a:moveTo>
                  <a:lnTo>
                    <a:pt x="1238250" y="438150"/>
                  </a:lnTo>
                  <a:lnTo>
                    <a:pt x="1238250" y="771525"/>
                  </a:lnTo>
                  <a:lnTo>
                    <a:pt x="1247775" y="771525"/>
                  </a:lnTo>
                  <a:lnTo>
                    <a:pt x="1247775" y="438150"/>
                  </a:lnTo>
                  <a:close/>
                </a:path>
                <a:path w="3724275" h="1943100">
                  <a:moveTo>
                    <a:pt x="1247775" y="200025"/>
                  </a:moveTo>
                  <a:lnTo>
                    <a:pt x="1238250" y="200025"/>
                  </a:lnTo>
                  <a:lnTo>
                    <a:pt x="1238250" y="295275"/>
                  </a:lnTo>
                  <a:lnTo>
                    <a:pt x="1247775" y="295275"/>
                  </a:lnTo>
                  <a:lnTo>
                    <a:pt x="1247775" y="200025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7625"/>
                  </a:lnTo>
                  <a:lnTo>
                    <a:pt x="1247775" y="4762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438150"/>
                  </a:moveTo>
                  <a:lnTo>
                    <a:pt x="2476500" y="43815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438150"/>
                  </a:lnTo>
                  <a:close/>
                </a:path>
                <a:path w="3724275" h="1943100">
                  <a:moveTo>
                    <a:pt x="2486025" y="200025"/>
                  </a:moveTo>
                  <a:lnTo>
                    <a:pt x="2476500" y="200025"/>
                  </a:lnTo>
                  <a:lnTo>
                    <a:pt x="2476500" y="295275"/>
                  </a:lnTo>
                  <a:lnTo>
                    <a:pt x="2486025" y="295275"/>
                  </a:lnTo>
                  <a:lnTo>
                    <a:pt x="2486025" y="20002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47625"/>
                  </a:lnTo>
                  <a:lnTo>
                    <a:pt x="2486025" y="4762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914637" y="7334249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647825"/>
                  </a:moveTo>
                  <a:lnTo>
                    <a:pt x="0" y="164782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647825"/>
                  </a:lnTo>
                  <a:close/>
                </a:path>
                <a:path w="2486025" h="1943100">
                  <a:moveTo>
                    <a:pt x="9525" y="1409700"/>
                  </a:moveTo>
                  <a:lnTo>
                    <a:pt x="0" y="1409700"/>
                  </a:lnTo>
                  <a:lnTo>
                    <a:pt x="0" y="1504950"/>
                  </a:lnTo>
                  <a:lnTo>
                    <a:pt x="9525" y="1504950"/>
                  </a:lnTo>
                  <a:lnTo>
                    <a:pt x="9525" y="1409700"/>
                  </a:lnTo>
                  <a:close/>
                </a:path>
                <a:path w="2486025" h="1943100">
                  <a:moveTo>
                    <a:pt x="9525" y="1171575"/>
                  </a:moveTo>
                  <a:lnTo>
                    <a:pt x="0" y="1171575"/>
                  </a:lnTo>
                  <a:lnTo>
                    <a:pt x="0" y="1257300"/>
                  </a:lnTo>
                  <a:lnTo>
                    <a:pt x="9525" y="1257300"/>
                  </a:lnTo>
                  <a:lnTo>
                    <a:pt x="9525" y="1171575"/>
                  </a:lnTo>
                  <a:close/>
                </a:path>
                <a:path w="2486025" h="1943100">
                  <a:moveTo>
                    <a:pt x="9525" y="923925"/>
                  </a:moveTo>
                  <a:lnTo>
                    <a:pt x="0" y="923925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923925"/>
                  </a:lnTo>
                  <a:close/>
                </a:path>
                <a:path w="2486025" h="1943100">
                  <a:moveTo>
                    <a:pt x="9525" y="685800"/>
                  </a:moveTo>
                  <a:lnTo>
                    <a:pt x="0" y="685800"/>
                  </a:lnTo>
                  <a:lnTo>
                    <a:pt x="0" y="771525"/>
                  </a:lnTo>
                  <a:lnTo>
                    <a:pt x="9525" y="771525"/>
                  </a:lnTo>
                  <a:lnTo>
                    <a:pt x="9525" y="685800"/>
                  </a:lnTo>
                  <a:close/>
                </a:path>
                <a:path w="2486025" h="1943100">
                  <a:moveTo>
                    <a:pt x="9525" y="438150"/>
                  </a:moveTo>
                  <a:lnTo>
                    <a:pt x="0" y="438150"/>
                  </a:lnTo>
                  <a:lnTo>
                    <a:pt x="0" y="533400"/>
                  </a:lnTo>
                  <a:lnTo>
                    <a:pt x="9525" y="533400"/>
                  </a:lnTo>
                  <a:lnTo>
                    <a:pt x="9525" y="438150"/>
                  </a:lnTo>
                  <a:close/>
                </a:path>
                <a:path w="2486025" h="1943100">
                  <a:moveTo>
                    <a:pt x="9525" y="200025"/>
                  </a:moveTo>
                  <a:lnTo>
                    <a:pt x="0" y="200025"/>
                  </a:lnTo>
                  <a:lnTo>
                    <a:pt x="0" y="295275"/>
                  </a:lnTo>
                  <a:lnTo>
                    <a:pt x="9525" y="295275"/>
                  </a:lnTo>
                  <a:lnTo>
                    <a:pt x="9525" y="20002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47625"/>
                  </a:lnTo>
                  <a:lnTo>
                    <a:pt x="9525" y="47625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171575"/>
                  </a:moveTo>
                  <a:lnTo>
                    <a:pt x="1238250" y="11715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171575"/>
                  </a:lnTo>
                  <a:close/>
                </a:path>
                <a:path w="2486025" h="1943100">
                  <a:moveTo>
                    <a:pt x="1247775" y="438150"/>
                  </a:moveTo>
                  <a:lnTo>
                    <a:pt x="1238250" y="438150"/>
                  </a:lnTo>
                  <a:lnTo>
                    <a:pt x="1238250" y="1019175"/>
                  </a:lnTo>
                  <a:lnTo>
                    <a:pt x="1247775" y="1019175"/>
                  </a:lnTo>
                  <a:lnTo>
                    <a:pt x="1247775" y="438150"/>
                  </a:lnTo>
                  <a:close/>
                </a:path>
                <a:path w="2486025" h="1943100">
                  <a:moveTo>
                    <a:pt x="1247775" y="200025"/>
                  </a:moveTo>
                  <a:lnTo>
                    <a:pt x="1238250" y="200025"/>
                  </a:lnTo>
                  <a:lnTo>
                    <a:pt x="1238250" y="295275"/>
                  </a:lnTo>
                  <a:lnTo>
                    <a:pt x="1247775" y="295275"/>
                  </a:lnTo>
                  <a:lnTo>
                    <a:pt x="1247775" y="200025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7625"/>
                  </a:lnTo>
                  <a:lnTo>
                    <a:pt x="1247775" y="4762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200025"/>
                  </a:moveTo>
                  <a:lnTo>
                    <a:pt x="2476500" y="2000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200025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47625"/>
                  </a:lnTo>
                  <a:lnTo>
                    <a:pt x="2486025" y="47625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305037" y="7381874"/>
              <a:ext cx="3209925" cy="1847850"/>
            </a:xfrm>
            <a:custGeom>
              <a:avLst/>
              <a:gdLst/>
              <a:ahLst/>
              <a:cxnLst/>
              <a:rect l="l" t="t" r="r" b="b"/>
              <a:pathLst>
                <a:path w="3209925" h="1847850">
                  <a:moveTo>
                    <a:pt x="485775" y="1695450"/>
                  </a:moveTo>
                  <a:lnTo>
                    <a:pt x="0" y="1695450"/>
                  </a:lnTo>
                  <a:lnTo>
                    <a:pt x="0" y="1847850"/>
                  </a:lnTo>
                  <a:lnTo>
                    <a:pt x="485775" y="1847850"/>
                  </a:lnTo>
                  <a:lnTo>
                    <a:pt x="485775" y="1695450"/>
                  </a:lnTo>
                  <a:close/>
                </a:path>
                <a:path w="3209925" h="1847850">
                  <a:moveTo>
                    <a:pt x="1104900" y="1457325"/>
                  </a:moveTo>
                  <a:lnTo>
                    <a:pt x="0" y="1457325"/>
                  </a:lnTo>
                  <a:lnTo>
                    <a:pt x="0" y="1600200"/>
                  </a:lnTo>
                  <a:lnTo>
                    <a:pt x="1104900" y="1600200"/>
                  </a:lnTo>
                  <a:lnTo>
                    <a:pt x="1104900" y="1457325"/>
                  </a:lnTo>
                  <a:close/>
                </a:path>
                <a:path w="3209925" h="1847850">
                  <a:moveTo>
                    <a:pt x="1104900" y="1209675"/>
                  </a:moveTo>
                  <a:lnTo>
                    <a:pt x="0" y="1209675"/>
                  </a:lnTo>
                  <a:lnTo>
                    <a:pt x="0" y="1362075"/>
                  </a:lnTo>
                  <a:lnTo>
                    <a:pt x="1104900" y="1362075"/>
                  </a:lnTo>
                  <a:lnTo>
                    <a:pt x="1104900" y="1209675"/>
                  </a:lnTo>
                  <a:close/>
                </a:path>
                <a:path w="3209925" h="1847850">
                  <a:moveTo>
                    <a:pt x="1104900" y="485775"/>
                  </a:moveTo>
                  <a:lnTo>
                    <a:pt x="0" y="485775"/>
                  </a:lnTo>
                  <a:lnTo>
                    <a:pt x="0" y="638175"/>
                  </a:lnTo>
                  <a:lnTo>
                    <a:pt x="1104900" y="638175"/>
                  </a:lnTo>
                  <a:lnTo>
                    <a:pt x="1104900" y="485775"/>
                  </a:lnTo>
                  <a:close/>
                </a:path>
                <a:path w="3209925" h="1847850">
                  <a:moveTo>
                    <a:pt x="1476375" y="723900"/>
                  </a:moveTo>
                  <a:lnTo>
                    <a:pt x="0" y="723900"/>
                  </a:lnTo>
                  <a:lnTo>
                    <a:pt x="0" y="876300"/>
                  </a:lnTo>
                  <a:lnTo>
                    <a:pt x="1476375" y="876300"/>
                  </a:lnTo>
                  <a:lnTo>
                    <a:pt x="1476375" y="723900"/>
                  </a:lnTo>
                  <a:close/>
                </a:path>
                <a:path w="3209925" h="1847850">
                  <a:moveTo>
                    <a:pt x="2343150" y="971550"/>
                  </a:moveTo>
                  <a:lnTo>
                    <a:pt x="0" y="971550"/>
                  </a:lnTo>
                  <a:lnTo>
                    <a:pt x="0" y="1123950"/>
                  </a:lnTo>
                  <a:lnTo>
                    <a:pt x="2343150" y="1123950"/>
                  </a:lnTo>
                  <a:lnTo>
                    <a:pt x="2343150" y="971550"/>
                  </a:lnTo>
                  <a:close/>
                </a:path>
                <a:path w="3209925" h="1847850">
                  <a:moveTo>
                    <a:pt x="2962275" y="247650"/>
                  </a:moveTo>
                  <a:lnTo>
                    <a:pt x="0" y="247650"/>
                  </a:lnTo>
                  <a:lnTo>
                    <a:pt x="0" y="390525"/>
                  </a:lnTo>
                  <a:lnTo>
                    <a:pt x="2962275" y="390525"/>
                  </a:lnTo>
                  <a:lnTo>
                    <a:pt x="2962275" y="247650"/>
                  </a:lnTo>
                  <a:close/>
                </a:path>
                <a:path w="3209925" h="1847850">
                  <a:moveTo>
                    <a:pt x="3209925" y="0"/>
                  </a:moveTo>
                  <a:lnTo>
                    <a:pt x="0" y="0"/>
                  </a:lnTo>
                  <a:lnTo>
                    <a:pt x="0" y="152400"/>
                  </a:lnTo>
                  <a:lnTo>
                    <a:pt x="3209925" y="152400"/>
                  </a:lnTo>
                  <a:lnTo>
                    <a:pt x="3209925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295524" y="7334249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790812" y="7458074"/>
              <a:ext cx="2838450" cy="1704975"/>
            </a:xfrm>
            <a:custGeom>
              <a:avLst/>
              <a:gdLst/>
              <a:ahLst/>
              <a:cxnLst/>
              <a:rect l="l" t="t" r="r" b="b"/>
              <a:pathLst>
                <a:path w="2838450" h="1704975">
                  <a:moveTo>
                    <a:pt x="114300" y="1695450"/>
                  </a:moveTo>
                  <a:lnTo>
                    <a:pt x="0" y="1695450"/>
                  </a:lnTo>
                  <a:lnTo>
                    <a:pt x="0" y="1704975"/>
                  </a:lnTo>
                  <a:lnTo>
                    <a:pt x="114300" y="1704975"/>
                  </a:lnTo>
                  <a:lnTo>
                    <a:pt x="114300" y="1695450"/>
                  </a:lnTo>
                  <a:close/>
                </a:path>
                <a:path w="2838450" h="1704975">
                  <a:moveTo>
                    <a:pt x="733425" y="1447800"/>
                  </a:moveTo>
                  <a:lnTo>
                    <a:pt x="619125" y="1447800"/>
                  </a:lnTo>
                  <a:lnTo>
                    <a:pt x="619125" y="1457325"/>
                  </a:lnTo>
                  <a:lnTo>
                    <a:pt x="733425" y="1457325"/>
                  </a:lnTo>
                  <a:lnTo>
                    <a:pt x="733425" y="1447800"/>
                  </a:lnTo>
                  <a:close/>
                </a:path>
                <a:path w="2838450" h="1704975">
                  <a:moveTo>
                    <a:pt x="733425" y="1209675"/>
                  </a:moveTo>
                  <a:lnTo>
                    <a:pt x="619125" y="1209675"/>
                  </a:lnTo>
                  <a:lnTo>
                    <a:pt x="619125" y="1219200"/>
                  </a:lnTo>
                  <a:lnTo>
                    <a:pt x="733425" y="1219200"/>
                  </a:lnTo>
                  <a:lnTo>
                    <a:pt x="733425" y="1209675"/>
                  </a:lnTo>
                  <a:close/>
                </a:path>
                <a:path w="2838450" h="1704975">
                  <a:moveTo>
                    <a:pt x="733425" y="485775"/>
                  </a:moveTo>
                  <a:lnTo>
                    <a:pt x="619125" y="485775"/>
                  </a:lnTo>
                  <a:lnTo>
                    <a:pt x="619125" y="495300"/>
                  </a:lnTo>
                  <a:lnTo>
                    <a:pt x="733425" y="495300"/>
                  </a:lnTo>
                  <a:lnTo>
                    <a:pt x="733425" y="485775"/>
                  </a:lnTo>
                  <a:close/>
                </a:path>
                <a:path w="2838450" h="1704975">
                  <a:moveTo>
                    <a:pt x="1104900" y="723900"/>
                  </a:moveTo>
                  <a:lnTo>
                    <a:pt x="990600" y="723900"/>
                  </a:lnTo>
                  <a:lnTo>
                    <a:pt x="990600" y="733425"/>
                  </a:lnTo>
                  <a:lnTo>
                    <a:pt x="1104900" y="733425"/>
                  </a:lnTo>
                  <a:lnTo>
                    <a:pt x="1104900" y="723900"/>
                  </a:lnTo>
                  <a:close/>
                </a:path>
                <a:path w="2838450" h="1704975">
                  <a:moveTo>
                    <a:pt x="1971675" y="971550"/>
                  </a:moveTo>
                  <a:lnTo>
                    <a:pt x="1857375" y="971550"/>
                  </a:lnTo>
                  <a:lnTo>
                    <a:pt x="1857375" y="981075"/>
                  </a:lnTo>
                  <a:lnTo>
                    <a:pt x="1971675" y="981075"/>
                  </a:lnTo>
                  <a:lnTo>
                    <a:pt x="1971675" y="971550"/>
                  </a:lnTo>
                  <a:close/>
                </a:path>
                <a:path w="2838450" h="1704975">
                  <a:moveTo>
                    <a:pt x="2590800" y="238125"/>
                  </a:moveTo>
                  <a:lnTo>
                    <a:pt x="2476500" y="238125"/>
                  </a:lnTo>
                  <a:lnTo>
                    <a:pt x="2476500" y="247650"/>
                  </a:lnTo>
                  <a:lnTo>
                    <a:pt x="2590800" y="247650"/>
                  </a:lnTo>
                  <a:lnTo>
                    <a:pt x="2590800" y="238125"/>
                  </a:lnTo>
                  <a:close/>
                </a:path>
                <a:path w="2838450" h="1704975">
                  <a:moveTo>
                    <a:pt x="2838450" y="0"/>
                  </a:moveTo>
                  <a:lnTo>
                    <a:pt x="2724150" y="0"/>
                  </a:lnTo>
                  <a:lnTo>
                    <a:pt x="2724150" y="9525"/>
                  </a:lnTo>
                  <a:lnTo>
                    <a:pt x="2838450" y="9525"/>
                  </a:lnTo>
                  <a:lnTo>
                    <a:pt x="283845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2255738" y="9314060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462139" y="9314060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700388" y="9314060"/>
            <a:ext cx="20870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938638" y="9314060"/>
            <a:ext cx="26277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65981" y="7372746"/>
            <a:ext cx="1423670" cy="887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Lack of awareness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about…</a:t>
            </a:r>
            <a:endParaRPr sz="900">
              <a:latin typeface="Arial MT"/>
              <a:cs typeface="Arial MT"/>
            </a:endParaRPr>
          </a:p>
          <a:p>
            <a:pPr marL="59055" marR="5080" indent="-46990" algn="just">
              <a:lnSpc>
                <a:spcPct val="176200"/>
              </a:lnSpc>
            </a:pPr>
            <a:r>
              <a:rPr sz="900" spc="-30" dirty="0">
                <a:solidFill>
                  <a:srgbClr val="212121"/>
                </a:solidFill>
                <a:latin typeface="Arial MT"/>
                <a:cs typeface="Arial MT"/>
              </a:rPr>
              <a:t>Too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many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guidelines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avai…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Recommendations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chan… Various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 patient-specific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f…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48580" y="8339534"/>
            <a:ext cx="13404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AED availability and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costs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069131" y="8581231"/>
            <a:ext cx="12204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 non-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compliance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056481" y="8822928"/>
            <a:ext cx="12331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do not face any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barrier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920726" y="9064625"/>
            <a:ext cx="368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616574" y="7330388"/>
            <a:ext cx="67553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13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130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368924" y="7568513"/>
            <a:ext cx="67553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120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511549" y="7816163"/>
            <a:ext cx="61912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883025" y="80542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749799" y="830193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95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511550" y="8540063"/>
            <a:ext cx="60889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511550" y="8778188"/>
            <a:ext cx="60889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892423" y="9025838"/>
            <a:ext cx="61912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20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84" name="object 8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85" name="object 85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6" name="object 8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87" name="object 8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15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857238"/>
            <a:ext cx="6096000" cy="6429375"/>
            <a:chOff x="847724" y="857238"/>
            <a:chExt cx="6096000" cy="6429375"/>
          </a:xfrm>
        </p:grpSpPr>
        <p:sp>
          <p:nvSpPr>
            <p:cNvPr id="3" name="object 3"/>
            <p:cNvSpPr/>
            <p:nvPr/>
          </p:nvSpPr>
          <p:spPr>
            <a:xfrm>
              <a:off x="847712" y="857249"/>
              <a:ext cx="6096000" cy="2905125"/>
            </a:xfrm>
            <a:custGeom>
              <a:avLst/>
              <a:gdLst/>
              <a:ahLst/>
              <a:cxnLst/>
              <a:rect l="l" t="t" r="r" b="b"/>
              <a:pathLst>
                <a:path w="6096000" h="2905125">
                  <a:moveTo>
                    <a:pt x="6096000" y="0"/>
                  </a:moveTo>
                  <a:lnTo>
                    <a:pt x="6086475" y="0"/>
                  </a:lnTo>
                  <a:lnTo>
                    <a:pt x="6086475" y="2828925"/>
                  </a:lnTo>
                  <a:lnTo>
                    <a:pt x="6086157" y="2835491"/>
                  </a:lnTo>
                  <a:lnTo>
                    <a:pt x="6071374" y="2871203"/>
                  </a:lnTo>
                  <a:lnTo>
                    <a:pt x="6066447" y="2876524"/>
                  </a:lnTo>
                  <a:lnTo>
                    <a:pt x="6026378" y="2895282"/>
                  </a:lnTo>
                  <a:lnTo>
                    <a:pt x="6019800" y="2895600"/>
                  </a:lnTo>
                  <a:lnTo>
                    <a:pt x="76200" y="2895600"/>
                  </a:lnTo>
                  <a:lnTo>
                    <a:pt x="39154" y="2884373"/>
                  </a:lnTo>
                  <a:lnTo>
                    <a:pt x="29552" y="2876537"/>
                  </a:lnTo>
                  <a:lnTo>
                    <a:pt x="24638" y="2871203"/>
                  </a:lnTo>
                  <a:lnTo>
                    <a:pt x="9842" y="2835491"/>
                  </a:lnTo>
                  <a:lnTo>
                    <a:pt x="9525" y="2828925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2828925"/>
                  </a:lnTo>
                  <a:lnTo>
                    <a:pt x="368" y="2836430"/>
                  </a:lnTo>
                  <a:lnTo>
                    <a:pt x="17272" y="2877235"/>
                  </a:lnTo>
                  <a:lnTo>
                    <a:pt x="22364" y="2882773"/>
                  </a:lnTo>
                  <a:lnTo>
                    <a:pt x="61341" y="2903677"/>
                  </a:lnTo>
                  <a:lnTo>
                    <a:pt x="76200" y="2905125"/>
                  </a:lnTo>
                  <a:lnTo>
                    <a:pt x="6019800" y="2905125"/>
                  </a:lnTo>
                  <a:lnTo>
                    <a:pt x="6056630" y="2895600"/>
                  </a:lnTo>
                  <a:lnTo>
                    <a:pt x="6062142" y="2892298"/>
                  </a:lnTo>
                  <a:lnTo>
                    <a:pt x="6068123" y="2887865"/>
                  </a:lnTo>
                  <a:lnTo>
                    <a:pt x="6073191" y="2883255"/>
                  </a:lnTo>
                  <a:lnTo>
                    <a:pt x="6073686" y="2882811"/>
                  </a:lnTo>
                  <a:lnTo>
                    <a:pt x="6078740" y="2877235"/>
                  </a:lnTo>
                  <a:lnTo>
                    <a:pt x="6083173" y="2871266"/>
                  </a:lnTo>
                  <a:lnTo>
                    <a:pt x="6096000" y="2828925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2487" y="3767131"/>
              <a:ext cx="6086475" cy="3514725"/>
            </a:xfrm>
            <a:custGeom>
              <a:avLst/>
              <a:gdLst/>
              <a:ahLst/>
              <a:cxnLst/>
              <a:rect l="l" t="t" r="r" b="b"/>
              <a:pathLst>
                <a:path w="6086475" h="3514725">
                  <a:moveTo>
                    <a:pt x="0" y="3443287"/>
                  </a:moveTo>
                  <a:lnTo>
                    <a:pt x="0" y="71437"/>
                  </a:lnTo>
                  <a:lnTo>
                    <a:pt x="0" y="66749"/>
                  </a:lnTo>
                  <a:lnTo>
                    <a:pt x="457" y="62098"/>
                  </a:lnTo>
                  <a:lnTo>
                    <a:pt x="17606" y="24230"/>
                  </a:lnTo>
                  <a:lnTo>
                    <a:pt x="20923" y="20919"/>
                  </a:lnTo>
                  <a:lnTo>
                    <a:pt x="24240" y="17599"/>
                  </a:lnTo>
                  <a:lnTo>
                    <a:pt x="27848" y="14631"/>
                  </a:lnTo>
                  <a:lnTo>
                    <a:pt x="31748" y="12027"/>
                  </a:lnTo>
                  <a:lnTo>
                    <a:pt x="35649" y="9413"/>
                  </a:lnTo>
                  <a:lnTo>
                    <a:pt x="39765" y="7218"/>
                  </a:lnTo>
                  <a:lnTo>
                    <a:pt x="44099" y="5432"/>
                  </a:lnTo>
                  <a:lnTo>
                    <a:pt x="48433" y="3636"/>
                  </a:lnTo>
                  <a:lnTo>
                    <a:pt x="52900" y="2287"/>
                  </a:lnTo>
                  <a:lnTo>
                    <a:pt x="57500" y="1367"/>
                  </a:lnTo>
                  <a:lnTo>
                    <a:pt x="62101" y="456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6015037" y="0"/>
                  </a:lnTo>
                  <a:lnTo>
                    <a:pt x="6019728" y="0"/>
                  </a:lnTo>
                  <a:lnTo>
                    <a:pt x="6024373" y="456"/>
                  </a:lnTo>
                  <a:lnTo>
                    <a:pt x="6028973" y="1367"/>
                  </a:lnTo>
                  <a:lnTo>
                    <a:pt x="6033573" y="2287"/>
                  </a:lnTo>
                  <a:lnTo>
                    <a:pt x="6038040" y="3636"/>
                  </a:lnTo>
                  <a:lnTo>
                    <a:pt x="6042374" y="5432"/>
                  </a:lnTo>
                  <a:lnTo>
                    <a:pt x="6046707" y="7218"/>
                  </a:lnTo>
                  <a:lnTo>
                    <a:pt x="6065550" y="20919"/>
                  </a:lnTo>
                  <a:lnTo>
                    <a:pt x="6068866" y="24230"/>
                  </a:lnTo>
                  <a:lnTo>
                    <a:pt x="6071828" y="27840"/>
                  </a:lnTo>
                  <a:lnTo>
                    <a:pt x="6074433" y="31737"/>
                  </a:lnTo>
                  <a:lnTo>
                    <a:pt x="6077039" y="35634"/>
                  </a:lnTo>
                  <a:lnTo>
                    <a:pt x="6079240" y="39755"/>
                  </a:lnTo>
                  <a:lnTo>
                    <a:pt x="6081035" y="44090"/>
                  </a:lnTo>
                  <a:lnTo>
                    <a:pt x="6082830" y="48425"/>
                  </a:lnTo>
                  <a:lnTo>
                    <a:pt x="6084185" y="52889"/>
                  </a:lnTo>
                  <a:lnTo>
                    <a:pt x="6085100" y="57493"/>
                  </a:lnTo>
                  <a:lnTo>
                    <a:pt x="6086016" y="62098"/>
                  </a:lnTo>
                  <a:lnTo>
                    <a:pt x="6086473" y="66749"/>
                  </a:lnTo>
                  <a:lnTo>
                    <a:pt x="6086474" y="71437"/>
                  </a:lnTo>
                  <a:lnTo>
                    <a:pt x="6086474" y="3443287"/>
                  </a:lnTo>
                  <a:lnTo>
                    <a:pt x="6086473" y="3447975"/>
                  </a:lnTo>
                  <a:lnTo>
                    <a:pt x="6086016" y="3452616"/>
                  </a:lnTo>
                  <a:lnTo>
                    <a:pt x="6085100" y="3457211"/>
                  </a:lnTo>
                  <a:lnTo>
                    <a:pt x="6084185" y="3461816"/>
                  </a:lnTo>
                  <a:lnTo>
                    <a:pt x="6082830" y="3466281"/>
                  </a:lnTo>
                  <a:lnTo>
                    <a:pt x="6081035" y="3470606"/>
                  </a:lnTo>
                  <a:lnTo>
                    <a:pt x="6079240" y="3474932"/>
                  </a:lnTo>
                  <a:lnTo>
                    <a:pt x="6077039" y="3479052"/>
                  </a:lnTo>
                  <a:lnTo>
                    <a:pt x="6074433" y="3482950"/>
                  </a:lnTo>
                  <a:lnTo>
                    <a:pt x="6071828" y="3486846"/>
                  </a:lnTo>
                  <a:lnTo>
                    <a:pt x="6054725" y="3502660"/>
                  </a:lnTo>
                  <a:lnTo>
                    <a:pt x="6050824" y="3505274"/>
                  </a:lnTo>
                  <a:lnTo>
                    <a:pt x="6019728" y="3514724"/>
                  </a:lnTo>
                  <a:lnTo>
                    <a:pt x="6015037" y="3514724"/>
                  </a:lnTo>
                  <a:lnTo>
                    <a:pt x="71437" y="3514724"/>
                  </a:lnTo>
                  <a:lnTo>
                    <a:pt x="66746" y="3514724"/>
                  </a:lnTo>
                  <a:lnTo>
                    <a:pt x="62101" y="3514268"/>
                  </a:lnTo>
                  <a:lnTo>
                    <a:pt x="31748" y="3502660"/>
                  </a:lnTo>
                  <a:lnTo>
                    <a:pt x="27848" y="3500064"/>
                  </a:lnTo>
                  <a:lnTo>
                    <a:pt x="3642" y="3466281"/>
                  </a:lnTo>
                  <a:lnTo>
                    <a:pt x="0" y="3447975"/>
                  </a:lnTo>
                  <a:lnTo>
                    <a:pt x="0" y="3443287"/>
                  </a:lnTo>
                  <a:close/>
                </a:path>
              </a:pathLst>
            </a:custGeom>
            <a:ln w="9524">
              <a:solidFill>
                <a:srgbClr val="D9D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058862" y="476313"/>
            <a:ext cx="259334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Interdisciplinary</a:t>
            </a:r>
            <a:r>
              <a:rPr sz="1400" b="1" spc="-2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Collaboration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884555"/>
            <a:ext cx="459613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often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neurology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service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practice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involved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in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cases?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9787" y="3799204"/>
            <a:ext cx="4805045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consulting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neurology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service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optional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prescription,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in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scenarios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would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typically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consult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neurologist?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all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 algn="just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58862" y="7400987"/>
            <a:ext cx="22364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AED</a:t>
            </a:r>
            <a:r>
              <a:rPr sz="1400" b="1" spc="-4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Withdrawal</a:t>
            </a:r>
            <a:r>
              <a:rPr sz="1400" b="1" spc="-35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Practices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5455" y="9180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57250" y="933450"/>
            <a:ext cx="5734050" cy="2819400"/>
            <a:chOff x="857250" y="933450"/>
            <a:chExt cx="5734050" cy="281940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933450"/>
              <a:ext cx="161924" cy="19049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7250" y="1847850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943100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2124074"/>
              <a:ext cx="114300" cy="1142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2305049"/>
              <a:ext cx="114300" cy="11429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2486024"/>
              <a:ext cx="114300" cy="114299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4664074" y="1869320"/>
            <a:ext cx="597535" cy="930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Always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Very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often Sometimes Rarely Never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523565" y="1938341"/>
            <a:ext cx="2105660" cy="1205230"/>
            <a:chOff x="2523565" y="1938341"/>
            <a:chExt cx="2105660" cy="1205230"/>
          </a:xfrm>
        </p:grpSpPr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2666999"/>
              <a:ext cx="114300" cy="11429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743199" y="2800349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5">
                  <a:moveTo>
                    <a:pt x="787776" y="338061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43199" y="2800349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5">
                  <a:moveTo>
                    <a:pt x="0" y="0"/>
                  </a:move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lnTo>
                    <a:pt x="0" y="0"/>
                  </a:lnTo>
                </a:path>
                <a:path w="857250" h="338455">
                  <a:moveTo>
                    <a:pt x="0" y="0"/>
                  </a:moveTo>
                  <a:lnTo>
                    <a:pt x="857249" y="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528327" y="1943104"/>
              <a:ext cx="1072515" cy="857250"/>
            </a:xfrm>
            <a:custGeom>
              <a:avLst/>
              <a:gdLst/>
              <a:ahLst/>
              <a:cxnLst/>
              <a:rect l="l" t="t" r="r" b="b"/>
              <a:pathLst>
                <a:path w="1072514" h="857250">
                  <a:moveTo>
                    <a:pt x="1072121" y="857245"/>
                  </a:moveTo>
                  <a:lnTo>
                    <a:pt x="214871" y="857245"/>
                  </a:lnTo>
                  <a:lnTo>
                    <a:pt x="0" y="27361"/>
                  </a:lnTo>
                  <a:lnTo>
                    <a:pt x="47630" y="16467"/>
                  </a:lnTo>
                  <a:lnTo>
                    <a:pt x="95804" y="8304"/>
                  </a:lnTo>
                  <a:lnTo>
                    <a:pt x="144365" y="2900"/>
                  </a:lnTo>
                  <a:lnTo>
                    <a:pt x="193155" y="270"/>
                  </a:lnTo>
                  <a:lnTo>
                    <a:pt x="217586" y="0"/>
                  </a:lnTo>
                  <a:lnTo>
                    <a:pt x="242015" y="425"/>
                  </a:lnTo>
                  <a:lnTo>
                    <a:pt x="290788" y="3363"/>
                  </a:lnTo>
                  <a:lnTo>
                    <a:pt x="339314" y="9076"/>
                  </a:lnTo>
                  <a:lnTo>
                    <a:pt x="387435" y="17543"/>
                  </a:lnTo>
                  <a:lnTo>
                    <a:pt x="434996" y="28739"/>
                  </a:lnTo>
                  <a:lnTo>
                    <a:pt x="481841" y="42626"/>
                  </a:lnTo>
                  <a:lnTo>
                    <a:pt x="527820" y="59159"/>
                  </a:lnTo>
                  <a:lnTo>
                    <a:pt x="572781" y="78285"/>
                  </a:lnTo>
                  <a:lnTo>
                    <a:pt x="616580" y="99942"/>
                  </a:lnTo>
                  <a:lnTo>
                    <a:pt x="659074" y="124059"/>
                  </a:lnTo>
                  <a:lnTo>
                    <a:pt x="700125" y="150558"/>
                  </a:lnTo>
                  <a:lnTo>
                    <a:pt x="739599" y="179353"/>
                  </a:lnTo>
                  <a:lnTo>
                    <a:pt x="777370" y="210350"/>
                  </a:lnTo>
                  <a:lnTo>
                    <a:pt x="813312" y="243448"/>
                  </a:lnTo>
                  <a:lnTo>
                    <a:pt x="847310" y="278541"/>
                  </a:lnTo>
                  <a:lnTo>
                    <a:pt x="879253" y="315513"/>
                  </a:lnTo>
                  <a:lnTo>
                    <a:pt x="909039" y="354245"/>
                  </a:lnTo>
                  <a:lnTo>
                    <a:pt x="936569" y="394612"/>
                  </a:lnTo>
                  <a:lnTo>
                    <a:pt x="961755" y="436481"/>
                  </a:lnTo>
                  <a:lnTo>
                    <a:pt x="984514" y="479717"/>
                  </a:lnTo>
                  <a:lnTo>
                    <a:pt x="1004773" y="524180"/>
                  </a:lnTo>
                  <a:lnTo>
                    <a:pt x="1022466" y="569725"/>
                  </a:lnTo>
                  <a:lnTo>
                    <a:pt x="1037536" y="616204"/>
                  </a:lnTo>
                  <a:lnTo>
                    <a:pt x="1049932" y="663465"/>
                  </a:lnTo>
                  <a:lnTo>
                    <a:pt x="1059616" y="711357"/>
                  </a:lnTo>
                  <a:lnTo>
                    <a:pt x="1066556" y="759722"/>
                  </a:lnTo>
                  <a:lnTo>
                    <a:pt x="1070729" y="808404"/>
                  </a:lnTo>
                  <a:lnTo>
                    <a:pt x="1072121" y="857245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528327" y="1943104"/>
              <a:ext cx="1072515" cy="857250"/>
            </a:xfrm>
            <a:custGeom>
              <a:avLst/>
              <a:gdLst/>
              <a:ahLst/>
              <a:cxnLst/>
              <a:rect l="l" t="t" r="r" b="b"/>
              <a:pathLst>
                <a:path w="1072514" h="857250">
                  <a:moveTo>
                    <a:pt x="214871" y="857245"/>
                  </a:moveTo>
                  <a:lnTo>
                    <a:pt x="0" y="27361"/>
                  </a:lnTo>
                  <a:lnTo>
                    <a:pt x="11849" y="24383"/>
                  </a:lnTo>
                  <a:lnTo>
                    <a:pt x="23737" y="21575"/>
                  </a:lnTo>
                  <a:lnTo>
                    <a:pt x="71659" y="12042"/>
                  </a:lnTo>
                  <a:lnTo>
                    <a:pt x="120046" y="5256"/>
                  </a:lnTo>
                  <a:lnTo>
                    <a:pt x="168741" y="1237"/>
                  </a:lnTo>
                  <a:lnTo>
                    <a:pt x="217586" y="0"/>
                  </a:lnTo>
                  <a:lnTo>
                    <a:pt x="229801" y="125"/>
                  </a:lnTo>
                  <a:lnTo>
                    <a:pt x="278610" y="2368"/>
                  </a:lnTo>
                  <a:lnTo>
                    <a:pt x="327213" y="7388"/>
                  </a:lnTo>
                  <a:lnTo>
                    <a:pt x="375450" y="15169"/>
                  </a:lnTo>
                  <a:lnTo>
                    <a:pt x="423165" y="25686"/>
                  </a:lnTo>
                  <a:lnTo>
                    <a:pt x="470204" y="38904"/>
                  </a:lnTo>
                  <a:lnTo>
                    <a:pt x="516413" y="54780"/>
                  </a:lnTo>
                  <a:lnTo>
                    <a:pt x="561643" y="73264"/>
                  </a:lnTo>
                  <a:lnTo>
                    <a:pt x="605746" y="94294"/>
                  </a:lnTo>
                  <a:lnTo>
                    <a:pt x="648580" y="117803"/>
                  </a:lnTo>
                  <a:lnTo>
                    <a:pt x="690004" y="143714"/>
                  </a:lnTo>
                  <a:lnTo>
                    <a:pt x="729885" y="171943"/>
                  </a:lnTo>
                  <a:lnTo>
                    <a:pt x="768093" y="202399"/>
                  </a:lnTo>
                  <a:lnTo>
                    <a:pt x="804503" y="234981"/>
                  </a:lnTo>
                  <a:lnTo>
                    <a:pt x="838998" y="269586"/>
                  </a:lnTo>
                  <a:lnTo>
                    <a:pt x="871465" y="306099"/>
                  </a:lnTo>
                  <a:lnTo>
                    <a:pt x="901800" y="344403"/>
                  </a:lnTo>
                  <a:lnTo>
                    <a:pt x="929903" y="384373"/>
                  </a:lnTo>
                  <a:lnTo>
                    <a:pt x="955682" y="425879"/>
                  </a:lnTo>
                  <a:lnTo>
                    <a:pt x="979056" y="468787"/>
                  </a:lnTo>
                  <a:lnTo>
                    <a:pt x="999946" y="512956"/>
                  </a:lnTo>
                  <a:lnTo>
                    <a:pt x="1018286" y="558244"/>
                  </a:lnTo>
                  <a:lnTo>
                    <a:pt x="1034017" y="604503"/>
                  </a:lnTo>
                  <a:lnTo>
                    <a:pt x="1047086" y="651584"/>
                  </a:lnTo>
                  <a:lnTo>
                    <a:pt x="1057451" y="699332"/>
                  </a:lnTo>
                  <a:lnTo>
                    <a:pt x="1065080" y="747594"/>
                  </a:lnTo>
                  <a:lnTo>
                    <a:pt x="1069946" y="796212"/>
                  </a:lnTo>
                  <a:lnTo>
                    <a:pt x="1072034" y="845028"/>
                  </a:lnTo>
                  <a:lnTo>
                    <a:pt x="1072121" y="857245"/>
                  </a:lnTo>
                  <a:lnTo>
                    <a:pt x="214871" y="85724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999134" y="2218531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29%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881204" y="1965703"/>
            <a:ext cx="866775" cy="1567180"/>
            <a:chOff x="1881204" y="1965703"/>
            <a:chExt cx="866775" cy="1567180"/>
          </a:xfrm>
        </p:grpSpPr>
        <p:sp>
          <p:nvSpPr>
            <p:cNvPr id="26" name="object 26"/>
            <p:cNvSpPr/>
            <p:nvPr/>
          </p:nvSpPr>
          <p:spPr>
            <a:xfrm>
              <a:off x="1885967" y="1970465"/>
              <a:ext cx="857250" cy="1557655"/>
            </a:xfrm>
            <a:custGeom>
              <a:avLst/>
              <a:gdLst/>
              <a:ahLst/>
              <a:cxnLst/>
              <a:rect l="l" t="t" r="r" b="b"/>
              <a:pathLst>
                <a:path w="857250" h="1557654">
                  <a:moveTo>
                    <a:pt x="403778" y="1557384"/>
                  </a:moveTo>
                  <a:lnTo>
                    <a:pt x="364733" y="1531541"/>
                  </a:lnTo>
                  <a:lnTo>
                    <a:pt x="327154" y="1503601"/>
                  </a:lnTo>
                  <a:lnTo>
                    <a:pt x="291156" y="1473650"/>
                  </a:lnTo>
                  <a:lnTo>
                    <a:pt x="256852" y="1441782"/>
                  </a:lnTo>
                  <a:lnTo>
                    <a:pt x="224338" y="1408089"/>
                  </a:lnTo>
                  <a:lnTo>
                    <a:pt x="193709" y="1372667"/>
                  </a:lnTo>
                  <a:lnTo>
                    <a:pt x="165060" y="1335626"/>
                  </a:lnTo>
                  <a:lnTo>
                    <a:pt x="138479" y="1297079"/>
                  </a:lnTo>
                  <a:lnTo>
                    <a:pt x="114043" y="1257139"/>
                  </a:lnTo>
                  <a:lnTo>
                    <a:pt x="91821" y="1215919"/>
                  </a:lnTo>
                  <a:lnTo>
                    <a:pt x="71883" y="1173547"/>
                  </a:lnTo>
                  <a:lnTo>
                    <a:pt x="54291" y="1130155"/>
                  </a:lnTo>
                  <a:lnTo>
                    <a:pt x="39094" y="1085867"/>
                  </a:lnTo>
                  <a:lnTo>
                    <a:pt x="26337" y="1040811"/>
                  </a:lnTo>
                  <a:lnTo>
                    <a:pt x="16059" y="995125"/>
                  </a:lnTo>
                  <a:lnTo>
                    <a:pt x="8291" y="948951"/>
                  </a:lnTo>
                  <a:lnTo>
                    <a:pt x="3057" y="902422"/>
                  </a:lnTo>
                  <a:lnTo>
                    <a:pt x="370" y="855671"/>
                  </a:lnTo>
                  <a:lnTo>
                    <a:pt x="0" y="824454"/>
                  </a:lnTo>
                  <a:lnTo>
                    <a:pt x="240" y="808843"/>
                  </a:lnTo>
                  <a:lnTo>
                    <a:pt x="2668" y="762083"/>
                  </a:lnTo>
                  <a:lnTo>
                    <a:pt x="7644" y="715526"/>
                  </a:lnTo>
                  <a:lnTo>
                    <a:pt x="15156" y="669304"/>
                  </a:lnTo>
                  <a:lnTo>
                    <a:pt x="25181" y="623562"/>
                  </a:lnTo>
                  <a:lnTo>
                    <a:pt x="37687" y="578440"/>
                  </a:lnTo>
                  <a:lnTo>
                    <a:pt x="52638" y="534069"/>
                  </a:lnTo>
                  <a:lnTo>
                    <a:pt x="69992" y="490575"/>
                  </a:lnTo>
                  <a:lnTo>
                    <a:pt x="89694" y="448094"/>
                  </a:lnTo>
                  <a:lnTo>
                    <a:pt x="111685" y="406756"/>
                  </a:lnTo>
                  <a:lnTo>
                    <a:pt x="135899" y="366681"/>
                  </a:lnTo>
                  <a:lnTo>
                    <a:pt x="162269" y="327983"/>
                  </a:lnTo>
                  <a:lnTo>
                    <a:pt x="190712" y="290783"/>
                  </a:lnTo>
                  <a:lnTo>
                    <a:pt x="221141" y="255196"/>
                  </a:lnTo>
                  <a:lnTo>
                    <a:pt x="253468" y="221323"/>
                  </a:lnTo>
                  <a:lnTo>
                    <a:pt x="287599" y="189262"/>
                  </a:lnTo>
                  <a:lnTo>
                    <a:pt x="323430" y="159113"/>
                  </a:lnTo>
                  <a:lnTo>
                    <a:pt x="360850" y="130969"/>
                  </a:lnTo>
                  <a:lnTo>
                    <a:pt x="399751" y="104909"/>
                  </a:lnTo>
                  <a:lnTo>
                    <a:pt x="440021" y="81009"/>
                  </a:lnTo>
                  <a:lnTo>
                    <a:pt x="481536" y="59345"/>
                  </a:lnTo>
                  <a:lnTo>
                    <a:pt x="524167" y="39982"/>
                  </a:lnTo>
                  <a:lnTo>
                    <a:pt x="567792" y="22975"/>
                  </a:lnTo>
                  <a:lnTo>
                    <a:pt x="612285" y="8373"/>
                  </a:lnTo>
                  <a:lnTo>
                    <a:pt x="642360" y="0"/>
                  </a:lnTo>
                  <a:lnTo>
                    <a:pt x="857232" y="829884"/>
                  </a:lnTo>
                  <a:lnTo>
                    <a:pt x="403778" y="1557384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885967" y="1970465"/>
              <a:ext cx="857250" cy="1557655"/>
            </a:xfrm>
            <a:custGeom>
              <a:avLst/>
              <a:gdLst/>
              <a:ahLst/>
              <a:cxnLst/>
              <a:rect l="l" t="t" r="r" b="b"/>
              <a:pathLst>
                <a:path w="857250" h="1557654">
                  <a:moveTo>
                    <a:pt x="857232" y="829884"/>
                  </a:moveTo>
                  <a:lnTo>
                    <a:pt x="403778" y="1557384"/>
                  </a:lnTo>
                  <a:lnTo>
                    <a:pt x="390604" y="1549005"/>
                  </a:lnTo>
                  <a:lnTo>
                    <a:pt x="377589" y="1540391"/>
                  </a:lnTo>
                  <a:lnTo>
                    <a:pt x="339507" y="1513140"/>
                  </a:lnTo>
                  <a:lnTo>
                    <a:pt x="302974" y="1483853"/>
                  </a:lnTo>
                  <a:lnTo>
                    <a:pt x="268095" y="1452615"/>
                  </a:lnTo>
                  <a:lnTo>
                    <a:pt x="234969" y="1419516"/>
                  </a:lnTo>
                  <a:lnTo>
                    <a:pt x="203700" y="1384657"/>
                  </a:lnTo>
                  <a:lnTo>
                    <a:pt x="174385" y="1348147"/>
                  </a:lnTo>
                  <a:lnTo>
                    <a:pt x="147107" y="1310092"/>
                  </a:lnTo>
                  <a:lnTo>
                    <a:pt x="121944" y="1270598"/>
                  </a:lnTo>
                  <a:lnTo>
                    <a:pt x="98976" y="1229790"/>
                  </a:lnTo>
                  <a:lnTo>
                    <a:pt x="78272" y="1187793"/>
                  </a:lnTo>
                  <a:lnTo>
                    <a:pt x="59893" y="1144729"/>
                  </a:lnTo>
                  <a:lnTo>
                    <a:pt x="43890" y="1100720"/>
                  </a:lnTo>
                  <a:lnTo>
                    <a:pt x="30315" y="1055903"/>
                  </a:lnTo>
                  <a:lnTo>
                    <a:pt x="19208" y="1010417"/>
                  </a:lnTo>
                  <a:lnTo>
                    <a:pt x="10600" y="964392"/>
                  </a:lnTo>
                  <a:lnTo>
                    <a:pt x="4519" y="917960"/>
                  </a:lnTo>
                  <a:lnTo>
                    <a:pt x="982" y="871266"/>
                  </a:lnTo>
                  <a:lnTo>
                    <a:pt x="0" y="824454"/>
                  </a:lnTo>
                  <a:lnTo>
                    <a:pt x="240" y="808843"/>
                  </a:lnTo>
                  <a:lnTo>
                    <a:pt x="2668" y="762083"/>
                  </a:lnTo>
                  <a:lnTo>
                    <a:pt x="7644" y="715526"/>
                  </a:lnTo>
                  <a:lnTo>
                    <a:pt x="15156" y="669304"/>
                  </a:lnTo>
                  <a:lnTo>
                    <a:pt x="25181" y="623562"/>
                  </a:lnTo>
                  <a:lnTo>
                    <a:pt x="37687" y="578440"/>
                  </a:lnTo>
                  <a:lnTo>
                    <a:pt x="52638" y="534069"/>
                  </a:lnTo>
                  <a:lnTo>
                    <a:pt x="69992" y="490575"/>
                  </a:lnTo>
                  <a:lnTo>
                    <a:pt x="89694" y="448094"/>
                  </a:lnTo>
                  <a:lnTo>
                    <a:pt x="111685" y="406756"/>
                  </a:lnTo>
                  <a:lnTo>
                    <a:pt x="135899" y="366681"/>
                  </a:lnTo>
                  <a:lnTo>
                    <a:pt x="162269" y="327983"/>
                  </a:lnTo>
                  <a:lnTo>
                    <a:pt x="190712" y="290783"/>
                  </a:lnTo>
                  <a:lnTo>
                    <a:pt x="221141" y="255196"/>
                  </a:lnTo>
                  <a:lnTo>
                    <a:pt x="253468" y="221323"/>
                  </a:lnTo>
                  <a:lnTo>
                    <a:pt x="287599" y="189262"/>
                  </a:lnTo>
                  <a:lnTo>
                    <a:pt x="323430" y="159113"/>
                  </a:lnTo>
                  <a:lnTo>
                    <a:pt x="360850" y="130969"/>
                  </a:lnTo>
                  <a:lnTo>
                    <a:pt x="399751" y="104909"/>
                  </a:lnTo>
                  <a:lnTo>
                    <a:pt x="440021" y="81009"/>
                  </a:lnTo>
                  <a:lnTo>
                    <a:pt x="481536" y="59345"/>
                  </a:lnTo>
                  <a:lnTo>
                    <a:pt x="524167" y="39982"/>
                  </a:lnTo>
                  <a:lnTo>
                    <a:pt x="567792" y="22975"/>
                  </a:lnTo>
                  <a:lnTo>
                    <a:pt x="612285" y="8373"/>
                  </a:lnTo>
                  <a:lnTo>
                    <a:pt x="642360" y="0"/>
                  </a:lnTo>
                  <a:lnTo>
                    <a:pt x="857232" y="82988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001539" y="2626469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37.1%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284982" y="2795587"/>
            <a:ext cx="1250950" cy="866775"/>
            <a:chOff x="2284982" y="2795587"/>
            <a:chExt cx="1250950" cy="866775"/>
          </a:xfrm>
        </p:grpSpPr>
        <p:sp>
          <p:nvSpPr>
            <p:cNvPr id="30" name="object 30"/>
            <p:cNvSpPr/>
            <p:nvPr/>
          </p:nvSpPr>
          <p:spPr>
            <a:xfrm>
              <a:off x="2289745" y="2800349"/>
              <a:ext cx="1241425" cy="857250"/>
            </a:xfrm>
            <a:custGeom>
              <a:avLst/>
              <a:gdLst/>
              <a:ahLst/>
              <a:cxnLst/>
              <a:rect l="l" t="t" r="r" b="b"/>
              <a:pathLst>
                <a:path w="1241425" h="857250">
                  <a:moveTo>
                    <a:pt x="460241" y="857223"/>
                  </a:moveTo>
                  <a:lnTo>
                    <a:pt x="414103" y="856346"/>
                  </a:lnTo>
                  <a:lnTo>
                    <a:pt x="368078" y="852987"/>
                  </a:lnTo>
                  <a:lnTo>
                    <a:pt x="322301" y="847157"/>
                  </a:lnTo>
                  <a:lnTo>
                    <a:pt x="276904" y="838872"/>
                  </a:lnTo>
                  <a:lnTo>
                    <a:pt x="232018" y="828156"/>
                  </a:lnTo>
                  <a:lnTo>
                    <a:pt x="187774" y="815041"/>
                  </a:lnTo>
                  <a:lnTo>
                    <a:pt x="144301" y="799563"/>
                  </a:lnTo>
                  <a:lnTo>
                    <a:pt x="101723" y="781768"/>
                  </a:lnTo>
                  <a:lnTo>
                    <a:pt x="60164" y="761708"/>
                  </a:lnTo>
                  <a:lnTo>
                    <a:pt x="19745" y="739441"/>
                  </a:lnTo>
                  <a:lnTo>
                    <a:pt x="0" y="727500"/>
                  </a:lnTo>
                  <a:lnTo>
                    <a:pt x="453454" y="0"/>
                  </a:lnTo>
                  <a:lnTo>
                    <a:pt x="1241230" y="338061"/>
                  </a:lnTo>
                  <a:lnTo>
                    <a:pt x="1231846" y="359142"/>
                  </a:lnTo>
                  <a:lnTo>
                    <a:pt x="1211392" y="400508"/>
                  </a:lnTo>
                  <a:lnTo>
                    <a:pt x="1188742" y="440714"/>
                  </a:lnTo>
                  <a:lnTo>
                    <a:pt x="1163961" y="479642"/>
                  </a:lnTo>
                  <a:lnTo>
                    <a:pt x="1137121" y="517181"/>
                  </a:lnTo>
                  <a:lnTo>
                    <a:pt x="1108300" y="553221"/>
                  </a:lnTo>
                  <a:lnTo>
                    <a:pt x="1077581" y="587658"/>
                  </a:lnTo>
                  <a:lnTo>
                    <a:pt x="1045054" y="620392"/>
                  </a:lnTo>
                  <a:lnTo>
                    <a:pt x="1010812" y="651328"/>
                  </a:lnTo>
                  <a:lnTo>
                    <a:pt x="974956" y="680377"/>
                  </a:lnTo>
                  <a:lnTo>
                    <a:pt x="937588" y="707454"/>
                  </a:lnTo>
                  <a:lnTo>
                    <a:pt x="898817" y="732481"/>
                  </a:lnTo>
                  <a:lnTo>
                    <a:pt x="858755" y="755386"/>
                  </a:lnTo>
                  <a:lnTo>
                    <a:pt x="817520" y="776101"/>
                  </a:lnTo>
                  <a:lnTo>
                    <a:pt x="775229" y="794568"/>
                  </a:lnTo>
                  <a:lnTo>
                    <a:pt x="732005" y="810732"/>
                  </a:lnTo>
                  <a:lnTo>
                    <a:pt x="687975" y="824546"/>
                  </a:lnTo>
                  <a:lnTo>
                    <a:pt x="643265" y="835972"/>
                  </a:lnTo>
                  <a:lnTo>
                    <a:pt x="598004" y="844975"/>
                  </a:lnTo>
                  <a:lnTo>
                    <a:pt x="552325" y="851529"/>
                  </a:lnTo>
                  <a:lnTo>
                    <a:pt x="506360" y="855615"/>
                  </a:lnTo>
                  <a:lnTo>
                    <a:pt x="460241" y="857223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89745" y="2800349"/>
              <a:ext cx="1241425" cy="857250"/>
            </a:xfrm>
            <a:custGeom>
              <a:avLst/>
              <a:gdLst/>
              <a:ahLst/>
              <a:cxnLst/>
              <a:rect l="l" t="t" r="r" b="b"/>
              <a:pathLst>
                <a:path w="1241425" h="857250">
                  <a:moveTo>
                    <a:pt x="453454" y="0"/>
                  </a:moveTo>
                  <a:lnTo>
                    <a:pt x="1241230" y="338061"/>
                  </a:lnTo>
                  <a:lnTo>
                    <a:pt x="1236609" y="348634"/>
                  </a:lnTo>
                  <a:lnTo>
                    <a:pt x="1231846" y="359142"/>
                  </a:lnTo>
                  <a:lnTo>
                    <a:pt x="1211392" y="400508"/>
                  </a:lnTo>
                  <a:lnTo>
                    <a:pt x="1188742" y="440714"/>
                  </a:lnTo>
                  <a:lnTo>
                    <a:pt x="1163961" y="479642"/>
                  </a:lnTo>
                  <a:lnTo>
                    <a:pt x="1137121" y="517181"/>
                  </a:lnTo>
                  <a:lnTo>
                    <a:pt x="1108300" y="553221"/>
                  </a:lnTo>
                  <a:lnTo>
                    <a:pt x="1077581" y="587658"/>
                  </a:lnTo>
                  <a:lnTo>
                    <a:pt x="1045054" y="620392"/>
                  </a:lnTo>
                  <a:lnTo>
                    <a:pt x="1010812" y="651328"/>
                  </a:lnTo>
                  <a:lnTo>
                    <a:pt x="974956" y="680377"/>
                  </a:lnTo>
                  <a:lnTo>
                    <a:pt x="937588" y="707454"/>
                  </a:lnTo>
                  <a:lnTo>
                    <a:pt x="898817" y="732481"/>
                  </a:lnTo>
                  <a:lnTo>
                    <a:pt x="858755" y="755386"/>
                  </a:lnTo>
                  <a:lnTo>
                    <a:pt x="817520" y="776101"/>
                  </a:lnTo>
                  <a:lnTo>
                    <a:pt x="775229" y="794568"/>
                  </a:lnTo>
                  <a:lnTo>
                    <a:pt x="732005" y="810732"/>
                  </a:lnTo>
                  <a:lnTo>
                    <a:pt x="687975" y="824546"/>
                  </a:lnTo>
                  <a:lnTo>
                    <a:pt x="643265" y="835972"/>
                  </a:lnTo>
                  <a:lnTo>
                    <a:pt x="598004" y="844975"/>
                  </a:lnTo>
                  <a:lnTo>
                    <a:pt x="552325" y="851529"/>
                  </a:lnTo>
                  <a:lnTo>
                    <a:pt x="506360" y="855615"/>
                  </a:lnTo>
                  <a:lnTo>
                    <a:pt x="460241" y="857223"/>
                  </a:lnTo>
                  <a:lnTo>
                    <a:pt x="448704" y="857236"/>
                  </a:lnTo>
                  <a:lnTo>
                    <a:pt x="437166" y="857095"/>
                  </a:lnTo>
                  <a:lnTo>
                    <a:pt x="391068" y="854976"/>
                  </a:lnTo>
                  <a:lnTo>
                    <a:pt x="345150" y="850380"/>
                  </a:lnTo>
                  <a:lnTo>
                    <a:pt x="299547" y="843320"/>
                  </a:lnTo>
                  <a:lnTo>
                    <a:pt x="254389" y="833816"/>
                  </a:lnTo>
                  <a:lnTo>
                    <a:pt x="209808" y="821896"/>
                  </a:lnTo>
                  <a:lnTo>
                    <a:pt x="165934" y="807594"/>
                  </a:lnTo>
                  <a:lnTo>
                    <a:pt x="122892" y="790952"/>
                  </a:lnTo>
                  <a:lnTo>
                    <a:pt x="80808" y="772018"/>
                  </a:lnTo>
                  <a:lnTo>
                    <a:pt x="39804" y="750847"/>
                  </a:lnTo>
                  <a:lnTo>
                    <a:pt x="0" y="727500"/>
                  </a:lnTo>
                  <a:lnTo>
                    <a:pt x="453454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756247" y="3311673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27.4%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425455" y="38326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857250" y="3848100"/>
            <a:ext cx="5734050" cy="3429000"/>
            <a:chOff x="857250" y="3848100"/>
            <a:chExt cx="5734050" cy="3429000"/>
          </a:xfrm>
        </p:grpSpPr>
        <p:pic>
          <p:nvPicPr>
            <p:cNvPr id="35" name="object 3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848100"/>
              <a:ext cx="161924" cy="190499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857250" y="4991100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295524" y="499110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295512" y="499109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333500"/>
                  </a:moveTo>
                  <a:lnTo>
                    <a:pt x="1238250" y="13335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333500"/>
                  </a:lnTo>
                  <a:close/>
                </a:path>
                <a:path w="3724275" h="1943100">
                  <a:moveTo>
                    <a:pt x="1247775" y="1057275"/>
                  </a:moveTo>
                  <a:lnTo>
                    <a:pt x="1238250" y="1057275"/>
                  </a:lnTo>
                  <a:lnTo>
                    <a:pt x="1238250" y="1162050"/>
                  </a:lnTo>
                  <a:lnTo>
                    <a:pt x="1247775" y="1162050"/>
                  </a:lnTo>
                  <a:lnTo>
                    <a:pt x="1247775" y="1057275"/>
                  </a:lnTo>
                  <a:close/>
                </a:path>
                <a:path w="3724275" h="1943100">
                  <a:moveTo>
                    <a:pt x="1247775" y="781050"/>
                  </a:moveTo>
                  <a:lnTo>
                    <a:pt x="1238250" y="781050"/>
                  </a:lnTo>
                  <a:lnTo>
                    <a:pt x="1238250" y="885825"/>
                  </a:lnTo>
                  <a:lnTo>
                    <a:pt x="1247775" y="885825"/>
                  </a:lnTo>
                  <a:lnTo>
                    <a:pt x="1247775" y="781050"/>
                  </a:lnTo>
                  <a:close/>
                </a:path>
                <a:path w="3724275" h="1943100">
                  <a:moveTo>
                    <a:pt x="1247775" y="504825"/>
                  </a:moveTo>
                  <a:lnTo>
                    <a:pt x="1238250" y="504825"/>
                  </a:lnTo>
                  <a:lnTo>
                    <a:pt x="1238250" y="609600"/>
                  </a:lnTo>
                  <a:lnTo>
                    <a:pt x="1247775" y="609600"/>
                  </a:lnTo>
                  <a:lnTo>
                    <a:pt x="1247775" y="504825"/>
                  </a:lnTo>
                  <a:close/>
                </a:path>
                <a:path w="3724275" h="1943100">
                  <a:moveTo>
                    <a:pt x="1247775" y="228600"/>
                  </a:moveTo>
                  <a:lnTo>
                    <a:pt x="1238250" y="228600"/>
                  </a:lnTo>
                  <a:lnTo>
                    <a:pt x="1238250" y="333375"/>
                  </a:lnTo>
                  <a:lnTo>
                    <a:pt x="1247775" y="333375"/>
                  </a:lnTo>
                  <a:lnTo>
                    <a:pt x="1247775" y="22860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57150"/>
                  </a:lnTo>
                  <a:lnTo>
                    <a:pt x="1247775" y="57150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504825"/>
                  </a:moveTo>
                  <a:lnTo>
                    <a:pt x="2476500" y="5048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50482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333375"/>
                  </a:lnTo>
                  <a:lnTo>
                    <a:pt x="2486025" y="33337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914637" y="4991099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333500"/>
                  </a:moveTo>
                  <a:lnTo>
                    <a:pt x="0" y="13335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333500"/>
                  </a:lnTo>
                  <a:close/>
                </a:path>
                <a:path w="2486025" h="1943100">
                  <a:moveTo>
                    <a:pt x="9525" y="1057275"/>
                  </a:moveTo>
                  <a:lnTo>
                    <a:pt x="0" y="1057275"/>
                  </a:lnTo>
                  <a:lnTo>
                    <a:pt x="0" y="1162050"/>
                  </a:lnTo>
                  <a:lnTo>
                    <a:pt x="9525" y="1162050"/>
                  </a:lnTo>
                  <a:lnTo>
                    <a:pt x="9525" y="1057275"/>
                  </a:lnTo>
                  <a:close/>
                </a:path>
                <a:path w="2486025" h="1943100">
                  <a:moveTo>
                    <a:pt x="9525" y="781050"/>
                  </a:moveTo>
                  <a:lnTo>
                    <a:pt x="0" y="781050"/>
                  </a:lnTo>
                  <a:lnTo>
                    <a:pt x="0" y="885825"/>
                  </a:lnTo>
                  <a:lnTo>
                    <a:pt x="9525" y="885825"/>
                  </a:lnTo>
                  <a:lnTo>
                    <a:pt x="9525" y="781050"/>
                  </a:lnTo>
                  <a:close/>
                </a:path>
                <a:path w="2486025" h="1943100">
                  <a:moveTo>
                    <a:pt x="9525" y="504825"/>
                  </a:moveTo>
                  <a:lnTo>
                    <a:pt x="0" y="504825"/>
                  </a:lnTo>
                  <a:lnTo>
                    <a:pt x="0" y="609600"/>
                  </a:lnTo>
                  <a:lnTo>
                    <a:pt x="9525" y="609600"/>
                  </a:lnTo>
                  <a:lnTo>
                    <a:pt x="9525" y="504825"/>
                  </a:lnTo>
                  <a:close/>
                </a:path>
                <a:path w="2486025" h="1943100">
                  <a:moveTo>
                    <a:pt x="9525" y="228600"/>
                  </a:moveTo>
                  <a:lnTo>
                    <a:pt x="0" y="228600"/>
                  </a:lnTo>
                  <a:lnTo>
                    <a:pt x="0" y="333375"/>
                  </a:lnTo>
                  <a:lnTo>
                    <a:pt x="9525" y="333375"/>
                  </a:lnTo>
                  <a:lnTo>
                    <a:pt x="9525" y="22860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9525" y="5715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781050"/>
                  </a:moveTo>
                  <a:lnTo>
                    <a:pt x="1238250" y="7810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781050"/>
                  </a:lnTo>
                  <a:close/>
                </a:path>
                <a:path w="2486025" h="1943100">
                  <a:moveTo>
                    <a:pt x="1247775" y="504825"/>
                  </a:moveTo>
                  <a:lnTo>
                    <a:pt x="1238250" y="504825"/>
                  </a:lnTo>
                  <a:lnTo>
                    <a:pt x="1238250" y="609600"/>
                  </a:lnTo>
                  <a:lnTo>
                    <a:pt x="1247775" y="609600"/>
                  </a:lnTo>
                  <a:lnTo>
                    <a:pt x="1247775" y="504825"/>
                  </a:lnTo>
                  <a:close/>
                </a:path>
                <a:path w="2486025" h="1943100">
                  <a:moveTo>
                    <a:pt x="1247775" y="228600"/>
                  </a:moveTo>
                  <a:lnTo>
                    <a:pt x="1238250" y="228600"/>
                  </a:lnTo>
                  <a:lnTo>
                    <a:pt x="1238250" y="333375"/>
                  </a:lnTo>
                  <a:lnTo>
                    <a:pt x="1247775" y="333375"/>
                  </a:lnTo>
                  <a:lnTo>
                    <a:pt x="1247775" y="22860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57150"/>
                  </a:lnTo>
                  <a:lnTo>
                    <a:pt x="1247775" y="57150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504825"/>
                  </a:moveTo>
                  <a:lnTo>
                    <a:pt x="2476500" y="5048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504825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333375"/>
                  </a:lnTo>
                  <a:lnTo>
                    <a:pt x="2486025" y="333375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305037" y="5048249"/>
              <a:ext cx="3152775" cy="1828800"/>
            </a:xfrm>
            <a:custGeom>
              <a:avLst/>
              <a:gdLst/>
              <a:ahLst/>
              <a:cxnLst/>
              <a:rect l="l" t="t" r="r" b="b"/>
              <a:pathLst>
                <a:path w="3152775" h="1828800">
                  <a:moveTo>
                    <a:pt x="180975" y="1657350"/>
                  </a:moveTo>
                  <a:lnTo>
                    <a:pt x="0" y="1657350"/>
                  </a:lnTo>
                  <a:lnTo>
                    <a:pt x="0" y="1828800"/>
                  </a:lnTo>
                  <a:lnTo>
                    <a:pt x="180975" y="1828800"/>
                  </a:lnTo>
                  <a:lnTo>
                    <a:pt x="180975" y="1657350"/>
                  </a:lnTo>
                  <a:close/>
                </a:path>
                <a:path w="3152775" h="1828800">
                  <a:moveTo>
                    <a:pt x="238125" y="1381125"/>
                  </a:moveTo>
                  <a:lnTo>
                    <a:pt x="0" y="1381125"/>
                  </a:lnTo>
                  <a:lnTo>
                    <a:pt x="0" y="1552575"/>
                  </a:lnTo>
                  <a:lnTo>
                    <a:pt x="238125" y="1552575"/>
                  </a:lnTo>
                  <a:lnTo>
                    <a:pt x="238125" y="1381125"/>
                  </a:lnTo>
                  <a:close/>
                </a:path>
                <a:path w="3152775" h="1828800">
                  <a:moveTo>
                    <a:pt x="1352550" y="828675"/>
                  </a:moveTo>
                  <a:lnTo>
                    <a:pt x="0" y="828675"/>
                  </a:lnTo>
                  <a:lnTo>
                    <a:pt x="0" y="1000125"/>
                  </a:lnTo>
                  <a:lnTo>
                    <a:pt x="1352550" y="1000125"/>
                  </a:lnTo>
                  <a:lnTo>
                    <a:pt x="1352550" y="828675"/>
                  </a:lnTo>
                  <a:close/>
                </a:path>
                <a:path w="3152775" h="1828800">
                  <a:moveTo>
                    <a:pt x="1476375" y="1104900"/>
                  </a:moveTo>
                  <a:lnTo>
                    <a:pt x="0" y="1104900"/>
                  </a:lnTo>
                  <a:lnTo>
                    <a:pt x="0" y="1276350"/>
                  </a:lnTo>
                  <a:lnTo>
                    <a:pt x="1476375" y="1276350"/>
                  </a:lnTo>
                  <a:lnTo>
                    <a:pt x="1476375" y="1104900"/>
                  </a:lnTo>
                  <a:close/>
                </a:path>
                <a:path w="3152775" h="1828800">
                  <a:moveTo>
                    <a:pt x="1971675" y="552450"/>
                  </a:moveTo>
                  <a:lnTo>
                    <a:pt x="0" y="552450"/>
                  </a:lnTo>
                  <a:lnTo>
                    <a:pt x="0" y="723900"/>
                  </a:lnTo>
                  <a:lnTo>
                    <a:pt x="1971675" y="723900"/>
                  </a:lnTo>
                  <a:lnTo>
                    <a:pt x="1971675" y="552450"/>
                  </a:lnTo>
                  <a:close/>
                </a:path>
                <a:path w="3152775" h="1828800">
                  <a:moveTo>
                    <a:pt x="1971675" y="0"/>
                  </a:moveTo>
                  <a:lnTo>
                    <a:pt x="0" y="0"/>
                  </a:lnTo>
                  <a:lnTo>
                    <a:pt x="0" y="171450"/>
                  </a:lnTo>
                  <a:lnTo>
                    <a:pt x="1971675" y="171450"/>
                  </a:lnTo>
                  <a:lnTo>
                    <a:pt x="1971675" y="0"/>
                  </a:lnTo>
                  <a:close/>
                </a:path>
                <a:path w="3152775" h="1828800">
                  <a:moveTo>
                    <a:pt x="3152775" y="276225"/>
                  </a:moveTo>
                  <a:lnTo>
                    <a:pt x="0" y="276225"/>
                  </a:lnTo>
                  <a:lnTo>
                    <a:pt x="0" y="447675"/>
                  </a:lnTo>
                  <a:lnTo>
                    <a:pt x="3152775" y="447675"/>
                  </a:lnTo>
                  <a:lnTo>
                    <a:pt x="3152775" y="2762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295524" y="4991100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486012" y="5133974"/>
              <a:ext cx="3086100" cy="1666875"/>
            </a:xfrm>
            <a:custGeom>
              <a:avLst/>
              <a:gdLst/>
              <a:ahLst/>
              <a:cxnLst/>
              <a:rect l="l" t="t" r="r" b="b"/>
              <a:pathLst>
                <a:path w="3086100" h="1666875">
                  <a:moveTo>
                    <a:pt x="114300" y="1657350"/>
                  </a:moveTo>
                  <a:lnTo>
                    <a:pt x="0" y="1657350"/>
                  </a:lnTo>
                  <a:lnTo>
                    <a:pt x="0" y="1666875"/>
                  </a:lnTo>
                  <a:lnTo>
                    <a:pt x="114300" y="1666875"/>
                  </a:lnTo>
                  <a:lnTo>
                    <a:pt x="114300" y="1657350"/>
                  </a:lnTo>
                  <a:close/>
                </a:path>
                <a:path w="3086100" h="1666875">
                  <a:moveTo>
                    <a:pt x="171450" y="1381125"/>
                  </a:moveTo>
                  <a:lnTo>
                    <a:pt x="57150" y="1381125"/>
                  </a:lnTo>
                  <a:lnTo>
                    <a:pt x="57150" y="1390650"/>
                  </a:lnTo>
                  <a:lnTo>
                    <a:pt x="171450" y="1390650"/>
                  </a:lnTo>
                  <a:lnTo>
                    <a:pt x="171450" y="1381125"/>
                  </a:lnTo>
                  <a:close/>
                </a:path>
                <a:path w="3086100" h="1666875">
                  <a:moveTo>
                    <a:pt x="1285875" y="828675"/>
                  </a:moveTo>
                  <a:lnTo>
                    <a:pt x="1171575" y="828675"/>
                  </a:lnTo>
                  <a:lnTo>
                    <a:pt x="1171575" y="838200"/>
                  </a:lnTo>
                  <a:lnTo>
                    <a:pt x="1285875" y="838200"/>
                  </a:lnTo>
                  <a:lnTo>
                    <a:pt x="1285875" y="828675"/>
                  </a:lnTo>
                  <a:close/>
                </a:path>
                <a:path w="3086100" h="1666875">
                  <a:moveTo>
                    <a:pt x="1409700" y="1104900"/>
                  </a:moveTo>
                  <a:lnTo>
                    <a:pt x="1295400" y="1104900"/>
                  </a:lnTo>
                  <a:lnTo>
                    <a:pt x="1295400" y="1114425"/>
                  </a:lnTo>
                  <a:lnTo>
                    <a:pt x="1409700" y="1114425"/>
                  </a:lnTo>
                  <a:lnTo>
                    <a:pt x="1409700" y="1104900"/>
                  </a:lnTo>
                  <a:close/>
                </a:path>
                <a:path w="3086100" h="1666875">
                  <a:moveTo>
                    <a:pt x="1905000" y="552450"/>
                  </a:moveTo>
                  <a:lnTo>
                    <a:pt x="1790700" y="552450"/>
                  </a:lnTo>
                  <a:lnTo>
                    <a:pt x="1790700" y="561975"/>
                  </a:lnTo>
                  <a:lnTo>
                    <a:pt x="1905000" y="561975"/>
                  </a:lnTo>
                  <a:lnTo>
                    <a:pt x="1905000" y="552450"/>
                  </a:lnTo>
                  <a:close/>
                </a:path>
                <a:path w="3086100" h="1666875">
                  <a:moveTo>
                    <a:pt x="1905000" y="0"/>
                  </a:moveTo>
                  <a:lnTo>
                    <a:pt x="1790700" y="0"/>
                  </a:lnTo>
                  <a:lnTo>
                    <a:pt x="1790700" y="9525"/>
                  </a:lnTo>
                  <a:lnTo>
                    <a:pt x="1905000" y="9525"/>
                  </a:lnTo>
                  <a:lnTo>
                    <a:pt x="1905000" y="0"/>
                  </a:lnTo>
                  <a:close/>
                </a:path>
                <a:path w="3086100" h="1666875">
                  <a:moveTo>
                    <a:pt x="3086100" y="276225"/>
                  </a:moveTo>
                  <a:lnTo>
                    <a:pt x="2971800" y="276225"/>
                  </a:lnTo>
                  <a:lnTo>
                    <a:pt x="2971800" y="285750"/>
                  </a:lnTo>
                  <a:lnTo>
                    <a:pt x="3086100" y="285750"/>
                  </a:lnTo>
                  <a:lnTo>
                    <a:pt x="3086100" y="27622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2255738" y="6970910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80116" y="7005632"/>
            <a:ext cx="253684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00388" y="6970910"/>
            <a:ext cx="22848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938638" y="6970910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78780" y="5046860"/>
            <a:ext cx="14103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Patients with pre-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existing…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17178" y="5323085"/>
            <a:ext cx="13722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Refractory seizures to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st…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78780" y="5599310"/>
            <a:ext cx="14109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When managing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AED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sid…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16880" y="5875535"/>
            <a:ext cx="13728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When considering long-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t…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16731" y="6151760"/>
            <a:ext cx="13728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When planning to wean-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234479" y="6427985"/>
            <a:ext cx="10547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never consult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them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920726" y="6704210"/>
            <a:ext cx="368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378325" y="5006288"/>
            <a:ext cx="6508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160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559424" y="5282513"/>
            <a:ext cx="68897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378325" y="5558738"/>
            <a:ext cx="6508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160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759200" y="5834963"/>
            <a:ext cx="6508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110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883025" y="6111188"/>
            <a:ext cx="6508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120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587623" y="6297034"/>
            <a:ext cx="603251" cy="565539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83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 15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60" name="object 6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61" name="object 61"/>
          <p:cNvSpPr txBox="1"/>
          <p:nvPr/>
        </p:nvSpPr>
        <p:spPr>
          <a:xfrm>
            <a:off x="292099" y="171513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3" name="object 6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4" name="object 6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16</a:t>
            </a:fld>
            <a:r>
              <a:rPr spc="-10" dirty="0"/>
              <a:t>/26</a:t>
            </a:r>
          </a:p>
        </p:txBody>
      </p:sp>
      <p:sp>
        <p:nvSpPr>
          <p:cNvPr id="62" name="object 62"/>
          <p:cNvSpPr txBox="1"/>
          <p:nvPr/>
        </p:nvSpPr>
        <p:spPr>
          <a:xfrm>
            <a:off x="2101998" y="171513"/>
            <a:ext cx="4772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361922"/>
            <a:ext cx="6096000" cy="9116060"/>
            <a:chOff x="847724" y="361922"/>
            <a:chExt cx="6096000" cy="9116060"/>
          </a:xfrm>
        </p:grpSpPr>
        <p:sp>
          <p:nvSpPr>
            <p:cNvPr id="3" name="object 3"/>
            <p:cNvSpPr/>
            <p:nvPr/>
          </p:nvSpPr>
          <p:spPr>
            <a:xfrm>
              <a:off x="847712" y="361924"/>
              <a:ext cx="6096000" cy="3286760"/>
            </a:xfrm>
            <a:custGeom>
              <a:avLst/>
              <a:gdLst/>
              <a:ahLst/>
              <a:cxnLst/>
              <a:rect l="l" t="t" r="r" b="b"/>
              <a:pathLst>
                <a:path w="6096000" h="3286760">
                  <a:moveTo>
                    <a:pt x="6096000" y="12"/>
                  </a:moveTo>
                  <a:lnTo>
                    <a:pt x="6086475" y="0"/>
                  </a:lnTo>
                  <a:lnTo>
                    <a:pt x="6086475" y="3209937"/>
                  </a:lnTo>
                  <a:lnTo>
                    <a:pt x="6086157" y="3216503"/>
                  </a:lnTo>
                  <a:lnTo>
                    <a:pt x="6071374" y="3252216"/>
                  </a:lnTo>
                  <a:lnTo>
                    <a:pt x="6066447" y="3257537"/>
                  </a:lnTo>
                  <a:lnTo>
                    <a:pt x="6026378" y="3276295"/>
                  </a:lnTo>
                  <a:lnTo>
                    <a:pt x="6019800" y="3276612"/>
                  </a:lnTo>
                  <a:lnTo>
                    <a:pt x="76200" y="3276612"/>
                  </a:lnTo>
                  <a:lnTo>
                    <a:pt x="39154" y="3265386"/>
                  </a:lnTo>
                  <a:lnTo>
                    <a:pt x="29552" y="3257550"/>
                  </a:lnTo>
                  <a:lnTo>
                    <a:pt x="24638" y="3252216"/>
                  </a:lnTo>
                  <a:lnTo>
                    <a:pt x="9842" y="3216503"/>
                  </a:lnTo>
                  <a:lnTo>
                    <a:pt x="9525" y="3209937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3209937"/>
                  </a:lnTo>
                  <a:lnTo>
                    <a:pt x="368" y="3217443"/>
                  </a:lnTo>
                  <a:lnTo>
                    <a:pt x="17272" y="3258248"/>
                  </a:lnTo>
                  <a:lnTo>
                    <a:pt x="22364" y="3263785"/>
                  </a:lnTo>
                  <a:lnTo>
                    <a:pt x="61341" y="3284690"/>
                  </a:lnTo>
                  <a:lnTo>
                    <a:pt x="76200" y="3286137"/>
                  </a:lnTo>
                  <a:lnTo>
                    <a:pt x="6019800" y="3286137"/>
                  </a:lnTo>
                  <a:lnTo>
                    <a:pt x="6056630" y="3276612"/>
                  </a:lnTo>
                  <a:lnTo>
                    <a:pt x="6062142" y="3273310"/>
                  </a:lnTo>
                  <a:lnTo>
                    <a:pt x="6068123" y="3268878"/>
                  </a:lnTo>
                  <a:lnTo>
                    <a:pt x="6073191" y="3264268"/>
                  </a:lnTo>
                  <a:lnTo>
                    <a:pt x="6073686" y="3263823"/>
                  </a:lnTo>
                  <a:lnTo>
                    <a:pt x="6078740" y="3258248"/>
                  </a:lnTo>
                  <a:lnTo>
                    <a:pt x="6083173" y="3252279"/>
                  </a:lnTo>
                  <a:lnTo>
                    <a:pt x="6096000" y="3209937"/>
                  </a:lnTo>
                  <a:lnTo>
                    <a:pt x="6096000" y="12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2487" y="3652831"/>
              <a:ext cx="6086475" cy="5819775"/>
            </a:xfrm>
            <a:custGeom>
              <a:avLst/>
              <a:gdLst/>
              <a:ahLst/>
              <a:cxnLst/>
              <a:rect l="l" t="t" r="r" b="b"/>
              <a:pathLst>
                <a:path w="6086475" h="5819775">
                  <a:moveTo>
                    <a:pt x="0" y="3062287"/>
                  </a:moveTo>
                  <a:lnTo>
                    <a:pt x="0" y="71437"/>
                  </a:lnTo>
                  <a:lnTo>
                    <a:pt x="0" y="66739"/>
                  </a:lnTo>
                  <a:lnTo>
                    <a:pt x="457" y="62098"/>
                  </a:lnTo>
                  <a:lnTo>
                    <a:pt x="17606" y="24240"/>
                  </a:lnTo>
                  <a:lnTo>
                    <a:pt x="20923" y="20919"/>
                  </a:lnTo>
                  <a:lnTo>
                    <a:pt x="24240" y="17599"/>
                  </a:lnTo>
                  <a:lnTo>
                    <a:pt x="27848" y="14631"/>
                  </a:lnTo>
                  <a:lnTo>
                    <a:pt x="31748" y="12027"/>
                  </a:lnTo>
                  <a:lnTo>
                    <a:pt x="35649" y="9413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6015037" y="0"/>
                  </a:lnTo>
                  <a:lnTo>
                    <a:pt x="6019728" y="0"/>
                  </a:lnTo>
                  <a:lnTo>
                    <a:pt x="6024373" y="456"/>
                  </a:lnTo>
                  <a:lnTo>
                    <a:pt x="6028973" y="1367"/>
                  </a:lnTo>
                  <a:lnTo>
                    <a:pt x="6033573" y="2279"/>
                  </a:lnTo>
                  <a:lnTo>
                    <a:pt x="6065550" y="20919"/>
                  </a:lnTo>
                  <a:lnTo>
                    <a:pt x="6068866" y="24240"/>
                  </a:lnTo>
                  <a:lnTo>
                    <a:pt x="6071828" y="27840"/>
                  </a:lnTo>
                  <a:lnTo>
                    <a:pt x="6074433" y="31737"/>
                  </a:lnTo>
                  <a:lnTo>
                    <a:pt x="6077039" y="35634"/>
                  </a:lnTo>
                  <a:lnTo>
                    <a:pt x="6079240" y="39746"/>
                  </a:lnTo>
                  <a:lnTo>
                    <a:pt x="6081035" y="44080"/>
                  </a:lnTo>
                  <a:lnTo>
                    <a:pt x="6082830" y="48415"/>
                  </a:lnTo>
                  <a:lnTo>
                    <a:pt x="6084185" y="52880"/>
                  </a:lnTo>
                  <a:lnTo>
                    <a:pt x="6085100" y="57485"/>
                  </a:lnTo>
                  <a:lnTo>
                    <a:pt x="6086016" y="62089"/>
                  </a:lnTo>
                  <a:lnTo>
                    <a:pt x="6086473" y="66739"/>
                  </a:lnTo>
                  <a:lnTo>
                    <a:pt x="6086474" y="71437"/>
                  </a:lnTo>
                  <a:lnTo>
                    <a:pt x="6086474" y="3062287"/>
                  </a:lnTo>
                  <a:lnTo>
                    <a:pt x="6086473" y="3066965"/>
                  </a:lnTo>
                  <a:lnTo>
                    <a:pt x="6086016" y="3071607"/>
                  </a:lnTo>
                  <a:lnTo>
                    <a:pt x="6085100" y="3076202"/>
                  </a:lnTo>
                  <a:lnTo>
                    <a:pt x="6084185" y="3080806"/>
                  </a:lnTo>
                  <a:lnTo>
                    <a:pt x="6082830" y="3085272"/>
                  </a:lnTo>
                  <a:lnTo>
                    <a:pt x="6081035" y="3089606"/>
                  </a:lnTo>
                  <a:lnTo>
                    <a:pt x="6079240" y="3093940"/>
                  </a:lnTo>
                  <a:lnTo>
                    <a:pt x="6077039" y="3098062"/>
                  </a:lnTo>
                  <a:lnTo>
                    <a:pt x="6074433" y="3101958"/>
                  </a:lnTo>
                  <a:lnTo>
                    <a:pt x="6071828" y="3105856"/>
                  </a:lnTo>
                  <a:lnTo>
                    <a:pt x="6038040" y="3130059"/>
                  </a:lnTo>
                  <a:lnTo>
                    <a:pt x="6028973" y="3132338"/>
                  </a:lnTo>
                  <a:lnTo>
                    <a:pt x="6024373" y="3133259"/>
                  </a:lnTo>
                  <a:lnTo>
                    <a:pt x="6019728" y="3133724"/>
                  </a:lnTo>
                  <a:lnTo>
                    <a:pt x="6015037" y="3133724"/>
                  </a:lnTo>
                  <a:lnTo>
                    <a:pt x="71437" y="3133724"/>
                  </a:lnTo>
                  <a:lnTo>
                    <a:pt x="66746" y="3133724"/>
                  </a:lnTo>
                  <a:lnTo>
                    <a:pt x="62101" y="3133259"/>
                  </a:lnTo>
                  <a:lnTo>
                    <a:pt x="24240" y="3116097"/>
                  </a:lnTo>
                  <a:lnTo>
                    <a:pt x="12039" y="3101958"/>
                  </a:lnTo>
                  <a:lnTo>
                    <a:pt x="9433" y="3098062"/>
                  </a:lnTo>
                  <a:lnTo>
                    <a:pt x="0" y="3066965"/>
                  </a:lnTo>
                  <a:lnTo>
                    <a:pt x="0" y="3062287"/>
                  </a:lnTo>
                  <a:close/>
                </a:path>
                <a:path w="6086475" h="5819775">
                  <a:moveTo>
                    <a:pt x="0" y="5748337"/>
                  </a:moveTo>
                  <a:lnTo>
                    <a:pt x="0" y="3214687"/>
                  </a:lnTo>
                  <a:lnTo>
                    <a:pt x="0" y="3209989"/>
                  </a:lnTo>
                  <a:lnTo>
                    <a:pt x="457" y="3205339"/>
                  </a:lnTo>
                  <a:lnTo>
                    <a:pt x="12039" y="3174978"/>
                  </a:lnTo>
                  <a:lnTo>
                    <a:pt x="14645" y="3171080"/>
                  </a:lnTo>
                  <a:lnTo>
                    <a:pt x="17606" y="3167471"/>
                  </a:lnTo>
                  <a:lnTo>
                    <a:pt x="20923" y="3164159"/>
                  </a:lnTo>
                  <a:lnTo>
                    <a:pt x="24240" y="3160839"/>
                  </a:lnTo>
                  <a:lnTo>
                    <a:pt x="62101" y="3143705"/>
                  </a:lnTo>
                  <a:lnTo>
                    <a:pt x="66746" y="3143249"/>
                  </a:lnTo>
                  <a:lnTo>
                    <a:pt x="71437" y="3143249"/>
                  </a:lnTo>
                  <a:lnTo>
                    <a:pt x="6015037" y="3143249"/>
                  </a:lnTo>
                  <a:lnTo>
                    <a:pt x="6019728" y="3143249"/>
                  </a:lnTo>
                  <a:lnTo>
                    <a:pt x="6024373" y="3143705"/>
                  </a:lnTo>
                  <a:lnTo>
                    <a:pt x="6028973" y="3144617"/>
                  </a:lnTo>
                  <a:lnTo>
                    <a:pt x="6033573" y="3145529"/>
                  </a:lnTo>
                  <a:lnTo>
                    <a:pt x="6065550" y="3164159"/>
                  </a:lnTo>
                  <a:lnTo>
                    <a:pt x="6068866" y="3167471"/>
                  </a:lnTo>
                  <a:lnTo>
                    <a:pt x="6071828" y="3171080"/>
                  </a:lnTo>
                  <a:lnTo>
                    <a:pt x="6074433" y="3174978"/>
                  </a:lnTo>
                  <a:lnTo>
                    <a:pt x="6077039" y="3178875"/>
                  </a:lnTo>
                  <a:lnTo>
                    <a:pt x="6079240" y="3182996"/>
                  </a:lnTo>
                  <a:lnTo>
                    <a:pt x="6081035" y="3187330"/>
                  </a:lnTo>
                  <a:lnTo>
                    <a:pt x="6082830" y="3191665"/>
                  </a:lnTo>
                  <a:lnTo>
                    <a:pt x="6084185" y="3196130"/>
                  </a:lnTo>
                  <a:lnTo>
                    <a:pt x="6085100" y="3200735"/>
                  </a:lnTo>
                  <a:lnTo>
                    <a:pt x="6086016" y="3205339"/>
                  </a:lnTo>
                  <a:lnTo>
                    <a:pt x="6086473" y="3209989"/>
                  </a:lnTo>
                  <a:lnTo>
                    <a:pt x="6086474" y="3214687"/>
                  </a:lnTo>
                  <a:lnTo>
                    <a:pt x="6086474" y="5748337"/>
                  </a:lnTo>
                  <a:lnTo>
                    <a:pt x="6086473" y="5753025"/>
                  </a:lnTo>
                  <a:lnTo>
                    <a:pt x="6086016" y="5757657"/>
                  </a:lnTo>
                  <a:lnTo>
                    <a:pt x="6085100" y="5762252"/>
                  </a:lnTo>
                  <a:lnTo>
                    <a:pt x="6084185" y="5766847"/>
                  </a:lnTo>
                  <a:lnTo>
                    <a:pt x="6082830" y="5771331"/>
                  </a:lnTo>
                  <a:lnTo>
                    <a:pt x="6081035" y="5775665"/>
                  </a:lnTo>
                  <a:lnTo>
                    <a:pt x="6079240" y="5780000"/>
                  </a:lnTo>
                  <a:lnTo>
                    <a:pt x="6077039" y="5784111"/>
                  </a:lnTo>
                  <a:lnTo>
                    <a:pt x="6074433" y="5788018"/>
                  </a:lnTo>
                  <a:lnTo>
                    <a:pt x="6071828" y="5791925"/>
                  </a:lnTo>
                  <a:lnTo>
                    <a:pt x="6068866" y="5795534"/>
                  </a:lnTo>
                  <a:lnTo>
                    <a:pt x="6065550" y="5798845"/>
                  </a:lnTo>
                  <a:lnTo>
                    <a:pt x="6062233" y="5802157"/>
                  </a:lnTo>
                  <a:lnTo>
                    <a:pt x="6042374" y="5814323"/>
                  </a:lnTo>
                  <a:lnTo>
                    <a:pt x="6038040" y="5816128"/>
                  </a:lnTo>
                  <a:lnTo>
                    <a:pt x="6033573" y="5817467"/>
                  </a:lnTo>
                  <a:lnTo>
                    <a:pt x="6028973" y="5818379"/>
                  </a:lnTo>
                  <a:lnTo>
                    <a:pt x="6024373" y="5819290"/>
                  </a:lnTo>
                  <a:lnTo>
                    <a:pt x="6019728" y="5819755"/>
                  </a:lnTo>
                  <a:lnTo>
                    <a:pt x="6015037" y="5819774"/>
                  </a:lnTo>
                  <a:lnTo>
                    <a:pt x="71437" y="5819774"/>
                  </a:lnTo>
                  <a:lnTo>
                    <a:pt x="44099" y="5814323"/>
                  </a:lnTo>
                  <a:lnTo>
                    <a:pt x="39765" y="5812519"/>
                  </a:lnTo>
                  <a:lnTo>
                    <a:pt x="20923" y="5798845"/>
                  </a:lnTo>
                  <a:lnTo>
                    <a:pt x="17606" y="5795534"/>
                  </a:lnTo>
                  <a:lnTo>
                    <a:pt x="14645" y="5791925"/>
                  </a:lnTo>
                  <a:lnTo>
                    <a:pt x="12039" y="5788018"/>
                  </a:lnTo>
                  <a:lnTo>
                    <a:pt x="9433" y="5784111"/>
                  </a:lnTo>
                  <a:lnTo>
                    <a:pt x="7232" y="5780000"/>
                  </a:lnTo>
                  <a:lnTo>
                    <a:pt x="5437" y="5775665"/>
                  </a:lnTo>
                  <a:lnTo>
                    <a:pt x="3642" y="5771331"/>
                  </a:lnTo>
                  <a:lnTo>
                    <a:pt x="2287" y="5766847"/>
                  </a:lnTo>
                  <a:lnTo>
                    <a:pt x="1372" y="5762252"/>
                  </a:lnTo>
                  <a:lnTo>
                    <a:pt x="457" y="5757657"/>
                  </a:lnTo>
                  <a:lnTo>
                    <a:pt x="0" y="5753025"/>
                  </a:lnTo>
                  <a:lnTo>
                    <a:pt x="0" y="5748337"/>
                  </a:lnTo>
                  <a:close/>
                </a:path>
              </a:pathLst>
            </a:custGeom>
            <a:ln w="9524">
              <a:solidFill>
                <a:srgbClr val="D9D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787" y="389254"/>
            <a:ext cx="464693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When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typically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withdrawing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patients?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6873875"/>
            <a:ext cx="404177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EEG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decision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withdraw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AEDs?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50" dirty="0">
                <a:solidFill>
                  <a:srgbClr val="202024"/>
                </a:solidFill>
                <a:latin typeface="Roboto"/>
                <a:cs typeface="Roboto"/>
              </a:rPr>
              <a:t>*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5455" y="4227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57250" y="438150"/>
            <a:ext cx="5734050" cy="3200400"/>
            <a:chOff x="857250" y="438150"/>
            <a:chExt cx="5734050" cy="320040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38150"/>
              <a:ext cx="161924" cy="190499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857250" y="1352550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95524" y="135255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95512" y="135254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704850"/>
                  </a:moveTo>
                  <a:lnTo>
                    <a:pt x="1238250" y="7048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704850"/>
                  </a:lnTo>
                  <a:close/>
                </a:path>
                <a:path w="3724275" h="1943100">
                  <a:moveTo>
                    <a:pt x="1247775" y="314325"/>
                  </a:moveTo>
                  <a:lnTo>
                    <a:pt x="1238250" y="314325"/>
                  </a:lnTo>
                  <a:lnTo>
                    <a:pt x="1238250" y="466725"/>
                  </a:lnTo>
                  <a:lnTo>
                    <a:pt x="1247775" y="466725"/>
                  </a:lnTo>
                  <a:lnTo>
                    <a:pt x="1247775" y="314325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76200"/>
                  </a:lnTo>
                  <a:lnTo>
                    <a:pt x="1247775" y="76200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314325"/>
                  </a:moveTo>
                  <a:lnTo>
                    <a:pt x="2476500" y="3143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31432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76200"/>
                  </a:lnTo>
                  <a:lnTo>
                    <a:pt x="2486025" y="76200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14637" y="1352549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095375"/>
                  </a:moveTo>
                  <a:lnTo>
                    <a:pt x="0" y="109537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095375"/>
                  </a:lnTo>
                  <a:close/>
                </a:path>
                <a:path w="2486025" h="1943100">
                  <a:moveTo>
                    <a:pt x="9525" y="704850"/>
                  </a:moveTo>
                  <a:lnTo>
                    <a:pt x="0" y="704850"/>
                  </a:lnTo>
                  <a:lnTo>
                    <a:pt x="0" y="847725"/>
                  </a:lnTo>
                  <a:lnTo>
                    <a:pt x="9525" y="847725"/>
                  </a:lnTo>
                  <a:lnTo>
                    <a:pt x="9525" y="704850"/>
                  </a:lnTo>
                  <a:close/>
                </a:path>
                <a:path w="2486025" h="1943100">
                  <a:moveTo>
                    <a:pt x="9525" y="314325"/>
                  </a:moveTo>
                  <a:lnTo>
                    <a:pt x="0" y="314325"/>
                  </a:lnTo>
                  <a:lnTo>
                    <a:pt x="0" y="466725"/>
                  </a:lnTo>
                  <a:lnTo>
                    <a:pt x="9525" y="466725"/>
                  </a:lnTo>
                  <a:lnTo>
                    <a:pt x="9525" y="31432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9525" y="7620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704850"/>
                  </a:moveTo>
                  <a:lnTo>
                    <a:pt x="1238250" y="7048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704850"/>
                  </a:lnTo>
                  <a:close/>
                </a:path>
                <a:path w="2486025" h="1943100">
                  <a:moveTo>
                    <a:pt x="1247775" y="314325"/>
                  </a:moveTo>
                  <a:lnTo>
                    <a:pt x="1238250" y="314325"/>
                  </a:lnTo>
                  <a:lnTo>
                    <a:pt x="1238250" y="466725"/>
                  </a:lnTo>
                  <a:lnTo>
                    <a:pt x="1247775" y="466725"/>
                  </a:lnTo>
                  <a:lnTo>
                    <a:pt x="1247775" y="314325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76200"/>
                  </a:lnTo>
                  <a:lnTo>
                    <a:pt x="1247775" y="76200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314325"/>
                  </a:moveTo>
                  <a:lnTo>
                    <a:pt x="2476500" y="3143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314325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76200"/>
                  </a:lnTo>
                  <a:lnTo>
                    <a:pt x="2486025" y="762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05037" y="1428749"/>
              <a:ext cx="3209925" cy="1790700"/>
            </a:xfrm>
            <a:custGeom>
              <a:avLst/>
              <a:gdLst/>
              <a:ahLst/>
              <a:cxnLst/>
              <a:rect l="l" t="t" r="r" b="b"/>
              <a:pathLst>
                <a:path w="3209925" h="1790700">
                  <a:moveTo>
                    <a:pt x="57150" y="1162050"/>
                  </a:moveTo>
                  <a:lnTo>
                    <a:pt x="0" y="1162050"/>
                  </a:lnTo>
                  <a:lnTo>
                    <a:pt x="0" y="1400175"/>
                  </a:lnTo>
                  <a:lnTo>
                    <a:pt x="57150" y="1400175"/>
                  </a:lnTo>
                  <a:lnTo>
                    <a:pt x="57150" y="1162050"/>
                  </a:lnTo>
                  <a:close/>
                </a:path>
                <a:path w="3209925" h="1790700">
                  <a:moveTo>
                    <a:pt x="180975" y="1552575"/>
                  </a:moveTo>
                  <a:lnTo>
                    <a:pt x="0" y="1552575"/>
                  </a:lnTo>
                  <a:lnTo>
                    <a:pt x="0" y="1790700"/>
                  </a:lnTo>
                  <a:lnTo>
                    <a:pt x="180975" y="1790700"/>
                  </a:lnTo>
                  <a:lnTo>
                    <a:pt x="180975" y="1552575"/>
                  </a:lnTo>
                  <a:close/>
                </a:path>
                <a:path w="3209925" h="1790700">
                  <a:moveTo>
                    <a:pt x="800100" y="771525"/>
                  </a:moveTo>
                  <a:lnTo>
                    <a:pt x="0" y="771525"/>
                  </a:lnTo>
                  <a:lnTo>
                    <a:pt x="0" y="1019175"/>
                  </a:lnTo>
                  <a:lnTo>
                    <a:pt x="800100" y="1019175"/>
                  </a:lnTo>
                  <a:lnTo>
                    <a:pt x="800100" y="771525"/>
                  </a:lnTo>
                  <a:close/>
                </a:path>
                <a:path w="3209925" h="1790700">
                  <a:moveTo>
                    <a:pt x="2343150" y="390525"/>
                  </a:moveTo>
                  <a:lnTo>
                    <a:pt x="0" y="390525"/>
                  </a:lnTo>
                  <a:lnTo>
                    <a:pt x="0" y="628650"/>
                  </a:lnTo>
                  <a:lnTo>
                    <a:pt x="2343150" y="628650"/>
                  </a:lnTo>
                  <a:lnTo>
                    <a:pt x="2343150" y="390525"/>
                  </a:lnTo>
                  <a:close/>
                </a:path>
                <a:path w="3209925" h="1790700">
                  <a:moveTo>
                    <a:pt x="32099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3209925" y="238125"/>
                  </a:lnTo>
                  <a:lnTo>
                    <a:pt x="3209925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95524" y="1352550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362187" y="1543049"/>
              <a:ext cx="3267075" cy="1562100"/>
            </a:xfrm>
            <a:custGeom>
              <a:avLst/>
              <a:gdLst/>
              <a:ahLst/>
              <a:cxnLst/>
              <a:rect l="l" t="t" r="r" b="b"/>
              <a:pathLst>
                <a:path w="3267075" h="1562100">
                  <a:moveTo>
                    <a:pt x="114300" y="1162050"/>
                  </a:moveTo>
                  <a:lnTo>
                    <a:pt x="0" y="1162050"/>
                  </a:lnTo>
                  <a:lnTo>
                    <a:pt x="0" y="1171575"/>
                  </a:lnTo>
                  <a:lnTo>
                    <a:pt x="114300" y="1171575"/>
                  </a:lnTo>
                  <a:lnTo>
                    <a:pt x="114300" y="1162050"/>
                  </a:lnTo>
                  <a:close/>
                </a:path>
                <a:path w="3267075" h="1562100">
                  <a:moveTo>
                    <a:pt x="238125" y="1552575"/>
                  </a:moveTo>
                  <a:lnTo>
                    <a:pt x="123825" y="1552575"/>
                  </a:lnTo>
                  <a:lnTo>
                    <a:pt x="123825" y="1562100"/>
                  </a:lnTo>
                  <a:lnTo>
                    <a:pt x="238125" y="1562100"/>
                  </a:lnTo>
                  <a:lnTo>
                    <a:pt x="238125" y="1552575"/>
                  </a:lnTo>
                  <a:close/>
                </a:path>
                <a:path w="3267075" h="1562100">
                  <a:moveTo>
                    <a:pt x="857250" y="781050"/>
                  </a:moveTo>
                  <a:lnTo>
                    <a:pt x="742950" y="781050"/>
                  </a:lnTo>
                  <a:lnTo>
                    <a:pt x="742950" y="790575"/>
                  </a:lnTo>
                  <a:lnTo>
                    <a:pt x="857250" y="790575"/>
                  </a:lnTo>
                  <a:lnTo>
                    <a:pt x="857250" y="781050"/>
                  </a:lnTo>
                  <a:close/>
                </a:path>
                <a:path w="3267075" h="1562100">
                  <a:moveTo>
                    <a:pt x="2400300" y="390525"/>
                  </a:moveTo>
                  <a:lnTo>
                    <a:pt x="2286000" y="390525"/>
                  </a:lnTo>
                  <a:lnTo>
                    <a:pt x="2286000" y="400050"/>
                  </a:lnTo>
                  <a:lnTo>
                    <a:pt x="2400300" y="400050"/>
                  </a:lnTo>
                  <a:lnTo>
                    <a:pt x="2400300" y="390525"/>
                  </a:lnTo>
                  <a:close/>
                </a:path>
                <a:path w="3267075" h="1562100">
                  <a:moveTo>
                    <a:pt x="3267075" y="0"/>
                  </a:moveTo>
                  <a:lnTo>
                    <a:pt x="3152775" y="0"/>
                  </a:lnTo>
                  <a:lnTo>
                    <a:pt x="3152775" y="9525"/>
                  </a:lnTo>
                  <a:lnTo>
                    <a:pt x="3267075" y="9525"/>
                  </a:lnTo>
                  <a:lnTo>
                    <a:pt x="3267075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39787" y="3332360"/>
            <a:ext cx="4739640" cy="1313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8115">
              <a:lnSpc>
                <a:spcPct val="100000"/>
              </a:lnSpc>
              <a:spcBef>
                <a:spcPts val="100"/>
              </a:spcBef>
              <a:tabLst>
                <a:tab pos="2634615" algn="l"/>
                <a:tab pos="3872865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 dirty="0">
              <a:latin typeface="Arial MT"/>
              <a:cs typeface="Arial MT"/>
            </a:endParaRPr>
          </a:p>
          <a:p>
            <a:pPr marL="12700" marR="5080">
              <a:lnSpc>
                <a:spcPct val="125000"/>
              </a:lnSpc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develps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seizures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previously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discussed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pathologies?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preferred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being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30" dirty="0">
                <a:solidFill>
                  <a:srgbClr val="202024"/>
                </a:solidFill>
                <a:latin typeface="Roboto"/>
                <a:cs typeface="Roboto"/>
              </a:rPr>
              <a:t>seizure-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free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to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withdrawing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AEDs?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38638" y="3332360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2181" y="1372235"/>
            <a:ext cx="13474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After a specific duration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of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being seizure-free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(e.g.,…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97830" y="1758890"/>
            <a:ext cx="1391920" cy="716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3515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Based on EEG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findings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(e.g., no epileptiform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acti…</a:t>
            </a:r>
            <a:endParaRPr sz="900">
              <a:latin typeface="Arial MT"/>
              <a:cs typeface="Arial MT"/>
            </a:endParaRPr>
          </a:p>
          <a:p>
            <a:pPr marL="18415" marR="5080" indent="82550" algn="r">
              <a:lnSpc>
                <a:spcPct val="111100"/>
              </a:lnSpc>
              <a:spcBef>
                <a:spcPts val="6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Radiological resolution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of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an intracranial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pathology…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29729" y="2623790"/>
            <a:ext cx="9594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preference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77876" y="3010445"/>
            <a:ext cx="311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16574" y="1415364"/>
            <a:ext cx="70802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260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49799" y="1805888"/>
            <a:ext cx="70800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19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190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06749" y="2196413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65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463799" y="2577413"/>
            <a:ext cx="45783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87623" y="2967938"/>
            <a:ext cx="60325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425455" y="37183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57250" y="3733800"/>
            <a:ext cx="5734050" cy="3048000"/>
            <a:chOff x="857250" y="3733800"/>
            <a:chExt cx="5734050" cy="3048000"/>
          </a:xfrm>
        </p:grpSpPr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733800"/>
              <a:ext cx="161924" cy="19049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857250" y="4876800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4972049"/>
              <a:ext cx="114300" cy="114299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5153024"/>
              <a:ext cx="114300" cy="114299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5333999"/>
              <a:ext cx="114300" cy="114299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5514974"/>
              <a:ext cx="114300" cy="11429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5695949"/>
              <a:ext cx="114300" cy="11429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5876924"/>
              <a:ext cx="114300" cy="114299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6057899"/>
              <a:ext cx="114300" cy="114299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4664074" y="4898270"/>
            <a:ext cx="1346835" cy="16256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1- 4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1- 3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3- 6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6- 12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12- 24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11125" indent="-98425">
              <a:lnSpc>
                <a:spcPct val="100000"/>
              </a:lnSpc>
              <a:spcBef>
                <a:spcPts val="345"/>
              </a:spcBef>
              <a:buChar char="&gt;"/>
              <a:tabLst>
                <a:tab pos="111125" algn="l"/>
              </a:tabLst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 marR="5080">
              <a:lnSpc>
                <a:spcPct val="111100"/>
              </a:lnSpc>
              <a:spcBef>
                <a:spcPts val="22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recommend lifelong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AED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therapy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738437" y="5054894"/>
            <a:ext cx="1891030" cy="1298575"/>
            <a:chOff x="2738437" y="5054894"/>
            <a:chExt cx="1891030" cy="1298575"/>
          </a:xfrm>
        </p:grpSpPr>
        <p:pic>
          <p:nvPicPr>
            <p:cNvPr id="41" name="object 4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14849" y="6238874"/>
              <a:ext cx="114300" cy="114299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2743199" y="5829299"/>
              <a:ext cx="857250" cy="86995"/>
            </a:xfrm>
            <a:custGeom>
              <a:avLst/>
              <a:gdLst/>
              <a:ahLst/>
              <a:cxnLst/>
              <a:rect l="l" t="t" r="r" b="b"/>
              <a:pathLst>
                <a:path w="857250" h="86995">
                  <a:moveTo>
                    <a:pt x="852851" y="86726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6975" y="21723"/>
                  </a:lnTo>
                  <a:lnTo>
                    <a:pt x="856150" y="43419"/>
                  </a:lnTo>
                  <a:lnTo>
                    <a:pt x="854775" y="65086"/>
                  </a:lnTo>
                  <a:lnTo>
                    <a:pt x="852851" y="86726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743199" y="5829299"/>
              <a:ext cx="857250" cy="86995"/>
            </a:xfrm>
            <a:custGeom>
              <a:avLst/>
              <a:gdLst/>
              <a:ahLst/>
              <a:cxnLst/>
              <a:rect l="l" t="t" r="r" b="b"/>
              <a:pathLst>
                <a:path w="857250" h="86995">
                  <a:moveTo>
                    <a:pt x="0" y="0"/>
                  </a:moveTo>
                  <a:lnTo>
                    <a:pt x="857249" y="0"/>
                  </a:lnTo>
                  <a:lnTo>
                    <a:pt x="856975" y="21723"/>
                  </a:lnTo>
                  <a:lnTo>
                    <a:pt x="856150" y="43419"/>
                  </a:lnTo>
                  <a:lnTo>
                    <a:pt x="854775" y="65086"/>
                  </a:lnTo>
                  <a:lnTo>
                    <a:pt x="852851" y="86726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743199" y="5829299"/>
              <a:ext cx="853440" cy="257175"/>
            </a:xfrm>
            <a:custGeom>
              <a:avLst/>
              <a:gdLst/>
              <a:ahLst/>
              <a:cxnLst/>
              <a:rect l="l" t="t" r="r" b="b"/>
              <a:pathLst>
                <a:path w="853439" h="257175">
                  <a:moveTo>
                    <a:pt x="817935" y="256629"/>
                  </a:moveTo>
                  <a:lnTo>
                    <a:pt x="0" y="0"/>
                  </a:lnTo>
                  <a:lnTo>
                    <a:pt x="852851" y="86726"/>
                  </a:lnTo>
                  <a:lnTo>
                    <a:pt x="847362" y="129867"/>
                  </a:lnTo>
                  <a:lnTo>
                    <a:pt x="839712" y="172565"/>
                  </a:lnTo>
                  <a:lnTo>
                    <a:pt x="829904" y="214819"/>
                  </a:lnTo>
                  <a:lnTo>
                    <a:pt x="817935" y="256629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743199" y="5829299"/>
              <a:ext cx="853440" cy="257175"/>
            </a:xfrm>
            <a:custGeom>
              <a:avLst/>
              <a:gdLst/>
              <a:ahLst/>
              <a:cxnLst/>
              <a:rect l="l" t="t" r="r" b="b"/>
              <a:pathLst>
                <a:path w="853439" h="257175">
                  <a:moveTo>
                    <a:pt x="0" y="0"/>
                  </a:moveTo>
                  <a:lnTo>
                    <a:pt x="852851" y="86726"/>
                  </a:lnTo>
                  <a:lnTo>
                    <a:pt x="847362" y="129867"/>
                  </a:lnTo>
                  <a:lnTo>
                    <a:pt x="839712" y="172565"/>
                  </a:lnTo>
                  <a:lnTo>
                    <a:pt x="829904" y="214819"/>
                  </a:lnTo>
                  <a:lnTo>
                    <a:pt x="817935" y="256629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743199" y="5829299"/>
              <a:ext cx="818515" cy="490220"/>
            </a:xfrm>
            <a:custGeom>
              <a:avLst/>
              <a:gdLst/>
              <a:ahLst/>
              <a:cxnLst/>
              <a:rect l="l" t="t" r="r" b="b"/>
              <a:pathLst>
                <a:path w="818514" h="490220">
                  <a:moveTo>
                    <a:pt x="703599" y="489719"/>
                  </a:moveTo>
                  <a:lnTo>
                    <a:pt x="0" y="0"/>
                  </a:lnTo>
                  <a:lnTo>
                    <a:pt x="817935" y="256629"/>
                  </a:lnTo>
                  <a:lnTo>
                    <a:pt x="800781" y="306049"/>
                  </a:lnTo>
                  <a:lnTo>
                    <a:pt x="780771" y="354068"/>
                  </a:lnTo>
                  <a:lnTo>
                    <a:pt x="757903" y="400687"/>
                  </a:lnTo>
                  <a:lnTo>
                    <a:pt x="732179" y="445903"/>
                  </a:lnTo>
                  <a:lnTo>
                    <a:pt x="703599" y="489719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743199" y="5829299"/>
              <a:ext cx="857250" cy="490220"/>
            </a:xfrm>
            <a:custGeom>
              <a:avLst/>
              <a:gdLst/>
              <a:ahLst/>
              <a:cxnLst/>
              <a:rect l="l" t="t" r="r" b="b"/>
              <a:pathLst>
                <a:path w="857250" h="490220">
                  <a:moveTo>
                    <a:pt x="0" y="0"/>
                  </a:moveTo>
                  <a:lnTo>
                    <a:pt x="817935" y="256629"/>
                  </a:lnTo>
                  <a:lnTo>
                    <a:pt x="800781" y="306049"/>
                  </a:lnTo>
                  <a:lnTo>
                    <a:pt x="780771" y="354068"/>
                  </a:lnTo>
                  <a:lnTo>
                    <a:pt x="757903" y="400687"/>
                  </a:lnTo>
                  <a:lnTo>
                    <a:pt x="732179" y="445903"/>
                  </a:lnTo>
                  <a:lnTo>
                    <a:pt x="703599" y="489719"/>
                  </a:lnTo>
                  <a:lnTo>
                    <a:pt x="0" y="0"/>
                  </a:lnTo>
                </a:path>
                <a:path w="857250" h="490220">
                  <a:moveTo>
                    <a:pt x="0" y="0"/>
                  </a:moveTo>
                  <a:lnTo>
                    <a:pt x="857249" y="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743199" y="5059656"/>
              <a:ext cx="857250" cy="770255"/>
            </a:xfrm>
            <a:custGeom>
              <a:avLst/>
              <a:gdLst/>
              <a:ahLst/>
              <a:cxnLst/>
              <a:rect l="l" t="t" r="r" b="b"/>
              <a:pathLst>
                <a:path w="857250" h="770254">
                  <a:moveTo>
                    <a:pt x="857249" y="769642"/>
                  </a:moveTo>
                  <a:lnTo>
                    <a:pt x="0" y="769642"/>
                  </a:lnTo>
                  <a:lnTo>
                    <a:pt x="377527" y="0"/>
                  </a:lnTo>
                  <a:lnTo>
                    <a:pt x="430192" y="28147"/>
                  </a:lnTo>
                  <a:lnTo>
                    <a:pt x="480767" y="59896"/>
                  </a:lnTo>
                  <a:lnTo>
                    <a:pt x="529012" y="95085"/>
                  </a:lnTo>
                  <a:lnTo>
                    <a:pt x="574687" y="133551"/>
                  </a:lnTo>
                  <a:lnTo>
                    <a:pt x="617577" y="175100"/>
                  </a:lnTo>
                  <a:lnTo>
                    <a:pt x="657466" y="219538"/>
                  </a:lnTo>
                  <a:lnTo>
                    <a:pt x="694169" y="266641"/>
                  </a:lnTo>
                  <a:lnTo>
                    <a:pt x="727500" y="316188"/>
                  </a:lnTo>
                  <a:lnTo>
                    <a:pt x="757304" y="367933"/>
                  </a:lnTo>
                  <a:lnTo>
                    <a:pt x="783430" y="421629"/>
                  </a:lnTo>
                  <a:lnTo>
                    <a:pt x="805759" y="477012"/>
                  </a:lnTo>
                  <a:lnTo>
                    <a:pt x="824174" y="533816"/>
                  </a:lnTo>
                  <a:lnTo>
                    <a:pt x="838594" y="591764"/>
                  </a:lnTo>
                  <a:lnTo>
                    <a:pt x="848940" y="650575"/>
                  </a:lnTo>
                  <a:lnTo>
                    <a:pt x="855172" y="709964"/>
                  </a:lnTo>
                  <a:lnTo>
                    <a:pt x="857249" y="769642"/>
                  </a:lnTo>
                  <a:close/>
                </a:path>
              </a:pathLst>
            </a:custGeom>
            <a:solidFill>
              <a:srgbClr val="DD4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743199" y="5059656"/>
              <a:ext cx="857250" cy="770255"/>
            </a:xfrm>
            <a:custGeom>
              <a:avLst/>
              <a:gdLst/>
              <a:ahLst/>
              <a:cxnLst/>
              <a:rect l="l" t="t" r="r" b="b"/>
              <a:pathLst>
                <a:path w="857250" h="770254">
                  <a:moveTo>
                    <a:pt x="0" y="769642"/>
                  </a:moveTo>
                  <a:lnTo>
                    <a:pt x="377527" y="0"/>
                  </a:lnTo>
                  <a:lnTo>
                    <a:pt x="404121" y="13623"/>
                  </a:lnTo>
                  <a:lnTo>
                    <a:pt x="430192" y="28147"/>
                  </a:lnTo>
                  <a:lnTo>
                    <a:pt x="480767" y="59896"/>
                  </a:lnTo>
                  <a:lnTo>
                    <a:pt x="529012" y="95085"/>
                  </a:lnTo>
                  <a:lnTo>
                    <a:pt x="574687" y="133551"/>
                  </a:lnTo>
                  <a:lnTo>
                    <a:pt x="617577" y="175100"/>
                  </a:lnTo>
                  <a:lnTo>
                    <a:pt x="657466" y="219538"/>
                  </a:lnTo>
                  <a:lnTo>
                    <a:pt x="694169" y="266641"/>
                  </a:lnTo>
                  <a:lnTo>
                    <a:pt x="727500" y="316188"/>
                  </a:lnTo>
                  <a:lnTo>
                    <a:pt x="757304" y="367933"/>
                  </a:lnTo>
                  <a:lnTo>
                    <a:pt x="783430" y="421629"/>
                  </a:lnTo>
                  <a:lnTo>
                    <a:pt x="805759" y="477012"/>
                  </a:lnTo>
                  <a:lnTo>
                    <a:pt x="824174" y="533816"/>
                  </a:lnTo>
                  <a:lnTo>
                    <a:pt x="838594" y="591764"/>
                  </a:lnTo>
                  <a:lnTo>
                    <a:pt x="848940" y="650575"/>
                  </a:lnTo>
                  <a:lnTo>
                    <a:pt x="855172" y="709964"/>
                  </a:lnTo>
                  <a:lnTo>
                    <a:pt x="857249" y="769642"/>
                  </a:lnTo>
                  <a:lnTo>
                    <a:pt x="0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3055987" y="543842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17.7%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2034837" y="4967325"/>
            <a:ext cx="1090930" cy="866775"/>
            <a:chOff x="2034837" y="4967325"/>
            <a:chExt cx="1090930" cy="866775"/>
          </a:xfrm>
        </p:grpSpPr>
        <p:sp>
          <p:nvSpPr>
            <p:cNvPr id="52" name="object 52"/>
            <p:cNvSpPr/>
            <p:nvPr/>
          </p:nvSpPr>
          <p:spPr>
            <a:xfrm>
              <a:off x="2039600" y="4972088"/>
              <a:ext cx="1081405" cy="857250"/>
            </a:xfrm>
            <a:custGeom>
              <a:avLst/>
              <a:gdLst/>
              <a:ahLst/>
              <a:cxnLst/>
              <a:rect l="l" t="t" r="r" b="b"/>
              <a:pathLst>
                <a:path w="1081405" h="857250">
                  <a:moveTo>
                    <a:pt x="703599" y="857211"/>
                  </a:moveTo>
                  <a:lnTo>
                    <a:pt x="0" y="367491"/>
                  </a:lnTo>
                  <a:lnTo>
                    <a:pt x="11030" y="352011"/>
                  </a:lnTo>
                  <a:lnTo>
                    <a:pt x="22396" y="336787"/>
                  </a:lnTo>
                  <a:lnTo>
                    <a:pt x="58491" y="292664"/>
                  </a:lnTo>
                  <a:lnTo>
                    <a:pt x="97432" y="251044"/>
                  </a:lnTo>
                  <a:lnTo>
                    <a:pt x="139052" y="212103"/>
                  </a:lnTo>
                  <a:lnTo>
                    <a:pt x="183175" y="176008"/>
                  </a:lnTo>
                  <a:lnTo>
                    <a:pt x="229600" y="142926"/>
                  </a:lnTo>
                  <a:lnTo>
                    <a:pt x="278113" y="113007"/>
                  </a:lnTo>
                  <a:lnTo>
                    <a:pt x="328506" y="86378"/>
                  </a:lnTo>
                  <a:lnTo>
                    <a:pt x="380566" y="63153"/>
                  </a:lnTo>
                  <a:lnTo>
                    <a:pt x="434055" y="43439"/>
                  </a:lnTo>
                  <a:lnTo>
                    <a:pt x="488727" y="27327"/>
                  </a:lnTo>
                  <a:lnTo>
                    <a:pt x="544349" y="14883"/>
                  </a:lnTo>
                  <a:lnTo>
                    <a:pt x="600684" y="6161"/>
                  </a:lnTo>
                  <a:lnTo>
                    <a:pt x="657474" y="1203"/>
                  </a:lnTo>
                  <a:lnTo>
                    <a:pt x="695450" y="0"/>
                  </a:lnTo>
                  <a:lnTo>
                    <a:pt x="714458" y="30"/>
                  </a:lnTo>
                  <a:lnTo>
                    <a:pt x="771395" y="2646"/>
                  </a:lnTo>
                  <a:lnTo>
                    <a:pt x="828041" y="9041"/>
                  </a:lnTo>
                  <a:lnTo>
                    <a:pt x="884137" y="19187"/>
                  </a:lnTo>
                  <a:lnTo>
                    <a:pt x="939425" y="33037"/>
                  </a:lnTo>
                  <a:lnTo>
                    <a:pt x="993671" y="50529"/>
                  </a:lnTo>
                  <a:lnTo>
                    <a:pt x="1046643" y="71591"/>
                  </a:lnTo>
                  <a:lnTo>
                    <a:pt x="1081127" y="87568"/>
                  </a:lnTo>
                  <a:lnTo>
                    <a:pt x="703599" y="857211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039600" y="4972088"/>
              <a:ext cx="1081405" cy="857250"/>
            </a:xfrm>
            <a:custGeom>
              <a:avLst/>
              <a:gdLst/>
              <a:ahLst/>
              <a:cxnLst/>
              <a:rect l="l" t="t" r="r" b="b"/>
              <a:pathLst>
                <a:path w="1081405" h="857250">
                  <a:moveTo>
                    <a:pt x="703599" y="857211"/>
                  </a:moveTo>
                  <a:lnTo>
                    <a:pt x="0" y="367491"/>
                  </a:lnTo>
                  <a:lnTo>
                    <a:pt x="11030" y="352011"/>
                  </a:lnTo>
                  <a:lnTo>
                    <a:pt x="22396" y="336787"/>
                  </a:lnTo>
                  <a:lnTo>
                    <a:pt x="58491" y="292664"/>
                  </a:lnTo>
                  <a:lnTo>
                    <a:pt x="97432" y="251044"/>
                  </a:lnTo>
                  <a:lnTo>
                    <a:pt x="139052" y="212103"/>
                  </a:lnTo>
                  <a:lnTo>
                    <a:pt x="183175" y="176008"/>
                  </a:lnTo>
                  <a:lnTo>
                    <a:pt x="229600" y="142926"/>
                  </a:lnTo>
                  <a:lnTo>
                    <a:pt x="278113" y="113007"/>
                  </a:lnTo>
                  <a:lnTo>
                    <a:pt x="328506" y="86378"/>
                  </a:lnTo>
                  <a:lnTo>
                    <a:pt x="380566" y="63153"/>
                  </a:lnTo>
                  <a:lnTo>
                    <a:pt x="434055" y="43439"/>
                  </a:lnTo>
                  <a:lnTo>
                    <a:pt x="488727" y="27327"/>
                  </a:lnTo>
                  <a:lnTo>
                    <a:pt x="544349" y="14883"/>
                  </a:lnTo>
                  <a:lnTo>
                    <a:pt x="600684" y="6161"/>
                  </a:lnTo>
                  <a:lnTo>
                    <a:pt x="657474" y="1203"/>
                  </a:lnTo>
                  <a:lnTo>
                    <a:pt x="695450" y="0"/>
                  </a:lnTo>
                  <a:lnTo>
                    <a:pt x="714458" y="30"/>
                  </a:lnTo>
                  <a:lnTo>
                    <a:pt x="771395" y="2646"/>
                  </a:lnTo>
                  <a:lnTo>
                    <a:pt x="828041" y="9041"/>
                  </a:lnTo>
                  <a:lnTo>
                    <a:pt x="884137" y="19187"/>
                  </a:lnTo>
                  <a:lnTo>
                    <a:pt x="939425" y="33037"/>
                  </a:lnTo>
                  <a:lnTo>
                    <a:pt x="993671" y="50529"/>
                  </a:lnTo>
                  <a:lnTo>
                    <a:pt x="1046643" y="71591"/>
                  </a:lnTo>
                  <a:lnTo>
                    <a:pt x="1081127" y="87568"/>
                  </a:lnTo>
                  <a:lnTo>
                    <a:pt x="703599" y="857211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409775" y="5129162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881187" y="5334817"/>
            <a:ext cx="866775" cy="1226820"/>
            <a:chOff x="1881187" y="5334817"/>
            <a:chExt cx="866775" cy="1226820"/>
          </a:xfrm>
        </p:grpSpPr>
        <p:sp>
          <p:nvSpPr>
            <p:cNvPr id="56" name="object 56"/>
            <p:cNvSpPr/>
            <p:nvPr/>
          </p:nvSpPr>
          <p:spPr>
            <a:xfrm>
              <a:off x="1885950" y="5339580"/>
              <a:ext cx="857250" cy="1217295"/>
            </a:xfrm>
            <a:custGeom>
              <a:avLst/>
              <a:gdLst/>
              <a:ahLst/>
              <a:cxnLst/>
              <a:rect l="l" t="t" r="r" b="b"/>
              <a:pathLst>
                <a:path w="857250" h="1217295">
                  <a:moveTo>
                    <a:pt x="403795" y="1217219"/>
                  </a:moveTo>
                  <a:lnTo>
                    <a:pt x="367530" y="1193319"/>
                  </a:lnTo>
                  <a:lnTo>
                    <a:pt x="332521" y="1167612"/>
                  </a:lnTo>
                  <a:lnTo>
                    <a:pt x="298860" y="1140165"/>
                  </a:lnTo>
                  <a:lnTo>
                    <a:pt x="266632" y="1111048"/>
                  </a:lnTo>
                  <a:lnTo>
                    <a:pt x="235921" y="1080336"/>
                  </a:lnTo>
                  <a:lnTo>
                    <a:pt x="206804" y="1048108"/>
                  </a:lnTo>
                  <a:lnTo>
                    <a:pt x="179357" y="1014447"/>
                  </a:lnTo>
                  <a:lnTo>
                    <a:pt x="153650" y="979439"/>
                  </a:lnTo>
                  <a:lnTo>
                    <a:pt x="129749" y="943174"/>
                  </a:lnTo>
                  <a:lnTo>
                    <a:pt x="107716" y="905744"/>
                  </a:lnTo>
                  <a:lnTo>
                    <a:pt x="87606" y="867247"/>
                  </a:lnTo>
                  <a:lnTo>
                    <a:pt x="69473" y="827781"/>
                  </a:lnTo>
                  <a:lnTo>
                    <a:pt x="53361" y="787447"/>
                  </a:lnTo>
                  <a:lnTo>
                    <a:pt x="39314" y="746348"/>
                  </a:lnTo>
                  <a:lnTo>
                    <a:pt x="27365" y="704591"/>
                  </a:lnTo>
                  <a:lnTo>
                    <a:pt x="17547" y="662282"/>
                  </a:lnTo>
                  <a:lnTo>
                    <a:pt x="9885" y="619531"/>
                  </a:lnTo>
                  <a:lnTo>
                    <a:pt x="4398" y="576446"/>
                  </a:lnTo>
                  <a:lnTo>
                    <a:pt x="1100" y="533138"/>
                  </a:lnTo>
                  <a:lnTo>
                    <a:pt x="0" y="489719"/>
                  </a:lnTo>
                  <a:lnTo>
                    <a:pt x="275" y="468003"/>
                  </a:lnTo>
                  <a:lnTo>
                    <a:pt x="2474" y="424626"/>
                  </a:lnTo>
                  <a:lnTo>
                    <a:pt x="6868" y="381415"/>
                  </a:lnTo>
                  <a:lnTo>
                    <a:pt x="13445" y="338483"/>
                  </a:lnTo>
                  <a:lnTo>
                    <a:pt x="22188" y="295939"/>
                  </a:lnTo>
                  <a:lnTo>
                    <a:pt x="33075" y="253893"/>
                  </a:lnTo>
                  <a:lnTo>
                    <a:pt x="46077" y="212452"/>
                  </a:lnTo>
                  <a:lnTo>
                    <a:pt x="61162" y="171723"/>
                  </a:lnTo>
                  <a:lnTo>
                    <a:pt x="78290" y="131810"/>
                  </a:lnTo>
                  <a:lnTo>
                    <a:pt x="97417" y="92815"/>
                  </a:lnTo>
                  <a:lnTo>
                    <a:pt x="118495" y="54840"/>
                  </a:lnTo>
                  <a:lnTo>
                    <a:pt x="141470" y="17981"/>
                  </a:lnTo>
                  <a:lnTo>
                    <a:pt x="153650" y="0"/>
                  </a:lnTo>
                  <a:lnTo>
                    <a:pt x="857249" y="489719"/>
                  </a:lnTo>
                  <a:lnTo>
                    <a:pt x="403795" y="1217219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885950" y="5339580"/>
              <a:ext cx="857250" cy="1217295"/>
            </a:xfrm>
            <a:custGeom>
              <a:avLst/>
              <a:gdLst/>
              <a:ahLst/>
              <a:cxnLst/>
              <a:rect l="l" t="t" r="r" b="b"/>
              <a:pathLst>
                <a:path w="857250" h="1217295">
                  <a:moveTo>
                    <a:pt x="857249" y="489719"/>
                  </a:moveTo>
                  <a:lnTo>
                    <a:pt x="403795" y="1217219"/>
                  </a:lnTo>
                  <a:lnTo>
                    <a:pt x="394615" y="1211417"/>
                  </a:lnTo>
                  <a:lnTo>
                    <a:pt x="385511" y="1205499"/>
                  </a:lnTo>
                  <a:lnTo>
                    <a:pt x="349863" y="1180687"/>
                  </a:lnTo>
                  <a:lnTo>
                    <a:pt x="315517" y="1154101"/>
                  </a:lnTo>
                  <a:lnTo>
                    <a:pt x="282562" y="1125811"/>
                  </a:lnTo>
                  <a:lnTo>
                    <a:pt x="251082" y="1095887"/>
                  </a:lnTo>
                  <a:lnTo>
                    <a:pt x="221158" y="1064407"/>
                  </a:lnTo>
                  <a:lnTo>
                    <a:pt x="192867" y="1031452"/>
                  </a:lnTo>
                  <a:lnTo>
                    <a:pt x="166282" y="997106"/>
                  </a:lnTo>
                  <a:lnTo>
                    <a:pt x="141470" y="961458"/>
                  </a:lnTo>
                  <a:lnTo>
                    <a:pt x="118495" y="924598"/>
                  </a:lnTo>
                  <a:lnTo>
                    <a:pt x="97417" y="886623"/>
                  </a:lnTo>
                  <a:lnTo>
                    <a:pt x="78290" y="847629"/>
                  </a:lnTo>
                  <a:lnTo>
                    <a:pt x="61162" y="807716"/>
                  </a:lnTo>
                  <a:lnTo>
                    <a:pt x="46077" y="766987"/>
                  </a:lnTo>
                  <a:lnTo>
                    <a:pt x="33075" y="725545"/>
                  </a:lnTo>
                  <a:lnTo>
                    <a:pt x="22188" y="683499"/>
                  </a:lnTo>
                  <a:lnTo>
                    <a:pt x="13445" y="640955"/>
                  </a:lnTo>
                  <a:lnTo>
                    <a:pt x="6868" y="598023"/>
                  </a:lnTo>
                  <a:lnTo>
                    <a:pt x="2474" y="554813"/>
                  </a:lnTo>
                  <a:lnTo>
                    <a:pt x="275" y="511436"/>
                  </a:lnTo>
                  <a:lnTo>
                    <a:pt x="0" y="489719"/>
                  </a:lnTo>
                  <a:lnTo>
                    <a:pt x="68" y="478859"/>
                  </a:lnTo>
                  <a:lnTo>
                    <a:pt x="1719" y="435458"/>
                  </a:lnTo>
                  <a:lnTo>
                    <a:pt x="5565" y="392195"/>
                  </a:lnTo>
                  <a:lnTo>
                    <a:pt x="11597" y="349183"/>
                  </a:lnTo>
                  <a:lnTo>
                    <a:pt x="19801" y="306532"/>
                  </a:lnTo>
                  <a:lnTo>
                    <a:pt x="30154" y="264351"/>
                  </a:lnTo>
                  <a:lnTo>
                    <a:pt x="42630" y="222749"/>
                  </a:lnTo>
                  <a:lnTo>
                    <a:pt x="57198" y="181832"/>
                  </a:lnTo>
                  <a:lnTo>
                    <a:pt x="73819" y="141705"/>
                  </a:lnTo>
                  <a:lnTo>
                    <a:pt x="92451" y="102471"/>
                  </a:lnTo>
                  <a:lnTo>
                    <a:pt x="113046" y="64232"/>
                  </a:lnTo>
                  <a:lnTo>
                    <a:pt x="135552" y="27085"/>
                  </a:lnTo>
                  <a:lnTo>
                    <a:pt x="153650" y="0"/>
                  </a:lnTo>
                  <a:lnTo>
                    <a:pt x="857249" y="48971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2007790" y="585752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25.8%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2284982" y="5824537"/>
            <a:ext cx="1167130" cy="866775"/>
            <a:chOff x="2284982" y="5824537"/>
            <a:chExt cx="1167130" cy="866775"/>
          </a:xfrm>
        </p:grpSpPr>
        <p:sp>
          <p:nvSpPr>
            <p:cNvPr id="60" name="object 60"/>
            <p:cNvSpPr/>
            <p:nvPr/>
          </p:nvSpPr>
          <p:spPr>
            <a:xfrm>
              <a:off x="2289745" y="5829299"/>
              <a:ext cx="1157605" cy="857250"/>
            </a:xfrm>
            <a:custGeom>
              <a:avLst/>
              <a:gdLst/>
              <a:ahLst/>
              <a:cxnLst/>
              <a:rect l="l" t="t" r="r" b="b"/>
              <a:pathLst>
                <a:path w="1157604" h="857250">
                  <a:moveTo>
                    <a:pt x="464313" y="857181"/>
                  </a:moveTo>
                  <a:lnTo>
                    <a:pt x="423597" y="856730"/>
                  </a:lnTo>
                  <a:lnTo>
                    <a:pt x="382947" y="854345"/>
                  </a:lnTo>
                  <a:lnTo>
                    <a:pt x="342457" y="850034"/>
                  </a:lnTo>
                  <a:lnTo>
                    <a:pt x="302218" y="843804"/>
                  </a:lnTo>
                  <a:lnTo>
                    <a:pt x="262320" y="835671"/>
                  </a:lnTo>
                  <a:lnTo>
                    <a:pt x="222853" y="825651"/>
                  </a:lnTo>
                  <a:lnTo>
                    <a:pt x="183906" y="813770"/>
                  </a:lnTo>
                  <a:lnTo>
                    <a:pt x="145567" y="800052"/>
                  </a:lnTo>
                  <a:lnTo>
                    <a:pt x="107923" y="784529"/>
                  </a:lnTo>
                  <a:lnTo>
                    <a:pt x="71059" y="767236"/>
                  </a:lnTo>
                  <a:lnTo>
                    <a:pt x="35057" y="748212"/>
                  </a:lnTo>
                  <a:lnTo>
                    <a:pt x="0" y="727500"/>
                  </a:lnTo>
                  <a:lnTo>
                    <a:pt x="453454" y="0"/>
                  </a:lnTo>
                  <a:lnTo>
                    <a:pt x="1157053" y="489719"/>
                  </a:lnTo>
                  <a:lnTo>
                    <a:pt x="1145221" y="506296"/>
                  </a:lnTo>
                  <a:lnTo>
                    <a:pt x="1120406" y="538565"/>
                  </a:lnTo>
                  <a:lnTo>
                    <a:pt x="1094072" y="569637"/>
                  </a:lnTo>
                  <a:lnTo>
                    <a:pt x="1066307" y="599407"/>
                  </a:lnTo>
                  <a:lnTo>
                    <a:pt x="1037144" y="627841"/>
                  </a:lnTo>
                  <a:lnTo>
                    <a:pt x="1006681" y="654842"/>
                  </a:lnTo>
                  <a:lnTo>
                    <a:pt x="974951" y="680381"/>
                  </a:lnTo>
                  <a:lnTo>
                    <a:pt x="942064" y="704370"/>
                  </a:lnTo>
                  <a:lnTo>
                    <a:pt x="908055" y="726784"/>
                  </a:lnTo>
                  <a:lnTo>
                    <a:pt x="873040" y="747546"/>
                  </a:lnTo>
                  <a:lnTo>
                    <a:pt x="837059" y="766632"/>
                  </a:lnTo>
                  <a:lnTo>
                    <a:pt x="800232" y="783979"/>
                  </a:lnTo>
                  <a:lnTo>
                    <a:pt x="762602" y="799566"/>
                  </a:lnTo>
                  <a:lnTo>
                    <a:pt x="724296" y="813340"/>
                  </a:lnTo>
                  <a:lnTo>
                    <a:pt x="685357" y="825287"/>
                  </a:lnTo>
                  <a:lnTo>
                    <a:pt x="645917" y="835366"/>
                  </a:lnTo>
                  <a:lnTo>
                    <a:pt x="606020" y="843565"/>
                  </a:lnTo>
                  <a:lnTo>
                    <a:pt x="565802" y="849856"/>
                  </a:lnTo>
                  <a:lnTo>
                    <a:pt x="525307" y="854234"/>
                  </a:lnTo>
                  <a:lnTo>
                    <a:pt x="484674" y="856681"/>
                  </a:lnTo>
                  <a:lnTo>
                    <a:pt x="464313" y="857181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289745" y="5829299"/>
              <a:ext cx="1157605" cy="857250"/>
            </a:xfrm>
            <a:custGeom>
              <a:avLst/>
              <a:gdLst/>
              <a:ahLst/>
              <a:cxnLst/>
              <a:rect l="l" t="t" r="r" b="b"/>
              <a:pathLst>
                <a:path w="1157604" h="857250">
                  <a:moveTo>
                    <a:pt x="453454" y="0"/>
                  </a:moveTo>
                  <a:lnTo>
                    <a:pt x="1157053" y="489719"/>
                  </a:lnTo>
                  <a:lnTo>
                    <a:pt x="1145221" y="506296"/>
                  </a:lnTo>
                  <a:lnTo>
                    <a:pt x="1133005" y="522578"/>
                  </a:lnTo>
                  <a:lnTo>
                    <a:pt x="1107423" y="554258"/>
                  </a:lnTo>
                  <a:lnTo>
                    <a:pt x="1080366" y="584687"/>
                  </a:lnTo>
                  <a:lnTo>
                    <a:pt x="1051894" y="613797"/>
                  </a:lnTo>
                  <a:lnTo>
                    <a:pt x="1022073" y="641522"/>
                  </a:lnTo>
                  <a:lnTo>
                    <a:pt x="990967" y="667799"/>
                  </a:lnTo>
                  <a:lnTo>
                    <a:pt x="958650" y="692571"/>
                  </a:lnTo>
                  <a:lnTo>
                    <a:pt x="925192" y="715779"/>
                  </a:lnTo>
                  <a:lnTo>
                    <a:pt x="890671" y="737373"/>
                  </a:lnTo>
                  <a:lnTo>
                    <a:pt x="855163" y="757303"/>
                  </a:lnTo>
                  <a:lnTo>
                    <a:pt x="818748" y="775524"/>
                  </a:lnTo>
                  <a:lnTo>
                    <a:pt x="781509" y="791995"/>
                  </a:lnTo>
                  <a:lnTo>
                    <a:pt x="743531" y="806681"/>
                  </a:lnTo>
                  <a:lnTo>
                    <a:pt x="704897" y="819545"/>
                  </a:lnTo>
                  <a:lnTo>
                    <a:pt x="665697" y="830561"/>
                  </a:lnTo>
                  <a:lnTo>
                    <a:pt x="626017" y="839702"/>
                  </a:lnTo>
                  <a:lnTo>
                    <a:pt x="585948" y="846950"/>
                  </a:lnTo>
                  <a:lnTo>
                    <a:pt x="545581" y="852285"/>
                  </a:lnTo>
                  <a:lnTo>
                    <a:pt x="505005" y="855699"/>
                  </a:lnTo>
                  <a:lnTo>
                    <a:pt x="464313" y="857181"/>
                  </a:lnTo>
                  <a:lnTo>
                    <a:pt x="443946" y="857197"/>
                  </a:lnTo>
                  <a:lnTo>
                    <a:pt x="423597" y="856730"/>
                  </a:lnTo>
                  <a:lnTo>
                    <a:pt x="382947" y="854345"/>
                  </a:lnTo>
                  <a:lnTo>
                    <a:pt x="342457" y="850034"/>
                  </a:lnTo>
                  <a:lnTo>
                    <a:pt x="302218" y="843804"/>
                  </a:lnTo>
                  <a:lnTo>
                    <a:pt x="262320" y="835671"/>
                  </a:lnTo>
                  <a:lnTo>
                    <a:pt x="222853" y="825651"/>
                  </a:lnTo>
                  <a:lnTo>
                    <a:pt x="183906" y="813770"/>
                  </a:lnTo>
                  <a:lnTo>
                    <a:pt x="145567" y="800052"/>
                  </a:lnTo>
                  <a:lnTo>
                    <a:pt x="107923" y="784529"/>
                  </a:lnTo>
                  <a:lnTo>
                    <a:pt x="71059" y="767236"/>
                  </a:lnTo>
                  <a:lnTo>
                    <a:pt x="35057" y="748212"/>
                  </a:lnTo>
                  <a:lnTo>
                    <a:pt x="0" y="727500"/>
                  </a:lnTo>
                  <a:lnTo>
                    <a:pt x="453454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2697311" y="636875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24.2%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425455" y="68616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857250" y="6877050"/>
            <a:ext cx="5734050" cy="2590800"/>
            <a:chOff x="857250" y="6877050"/>
            <a:chExt cx="5734050" cy="2590800"/>
          </a:xfrm>
        </p:grpSpPr>
        <p:pic>
          <p:nvPicPr>
            <p:cNvPr id="65" name="object 6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6877050"/>
              <a:ext cx="161924" cy="190499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857250" y="7562849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7658099"/>
              <a:ext cx="114300" cy="114299"/>
            </a:xfrm>
            <a:prstGeom prst="rect">
              <a:avLst/>
            </a:prstGeom>
          </p:spPr>
        </p:pic>
      </p:grpSp>
      <p:sp>
        <p:nvSpPr>
          <p:cNvPr id="68" name="object 68"/>
          <p:cNvSpPr txBox="1"/>
          <p:nvPr/>
        </p:nvSpPr>
        <p:spPr>
          <a:xfrm>
            <a:off x="4664074" y="7584320"/>
            <a:ext cx="212090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40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2738437" y="7663222"/>
            <a:ext cx="1891030" cy="857250"/>
            <a:chOff x="2738437" y="7663222"/>
            <a:chExt cx="1891030" cy="857250"/>
          </a:xfrm>
        </p:grpSpPr>
        <p:pic>
          <p:nvPicPr>
            <p:cNvPr id="70" name="object 7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7839074"/>
              <a:ext cx="114300" cy="114299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8020049"/>
              <a:ext cx="114300" cy="114299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2743199" y="7667985"/>
              <a:ext cx="857250" cy="847725"/>
            </a:xfrm>
            <a:custGeom>
              <a:avLst/>
              <a:gdLst/>
              <a:ahLst/>
              <a:cxnLst/>
              <a:rect l="l" t="t" r="r" b="b"/>
              <a:pathLst>
                <a:path w="857250" h="847725">
                  <a:moveTo>
                    <a:pt x="857249" y="847364"/>
                  </a:moveTo>
                  <a:lnTo>
                    <a:pt x="0" y="847364"/>
                  </a:lnTo>
                  <a:lnTo>
                    <a:pt x="129811" y="0"/>
                  </a:lnTo>
                  <a:lnTo>
                    <a:pt x="185832" y="10498"/>
                  </a:lnTo>
                  <a:lnTo>
                    <a:pt x="241041" y="24699"/>
                  </a:lnTo>
                  <a:lnTo>
                    <a:pt x="295184" y="42538"/>
                  </a:lnTo>
                  <a:lnTo>
                    <a:pt x="348013" y="63933"/>
                  </a:lnTo>
                  <a:lnTo>
                    <a:pt x="399304" y="88790"/>
                  </a:lnTo>
                  <a:lnTo>
                    <a:pt x="448837" y="117006"/>
                  </a:lnTo>
                  <a:lnTo>
                    <a:pt x="496385" y="148451"/>
                  </a:lnTo>
                  <a:lnTo>
                    <a:pt x="541732" y="182982"/>
                  </a:lnTo>
                  <a:lnTo>
                    <a:pt x="584683" y="220449"/>
                  </a:lnTo>
                  <a:lnTo>
                    <a:pt x="625056" y="260694"/>
                  </a:lnTo>
                  <a:lnTo>
                    <a:pt x="662666" y="303534"/>
                  </a:lnTo>
                  <a:lnTo>
                    <a:pt x="697339" y="348771"/>
                  </a:lnTo>
                  <a:lnTo>
                    <a:pt x="728930" y="396212"/>
                  </a:lnTo>
                  <a:lnTo>
                    <a:pt x="757303" y="445655"/>
                  </a:lnTo>
                  <a:lnTo>
                    <a:pt x="782326" y="496875"/>
                  </a:lnTo>
                  <a:lnTo>
                    <a:pt x="803887" y="549636"/>
                  </a:lnTo>
                  <a:lnTo>
                    <a:pt x="821895" y="603714"/>
                  </a:lnTo>
                  <a:lnTo>
                    <a:pt x="836272" y="658877"/>
                  </a:lnTo>
                  <a:lnTo>
                    <a:pt x="846950" y="714874"/>
                  </a:lnTo>
                  <a:lnTo>
                    <a:pt x="853882" y="771448"/>
                  </a:lnTo>
                  <a:lnTo>
                    <a:pt x="857039" y="828357"/>
                  </a:lnTo>
                  <a:lnTo>
                    <a:pt x="857249" y="847364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743199" y="7667985"/>
              <a:ext cx="857250" cy="847725"/>
            </a:xfrm>
            <a:custGeom>
              <a:avLst/>
              <a:gdLst/>
              <a:ahLst/>
              <a:cxnLst/>
              <a:rect l="l" t="t" r="r" b="b"/>
              <a:pathLst>
                <a:path w="857250" h="847725">
                  <a:moveTo>
                    <a:pt x="0" y="847364"/>
                  </a:moveTo>
                  <a:lnTo>
                    <a:pt x="129811" y="0"/>
                  </a:lnTo>
                  <a:lnTo>
                    <a:pt x="148567" y="3086"/>
                  </a:lnTo>
                  <a:lnTo>
                    <a:pt x="167241" y="6585"/>
                  </a:lnTo>
                  <a:lnTo>
                    <a:pt x="222751" y="19560"/>
                  </a:lnTo>
                  <a:lnTo>
                    <a:pt x="277267" y="36192"/>
                  </a:lnTo>
                  <a:lnTo>
                    <a:pt x="330557" y="56409"/>
                  </a:lnTo>
                  <a:lnTo>
                    <a:pt x="382395" y="80127"/>
                  </a:lnTo>
                  <a:lnTo>
                    <a:pt x="432541" y="107238"/>
                  </a:lnTo>
                  <a:lnTo>
                    <a:pt x="480767" y="137617"/>
                  </a:lnTo>
                  <a:lnTo>
                    <a:pt x="526868" y="171134"/>
                  </a:lnTo>
                  <a:lnTo>
                    <a:pt x="570646" y="207645"/>
                  </a:lnTo>
                  <a:lnTo>
                    <a:pt x="611901" y="246986"/>
                  </a:lnTo>
                  <a:lnTo>
                    <a:pt x="650445" y="288975"/>
                  </a:lnTo>
                  <a:lnTo>
                    <a:pt x="686113" y="333432"/>
                  </a:lnTo>
                  <a:lnTo>
                    <a:pt x="718753" y="380168"/>
                  </a:lnTo>
                  <a:lnTo>
                    <a:pt x="748214" y="428971"/>
                  </a:lnTo>
                  <a:lnTo>
                    <a:pt x="774363" y="479616"/>
                  </a:lnTo>
                  <a:lnTo>
                    <a:pt x="797089" y="531886"/>
                  </a:lnTo>
                  <a:lnTo>
                    <a:pt x="816294" y="585559"/>
                  </a:lnTo>
                  <a:lnTo>
                    <a:pt x="831889" y="640391"/>
                  </a:lnTo>
                  <a:lnTo>
                    <a:pt x="843804" y="696128"/>
                  </a:lnTo>
                  <a:lnTo>
                    <a:pt x="851989" y="752534"/>
                  </a:lnTo>
                  <a:lnTo>
                    <a:pt x="856407" y="809368"/>
                  </a:lnTo>
                  <a:lnTo>
                    <a:pt x="857249" y="847364"/>
                  </a:lnTo>
                  <a:lnTo>
                    <a:pt x="0" y="84736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4664074" y="7990085"/>
            <a:ext cx="597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Sometimes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008808" y="805036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76" name="object 76"/>
          <p:cNvGrpSpPr/>
          <p:nvPr/>
        </p:nvGrpSpPr>
        <p:grpSpPr>
          <a:xfrm>
            <a:off x="1920501" y="7653341"/>
            <a:ext cx="957580" cy="866775"/>
            <a:chOff x="1920501" y="7653341"/>
            <a:chExt cx="957580" cy="866775"/>
          </a:xfrm>
        </p:grpSpPr>
        <p:sp>
          <p:nvSpPr>
            <p:cNvPr id="77" name="object 77"/>
            <p:cNvSpPr/>
            <p:nvPr/>
          </p:nvSpPr>
          <p:spPr>
            <a:xfrm>
              <a:off x="1925263" y="7658103"/>
              <a:ext cx="948055" cy="857250"/>
            </a:xfrm>
            <a:custGeom>
              <a:avLst/>
              <a:gdLst/>
              <a:ahLst/>
              <a:cxnLst/>
              <a:rect l="l" t="t" r="r" b="b"/>
              <a:pathLst>
                <a:path w="948055" h="857250">
                  <a:moveTo>
                    <a:pt x="817935" y="857245"/>
                  </a:moveTo>
                  <a:lnTo>
                    <a:pt x="0" y="600616"/>
                  </a:lnTo>
                  <a:lnTo>
                    <a:pt x="5890" y="582544"/>
                  </a:lnTo>
                  <a:lnTo>
                    <a:pt x="12177" y="564615"/>
                  </a:lnTo>
                  <a:lnTo>
                    <a:pt x="33408" y="511710"/>
                  </a:lnTo>
                  <a:lnTo>
                    <a:pt x="58103" y="460342"/>
                  </a:lnTo>
                  <a:lnTo>
                    <a:pt x="86157" y="410727"/>
                  </a:lnTo>
                  <a:lnTo>
                    <a:pt x="117452" y="363079"/>
                  </a:lnTo>
                  <a:lnTo>
                    <a:pt x="151844" y="317616"/>
                  </a:lnTo>
                  <a:lnTo>
                    <a:pt x="189175" y="274547"/>
                  </a:lnTo>
                  <a:lnTo>
                    <a:pt x="229286" y="234053"/>
                  </a:lnTo>
                  <a:lnTo>
                    <a:pt x="272006" y="196307"/>
                  </a:lnTo>
                  <a:lnTo>
                    <a:pt x="317140" y="161485"/>
                  </a:lnTo>
                  <a:lnTo>
                    <a:pt x="364481" y="129745"/>
                  </a:lnTo>
                  <a:lnTo>
                    <a:pt x="413826" y="101220"/>
                  </a:lnTo>
                  <a:lnTo>
                    <a:pt x="464967" y="76034"/>
                  </a:lnTo>
                  <a:lnTo>
                    <a:pt x="517668" y="54302"/>
                  </a:lnTo>
                  <a:lnTo>
                    <a:pt x="571688" y="36124"/>
                  </a:lnTo>
                  <a:lnTo>
                    <a:pt x="626797" y="21576"/>
                  </a:lnTo>
                  <a:lnTo>
                    <a:pt x="682759" y="10720"/>
                  </a:lnTo>
                  <a:lnTo>
                    <a:pt x="739320" y="3608"/>
                  </a:lnTo>
                  <a:lnTo>
                    <a:pt x="796219" y="271"/>
                  </a:lnTo>
                  <a:lnTo>
                    <a:pt x="815225" y="0"/>
                  </a:lnTo>
                  <a:lnTo>
                    <a:pt x="834223" y="150"/>
                  </a:lnTo>
                  <a:lnTo>
                    <a:pt x="891152" y="3128"/>
                  </a:lnTo>
                  <a:lnTo>
                    <a:pt x="947747" y="9881"/>
                  </a:lnTo>
                  <a:lnTo>
                    <a:pt x="817935" y="857245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1925263" y="7658103"/>
              <a:ext cx="948055" cy="857250"/>
            </a:xfrm>
            <a:custGeom>
              <a:avLst/>
              <a:gdLst/>
              <a:ahLst/>
              <a:cxnLst/>
              <a:rect l="l" t="t" r="r" b="b"/>
              <a:pathLst>
                <a:path w="948055" h="857250">
                  <a:moveTo>
                    <a:pt x="817935" y="857245"/>
                  </a:moveTo>
                  <a:lnTo>
                    <a:pt x="0" y="600616"/>
                  </a:lnTo>
                  <a:lnTo>
                    <a:pt x="5890" y="582544"/>
                  </a:lnTo>
                  <a:lnTo>
                    <a:pt x="12177" y="564615"/>
                  </a:lnTo>
                  <a:lnTo>
                    <a:pt x="33408" y="511710"/>
                  </a:lnTo>
                  <a:lnTo>
                    <a:pt x="58103" y="460342"/>
                  </a:lnTo>
                  <a:lnTo>
                    <a:pt x="86157" y="410727"/>
                  </a:lnTo>
                  <a:lnTo>
                    <a:pt x="117452" y="363079"/>
                  </a:lnTo>
                  <a:lnTo>
                    <a:pt x="151844" y="317616"/>
                  </a:lnTo>
                  <a:lnTo>
                    <a:pt x="189175" y="274547"/>
                  </a:lnTo>
                  <a:lnTo>
                    <a:pt x="229286" y="234053"/>
                  </a:lnTo>
                  <a:lnTo>
                    <a:pt x="272006" y="196307"/>
                  </a:lnTo>
                  <a:lnTo>
                    <a:pt x="317140" y="161485"/>
                  </a:lnTo>
                  <a:lnTo>
                    <a:pt x="364481" y="129745"/>
                  </a:lnTo>
                  <a:lnTo>
                    <a:pt x="413826" y="101220"/>
                  </a:lnTo>
                  <a:lnTo>
                    <a:pt x="464967" y="76034"/>
                  </a:lnTo>
                  <a:lnTo>
                    <a:pt x="517668" y="54302"/>
                  </a:lnTo>
                  <a:lnTo>
                    <a:pt x="571688" y="36124"/>
                  </a:lnTo>
                  <a:lnTo>
                    <a:pt x="626797" y="21576"/>
                  </a:lnTo>
                  <a:lnTo>
                    <a:pt x="682759" y="10720"/>
                  </a:lnTo>
                  <a:lnTo>
                    <a:pt x="739320" y="3608"/>
                  </a:lnTo>
                  <a:lnTo>
                    <a:pt x="796219" y="271"/>
                  </a:lnTo>
                  <a:lnTo>
                    <a:pt x="815225" y="0"/>
                  </a:lnTo>
                  <a:lnTo>
                    <a:pt x="834223" y="150"/>
                  </a:lnTo>
                  <a:lnTo>
                    <a:pt x="891152" y="3128"/>
                  </a:lnTo>
                  <a:lnTo>
                    <a:pt x="947747" y="9881"/>
                  </a:lnTo>
                  <a:lnTo>
                    <a:pt x="817935" y="85724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2250529" y="791820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1881200" y="8253958"/>
            <a:ext cx="1724025" cy="1123950"/>
            <a:chOff x="1881200" y="8253958"/>
            <a:chExt cx="1724025" cy="1123950"/>
          </a:xfrm>
        </p:grpSpPr>
        <p:sp>
          <p:nvSpPr>
            <p:cNvPr id="81" name="object 81"/>
            <p:cNvSpPr/>
            <p:nvPr/>
          </p:nvSpPr>
          <p:spPr>
            <a:xfrm>
              <a:off x="1885976" y="8258720"/>
              <a:ext cx="1714500" cy="1114425"/>
            </a:xfrm>
            <a:custGeom>
              <a:avLst/>
              <a:gdLst/>
              <a:ahLst/>
              <a:cxnLst/>
              <a:rect l="l" t="t" r="r" b="b"/>
              <a:pathLst>
                <a:path w="1714500" h="1114425">
                  <a:moveTo>
                    <a:pt x="865367" y="1113840"/>
                  </a:moveTo>
                  <a:lnTo>
                    <a:pt x="819227" y="1113036"/>
                  </a:lnTo>
                  <a:lnTo>
                    <a:pt x="773197" y="1109750"/>
                  </a:lnTo>
                  <a:lnTo>
                    <a:pt x="727411" y="1103993"/>
                  </a:lnTo>
                  <a:lnTo>
                    <a:pt x="682001" y="1095780"/>
                  </a:lnTo>
                  <a:lnTo>
                    <a:pt x="637099" y="1085135"/>
                  </a:lnTo>
                  <a:lnTo>
                    <a:pt x="592834" y="1072089"/>
                  </a:lnTo>
                  <a:lnTo>
                    <a:pt x="549336" y="1056680"/>
                  </a:lnTo>
                  <a:lnTo>
                    <a:pt x="506730" y="1038953"/>
                  </a:lnTo>
                  <a:lnTo>
                    <a:pt x="465139" y="1018959"/>
                  </a:lnTo>
                  <a:lnTo>
                    <a:pt x="424685" y="996756"/>
                  </a:lnTo>
                  <a:lnTo>
                    <a:pt x="385484" y="972408"/>
                  </a:lnTo>
                  <a:lnTo>
                    <a:pt x="347650" y="945985"/>
                  </a:lnTo>
                  <a:lnTo>
                    <a:pt x="311293" y="917566"/>
                  </a:lnTo>
                  <a:lnTo>
                    <a:pt x="276518" y="887231"/>
                  </a:lnTo>
                  <a:lnTo>
                    <a:pt x="243426" y="855068"/>
                  </a:lnTo>
                  <a:lnTo>
                    <a:pt x="212112" y="821172"/>
                  </a:lnTo>
                  <a:lnTo>
                    <a:pt x="182667" y="785639"/>
                  </a:lnTo>
                  <a:lnTo>
                    <a:pt x="155178" y="748574"/>
                  </a:lnTo>
                  <a:lnTo>
                    <a:pt x="129723" y="710083"/>
                  </a:lnTo>
                  <a:lnTo>
                    <a:pt x="106375" y="670278"/>
                  </a:lnTo>
                  <a:lnTo>
                    <a:pt x="85204" y="629274"/>
                  </a:lnTo>
                  <a:lnTo>
                    <a:pt x="66270" y="587190"/>
                  </a:lnTo>
                  <a:lnTo>
                    <a:pt x="49628" y="544149"/>
                  </a:lnTo>
                  <a:lnTo>
                    <a:pt x="35326" y="500274"/>
                  </a:lnTo>
                  <a:lnTo>
                    <a:pt x="23406" y="455693"/>
                  </a:lnTo>
                  <a:lnTo>
                    <a:pt x="13902" y="410536"/>
                  </a:lnTo>
                  <a:lnTo>
                    <a:pt x="6842" y="364932"/>
                  </a:lnTo>
                  <a:lnTo>
                    <a:pt x="2246" y="319015"/>
                  </a:lnTo>
                  <a:lnTo>
                    <a:pt x="128" y="272917"/>
                  </a:lnTo>
                  <a:lnTo>
                    <a:pt x="0" y="249841"/>
                  </a:lnTo>
                  <a:lnTo>
                    <a:pt x="493" y="226771"/>
                  </a:lnTo>
                  <a:lnTo>
                    <a:pt x="3341" y="180712"/>
                  </a:lnTo>
                  <a:lnTo>
                    <a:pt x="8663" y="134873"/>
                  </a:lnTo>
                  <a:lnTo>
                    <a:pt x="16445" y="89387"/>
                  </a:lnTo>
                  <a:lnTo>
                    <a:pt x="26662" y="44386"/>
                  </a:lnTo>
                  <a:lnTo>
                    <a:pt x="39287" y="0"/>
                  </a:lnTo>
                  <a:lnTo>
                    <a:pt x="857223" y="256629"/>
                  </a:lnTo>
                  <a:lnTo>
                    <a:pt x="1714473" y="256629"/>
                  </a:lnTo>
                  <a:lnTo>
                    <a:pt x="1713230" y="302758"/>
                  </a:lnTo>
                  <a:lnTo>
                    <a:pt x="1709508" y="348755"/>
                  </a:lnTo>
                  <a:lnTo>
                    <a:pt x="1703315" y="394484"/>
                  </a:lnTo>
                  <a:lnTo>
                    <a:pt x="1694671" y="439814"/>
                  </a:lnTo>
                  <a:lnTo>
                    <a:pt x="1683600" y="484614"/>
                  </a:lnTo>
                  <a:lnTo>
                    <a:pt x="1670135" y="528752"/>
                  </a:lnTo>
                  <a:lnTo>
                    <a:pt x="1654313" y="572102"/>
                  </a:lnTo>
                  <a:lnTo>
                    <a:pt x="1636182" y="614538"/>
                  </a:lnTo>
                  <a:lnTo>
                    <a:pt x="1615794" y="655936"/>
                  </a:lnTo>
                  <a:lnTo>
                    <a:pt x="1593208" y="696178"/>
                  </a:lnTo>
                  <a:lnTo>
                    <a:pt x="1568488" y="735146"/>
                  </a:lnTo>
                  <a:lnTo>
                    <a:pt x="1541708" y="772727"/>
                  </a:lnTo>
                  <a:lnTo>
                    <a:pt x="1512944" y="808812"/>
                  </a:lnTo>
                  <a:lnTo>
                    <a:pt x="1482280" y="843298"/>
                  </a:lnTo>
                  <a:lnTo>
                    <a:pt x="1449804" y="876083"/>
                  </a:lnTo>
                  <a:lnTo>
                    <a:pt x="1415612" y="907074"/>
                  </a:lnTo>
                  <a:lnTo>
                    <a:pt x="1379801" y="936179"/>
                  </a:lnTo>
                  <a:lnTo>
                    <a:pt x="1342476" y="963316"/>
                  </a:lnTo>
                  <a:lnTo>
                    <a:pt x="1303744" y="988404"/>
                  </a:lnTo>
                  <a:lnTo>
                    <a:pt x="1263719" y="1011372"/>
                  </a:lnTo>
                  <a:lnTo>
                    <a:pt x="1222516" y="1032153"/>
                  </a:lnTo>
                  <a:lnTo>
                    <a:pt x="1180255" y="1050686"/>
                  </a:lnTo>
                  <a:lnTo>
                    <a:pt x="1137057" y="1066918"/>
                  </a:lnTo>
                  <a:lnTo>
                    <a:pt x="1093049" y="1080803"/>
                  </a:lnTo>
                  <a:lnTo>
                    <a:pt x="1048357" y="1092299"/>
                  </a:lnTo>
                  <a:lnTo>
                    <a:pt x="1003111" y="1101373"/>
                  </a:lnTo>
                  <a:lnTo>
                    <a:pt x="957442" y="1108000"/>
                  </a:lnTo>
                  <a:lnTo>
                    <a:pt x="911483" y="1112159"/>
                  </a:lnTo>
                  <a:lnTo>
                    <a:pt x="888436" y="1113310"/>
                  </a:lnTo>
                  <a:lnTo>
                    <a:pt x="865367" y="1113840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1885962" y="8258720"/>
              <a:ext cx="1714500" cy="1114425"/>
            </a:xfrm>
            <a:custGeom>
              <a:avLst/>
              <a:gdLst/>
              <a:ahLst/>
              <a:cxnLst/>
              <a:rect l="l" t="t" r="r" b="b"/>
              <a:pathLst>
                <a:path w="1714500" h="1114425">
                  <a:moveTo>
                    <a:pt x="857236" y="256629"/>
                  </a:moveTo>
                  <a:lnTo>
                    <a:pt x="1714486" y="256629"/>
                  </a:lnTo>
                  <a:lnTo>
                    <a:pt x="1714409" y="268167"/>
                  </a:lnTo>
                  <a:lnTo>
                    <a:pt x="1714176" y="279702"/>
                  </a:lnTo>
                  <a:lnTo>
                    <a:pt x="1711692" y="325782"/>
                  </a:lnTo>
                  <a:lnTo>
                    <a:pt x="1706733" y="371661"/>
                  </a:lnTo>
                  <a:lnTo>
                    <a:pt x="1699312" y="417208"/>
                  </a:lnTo>
                  <a:lnTo>
                    <a:pt x="1689451" y="462288"/>
                  </a:lnTo>
                  <a:lnTo>
                    <a:pt x="1677178" y="506774"/>
                  </a:lnTo>
                  <a:lnTo>
                    <a:pt x="1662529" y="550534"/>
                  </a:lnTo>
                  <a:lnTo>
                    <a:pt x="1645547" y="593442"/>
                  </a:lnTo>
                  <a:lnTo>
                    <a:pt x="1626281" y="635374"/>
                  </a:lnTo>
                  <a:lnTo>
                    <a:pt x="1604785" y="676209"/>
                  </a:lnTo>
                  <a:lnTo>
                    <a:pt x="1581124" y="715828"/>
                  </a:lnTo>
                  <a:lnTo>
                    <a:pt x="1555365" y="754116"/>
                  </a:lnTo>
                  <a:lnTo>
                    <a:pt x="1527582" y="790963"/>
                  </a:lnTo>
                  <a:lnTo>
                    <a:pt x="1497858" y="826261"/>
                  </a:lnTo>
                  <a:lnTo>
                    <a:pt x="1466276" y="859909"/>
                  </a:lnTo>
                  <a:lnTo>
                    <a:pt x="1432930" y="891809"/>
                  </a:lnTo>
                  <a:lnTo>
                    <a:pt x="1397916" y="921867"/>
                  </a:lnTo>
                  <a:lnTo>
                    <a:pt x="1361335" y="949999"/>
                  </a:lnTo>
                  <a:lnTo>
                    <a:pt x="1323293" y="976120"/>
                  </a:lnTo>
                  <a:lnTo>
                    <a:pt x="1283900" y="1000157"/>
                  </a:lnTo>
                  <a:lnTo>
                    <a:pt x="1243271" y="1022040"/>
                  </a:lnTo>
                  <a:lnTo>
                    <a:pt x="1201524" y="1041704"/>
                  </a:lnTo>
                  <a:lnTo>
                    <a:pt x="1158779" y="1059093"/>
                  </a:lnTo>
                  <a:lnTo>
                    <a:pt x="1115160" y="1074157"/>
                  </a:lnTo>
                  <a:lnTo>
                    <a:pt x="1070794" y="1086852"/>
                  </a:lnTo>
                  <a:lnTo>
                    <a:pt x="1025809" y="1097141"/>
                  </a:lnTo>
                  <a:lnTo>
                    <a:pt x="980335" y="1104994"/>
                  </a:lnTo>
                  <a:lnTo>
                    <a:pt x="934504" y="1110389"/>
                  </a:lnTo>
                  <a:lnTo>
                    <a:pt x="888450" y="1113310"/>
                  </a:lnTo>
                  <a:lnTo>
                    <a:pt x="853841" y="1113872"/>
                  </a:lnTo>
                  <a:lnTo>
                    <a:pt x="842305" y="1113748"/>
                  </a:lnTo>
                  <a:lnTo>
                    <a:pt x="796204" y="1111703"/>
                  </a:lnTo>
                  <a:lnTo>
                    <a:pt x="750279" y="1107180"/>
                  </a:lnTo>
                  <a:lnTo>
                    <a:pt x="704665" y="1100192"/>
                  </a:lnTo>
                  <a:lnTo>
                    <a:pt x="659492" y="1090759"/>
                  </a:lnTo>
                  <a:lnTo>
                    <a:pt x="614892" y="1078910"/>
                  </a:lnTo>
                  <a:lnTo>
                    <a:pt x="570995" y="1064677"/>
                  </a:lnTo>
                  <a:lnTo>
                    <a:pt x="527927" y="1048104"/>
                  </a:lnTo>
                  <a:lnTo>
                    <a:pt x="485814" y="1029236"/>
                  </a:lnTo>
                  <a:lnTo>
                    <a:pt x="444776" y="1008130"/>
                  </a:lnTo>
                  <a:lnTo>
                    <a:pt x="404935" y="984846"/>
                  </a:lnTo>
                  <a:lnTo>
                    <a:pt x="366403" y="959451"/>
                  </a:lnTo>
                  <a:lnTo>
                    <a:pt x="329294" y="932020"/>
                  </a:lnTo>
                  <a:lnTo>
                    <a:pt x="293715" y="902632"/>
                  </a:lnTo>
                  <a:lnTo>
                    <a:pt x="259769" y="871372"/>
                  </a:lnTo>
                  <a:lnTo>
                    <a:pt x="227554" y="838331"/>
                  </a:lnTo>
                  <a:lnTo>
                    <a:pt x="197164" y="803604"/>
                  </a:lnTo>
                  <a:lnTo>
                    <a:pt x="168687" y="767292"/>
                  </a:lnTo>
                  <a:lnTo>
                    <a:pt x="142205" y="729500"/>
                  </a:lnTo>
                  <a:lnTo>
                    <a:pt x="117795" y="690337"/>
                  </a:lnTo>
                  <a:lnTo>
                    <a:pt x="95527" y="649918"/>
                  </a:lnTo>
                  <a:lnTo>
                    <a:pt x="75467" y="608359"/>
                  </a:lnTo>
                  <a:lnTo>
                    <a:pt x="57673" y="565781"/>
                  </a:lnTo>
                  <a:lnTo>
                    <a:pt x="42195" y="522308"/>
                  </a:lnTo>
                  <a:lnTo>
                    <a:pt x="29079" y="478064"/>
                  </a:lnTo>
                  <a:lnTo>
                    <a:pt x="18364" y="433178"/>
                  </a:lnTo>
                  <a:lnTo>
                    <a:pt x="10079" y="387782"/>
                  </a:lnTo>
                  <a:lnTo>
                    <a:pt x="4248" y="342004"/>
                  </a:lnTo>
                  <a:lnTo>
                    <a:pt x="890" y="295980"/>
                  </a:lnTo>
                  <a:lnTo>
                    <a:pt x="0" y="261378"/>
                  </a:lnTo>
                  <a:lnTo>
                    <a:pt x="13" y="249841"/>
                  </a:lnTo>
                  <a:lnTo>
                    <a:pt x="1620" y="203723"/>
                  </a:lnTo>
                  <a:lnTo>
                    <a:pt x="5707" y="157757"/>
                  </a:lnTo>
                  <a:lnTo>
                    <a:pt x="12261" y="112078"/>
                  </a:lnTo>
                  <a:lnTo>
                    <a:pt x="21264" y="66818"/>
                  </a:lnTo>
                  <a:lnTo>
                    <a:pt x="32689" y="22108"/>
                  </a:lnTo>
                  <a:lnTo>
                    <a:pt x="39301" y="0"/>
                  </a:lnTo>
                  <a:lnTo>
                    <a:pt x="857236" y="25662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3" name="object 83"/>
          <p:cNvSpPr txBox="1"/>
          <p:nvPr/>
        </p:nvSpPr>
        <p:spPr>
          <a:xfrm>
            <a:off x="2470645" y="9067155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54.8%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84" name="object 8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85" name="object 85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6" name="object 8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87" name="object 8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17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6"/>
            <a:ext cx="6086475" cy="6581775"/>
          </a:xfrm>
          <a:custGeom>
            <a:avLst/>
            <a:gdLst/>
            <a:ahLst/>
            <a:cxnLst/>
            <a:rect l="l" t="t" r="r" b="b"/>
            <a:pathLst>
              <a:path w="6086475" h="6581775">
                <a:moveTo>
                  <a:pt x="0" y="3214687"/>
                </a:moveTo>
                <a:lnTo>
                  <a:pt x="0" y="71437"/>
                </a:lnTo>
                <a:lnTo>
                  <a:pt x="0" y="66731"/>
                </a:lnTo>
                <a:lnTo>
                  <a:pt x="457" y="62080"/>
                </a:lnTo>
                <a:lnTo>
                  <a:pt x="1372" y="57485"/>
                </a:lnTo>
                <a:lnTo>
                  <a:pt x="2287" y="52871"/>
                </a:lnTo>
                <a:lnTo>
                  <a:pt x="3642" y="48406"/>
                </a:lnTo>
                <a:lnTo>
                  <a:pt x="5437" y="44072"/>
                </a:lnTo>
                <a:lnTo>
                  <a:pt x="7232" y="39737"/>
                </a:lnTo>
                <a:lnTo>
                  <a:pt x="9433" y="35607"/>
                </a:lnTo>
                <a:lnTo>
                  <a:pt x="12039" y="31719"/>
                </a:lnTo>
                <a:lnTo>
                  <a:pt x="14645" y="27831"/>
                </a:lnTo>
                <a:lnTo>
                  <a:pt x="17606" y="24222"/>
                </a:lnTo>
                <a:lnTo>
                  <a:pt x="20923" y="20910"/>
                </a:lnTo>
                <a:lnTo>
                  <a:pt x="24240" y="17580"/>
                </a:lnTo>
                <a:lnTo>
                  <a:pt x="62101" y="464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64"/>
                </a:lnTo>
                <a:lnTo>
                  <a:pt x="6028973" y="1376"/>
                </a:lnTo>
                <a:lnTo>
                  <a:pt x="6033573" y="2287"/>
                </a:lnTo>
                <a:lnTo>
                  <a:pt x="6065550" y="20910"/>
                </a:lnTo>
                <a:lnTo>
                  <a:pt x="6068866" y="24222"/>
                </a:lnTo>
                <a:lnTo>
                  <a:pt x="6071828" y="27831"/>
                </a:lnTo>
                <a:lnTo>
                  <a:pt x="6074433" y="31719"/>
                </a:lnTo>
                <a:lnTo>
                  <a:pt x="6077039" y="35607"/>
                </a:lnTo>
                <a:lnTo>
                  <a:pt x="6079240" y="39737"/>
                </a:lnTo>
                <a:lnTo>
                  <a:pt x="6081035" y="44072"/>
                </a:lnTo>
                <a:lnTo>
                  <a:pt x="6082830" y="48406"/>
                </a:lnTo>
                <a:lnTo>
                  <a:pt x="6084185" y="52871"/>
                </a:lnTo>
                <a:lnTo>
                  <a:pt x="6085100" y="57485"/>
                </a:lnTo>
                <a:lnTo>
                  <a:pt x="6086016" y="62080"/>
                </a:lnTo>
                <a:lnTo>
                  <a:pt x="6086473" y="66731"/>
                </a:lnTo>
                <a:lnTo>
                  <a:pt x="6086474" y="71437"/>
                </a:lnTo>
                <a:lnTo>
                  <a:pt x="6086474" y="3214687"/>
                </a:lnTo>
                <a:lnTo>
                  <a:pt x="6086473" y="3219373"/>
                </a:lnTo>
                <a:lnTo>
                  <a:pt x="6086016" y="3224012"/>
                </a:lnTo>
                <a:lnTo>
                  <a:pt x="6085100" y="3228603"/>
                </a:lnTo>
                <a:lnTo>
                  <a:pt x="6084185" y="3233194"/>
                </a:lnTo>
                <a:lnTo>
                  <a:pt x="6082830" y="3237680"/>
                </a:lnTo>
                <a:lnTo>
                  <a:pt x="6081035" y="3242014"/>
                </a:lnTo>
                <a:lnTo>
                  <a:pt x="6079240" y="3246348"/>
                </a:lnTo>
                <a:lnTo>
                  <a:pt x="6077039" y="3250463"/>
                </a:lnTo>
                <a:lnTo>
                  <a:pt x="6074433" y="3254368"/>
                </a:lnTo>
                <a:lnTo>
                  <a:pt x="6071828" y="3258273"/>
                </a:lnTo>
                <a:lnTo>
                  <a:pt x="6054725" y="3274066"/>
                </a:lnTo>
                <a:lnTo>
                  <a:pt x="6050824" y="3276675"/>
                </a:lnTo>
                <a:lnTo>
                  <a:pt x="6015037" y="3286124"/>
                </a:lnTo>
                <a:lnTo>
                  <a:pt x="71437" y="3286124"/>
                </a:lnTo>
                <a:lnTo>
                  <a:pt x="31748" y="3274066"/>
                </a:lnTo>
                <a:lnTo>
                  <a:pt x="27848" y="3271465"/>
                </a:lnTo>
                <a:lnTo>
                  <a:pt x="5437" y="3242014"/>
                </a:lnTo>
                <a:lnTo>
                  <a:pt x="3642" y="3237680"/>
                </a:lnTo>
                <a:lnTo>
                  <a:pt x="2287" y="3233194"/>
                </a:lnTo>
                <a:lnTo>
                  <a:pt x="1372" y="3228603"/>
                </a:lnTo>
                <a:lnTo>
                  <a:pt x="457" y="3224012"/>
                </a:lnTo>
                <a:lnTo>
                  <a:pt x="0" y="3219373"/>
                </a:lnTo>
                <a:lnTo>
                  <a:pt x="0" y="3214687"/>
                </a:lnTo>
                <a:close/>
              </a:path>
              <a:path w="6086475" h="6581775">
                <a:moveTo>
                  <a:pt x="0" y="6510336"/>
                </a:moveTo>
                <a:lnTo>
                  <a:pt x="0" y="3367087"/>
                </a:lnTo>
                <a:lnTo>
                  <a:pt x="0" y="3362381"/>
                </a:lnTo>
                <a:lnTo>
                  <a:pt x="457" y="3357752"/>
                </a:lnTo>
                <a:lnTo>
                  <a:pt x="1372" y="3353152"/>
                </a:lnTo>
                <a:lnTo>
                  <a:pt x="2287" y="3348561"/>
                </a:lnTo>
                <a:lnTo>
                  <a:pt x="3642" y="3344074"/>
                </a:lnTo>
                <a:lnTo>
                  <a:pt x="5437" y="3339740"/>
                </a:lnTo>
                <a:lnTo>
                  <a:pt x="7232" y="3335407"/>
                </a:lnTo>
                <a:lnTo>
                  <a:pt x="9433" y="3331273"/>
                </a:lnTo>
                <a:lnTo>
                  <a:pt x="12039" y="3327387"/>
                </a:lnTo>
                <a:lnTo>
                  <a:pt x="14645" y="3323481"/>
                </a:lnTo>
                <a:lnTo>
                  <a:pt x="17606" y="3319871"/>
                </a:lnTo>
                <a:lnTo>
                  <a:pt x="20923" y="3316557"/>
                </a:lnTo>
                <a:lnTo>
                  <a:pt x="24240" y="3313232"/>
                </a:lnTo>
                <a:lnTo>
                  <a:pt x="27848" y="3310270"/>
                </a:lnTo>
                <a:lnTo>
                  <a:pt x="31748" y="3307670"/>
                </a:lnTo>
                <a:lnTo>
                  <a:pt x="35649" y="3305060"/>
                </a:lnTo>
                <a:lnTo>
                  <a:pt x="39765" y="3302869"/>
                </a:lnTo>
                <a:lnTo>
                  <a:pt x="44099" y="3301078"/>
                </a:lnTo>
                <a:lnTo>
                  <a:pt x="48433" y="3299278"/>
                </a:lnTo>
                <a:lnTo>
                  <a:pt x="52900" y="3297935"/>
                </a:lnTo>
                <a:lnTo>
                  <a:pt x="57500" y="3297030"/>
                </a:lnTo>
                <a:lnTo>
                  <a:pt x="62101" y="3296116"/>
                </a:lnTo>
                <a:lnTo>
                  <a:pt x="66746" y="3295649"/>
                </a:lnTo>
                <a:lnTo>
                  <a:pt x="71437" y="3295649"/>
                </a:lnTo>
                <a:lnTo>
                  <a:pt x="6015037" y="3295649"/>
                </a:lnTo>
                <a:lnTo>
                  <a:pt x="6019728" y="3295649"/>
                </a:lnTo>
                <a:lnTo>
                  <a:pt x="6024373" y="3296116"/>
                </a:lnTo>
                <a:lnTo>
                  <a:pt x="6028973" y="3297030"/>
                </a:lnTo>
                <a:lnTo>
                  <a:pt x="6033573" y="3297935"/>
                </a:lnTo>
                <a:lnTo>
                  <a:pt x="6038040" y="3299278"/>
                </a:lnTo>
                <a:lnTo>
                  <a:pt x="6042374" y="3301078"/>
                </a:lnTo>
                <a:lnTo>
                  <a:pt x="6046707" y="3302869"/>
                </a:lnTo>
                <a:lnTo>
                  <a:pt x="6050824" y="3305060"/>
                </a:lnTo>
                <a:lnTo>
                  <a:pt x="6054725" y="3307670"/>
                </a:lnTo>
                <a:lnTo>
                  <a:pt x="6058625" y="3310270"/>
                </a:lnTo>
                <a:lnTo>
                  <a:pt x="6062233" y="3313232"/>
                </a:lnTo>
                <a:lnTo>
                  <a:pt x="6065550" y="3316557"/>
                </a:lnTo>
                <a:lnTo>
                  <a:pt x="6068866" y="3319871"/>
                </a:lnTo>
                <a:lnTo>
                  <a:pt x="6071828" y="3323481"/>
                </a:lnTo>
                <a:lnTo>
                  <a:pt x="6074433" y="3327387"/>
                </a:lnTo>
                <a:lnTo>
                  <a:pt x="6077039" y="3331273"/>
                </a:lnTo>
                <a:lnTo>
                  <a:pt x="6079240" y="3335407"/>
                </a:lnTo>
                <a:lnTo>
                  <a:pt x="6081035" y="3339740"/>
                </a:lnTo>
                <a:lnTo>
                  <a:pt x="6082830" y="3344074"/>
                </a:lnTo>
                <a:lnTo>
                  <a:pt x="6086474" y="3367087"/>
                </a:lnTo>
                <a:lnTo>
                  <a:pt x="6086474" y="6510336"/>
                </a:lnTo>
                <a:lnTo>
                  <a:pt x="6086473" y="6515023"/>
                </a:lnTo>
                <a:lnTo>
                  <a:pt x="6086016" y="6519661"/>
                </a:lnTo>
                <a:lnTo>
                  <a:pt x="6085100" y="6524253"/>
                </a:lnTo>
                <a:lnTo>
                  <a:pt x="6084185" y="6528844"/>
                </a:lnTo>
                <a:lnTo>
                  <a:pt x="6082830" y="6533311"/>
                </a:lnTo>
                <a:lnTo>
                  <a:pt x="6081035" y="6537645"/>
                </a:lnTo>
                <a:lnTo>
                  <a:pt x="6079240" y="6541979"/>
                </a:lnTo>
                <a:lnTo>
                  <a:pt x="6054725" y="6569696"/>
                </a:lnTo>
                <a:lnTo>
                  <a:pt x="6050824" y="6572306"/>
                </a:lnTo>
                <a:lnTo>
                  <a:pt x="6028973" y="6580364"/>
                </a:lnTo>
                <a:lnTo>
                  <a:pt x="6024373" y="6581288"/>
                </a:lnTo>
                <a:lnTo>
                  <a:pt x="6019728" y="6581755"/>
                </a:lnTo>
                <a:lnTo>
                  <a:pt x="6015037" y="6581774"/>
                </a:lnTo>
                <a:lnTo>
                  <a:pt x="71437" y="6581774"/>
                </a:lnTo>
                <a:lnTo>
                  <a:pt x="66746" y="6581755"/>
                </a:lnTo>
                <a:lnTo>
                  <a:pt x="62101" y="6581288"/>
                </a:lnTo>
                <a:lnTo>
                  <a:pt x="57500" y="6580364"/>
                </a:lnTo>
                <a:lnTo>
                  <a:pt x="52900" y="6579450"/>
                </a:lnTo>
                <a:lnTo>
                  <a:pt x="31748" y="6569696"/>
                </a:lnTo>
                <a:lnTo>
                  <a:pt x="27848" y="6567096"/>
                </a:lnTo>
                <a:lnTo>
                  <a:pt x="5437" y="6537645"/>
                </a:lnTo>
                <a:lnTo>
                  <a:pt x="3642" y="6533311"/>
                </a:lnTo>
                <a:lnTo>
                  <a:pt x="2287" y="6528844"/>
                </a:lnTo>
                <a:lnTo>
                  <a:pt x="1372" y="6524253"/>
                </a:lnTo>
                <a:lnTo>
                  <a:pt x="457" y="6519661"/>
                </a:lnTo>
                <a:lnTo>
                  <a:pt x="0" y="6515023"/>
                </a:lnTo>
                <a:lnTo>
                  <a:pt x="0" y="651033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480631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EEG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finding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influences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decision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before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withdrawing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AEDs?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57250" y="447675"/>
            <a:ext cx="5734050" cy="3200400"/>
            <a:chOff x="857250" y="447675"/>
            <a:chExt cx="5734050" cy="32004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57250" y="136207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95524" y="136207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95512" y="13620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704850"/>
                  </a:moveTo>
                  <a:lnTo>
                    <a:pt x="1238250" y="7048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70485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66725"/>
                  </a:lnTo>
                  <a:lnTo>
                    <a:pt x="1247775" y="46672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704850"/>
                  </a:moveTo>
                  <a:lnTo>
                    <a:pt x="2476500" y="70485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70485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466725"/>
                  </a:lnTo>
                  <a:lnTo>
                    <a:pt x="2486025" y="46672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14637" y="136207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476375"/>
                  </a:moveTo>
                  <a:lnTo>
                    <a:pt x="0" y="147637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476375"/>
                  </a:lnTo>
                  <a:close/>
                </a:path>
                <a:path w="2486025" h="1943100">
                  <a:moveTo>
                    <a:pt x="9525" y="1095375"/>
                  </a:moveTo>
                  <a:lnTo>
                    <a:pt x="0" y="1095375"/>
                  </a:lnTo>
                  <a:lnTo>
                    <a:pt x="0" y="1238250"/>
                  </a:lnTo>
                  <a:lnTo>
                    <a:pt x="9525" y="1238250"/>
                  </a:lnTo>
                  <a:lnTo>
                    <a:pt x="9525" y="1095375"/>
                  </a:lnTo>
                  <a:close/>
                </a:path>
                <a:path w="2486025" h="1943100">
                  <a:moveTo>
                    <a:pt x="9525" y="704850"/>
                  </a:moveTo>
                  <a:lnTo>
                    <a:pt x="0" y="704850"/>
                  </a:lnTo>
                  <a:lnTo>
                    <a:pt x="0" y="847725"/>
                  </a:lnTo>
                  <a:lnTo>
                    <a:pt x="9525" y="847725"/>
                  </a:lnTo>
                  <a:lnTo>
                    <a:pt x="9525" y="704850"/>
                  </a:lnTo>
                  <a:close/>
                </a:path>
                <a:path w="2486025" h="1943100">
                  <a:moveTo>
                    <a:pt x="9525" y="314325"/>
                  </a:moveTo>
                  <a:lnTo>
                    <a:pt x="0" y="314325"/>
                  </a:lnTo>
                  <a:lnTo>
                    <a:pt x="0" y="466725"/>
                  </a:lnTo>
                  <a:lnTo>
                    <a:pt x="9525" y="466725"/>
                  </a:lnTo>
                  <a:lnTo>
                    <a:pt x="9525" y="31432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9525" y="7620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704850"/>
                  </a:moveTo>
                  <a:lnTo>
                    <a:pt x="1238250" y="7048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70485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66725"/>
                  </a:lnTo>
                  <a:lnTo>
                    <a:pt x="1247775" y="46672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05037" y="1438274"/>
              <a:ext cx="2590800" cy="1790700"/>
            </a:xfrm>
            <a:custGeom>
              <a:avLst/>
              <a:gdLst/>
              <a:ahLst/>
              <a:cxnLst/>
              <a:rect l="l" t="t" r="r" b="b"/>
              <a:pathLst>
                <a:path w="2590800" h="1790700">
                  <a:moveTo>
                    <a:pt x="180975" y="1552575"/>
                  </a:moveTo>
                  <a:lnTo>
                    <a:pt x="0" y="1552575"/>
                  </a:lnTo>
                  <a:lnTo>
                    <a:pt x="0" y="1790700"/>
                  </a:lnTo>
                  <a:lnTo>
                    <a:pt x="180975" y="1790700"/>
                  </a:lnTo>
                  <a:lnTo>
                    <a:pt x="180975" y="1552575"/>
                  </a:lnTo>
                  <a:close/>
                </a:path>
                <a:path w="2590800" h="1790700">
                  <a:moveTo>
                    <a:pt x="857250" y="1162050"/>
                  </a:moveTo>
                  <a:lnTo>
                    <a:pt x="0" y="1162050"/>
                  </a:lnTo>
                  <a:lnTo>
                    <a:pt x="0" y="1400175"/>
                  </a:lnTo>
                  <a:lnTo>
                    <a:pt x="857250" y="1400175"/>
                  </a:lnTo>
                  <a:lnTo>
                    <a:pt x="857250" y="1162050"/>
                  </a:lnTo>
                  <a:close/>
                </a:path>
                <a:path w="2590800" h="1790700">
                  <a:moveTo>
                    <a:pt x="9239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923925" y="238125"/>
                  </a:lnTo>
                  <a:lnTo>
                    <a:pt x="923925" y="0"/>
                  </a:lnTo>
                  <a:close/>
                </a:path>
                <a:path w="2590800" h="1790700">
                  <a:moveTo>
                    <a:pt x="1104900" y="771525"/>
                  </a:moveTo>
                  <a:lnTo>
                    <a:pt x="0" y="771525"/>
                  </a:lnTo>
                  <a:lnTo>
                    <a:pt x="0" y="1019175"/>
                  </a:lnTo>
                  <a:lnTo>
                    <a:pt x="1104900" y="1019175"/>
                  </a:lnTo>
                  <a:lnTo>
                    <a:pt x="1104900" y="771525"/>
                  </a:lnTo>
                  <a:close/>
                </a:path>
                <a:path w="2590800" h="1790700">
                  <a:moveTo>
                    <a:pt x="2590800" y="390525"/>
                  </a:moveTo>
                  <a:lnTo>
                    <a:pt x="0" y="390525"/>
                  </a:lnTo>
                  <a:lnTo>
                    <a:pt x="0" y="628650"/>
                  </a:lnTo>
                  <a:lnTo>
                    <a:pt x="2590800" y="628650"/>
                  </a:lnTo>
                  <a:lnTo>
                    <a:pt x="2590800" y="3905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95524" y="136207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86012" y="1552574"/>
              <a:ext cx="2524125" cy="1562100"/>
            </a:xfrm>
            <a:custGeom>
              <a:avLst/>
              <a:gdLst/>
              <a:ahLst/>
              <a:cxnLst/>
              <a:rect l="l" t="t" r="r" b="b"/>
              <a:pathLst>
                <a:path w="2524125" h="1562100">
                  <a:moveTo>
                    <a:pt x="114300" y="1552575"/>
                  </a:moveTo>
                  <a:lnTo>
                    <a:pt x="0" y="1552575"/>
                  </a:lnTo>
                  <a:lnTo>
                    <a:pt x="0" y="1562100"/>
                  </a:lnTo>
                  <a:lnTo>
                    <a:pt x="114300" y="1562100"/>
                  </a:lnTo>
                  <a:lnTo>
                    <a:pt x="114300" y="1552575"/>
                  </a:lnTo>
                  <a:close/>
                </a:path>
                <a:path w="2524125" h="1562100">
                  <a:moveTo>
                    <a:pt x="790575" y="1162050"/>
                  </a:moveTo>
                  <a:lnTo>
                    <a:pt x="676275" y="1162050"/>
                  </a:lnTo>
                  <a:lnTo>
                    <a:pt x="676275" y="1171575"/>
                  </a:lnTo>
                  <a:lnTo>
                    <a:pt x="790575" y="1171575"/>
                  </a:lnTo>
                  <a:lnTo>
                    <a:pt x="790575" y="1162050"/>
                  </a:lnTo>
                  <a:close/>
                </a:path>
                <a:path w="2524125" h="1562100">
                  <a:moveTo>
                    <a:pt x="857250" y="0"/>
                  </a:moveTo>
                  <a:lnTo>
                    <a:pt x="742950" y="0"/>
                  </a:lnTo>
                  <a:lnTo>
                    <a:pt x="742950" y="9525"/>
                  </a:lnTo>
                  <a:lnTo>
                    <a:pt x="857250" y="9525"/>
                  </a:lnTo>
                  <a:lnTo>
                    <a:pt x="857250" y="0"/>
                  </a:lnTo>
                  <a:close/>
                </a:path>
                <a:path w="2524125" h="1562100">
                  <a:moveTo>
                    <a:pt x="1038225" y="781050"/>
                  </a:moveTo>
                  <a:lnTo>
                    <a:pt x="923925" y="781050"/>
                  </a:lnTo>
                  <a:lnTo>
                    <a:pt x="923925" y="790575"/>
                  </a:lnTo>
                  <a:lnTo>
                    <a:pt x="1038225" y="790575"/>
                  </a:lnTo>
                  <a:lnTo>
                    <a:pt x="1038225" y="781050"/>
                  </a:lnTo>
                  <a:close/>
                </a:path>
                <a:path w="2524125" h="1562100">
                  <a:moveTo>
                    <a:pt x="2524125" y="390525"/>
                  </a:moveTo>
                  <a:lnTo>
                    <a:pt x="2409825" y="390525"/>
                  </a:lnTo>
                  <a:lnTo>
                    <a:pt x="2409825" y="400050"/>
                  </a:lnTo>
                  <a:lnTo>
                    <a:pt x="2524125" y="400050"/>
                  </a:lnTo>
                  <a:lnTo>
                    <a:pt x="2524125" y="39052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39787" y="3341885"/>
            <a:ext cx="4823460" cy="1085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8115">
              <a:lnSpc>
                <a:spcPct val="100000"/>
              </a:lnSpc>
              <a:spcBef>
                <a:spcPts val="100"/>
              </a:spcBef>
              <a:tabLst>
                <a:tab pos="2634615" algn="l"/>
                <a:tab pos="3872865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 dirty="0">
              <a:latin typeface="Arial MT"/>
              <a:cs typeface="Arial MT"/>
            </a:endParaRPr>
          </a:p>
          <a:p>
            <a:pPr marL="12700" marR="5080">
              <a:lnSpc>
                <a:spcPct val="125000"/>
              </a:lnSpc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don’t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EEG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findings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before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withdrawing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AEDs,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0" dirty="0">
                <a:solidFill>
                  <a:srgbClr val="202024"/>
                </a:solidFill>
                <a:latin typeface="Roboto"/>
                <a:cs typeface="Roboto"/>
              </a:rPr>
              <a:t>not?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38638" y="3341885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5180" y="1473200"/>
            <a:ext cx="14039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Normal background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activity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1430" y="1768415"/>
            <a:ext cx="1398270" cy="110426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Absence of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epileptiform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discharges</a:t>
            </a:r>
            <a:endParaRPr sz="900">
              <a:latin typeface="Arial MT"/>
              <a:cs typeface="Arial MT"/>
            </a:endParaRPr>
          </a:p>
          <a:p>
            <a:pPr marL="406400" marR="5080" indent="-153035" algn="r">
              <a:lnSpc>
                <a:spcPct val="111100"/>
              </a:lnSpc>
              <a:spcBef>
                <a:spcPts val="6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Resolution of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previous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wave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abnormalities</a:t>
            </a:r>
            <a:endParaRPr sz="900">
              <a:latin typeface="Arial MT"/>
              <a:cs typeface="Arial MT"/>
            </a:endParaRPr>
          </a:p>
          <a:p>
            <a:pPr marL="12700" marR="5080" indent="323850" algn="r">
              <a:lnSpc>
                <a:spcPct val="111100"/>
              </a:lnSpc>
              <a:spcBef>
                <a:spcPts val="6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don’t consider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EEG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findings before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withdrawi…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77876" y="3019970"/>
            <a:ext cx="311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30575" y="1424889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75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97449" y="1815413"/>
            <a:ext cx="64865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210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11550" y="2205938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90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263900" y="258693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70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87624" y="2977463"/>
            <a:ext cx="53657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25455" y="37279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57250" y="3743325"/>
            <a:ext cx="5734050" cy="3200400"/>
            <a:chOff x="857250" y="3743325"/>
            <a:chExt cx="5734050" cy="3200400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743325"/>
              <a:ext cx="161924" cy="19049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57250" y="465772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95524" y="465772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295512" y="465772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876425"/>
                  </a:moveTo>
                  <a:lnTo>
                    <a:pt x="1238250" y="187642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76425"/>
                  </a:lnTo>
                  <a:close/>
                </a:path>
                <a:path w="3724275" h="1943100">
                  <a:moveTo>
                    <a:pt x="1247775" y="1552575"/>
                  </a:moveTo>
                  <a:lnTo>
                    <a:pt x="1238250" y="1552575"/>
                  </a:lnTo>
                  <a:lnTo>
                    <a:pt x="1238250" y="1676400"/>
                  </a:lnTo>
                  <a:lnTo>
                    <a:pt x="1247775" y="1676400"/>
                  </a:lnTo>
                  <a:lnTo>
                    <a:pt x="1247775" y="1552575"/>
                  </a:lnTo>
                  <a:close/>
                </a:path>
                <a:path w="3724275" h="1943100">
                  <a:moveTo>
                    <a:pt x="1247775" y="1228725"/>
                  </a:moveTo>
                  <a:lnTo>
                    <a:pt x="1238250" y="1228725"/>
                  </a:lnTo>
                  <a:lnTo>
                    <a:pt x="1238250" y="1352550"/>
                  </a:lnTo>
                  <a:lnTo>
                    <a:pt x="1247775" y="1352550"/>
                  </a:lnTo>
                  <a:lnTo>
                    <a:pt x="1247775" y="1228725"/>
                  </a:lnTo>
                  <a:close/>
                </a:path>
                <a:path w="3724275" h="1943100">
                  <a:moveTo>
                    <a:pt x="1247775" y="914400"/>
                  </a:moveTo>
                  <a:lnTo>
                    <a:pt x="1238250" y="914400"/>
                  </a:lnTo>
                  <a:lnTo>
                    <a:pt x="1238250" y="1028700"/>
                  </a:lnTo>
                  <a:lnTo>
                    <a:pt x="1247775" y="1028700"/>
                  </a:lnTo>
                  <a:lnTo>
                    <a:pt x="1247775" y="914400"/>
                  </a:lnTo>
                  <a:close/>
                </a:path>
                <a:path w="3724275" h="1943100">
                  <a:moveTo>
                    <a:pt x="1247775" y="590550"/>
                  </a:moveTo>
                  <a:lnTo>
                    <a:pt x="1238250" y="590550"/>
                  </a:lnTo>
                  <a:lnTo>
                    <a:pt x="1238250" y="714375"/>
                  </a:lnTo>
                  <a:lnTo>
                    <a:pt x="1247775" y="714375"/>
                  </a:lnTo>
                  <a:lnTo>
                    <a:pt x="1247775" y="59055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390525"/>
                  </a:lnTo>
                  <a:lnTo>
                    <a:pt x="1247775" y="39052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1552575"/>
                  </a:moveTo>
                  <a:lnTo>
                    <a:pt x="2476500" y="155257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55257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352550"/>
                  </a:lnTo>
                  <a:lnTo>
                    <a:pt x="2486025" y="1352550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914637" y="465772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876425"/>
                  </a:moveTo>
                  <a:lnTo>
                    <a:pt x="0" y="187642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76425"/>
                  </a:lnTo>
                  <a:close/>
                </a:path>
                <a:path w="2486025" h="1943100">
                  <a:moveTo>
                    <a:pt x="9525" y="1552575"/>
                  </a:moveTo>
                  <a:lnTo>
                    <a:pt x="0" y="1552575"/>
                  </a:lnTo>
                  <a:lnTo>
                    <a:pt x="0" y="1676400"/>
                  </a:lnTo>
                  <a:lnTo>
                    <a:pt x="9525" y="1676400"/>
                  </a:lnTo>
                  <a:lnTo>
                    <a:pt x="9525" y="1552575"/>
                  </a:lnTo>
                  <a:close/>
                </a:path>
                <a:path w="2486025" h="1943100">
                  <a:moveTo>
                    <a:pt x="9525" y="1228725"/>
                  </a:moveTo>
                  <a:lnTo>
                    <a:pt x="0" y="1228725"/>
                  </a:lnTo>
                  <a:lnTo>
                    <a:pt x="0" y="1352550"/>
                  </a:lnTo>
                  <a:lnTo>
                    <a:pt x="9525" y="1352550"/>
                  </a:lnTo>
                  <a:lnTo>
                    <a:pt x="9525" y="1228725"/>
                  </a:lnTo>
                  <a:close/>
                </a:path>
                <a:path w="2486025" h="1943100">
                  <a:moveTo>
                    <a:pt x="9525" y="914400"/>
                  </a:moveTo>
                  <a:lnTo>
                    <a:pt x="0" y="914400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914400"/>
                  </a:lnTo>
                  <a:close/>
                </a:path>
                <a:path w="2486025" h="1943100">
                  <a:moveTo>
                    <a:pt x="9525" y="590550"/>
                  </a:moveTo>
                  <a:lnTo>
                    <a:pt x="0" y="590550"/>
                  </a:lnTo>
                  <a:lnTo>
                    <a:pt x="0" y="714375"/>
                  </a:lnTo>
                  <a:lnTo>
                    <a:pt x="9525" y="714375"/>
                  </a:lnTo>
                  <a:lnTo>
                    <a:pt x="9525" y="590550"/>
                  </a:lnTo>
                  <a:close/>
                </a:path>
                <a:path w="2486025" h="1943100">
                  <a:moveTo>
                    <a:pt x="9525" y="266700"/>
                  </a:moveTo>
                  <a:lnTo>
                    <a:pt x="0" y="266700"/>
                  </a:lnTo>
                  <a:lnTo>
                    <a:pt x="0" y="390525"/>
                  </a:lnTo>
                  <a:lnTo>
                    <a:pt x="9525" y="390525"/>
                  </a:lnTo>
                  <a:lnTo>
                    <a:pt x="9525" y="26670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66675"/>
                  </a:lnTo>
                  <a:lnTo>
                    <a:pt x="9525" y="66675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552575"/>
                  </a:moveTo>
                  <a:lnTo>
                    <a:pt x="1238250" y="15525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552575"/>
                  </a:lnTo>
                  <a:close/>
                </a:path>
                <a:path w="2486025" h="1943100">
                  <a:moveTo>
                    <a:pt x="1247775" y="914400"/>
                  </a:moveTo>
                  <a:lnTo>
                    <a:pt x="1238250" y="914400"/>
                  </a:lnTo>
                  <a:lnTo>
                    <a:pt x="1238250" y="1352550"/>
                  </a:lnTo>
                  <a:lnTo>
                    <a:pt x="1247775" y="1352550"/>
                  </a:lnTo>
                  <a:lnTo>
                    <a:pt x="1247775" y="91440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714375"/>
                  </a:lnTo>
                  <a:lnTo>
                    <a:pt x="1247775" y="71437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305037" y="4724399"/>
              <a:ext cx="2838450" cy="1809750"/>
            </a:xfrm>
            <a:custGeom>
              <a:avLst/>
              <a:gdLst/>
              <a:ahLst/>
              <a:cxnLst/>
              <a:rect l="l" t="t" r="r" b="b"/>
              <a:pathLst>
                <a:path w="2838450" h="1809750">
                  <a:moveTo>
                    <a:pt x="1104900" y="0"/>
                  </a:moveTo>
                  <a:lnTo>
                    <a:pt x="0" y="0"/>
                  </a:lnTo>
                  <a:lnTo>
                    <a:pt x="0" y="200025"/>
                  </a:lnTo>
                  <a:lnTo>
                    <a:pt x="1104900" y="200025"/>
                  </a:lnTo>
                  <a:lnTo>
                    <a:pt x="1104900" y="0"/>
                  </a:lnTo>
                  <a:close/>
                </a:path>
                <a:path w="2838450" h="1809750">
                  <a:moveTo>
                    <a:pt x="1352550" y="323850"/>
                  </a:moveTo>
                  <a:lnTo>
                    <a:pt x="0" y="323850"/>
                  </a:lnTo>
                  <a:lnTo>
                    <a:pt x="0" y="523875"/>
                  </a:lnTo>
                  <a:lnTo>
                    <a:pt x="1352550" y="523875"/>
                  </a:lnTo>
                  <a:lnTo>
                    <a:pt x="1352550" y="323850"/>
                  </a:lnTo>
                  <a:close/>
                </a:path>
                <a:path w="2838450" h="1809750">
                  <a:moveTo>
                    <a:pt x="1600200" y="1609725"/>
                  </a:moveTo>
                  <a:lnTo>
                    <a:pt x="0" y="1609725"/>
                  </a:lnTo>
                  <a:lnTo>
                    <a:pt x="0" y="1809750"/>
                  </a:lnTo>
                  <a:lnTo>
                    <a:pt x="1600200" y="1809750"/>
                  </a:lnTo>
                  <a:lnTo>
                    <a:pt x="1600200" y="1609725"/>
                  </a:lnTo>
                  <a:close/>
                </a:path>
                <a:path w="2838450" h="1809750">
                  <a:moveTo>
                    <a:pt x="1847850" y="962025"/>
                  </a:moveTo>
                  <a:lnTo>
                    <a:pt x="0" y="962025"/>
                  </a:lnTo>
                  <a:lnTo>
                    <a:pt x="0" y="1162050"/>
                  </a:lnTo>
                  <a:lnTo>
                    <a:pt x="1847850" y="1162050"/>
                  </a:lnTo>
                  <a:lnTo>
                    <a:pt x="1847850" y="962025"/>
                  </a:lnTo>
                  <a:close/>
                </a:path>
                <a:path w="2838450" h="1809750">
                  <a:moveTo>
                    <a:pt x="2343150" y="647700"/>
                  </a:moveTo>
                  <a:lnTo>
                    <a:pt x="0" y="647700"/>
                  </a:lnTo>
                  <a:lnTo>
                    <a:pt x="0" y="847725"/>
                  </a:lnTo>
                  <a:lnTo>
                    <a:pt x="2343150" y="847725"/>
                  </a:lnTo>
                  <a:lnTo>
                    <a:pt x="2343150" y="647700"/>
                  </a:lnTo>
                  <a:close/>
                </a:path>
                <a:path w="2838450" h="1809750">
                  <a:moveTo>
                    <a:pt x="2838450" y="1285875"/>
                  </a:moveTo>
                  <a:lnTo>
                    <a:pt x="0" y="1285875"/>
                  </a:lnTo>
                  <a:lnTo>
                    <a:pt x="0" y="1485900"/>
                  </a:lnTo>
                  <a:lnTo>
                    <a:pt x="2838450" y="1485900"/>
                  </a:lnTo>
                  <a:lnTo>
                    <a:pt x="2838450" y="128587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95524" y="465772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409937" y="4819649"/>
              <a:ext cx="1847850" cy="1619250"/>
            </a:xfrm>
            <a:custGeom>
              <a:avLst/>
              <a:gdLst/>
              <a:ahLst/>
              <a:cxnLst/>
              <a:rect l="l" t="t" r="r" b="b"/>
              <a:pathLst>
                <a:path w="1847850" h="1619250">
                  <a:moveTo>
                    <a:pt x="11430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14300" y="9525"/>
                  </a:lnTo>
                  <a:lnTo>
                    <a:pt x="114300" y="0"/>
                  </a:lnTo>
                  <a:close/>
                </a:path>
                <a:path w="1847850" h="1619250">
                  <a:moveTo>
                    <a:pt x="361950" y="323850"/>
                  </a:moveTo>
                  <a:lnTo>
                    <a:pt x="247650" y="323850"/>
                  </a:lnTo>
                  <a:lnTo>
                    <a:pt x="247650" y="333375"/>
                  </a:lnTo>
                  <a:lnTo>
                    <a:pt x="361950" y="333375"/>
                  </a:lnTo>
                  <a:lnTo>
                    <a:pt x="361950" y="323850"/>
                  </a:lnTo>
                  <a:close/>
                </a:path>
                <a:path w="1847850" h="1619250">
                  <a:moveTo>
                    <a:pt x="609600" y="1609725"/>
                  </a:moveTo>
                  <a:lnTo>
                    <a:pt x="495300" y="1609725"/>
                  </a:lnTo>
                  <a:lnTo>
                    <a:pt x="495300" y="1619250"/>
                  </a:lnTo>
                  <a:lnTo>
                    <a:pt x="609600" y="1619250"/>
                  </a:lnTo>
                  <a:lnTo>
                    <a:pt x="609600" y="1609725"/>
                  </a:lnTo>
                  <a:close/>
                </a:path>
                <a:path w="1847850" h="1619250">
                  <a:moveTo>
                    <a:pt x="857250" y="962025"/>
                  </a:moveTo>
                  <a:lnTo>
                    <a:pt x="742950" y="962025"/>
                  </a:lnTo>
                  <a:lnTo>
                    <a:pt x="742950" y="971550"/>
                  </a:lnTo>
                  <a:lnTo>
                    <a:pt x="857250" y="971550"/>
                  </a:lnTo>
                  <a:lnTo>
                    <a:pt x="857250" y="962025"/>
                  </a:lnTo>
                  <a:close/>
                </a:path>
                <a:path w="1847850" h="1619250">
                  <a:moveTo>
                    <a:pt x="1352550" y="647700"/>
                  </a:moveTo>
                  <a:lnTo>
                    <a:pt x="1238250" y="647700"/>
                  </a:lnTo>
                  <a:lnTo>
                    <a:pt x="1238250" y="657225"/>
                  </a:lnTo>
                  <a:lnTo>
                    <a:pt x="1352550" y="657225"/>
                  </a:lnTo>
                  <a:lnTo>
                    <a:pt x="1352550" y="647700"/>
                  </a:lnTo>
                  <a:close/>
                </a:path>
                <a:path w="1847850" h="1619250">
                  <a:moveTo>
                    <a:pt x="1847850" y="1285875"/>
                  </a:moveTo>
                  <a:lnTo>
                    <a:pt x="1733550" y="1285875"/>
                  </a:lnTo>
                  <a:lnTo>
                    <a:pt x="1733550" y="1295400"/>
                  </a:lnTo>
                  <a:lnTo>
                    <a:pt x="1847850" y="1295400"/>
                  </a:lnTo>
                  <a:lnTo>
                    <a:pt x="1847850" y="128587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255738" y="663753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62139" y="663753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700388" y="6637535"/>
            <a:ext cx="22848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38638" y="6637535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65981" y="4645113"/>
            <a:ext cx="1423670" cy="330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EEG is not readily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available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my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center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78482" y="5058766"/>
            <a:ext cx="14109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EEG is operator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dependent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42181" y="5289688"/>
            <a:ext cx="1347470" cy="97472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EEG findings can be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false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negative</a:t>
            </a:r>
            <a:endParaRPr sz="900">
              <a:latin typeface="Arial MT"/>
              <a:cs typeface="Arial MT"/>
            </a:endParaRPr>
          </a:p>
          <a:p>
            <a:pPr marL="12700" marR="5080" indent="463550" algn="r">
              <a:lnSpc>
                <a:spcPct val="115300"/>
              </a:lnSpc>
              <a:spcBef>
                <a:spcPts val="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Lack of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evidence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supporting EEG-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guided…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always consider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EEG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findings before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withdrawal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77876" y="6347916"/>
            <a:ext cx="311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511550" y="4691963"/>
            <a:ext cx="60325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759200" y="5015813"/>
            <a:ext cx="5765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749799" y="53396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99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95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254500" y="56539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75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245099" y="5977838"/>
            <a:ext cx="65086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115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006850" y="6301688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65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48" name="object 4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1" name="object 5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18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6"/>
            <a:ext cx="6086475" cy="3286125"/>
          </a:xfrm>
          <a:custGeom>
            <a:avLst/>
            <a:gdLst/>
            <a:ahLst/>
            <a:cxnLst/>
            <a:rect l="l" t="t" r="r" b="b"/>
            <a:pathLst>
              <a:path w="6086475" h="3286125">
                <a:moveTo>
                  <a:pt x="0" y="3214687"/>
                </a:moveTo>
                <a:lnTo>
                  <a:pt x="0" y="71437"/>
                </a:lnTo>
                <a:lnTo>
                  <a:pt x="0" y="66751"/>
                </a:lnTo>
                <a:lnTo>
                  <a:pt x="457" y="62102"/>
                </a:lnTo>
                <a:lnTo>
                  <a:pt x="1372" y="57502"/>
                </a:lnTo>
                <a:lnTo>
                  <a:pt x="2287" y="52911"/>
                </a:lnTo>
                <a:lnTo>
                  <a:pt x="3642" y="48425"/>
                </a:lnTo>
                <a:lnTo>
                  <a:pt x="5437" y="44091"/>
                </a:lnTo>
                <a:lnTo>
                  <a:pt x="7232" y="39757"/>
                </a:lnTo>
                <a:lnTo>
                  <a:pt x="9433" y="35642"/>
                </a:lnTo>
                <a:lnTo>
                  <a:pt x="12039" y="31737"/>
                </a:lnTo>
                <a:lnTo>
                  <a:pt x="14645" y="27832"/>
                </a:lnTo>
                <a:lnTo>
                  <a:pt x="31748" y="12039"/>
                </a:lnTo>
                <a:lnTo>
                  <a:pt x="35649" y="9429"/>
                </a:lnTo>
                <a:lnTo>
                  <a:pt x="57500" y="1381"/>
                </a:lnTo>
                <a:lnTo>
                  <a:pt x="62101" y="46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66"/>
                </a:lnTo>
                <a:lnTo>
                  <a:pt x="6028973" y="1381"/>
                </a:lnTo>
                <a:lnTo>
                  <a:pt x="6033573" y="2285"/>
                </a:lnTo>
                <a:lnTo>
                  <a:pt x="6054725" y="12039"/>
                </a:lnTo>
                <a:lnTo>
                  <a:pt x="6058625" y="14639"/>
                </a:lnTo>
                <a:lnTo>
                  <a:pt x="6074433" y="31737"/>
                </a:lnTo>
                <a:lnTo>
                  <a:pt x="6077039" y="35642"/>
                </a:lnTo>
                <a:lnTo>
                  <a:pt x="6079240" y="39757"/>
                </a:lnTo>
                <a:lnTo>
                  <a:pt x="6081035" y="44091"/>
                </a:lnTo>
                <a:lnTo>
                  <a:pt x="6082830" y="48425"/>
                </a:lnTo>
                <a:lnTo>
                  <a:pt x="6086474" y="71437"/>
                </a:lnTo>
                <a:lnTo>
                  <a:pt x="6086474" y="3214687"/>
                </a:lnTo>
                <a:lnTo>
                  <a:pt x="6081035" y="3241995"/>
                </a:lnTo>
                <a:lnTo>
                  <a:pt x="6079240" y="3246329"/>
                </a:lnTo>
                <a:lnTo>
                  <a:pt x="6077039" y="3250444"/>
                </a:lnTo>
                <a:lnTo>
                  <a:pt x="6074433" y="3254349"/>
                </a:lnTo>
                <a:lnTo>
                  <a:pt x="6071828" y="3258254"/>
                </a:lnTo>
                <a:lnTo>
                  <a:pt x="6038040" y="3282457"/>
                </a:lnTo>
                <a:lnTo>
                  <a:pt x="6015037" y="3286124"/>
                </a:lnTo>
                <a:lnTo>
                  <a:pt x="71437" y="3286124"/>
                </a:lnTo>
                <a:lnTo>
                  <a:pt x="31748" y="3274047"/>
                </a:lnTo>
                <a:lnTo>
                  <a:pt x="27848" y="3271465"/>
                </a:lnTo>
                <a:lnTo>
                  <a:pt x="5437" y="3241995"/>
                </a:lnTo>
                <a:lnTo>
                  <a:pt x="3642" y="3237661"/>
                </a:lnTo>
                <a:lnTo>
                  <a:pt x="2287" y="3233194"/>
                </a:lnTo>
                <a:lnTo>
                  <a:pt x="1372" y="3228622"/>
                </a:lnTo>
                <a:lnTo>
                  <a:pt x="457" y="3224012"/>
                </a:lnTo>
                <a:lnTo>
                  <a:pt x="0" y="3219354"/>
                </a:lnTo>
                <a:lnTo>
                  <a:pt x="0" y="321468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7712" y="4152874"/>
            <a:ext cx="6096000" cy="2905760"/>
          </a:xfrm>
          <a:custGeom>
            <a:avLst/>
            <a:gdLst/>
            <a:ahLst/>
            <a:cxnLst/>
            <a:rect l="l" t="t" r="r" b="b"/>
            <a:pathLst>
              <a:path w="6096000" h="2905759">
                <a:moveTo>
                  <a:pt x="6096000" y="12"/>
                </a:moveTo>
                <a:lnTo>
                  <a:pt x="6086475" y="0"/>
                </a:lnTo>
                <a:lnTo>
                  <a:pt x="6086475" y="2828937"/>
                </a:lnTo>
                <a:lnTo>
                  <a:pt x="6086157" y="2835503"/>
                </a:lnTo>
                <a:lnTo>
                  <a:pt x="6071374" y="2871216"/>
                </a:lnTo>
                <a:lnTo>
                  <a:pt x="6066447" y="2876537"/>
                </a:lnTo>
                <a:lnTo>
                  <a:pt x="6026378" y="2895295"/>
                </a:lnTo>
                <a:lnTo>
                  <a:pt x="6019800" y="2895612"/>
                </a:lnTo>
                <a:lnTo>
                  <a:pt x="76200" y="2895612"/>
                </a:lnTo>
                <a:lnTo>
                  <a:pt x="39154" y="2884386"/>
                </a:lnTo>
                <a:lnTo>
                  <a:pt x="29540" y="2876550"/>
                </a:lnTo>
                <a:lnTo>
                  <a:pt x="24638" y="2871216"/>
                </a:lnTo>
                <a:lnTo>
                  <a:pt x="9842" y="2835503"/>
                </a:lnTo>
                <a:lnTo>
                  <a:pt x="9525" y="2828937"/>
                </a:lnTo>
                <a:lnTo>
                  <a:pt x="9525" y="0"/>
                </a:lnTo>
                <a:lnTo>
                  <a:pt x="0" y="0"/>
                </a:lnTo>
                <a:lnTo>
                  <a:pt x="0" y="2828937"/>
                </a:lnTo>
                <a:lnTo>
                  <a:pt x="368" y="2836443"/>
                </a:lnTo>
                <a:lnTo>
                  <a:pt x="17272" y="2877248"/>
                </a:lnTo>
                <a:lnTo>
                  <a:pt x="22364" y="2882785"/>
                </a:lnTo>
                <a:lnTo>
                  <a:pt x="61341" y="2903690"/>
                </a:lnTo>
                <a:lnTo>
                  <a:pt x="76200" y="2905137"/>
                </a:lnTo>
                <a:lnTo>
                  <a:pt x="6019800" y="2905137"/>
                </a:lnTo>
                <a:lnTo>
                  <a:pt x="6056630" y="2895612"/>
                </a:lnTo>
                <a:lnTo>
                  <a:pt x="6062142" y="2892310"/>
                </a:lnTo>
                <a:lnTo>
                  <a:pt x="6068123" y="2887878"/>
                </a:lnTo>
                <a:lnTo>
                  <a:pt x="6073191" y="2883268"/>
                </a:lnTo>
                <a:lnTo>
                  <a:pt x="6073686" y="2882823"/>
                </a:lnTo>
                <a:lnTo>
                  <a:pt x="6078740" y="2877248"/>
                </a:lnTo>
                <a:lnTo>
                  <a:pt x="6083173" y="2871279"/>
                </a:lnTo>
                <a:lnTo>
                  <a:pt x="6096000" y="2828937"/>
                </a:lnTo>
                <a:lnTo>
                  <a:pt x="6096000" y="12"/>
                </a:lnTo>
                <a:close/>
              </a:path>
            </a:pathLst>
          </a:custGeom>
          <a:solidFill>
            <a:srgbClr val="D9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9787" y="398779"/>
            <a:ext cx="502412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other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factors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influence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decision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withdraw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AEDs?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all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8862" y="3771963"/>
            <a:ext cx="2850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Educational</a:t>
            </a:r>
            <a:r>
              <a:rPr sz="1400" b="1" spc="-15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Needs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and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 Feedback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4180204"/>
            <a:ext cx="509778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Would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benefit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from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additional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education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training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proper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use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patients?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2674" y="447675"/>
            <a:ext cx="161924" cy="19049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857250" y="1357312"/>
            <a:ext cx="5734050" cy="2291080"/>
            <a:chOff x="857250" y="1357312"/>
            <a:chExt cx="5734050" cy="2291080"/>
          </a:xfrm>
        </p:grpSpPr>
        <p:sp>
          <p:nvSpPr>
            <p:cNvPr id="10" name="object 10"/>
            <p:cNvSpPr/>
            <p:nvPr/>
          </p:nvSpPr>
          <p:spPr>
            <a:xfrm>
              <a:off x="857250" y="1362074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95524" y="13620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95512" y="13620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942975" y="1409700"/>
                  </a:moveTo>
                  <a:lnTo>
                    <a:pt x="933450" y="1409700"/>
                  </a:lnTo>
                  <a:lnTo>
                    <a:pt x="933450" y="1943100"/>
                  </a:lnTo>
                  <a:lnTo>
                    <a:pt x="942975" y="1943100"/>
                  </a:lnTo>
                  <a:lnTo>
                    <a:pt x="942975" y="1409700"/>
                  </a:lnTo>
                  <a:close/>
                </a:path>
                <a:path w="3724275" h="1943100">
                  <a:moveTo>
                    <a:pt x="942975" y="1171575"/>
                  </a:moveTo>
                  <a:lnTo>
                    <a:pt x="933450" y="1171575"/>
                  </a:lnTo>
                  <a:lnTo>
                    <a:pt x="933450" y="1257300"/>
                  </a:lnTo>
                  <a:lnTo>
                    <a:pt x="942975" y="1257300"/>
                  </a:lnTo>
                  <a:lnTo>
                    <a:pt x="942975" y="1171575"/>
                  </a:lnTo>
                  <a:close/>
                </a:path>
                <a:path w="3724275" h="1943100">
                  <a:moveTo>
                    <a:pt x="942975" y="923925"/>
                  </a:moveTo>
                  <a:lnTo>
                    <a:pt x="933450" y="923925"/>
                  </a:lnTo>
                  <a:lnTo>
                    <a:pt x="933450" y="1019175"/>
                  </a:lnTo>
                  <a:lnTo>
                    <a:pt x="942975" y="1019175"/>
                  </a:lnTo>
                  <a:lnTo>
                    <a:pt x="942975" y="923925"/>
                  </a:lnTo>
                  <a:close/>
                </a:path>
                <a:path w="3724275" h="1943100">
                  <a:moveTo>
                    <a:pt x="942975" y="685800"/>
                  </a:moveTo>
                  <a:lnTo>
                    <a:pt x="933450" y="685800"/>
                  </a:lnTo>
                  <a:lnTo>
                    <a:pt x="933450" y="771525"/>
                  </a:lnTo>
                  <a:lnTo>
                    <a:pt x="942975" y="771525"/>
                  </a:lnTo>
                  <a:lnTo>
                    <a:pt x="942975" y="685800"/>
                  </a:lnTo>
                  <a:close/>
                </a:path>
                <a:path w="3724275" h="1943100">
                  <a:moveTo>
                    <a:pt x="942975" y="438150"/>
                  </a:moveTo>
                  <a:lnTo>
                    <a:pt x="933450" y="438150"/>
                  </a:lnTo>
                  <a:lnTo>
                    <a:pt x="933450" y="533400"/>
                  </a:lnTo>
                  <a:lnTo>
                    <a:pt x="942975" y="533400"/>
                  </a:lnTo>
                  <a:lnTo>
                    <a:pt x="942975" y="438150"/>
                  </a:lnTo>
                  <a:close/>
                </a:path>
                <a:path w="3724275" h="1943100">
                  <a:moveTo>
                    <a:pt x="942975" y="200025"/>
                  </a:moveTo>
                  <a:lnTo>
                    <a:pt x="933450" y="200025"/>
                  </a:lnTo>
                  <a:lnTo>
                    <a:pt x="933450" y="295275"/>
                  </a:lnTo>
                  <a:lnTo>
                    <a:pt x="942975" y="295275"/>
                  </a:lnTo>
                  <a:lnTo>
                    <a:pt x="942975" y="200025"/>
                  </a:lnTo>
                  <a:close/>
                </a:path>
                <a:path w="3724275" h="1943100">
                  <a:moveTo>
                    <a:pt x="942975" y="0"/>
                  </a:moveTo>
                  <a:lnTo>
                    <a:pt x="933450" y="0"/>
                  </a:lnTo>
                  <a:lnTo>
                    <a:pt x="933450" y="47625"/>
                  </a:lnTo>
                  <a:lnTo>
                    <a:pt x="942975" y="47625"/>
                  </a:lnTo>
                  <a:lnTo>
                    <a:pt x="942975" y="0"/>
                  </a:lnTo>
                  <a:close/>
                </a:path>
                <a:path w="3724275" h="1943100">
                  <a:moveTo>
                    <a:pt x="1866900" y="1409700"/>
                  </a:moveTo>
                  <a:lnTo>
                    <a:pt x="1857375" y="14097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409700"/>
                  </a:lnTo>
                  <a:close/>
                </a:path>
                <a:path w="3724275" h="1943100">
                  <a:moveTo>
                    <a:pt x="1866900" y="438150"/>
                  </a:moveTo>
                  <a:lnTo>
                    <a:pt x="1857375" y="438150"/>
                  </a:lnTo>
                  <a:lnTo>
                    <a:pt x="1857375" y="1257300"/>
                  </a:lnTo>
                  <a:lnTo>
                    <a:pt x="1866900" y="1257300"/>
                  </a:lnTo>
                  <a:lnTo>
                    <a:pt x="1866900" y="438150"/>
                  </a:lnTo>
                  <a:close/>
                </a:path>
                <a:path w="372427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295275"/>
                  </a:lnTo>
                  <a:lnTo>
                    <a:pt x="1866900" y="295275"/>
                  </a:lnTo>
                  <a:lnTo>
                    <a:pt x="1866900" y="0"/>
                  </a:lnTo>
                  <a:close/>
                </a:path>
                <a:path w="3724275" h="1943100">
                  <a:moveTo>
                    <a:pt x="2800350" y="438150"/>
                  </a:moveTo>
                  <a:lnTo>
                    <a:pt x="2790825" y="438150"/>
                  </a:lnTo>
                  <a:lnTo>
                    <a:pt x="2790825" y="1943100"/>
                  </a:lnTo>
                  <a:lnTo>
                    <a:pt x="2800350" y="1943100"/>
                  </a:lnTo>
                  <a:lnTo>
                    <a:pt x="2800350" y="438150"/>
                  </a:lnTo>
                  <a:close/>
                </a:path>
                <a:path w="3724275" h="1943100">
                  <a:moveTo>
                    <a:pt x="2800350" y="0"/>
                  </a:moveTo>
                  <a:lnTo>
                    <a:pt x="2790825" y="0"/>
                  </a:lnTo>
                  <a:lnTo>
                    <a:pt x="2790825" y="295275"/>
                  </a:lnTo>
                  <a:lnTo>
                    <a:pt x="2800350" y="295275"/>
                  </a:lnTo>
                  <a:lnTo>
                    <a:pt x="2800350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762237" y="1362074"/>
              <a:ext cx="2790825" cy="1943100"/>
            </a:xfrm>
            <a:custGeom>
              <a:avLst/>
              <a:gdLst/>
              <a:ahLst/>
              <a:cxnLst/>
              <a:rect l="l" t="t" r="r" b="b"/>
              <a:pathLst>
                <a:path w="2790825" h="1943100">
                  <a:moveTo>
                    <a:pt x="9525" y="1895475"/>
                  </a:moveTo>
                  <a:lnTo>
                    <a:pt x="0" y="189547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95475"/>
                  </a:lnTo>
                  <a:close/>
                </a:path>
                <a:path w="2790825" h="1943100">
                  <a:moveTo>
                    <a:pt x="9525" y="1647825"/>
                  </a:moveTo>
                  <a:lnTo>
                    <a:pt x="0" y="1647825"/>
                  </a:lnTo>
                  <a:lnTo>
                    <a:pt x="0" y="1743075"/>
                  </a:lnTo>
                  <a:lnTo>
                    <a:pt x="9525" y="1743075"/>
                  </a:lnTo>
                  <a:lnTo>
                    <a:pt x="9525" y="1647825"/>
                  </a:lnTo>
                  <a:close/>
                </a:path>
                <a:path w="2790825" h="1943100">
                  <a:moveTo>
                    <a:pt x="9525" y="1409700"/>
                  </a:moveTo>
                  <a:lnTo>
                    <a:pt x="0" y="1409700"/>
                  </a:lnTo>
                  <a:lnTo>
                    <a:pt x="0" y="1504950"/>
                  </a:lnTo>
                  <a:lnTo>
                    <a:pt x="9525" y="1504950"/>
                  </a:lnTo>
                  <a:lnTo>
                    <a:pt x="9525" y="1409700"/>
                  </a:lnTo>
                  <a:close/>
                </a:path>
                <a:path w="2790825" h="1943100">
                  <a:moveTo>
                    <a:pt x="9525" y="1171575"/>
                  </a:moveTo>
                  <a:lnTo>
                    <a:pt x="0" y="1171575"/>
                  </a:lnTo>
                  <a:lnTo>
                    <a:pt x="0" y="1257300"/>
                  </a:lnTo>
                  <a:lnTo>
                    <a:pt x="9525" y="1257300"/>
                  </a:lnTo>
                  <a:lnTo>
                    <a:pt x="9525" y="1171575"/>
                  </a:lnTo>
                  <a:close/>
                </a:path>
                <a:path w="2790825" h="1943100">
                  <a:moveTo>
                    <a:pt x="9525" y="923925"/>
                  </a:moveTo>
                  <a:lnTo>
                    <a:pt x="0" y="923925"/>
                  </a:lnTo>
                  <a:lnTo>
                    <a:pt x="0" y="1019175"/>
                  </a:lnTo>
                  <a:lnTo>
                    <a:pt x="9525" y="1019175"/>
                  </a:lnTo>
                  <a:lnTo>
                    <a:pt x="9525" y="923925"/>
                  </a:lnTo>
                  <a:close/>
                </a:path>
                <a:path w="2790825" h="1943100">
                  <a:moveTo>
                    <a:pt x="9525" y="685800"/>
                  </a:moveTo>
                  <a:lnTo>
                    <a:pt x="0" y="685800"/>
                  </a:lnTo>
                  <a:lnTo>
                    <a:pt x="0" y="771525"/>
                  </a:lnTo>
                  <a:lnTo>
                    <a:pt x="9525" y="771525"/>
                  </a:lnTo>
                  <a:lnTo>
                    <a:pt x="9525" y="685800"/>
                  </a:lnTo>
                  <a:close/>
                </a:path>
                <a:path w="2790825" h="1943100">
                  <a:moveTo>
                    <a:pt x="9525" y="438150"/>
                  </a:moveTo>
                  <a:lnTo>
                    <a:pt x="0" y="438150"/>
                  </a:lnTo>
                  <a:lnTo>
                    <a:pt x="0" y="533400"/>
                  </a:lnTo>
                  <a:lnTo>
                    <a:pt x="9525" y="533400"/>
                  </a:lnTo>
                  <a:lnTo>
                    <a:pt x="9525" y="438150"/>
                  </a:lnTo>
                  <a:close/>
                </a:path>
                <a:path w="2790825" h="1943100">
                  <a:moveTo>
                    <a:pt x="9525" y="200025"/>
                  </a:moveTo>
                  <a:lnTo>
                    <a:pt x="0" y="200025"/>
                  </a:lnTo>
                  <a:lnTo>
                    <a:pt x="0" y="295275"/>
                  </a:lnTo>
                  <a:lnTo>
                    <a:pt x="9525" y="295275"/>
                  </a:lnTo>
                  <a:lnTo>
                    <a:pt x="9525" y="200025"/>
                  </a:lnTo>
                  <a:close/>
                </a:path>
                <a:path w="2790825" h="1943100">
                  <a:moveTo>
                    <a:pt x="9525" y="0"/>
                  </a:moveTo>
                  <a:lnTo>
                    <a:pt x="0" y="0"/>
                  </a:lnTo>
                  <a:lnTo>
                    <a:pt x="0" y="47625"/>
                  </a:lnTo>
                  <a:lnTo>
                    <a:pt x="9525" y="47625"/>
                  </a:lnTo>
                  <a:lnTo>
                    <a:pt x="9525" y="0"/>
                  </a:lnTo>
                  <a:close/>
                </a:path>
                <a:path w="2790825" h="1943100">
                  <a:moveTo>
                    <a:pt x="933450" y="1409700"/>
                  </a:moveTo>
                  <a:lnTo>
                    <a:pt x="923925" y="1409700"/>
                  </a:lnTo>
                  <a:lnTo>
                    <a:pt x="923925" y="1943100"/>
                  </a:lnTo>
                  <a:lnTo>
                    <a:pt x="933450" y="1943100"/>
                  </a:lnTo>
                  <a:lnTo>
                    <a:pt x="933450" y="1409700"/>
                  </a:lnTo>
                  <a:close/>
                </a:path>
                <a:path w="2790825" h="1943100">
                  <a:moveTo>
                    <a:pt x="933450" y="923925"/>
                  </a:moveTo>
                  <a:lnTo>
                    <a:pt x="923925" y="923925"/>
                  </a:lnTo>
                  <a:lnTo>
                    <a:pt x="923925" y="1257300"/>
                  </a:lnTo>
                  <a:lnTo>
                    <a:pt x="933450" y="1257300"/>
                  </a:lnTo>
                  <a:lnTo>
                    <a:pt x="933450" y="923925"/>
                  </a:lnTo>
                  <a:close/>
                </a:path>
                <a:path w="2790825" h="1943100">
                  <a:moveTo>
                    <a:pt x="933450" y="685800"/>
                  </a:moveTo>
                  <a:lnTo>
                    <a:pt x="923925" y="685800"/>
                  </a:lnTo>
                  <a:lnTo>
                    <a:pt x="923925" y="771525"/>
                  </a:lnTo>
                  <a:lnTo>
                    <a:pt x="933450" y="771525"/>
                  </a:lnTo>
                  <a:lnTo>
                    <a:pt x="933450" y="685800"/>
                  </a:lnTo>
                  <a:close/>
                </a:path>
                <a:path w="2790825" h="1943100">
                  <a:moveTo>
                    <a:pt x="933450" y="438150"/>
                  </a:moveTo>
                  <a:lnTo>
                    <a:pt x="923925" y="438150"/>
                  </a:lnTo>
                  <a:lnTo>
                    <a:pt x="923925" y="533400"/>
                  </a:lnTo>
                  <a:lnTo>
                    <a:pt x="933450" y="533400"/>
                  </a:lnTo>
                  <a:lnTo>
                    <a:pt x="933450" y="438150"/>
                  </a:lnTo>
                  <a:close/>
                </a:path>
                <a:path w="2790825" h="1943100">
                  <a:moveTo>
                    <a:pt x="933450" y="200025"/>
                  </a:moveTo>
                  <a:lnTo>
                    <a:pt x="923925" y="200025"/>
                  </a:lnTo>
                  <a:lnTo>
                    <a:pt x="923925" y="295275"/>
                  </a:lnTo>
                  <a:lnTo>
                    <a:pt x="933450" y="295275"/>
                  </a:lnTo>
                  <a:lnTo>
                    <a:pt x="933450" y="200025"/>
                  </a:lnTo>
                  <a:close/>
                </a:path>
                <a:path w="2790825" h="1943100">
                  <a:moveTo>
                    <a:pt x="933450" y="0"/>
                  </a:moveTo>
                  <a:lnTo>
                    <a:pt x="923925" y="0"/>
                  </a:lnTo>
                  <a:lnTo>
                    <a:pt x="923925" y="47625"/>
                  </a:lnTo>
                  <a:lnTo>
                    <a:pt x="933450" y="47625"/>
                  </a:lnTo>
                  <a:lnTo>
                    <a:pt x="933450" y="0"/>
                  </a:lnTo>
                  <a:close/>
                </a:path>
                <a:path w="2790825" h="1943100">
                  <a:moveTo>
                    <a:pt x="1866900" y="1409700"/>
                  </a:moveTo>
                  <a:lnTo>
                    <a:pt x="1857375" y="14097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409700"/>
                  </a:lnTo>
                  <a:close/>
                </a:path>
                <a:path w="2790825" h="1943100">
                  <a:moveTo>
                    <a:pt x="1866900" y="438150"/>
                  </a:moveTo>
                  <a:lnTo>
                    <a:pt x="1857375" y="438150"/>
                  </a:lnTo>
                  <a:lnTo>
                    <a:pt x="1857375" y="1257300"/>
                  </a:lnTo>
                  <a:lnTo>
                    <a:pt x="1866900" y="1257300"/>
                  </a:lnTo>
                  <a:lnTo>
                    <a:pt x="1866900" y="438150"/>
                  </a:lnTo>
                  <a:close/>
                </a:path>
                <a:path w="279082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295275"/>
                  </a:lnTo>
                  <a:lnTo>
                    <a:pt x="1866900" y="295275"/>
                  </a:lnTo>
                  <a:lnTo>
                    <a:pt x="1866900" y="0"/>
                  </a:lnTo>
                  <a:close/>
                </a:path>
                <a:path w="2790825" h="1943100">
                  <a:moveTo>
                    <a:pt x="2790825" y="0"/>
                  </a:moveTo>
                  <a:lnTo>
                    <a:pt x="2781300" y="0"/>
                  </a:lnTo>
                  <a:lnTo>
                    <a:pt x="2781300" y="1943100"/>
                  </a:lnTo>
                  <a:lnTo>
                    <a:pt x="2790825" y="1943100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05037" y="1409699"/>
              <a:ext cx="3152775" cy="1847850"/>
            </a:xfrm>
            <a:custGeom>
              <a:avLst/>
              <a:gdLst/>
              <a:ahLst/>
              <a:cxnLst/>
              <a:rect l="l" t="t" r="r" b="b"/>
              <a:pathLst>
                <a:path w="3152775" h="1847850">
                  <a:moveTo>
                    <a:pt x="552450" y="1695450"/>
                  </a:moveTo>
                  <a:lnTo>
                    <a:pt x="0" y="1695450"/>
                  </a:lnTo>
                  <a:lnTo>
                    <a:pt x="0" y="1847850"/>
                  </a:lnTo>
                  <a:lnTo>
                    <a:pt x="552450" y="1847850"/>
                  </a:lnTo>
                  <a:lnTo>
                    <a:pt x="552450" y="1695450"/>
                  </a:lnTo>
                  <a:close/>
                </a:path>
                <a:path w="3152775" h="1847850">
                  <a:moveTo>
                    <a:pt x="923925" y="1457325"/>
                  </a:moveTo>
                  <a:lnTo>
                    <a:pt x="0" y="1457325"/>
                  </a:lnTo>
                  <a:lnTo>
                    <a:pt x="0" y="1600200"/>
                  </a:lnTo>
                  <a:lnTo>
                    <a:pt x="923925" y="1600200"/>
                  </a:lnTo>
                  <a:lnTo>
                    <a:pt x="923925" y="1457325"/>
                  </a:lnTo>
                  <a:close/>
                </a:path>
                <a:path w="3152775" h="1847850">
                  <a:moveTo>
                    <a:pt x="1104900" y="971550"/>
                  </a:moveTo>
                  <a:lnTo>
                    <a:pt x="0" y="971550"/>
                  </a:lnTo>
                  <a:lnTo>
                    <a:pt x="0" y="1123950"/>
                  </a:lnTo>
                  <a:lnTo>
                    <a:pt x="1104900" y="1123950"/>
                  </a:lnTo>
                  <a:lnTo>
                    <a:pt x="1104900" y="971550"/>
                  </a:lnTo>
                  <a:close/>
                </a:path>
                <a:path w="3152775" h="1847850">
                  <a:moveTo>
                    <a:pt x="1476375" y="0"/>
                  </a:moveTo>
                  <a:lnTo>
                    <a:pt x="0" y="0"/>
                  </a:lnTo>
                  <a:lnTo>
                    <a:pt x="0" y="152400"/>
                  </a:lnTo>
                  <a:lnTo>
                    <a:pt x="1476375" y="152400"/>
                  </a:lnTo>
                  <a:lnTo>
                    <a:pt x="1476375" y="0"/>
                  </a:lnTo>
                  <a:close/>
                </a:path>
                <a:path w="3152775" h="1847850">
                  <a:moveTo>
                    <a:pt x="1571625" y="723900"/>
                  </a:moveTo>
                  <a:lnTo>
                    <a:pt x="0" y="723900"/>
                  </a:lnTo>
                  <a:lnTo>
                    <a:pt x="0" y="876300"/>
                  </a:lnTo>
                  <a:lnTo>
                    <a:pt x="1571625" y="876300"/>
                  </a:lnTo>
                  <a:lnTo>
                    <a:pt x="1571625" y="723900"/>
                  </a:lnTo>
                  <a:close/>
                </a:path>
                <a:path w="3152775" h="1847850">
                  <a:moveTo>
                    <a:pt x="1571625" y="485775"/>
                  </a:moveTo>
                  <a:lnTo>
                    <a:pt x="0" y="485775"/>
                  </a:lnTo>
                  <a:lnTo>
                    <a:pt x="0" y="638175"/>
                  </a:lnTo>
                  <a:lnTo>
                    <a:pt x="1571625" y="638175"/>
                  </a:lnTo>
                  <a:lnTo>
                    <a:pt x="1571625" y="485775"/>
                  </a:lnTo>
                  <a:close/>
                </a:path>
                <a:path w="3152775" h="1847850">
                  <a:moveTo>
                    <a:pt x="2495550" y="1209675"/>
                  </a:moveTo>
                  <a:lnTo>
                    <a:pt x="0" y="1209675"/>
                  </a:lnTo>
                  <a:lnTo>
                    <a:pt x="0" y="1362075"/>
                  </a:lnTo>
                  <a:lnTo>
                    <a:pt x="2495550" y="1362075"/>
                  </a:lnTo>
                  <a:lnTo>
                    <a:pt x="2495550" y="1209675"/>
                  </a:lnTo>
                  <a:close/>
                </a:path>
                <a:path w="3152775" h="1847850">
                  <a:moveTo>
                    <a:pt x="3152775" y="247650"/>
                  </a:moveTo>
                  <a:lnTo>
                    <a:pt x="0" y="247650"/>
                  </a:lnTo>
                  <a:lnTo>
                    <a:pt x="0" y="390525"/>
                  </a:lnTo>
                  <a:lnTo>
                    <a:pt x="3152775" y="390525"/>
                  </a:lnTo>
                  <a:lnTo>
                    <a:pt x="3152775" y="24765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95524" y="1362074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857487" y="1485899"/>
              <a:ext cx="2714625" cy="1704975"/>
            </a:xfrm>
            <a:custGeom>
              <a:avLst/>
              <a:gdLst/>
              <a:ahLst/>
              <a:cxnLst/>
              <a:rect l="l" t="t" r="r" b="b"/>
              <a:pathLst>
                <a:path w="2714625" h="1704975">
                  <a:moveTo>
                    <a:pt x="114300" y="1695450"/>
                  </a:moveTo>
                  <a:lnTo>
                    <a:pt x="0" y="1695450"/>
                  </a:lnTo>
                  <a:lnTo>
                    <a:pt x="0" y="1704975"/>
                  </a:lnTo>
                  <a:lnTo>
                    <a:pt x="114300" y="1704975"/>
                  </a:lnTo>
                  <a:lnTo>
                    <a:pt x="114300" y="1695450"/>
                  </a:lnTo>
                  <a:close/>
                </a:path>
                <a:path w="2714625" h="1704975">
                  <a:moveTo>
                    <a:pt x="485775" y="1447800"/>
                  </a:moveTo>
                  <a:lnTo>
                    <a:pt x="371475" y="1447800"/>
                  </a:lnTo>
                  <a:lnTo>
                    <a:pt x="371475" y="1457325"/>
                  </a:lnTo>
                  <a:lnTo>
                    <a:pt x="485775" y="1457325"/>
                  </a:lnTo>
                  <a:lnTo>
                    <a:pt x="485775" y="1447800"/>
                  </a:lnTo>
                  <a:close/>
                </a:path>
                <a:path w="2714625" h="1704975">
                  <a:moveTo>
                    <a:pt x="666750" y="971550"/>
                  </a:moveTo>
                  <a:lnTo>
                    <a:pt x="552450" y="971550"/>
                  </a:lnTo>
                  <a:lnTo>
                    <a:pt x="552450" y="981075"/>
                  </a:lnTo>
                  <a:lnTo>
                    <a:pt x="666750" y="981075"/>
                  </a:lnTo>
                  <a:lnTo>
                    <a:pt x="666750" y="971550"/>
                  </a:lnTo>
                  <a:close/>
                </a:path>
                <a:path w="2714625" h="1704975">
                  <a:moveTo>
                    <a:pt x="1038225" y="0"/>
                  </a:moveTo>
                  <a:lnTo>
                    <a:pt x="923925" y="0"/>
                  </a:lnTo>
                  <a:lnTo>
                    <a:pt x="923925" y="9525"/>
                  </a:lnTo>
                  <a:lnTo>
                    <a:pt x="1038225" y="9525"/>
                  </a:lnTo>
                  <a:lnTo>
                    <a:pt x="1038225" y="0"/>
                  </a:lnTo>
                  <a:close/>
                </a:path>
                <a:path w="2714625" h="1704975">
                  <a:moveTo>
                    <a:pt x="1133475" y="723900"/>
                  </a:moveTo>
                  <a:lnTo>
                    <a:pt x="1019175" y="723900"/>
                  </a:lnTo>
                  <a:lnTo>
                    <a:pt x="1019175" y="733425"/>
                  </a:lnTo>
                  <a:lnTo>
                    <a:pt x="1133475" y="733425"/>
                  </a:lnTo>
                  <a:lnTo>
                    <a:pt x="1133475" y="723900"/>
                  </a:lnTo>
                  <a:close/>
                </a:path>
                <a:path w="2714625" h="1704975">
                  <a:moveTo>
                    <a:pt x="1133475" y="485775"/>
                  </a:moveTo>
                  <a:lnTo>
                    <a:pt x="1019175" y="485775"/>
                  </a:lnTo>
                  <a:lnTo>
                    <a:pt x="1019175" y="495300"/>
                  </a:lnTo>
                  <a:lnTo>
                    <a:pt x="1133475" y="495300"/>
                  </a:lnTo>
                  <a:lnTo>
                    <a:pt x="1133475" y="485775"/>
                  </a:lnTo>
                  <a:close/>
                </a:path>
                <a:path w="2714625" h="1704975">
                  <a:moveTo>
                    <a:pt x="2057400" y="1209675"/>
                  </a:moveTo>
                  <a:lnTo>
                    <a:pt x="1943100" y="1209675"/>
                  </a:lnTo>
                  <a:lnTo>
                    <a:pt x="1943100" y="1219200"/>
                  </a:lnTo>
                  <a:lnTo>
                    <a:pt x="2057400" y="1219200"/>
                  </a:lnTo>
                  <a:lnTo>
                    <a:pt x="2057400" y="1209675"/>
                  </a:lnTo>
                  <a:close/>
                </a:path>
                <a:path w="2714625" h="1704975">
                  <a:moveTo>
                    <a:pt x="2714625" y="238125"/>
                  </a:moveTo>
                  <a:lnTo>
                    <a:pt x="2600325" y="238125"/>
                  </a:lnTo>
                  <a:lnTo>
                    <a:pt x="2600325" y="247650"/>
                  </a:lnTo>
                  <a:lnTo>
                    <a:pt x="2714625" y="247650"/>
                  </a:lnTo>
                  <a:lnTo>
                    <a:pt x="2714625" y="23812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255738" y="334188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52576" y="334188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81264" y="3341885"/>
            <a:ext cx="2621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09951" y="3341885"/>
            <a:ext cx="2621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38638" y="3341885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29729" y="1400571"/>
            <a:ext cx="9594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preference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23912" y="1642268"/>
            <a:ext cx="10655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Side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effects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900" spc="-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AEDs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99628" y="1883965"/>
            <a:ext cx="12896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History of cranial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surgery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10480" y="2125662"/>
            <a:ext cx="1379220" cy="1129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Persistent brain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parench…</a:t>
            </a:r>
            <a:endParaRPr sz="900">
              <a:latin typeface="Arial MT"/>
              <a:cs typeface="Arial MT"/>
            </a:endParaRPr>
          </a:p>
          <a:p>
            <a:pPr marL="19050" marR="5080" indent="405765" algn="r">
              <a:lnSpc>
                <a:spcPct val="1762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occupation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Site of brain inury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(cortic…</a:t>
            </a:r>
            <a:endParaRPr sz="900">
              <a:latin typeface="Arial MT"/>
              <a:cs typeface="Arial MT"/>
            </a:endParaRPr>
          </a:p>
          <a:p>
            <a:pPr marL="1022350" marR="5080" indent="69215" algn="r">
              <a:lnSpc>
                <a:spcPct val="176200"/>
              </a:lnSpc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None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83025" y="1358214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80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59424" y="1596339"/>
            <a:ext cx="68897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170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78275" y="1791710"/>
            <a:ext cx="641350" cy="50165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85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85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902199" y="2567888"/>
            <a:ext cx="68896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135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30575" y="2329763"/>
            <a:ext cx="822325" cy="6877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9304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959098" y="3053663"/>
            <a:ext cx="52704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30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425455" y="42136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57250" y="4229100"/>
            <a:ext cx="5734050" cy="2819400"/>
            <a:chOff x="857250" y="4229100"/>
            <a:chExt cx="5734050" cy="2819400"/>
          </a:xfrm>
        </p:grpSpPr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229100"/>
              <a:ext cx="161924" cy="190499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857250" y="5143500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5238750"/>
              <a:ext cx="114300" cy="114299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4664074" y="5164970"/>
            <a:ext cx="212090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40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881189" y="5233996"/>
            <a:ext cx="2748280" cy="1724025"/>
            <a:chOff x="1881189" y="5233996"/>
            <a:chExt cx="2748280" cy="1724025"/>
          </a:xfrm>
        </p:grpSpPr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5419724"/>
              <a:ext cx="114300" cy="11429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81189" y="5233996"/>
              <a:ext cx="1724022" cy="1723996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1992461" y="603820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98.4%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42" name="object 4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43" name="object 43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19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12"/>
            <a:ext cx="6086475" cy="8048625"/>
          </a:xfrm>
          <a:custGeom>
            <a:avLst/>
            <a:gdLst/>
            <a:ahLst/>
            <a:cxnLst/>
            <a:rect l="l" t="t" r="r" b="b"/>
            <a:pathLst>
              <a:path w="6086475" h="8048625">
                <a:moveTo>
                  <a:pt x="0" y="2605087"/>
                </a:moveTo>
                <a:lnTo>
                  <a:pt x="0" y="71437"/>
                </a:lnTo>
                <a:lnTo>
                  <a:pt x="0" y="66746"/>
                </a:lnTo>
                <a:lnTo>
                  <a:pt x="457" y="62100"/>
                </a:lnTo>
                <a:lnTo>
                  <a:pt x="17606" y="24239"/>
                </a:lnTo>
                <a:lnTo>
                  <a:pt x="20923" y="20922"/>
                </a:lnTo>
                <a:lnTo>
                  <a:pt x="24240" y="17605"/>
                </a:lnTo>
                <a:lnTo>
                  <a:pt x="27848" y="14643"/>
                </a:lnTo>
                <a:lnTo>
                  <a:pt x="31748" y="12038"/>
                </a:lnTo>
                <a:lnTo>
                  <a:pt x="35649" y="9431"/>
                </a:lnTo>
                <a:lnTo>
                  <a:pt x="71437" y="0"/>
                </a:lnTo>
                <a:lnTo>
                  <a:pt x="6015037" y="0"/>
                </a:lnTo>
                <a:lnTo>
                  <a:pt x="6054725" y="12038"/>
                </a:lnTo>
                <a:lnTo>
                  <a:pt x="6058625" y="14643"/>
                </a:lnTo>
                <a:lnTo>
                  <a:pt x="6062233" y="17605"/>
                </a:lnTo>
                <a:lnTo>
                  <a:pt x="6065550" y="20922"/>
                </a:lnTo>
                <a:lnTo>
                  <a:pt x="6068866" y="24239"/>
                </a:lnTo>
                <a:lnTo>
                  <a:pt x="6071828" y="27847"/>
                </a:lnTo>
                <a:lnTo>
                  <a:pt x="6074433" y="31746"/>
                </a:lnTo>
                <a:lnTo>
                  <a:pt x="6077039" y="35647"/>
                </a:lnTo>
                <a:lnTo>
                  <a:pt x="6079240" y="39764"/>
                </a:lnTo>
                <a:lnTo>
                  <a:pt x="6081035" y="44097"/>
                </a:lnTo>
                <a:lnTo>
                  <a:pt x="6082830" y="48431"/>
                </a:lnTo>
                <a:lnTo>
                  <a:pt x="6084185" y="52899"/>
                </a:lnTo>
                <a:lnTo>
                  <a:pt x="6085100" y="57499"/>
                </a:lnTo>
                <a:lnTo>
                  <a:pt x="6086016" y="62100"/>
                </a:lnTo>
                <a:lnTo>
                  <a:pt x="6086473" y="66746"/>
                </a:lnTo>
                <a:lnTo>
                  <a:pt x="6086474" y="71437"/>
                </a:lnTo>
                <a:lnTo>
                  <a:pt x="6086474" y="2605087"/>
                </a:lnTo>
                <a:lnTo>
                  <a:pt x="6086473" y="2609777"/>
                </a:lnTo>
                <a:lnTo>
                  <a:pt x="6086016" y="2614422"/>
                </a:lnTo>
                <a:lnTo>
                  <a:pt x="6085100" y="2619023"/>
                </a:lnTo>
                <a:lnTo>
                  <a:pt x="6084185" y="2623624"/>
                </a:lnTo>
                <a:lnTo>
                  <a:pt x="6082830" y="2628090"/>
                </a:lnTo>
                <a:lnTo>
                  <a:pt x="6081035" y="2632424"/>
                </a:lnTo>
                <a:lnTo>
                  <a:pt x="6079240" y="2636757"/>
                </a:lnTo>
                <a:lnTo>
                  <a:pt x="6077039" y="2640873"/>
                </a:lnTo>
                <a:lnTo>
                  <a:pt x="6074433" y="2644774"/>
                </a:lnTo>
                <a:lnTo>
                  <a:pt x="6071828" y="2648674"/>
                </a:lnTo>
                <a:lnTo>
                  <a:pt x="6054725" y="2664482"/>
                </a:lnTo>
                <a:lnTo>
                  <a:pt x="6050824" y="2667089"/>
                </a:lnTo>
                <a:lnTo>
                  <a:pt x="6046707" y="2669290"/>
                </a:lnTo>
                <a:lnTo>
                  <a:pt x="6042374" y="2671084"/>
                </a:lnTo>
                <a:lnTo>
                  <a:pt x="6038040" y="2672879"/>
                </a:lnTo>
                <a:lnTo>
                  <a:pt x="6015037" y="2676524"/>
                </a:lnTo>
                <a:lnTo>
                  <a:pt x="71437" y="2676524"/>
                </a:lnTo>
                <a:lnTo>
                  <a:pt x="44099" y="2671084"/>
                </a:lnTo>
                <a:lnTo>
                  <a:pt x="39765" y="2669290"/>
                </a:lnTo>
                <a:lnTo>
                  <a:pt x="35649" y="2667089"/>
                </a:lnTo>
                <a:lnTo>
                  <a:pt x="31748" y="2664482"/>
                </a:lnTo>
                <a:lnTo>
                  <a:pt x="27848" y="2661876"/>
                </a:lnTo>
                <a:lnTo>
                  <a:pt x="3642" y="2628090"/>
                </a:lnTo>
                <a:lnTo>
                  <a:pt x="1372" y="2619023"/>
                </a:lnTo>
                <a:lnTo>
                  <a:pt x="457" y="2614422"/>
                </a:lnTo>
                <a:lnTo>
                  <a:pt x="0" y="2609777"/>
                </a:lnTo>
                <a:lnTo>
                  <a:pt x="0" y="2605087"/>
                </a:lnTo>
                <a:close/>
              </a:path>
              <a:path w="6086475" h="8048625">
                <a:moveTo>
                  <a:pt x="0" y="5291137"/>
                </a:moveTo>
                <a:lnTo>
                  <a:pt x="0" y="2757487"/>
                </a:lnTo>
                <a:lnTo>
                  <a:pt x="0" y="2752795"/>
                </a:lnTo>
                <a:lnTo>
                  <a:pt x="457" y="2748150"/>
                </a:lnTo>
                <a:lnTo>
                  <a:pt x="12039" y="2717797"/>
                </a:lnTo>
                <a:lnTo>
                  <a:pt x="14645" y="2713898"/>
                </a:lnTo>
                <a:lnTo>
                  <a:pt x="17606" y="2710290"/>
                </a:lnTo>
                <a:lnTo>
                  <a:pt x="20923" y="2706972"/>
                </a:lnTo>
                <a:lnTo>
                  <a:pt x="24240" y="2703655"/>
                </a:lnTo>
                <a:lnTo>
                  <a:pt x="57500" y="2687423"/>
                </a:lnTo>
                <a:lnTo>
                  <a:pt x="62101" y="2686507"/>
                </a:lnTo>
                <a:lnTo>
                  <a:pt x="66746" y="2686049"/>
                </a:lnTo>
                <a:lnTo>
                  <a:pt x="71437" y="2686049"/>
                </a:lnTo>
                <a:lnTo>
                  <a:pt x="6015037" y="2686049"/>
                </a:lnTo>
                <a:lnTo>
                  <a:pt x="6019728" y="2686049"/>
                </a:lnTo>
                <a:lnTo>
                  <a:pt x="6024373" y="2686507"/>
                </a:lnTo>
                <a:lnTo>
                  <a:pt x="6028973" y="2687423"/>
                </a:lnTo>
                <a:lnTo>
                  <a:pt x="6033573" y="2688336"/>
                </a:lnTo>
                <a:lnTo>
                  <a:pt x="6065550" y="2706972"/>
                </a:lnTo>
                <a:lnTo>
                  <a:pt x="6068866" y="2710290"/>
                </a:lnTo>
                <a:lnTo>
                  <a:pt x="6071828" y="2713898"/>
                </a:lnTo>
                <a:lnTo>
                  <a:pt x="6074433" y="2717797"/>
                </a:lnTo>
                <a:lnTo>
                  <a:pt x="6077039" y="2721697"/>
                </a:lnTo>
                <a:lnTo>
                  <a:pt x="6079240" y="2725814"/>
                </a:lnTo>
                <a:lnTo>
                  <a:pt x="6081035" y="2730148"/>
                </a:lnTo>
                <a:lnTo>
                  <a:pt x="6082830" y="2734481"/>
                </a:lnTo>
                <a:lnTo>
                  <a:pt x="6084185" y="2738948"/>
                </a:lnTo>
                <a:lnTo>
                  <a:pt x="6085100" y="2743549"/>
                </a:lnTo>
                <a:lnTo>
                  <a:pt x="6086016" y="2748150"/>
                </a:lnTo>
                <a:lnTo>
                  <a:pt x="6086473" y="2752795"/>
                </a:lnTo>
                <a:lnTo>
                  <a:pt x="6086474" y="2757487"/>
                </a:lnTo>
                <a:lnTo>
                  <a:pt x="6086474" y="5291137"/>
                </a:lnTo>
                <a:lnTo>
                  <a:pt x="6086473" y="5295827"/>
                </a:lnTo>
                <a:lnTo>
                  <a:pt x="6086016" y="5300472"/>
                </a:lnTo>
                <a:lnTo>
                  <a:pt x="6085100" y="5305073"/>
                </a:lnTo>
                <a:lnTo>
                  <a:pt x="6084185" y="5309673"/>
                </a:lnTo>
                <a:lnTo>
                  <a:pt x="6082830" y="5314140"/>
                </a:lnTo>
                <a:lnTo>
                  <a:pt x="6081035" y="5318473"/>
                </a:lnTo>
                <a:lnTo>
                  <a:pt x="6079240" y="5322807"/>
                </a:lnTo>
                <a:lnTo>
                  <a:pt x="6077039" y="5326924"/>
                </a:lnTo>
                <a:lnTo>
                  <a:pt x="6074433" y="5330824"/>
                </a:lnTo>
                <a:lnTo>
                  <a:pt x="6071828" y="5334725"/>
                </a:lnTo>
                <a:lnTo>
                  <a:pt x="6068866" y="5338333"/>
                </a:lnTo>
                <a:lnTo>
                  <a:pt x="6065550" y="5341650"/>
                </a:lnTo>
                <a:lnTo>
                  <a:pt x="6062233" y="5344967"/>
                </a:lnTo>
                <a:lnTo>
                  <a:pt x="6028973" y="5361200"/>
                </a:lnTo>
                <a:lnTo>
                  <a:pt x="6024373" y="5362115"/>
                </a:lnTo>
                <a:lnTo>
                  <a:pt x="6019728" y="5362573"/>
                </a:lnTo>
                <a:lnTo>
                  <a:pt x="6015037" y="5362574"/>
                </a:lnTo>
                <a:lnTo>
                  <a:pt x="71437" y="5362574"/>
                </a:lnTo>
                <a:lnTo>
                  <a:pt x="31748" y="5350534"/>
                </a:lnTo>
                <a:lnTo>
                  <a:pt x="20923" y="5341650"/>
                </a:lnTo>
                <a:lnTo>
                  <a:pt x="17606" y="5338333"/>
                </a:lnTo>
                <a:lnTo>
                  <a:pt x="5437" y="5318472"/>
                </a:lnTo>
                <a:lnTo>
                  <a:pt x="3642" y="5314139"/>
                </a:lnTo>
                <a:lnTo>
                  <a:pt x="2287" y="5309671"/>
                </a:lnTo>
                <a:lnTo>
                  <a:pt x="1372" y="5305072"/>
                </a:lnTo>
                <a:lnTo>
                  <a:pt x="457" y="5300472"/>
                </a:lnTo>
                <a:lnTo>
                  <a:pt x="0" y="5295827"/>
                </a:lnTo>
                <a:lnTo>
                  <a:pt x="0" y="5291137"/>
                </a:lnTo>
                <a:close/>
              </a:path>
              <a:path w="6086475" h="8048625">
                <a:moveTo>
                  <a:pt x="0" y="7977186"/>
                </a:moveTo>
                <a:lnTo>
                  <a:pt x="0" y="5443537"/>
                </a:lnTo>
                <a:lnTo>
                  <a:pt x="0" y="5438845"/>
                </a:lnTo>
                <a:lnTo>
                  <a:pt x="457" y="5434200"/>
                </a:lnTo>
                <a:lnTo>
                  <a:pt x="12039" y="5403846"/>
                </a:lnTo>
                <a:lnTo>
                  <a:pt x="14645" y="5399945"/>
                </a:lnTo>
                <a:lnTo>
                  <a:pt x="17606" y="5396337"/>
                </a:lnTo>
                <a:lnTo>
                  <a:pt x="20923" y="5393021"/>
                </a:lnTo>
                <a:lnTo>
                  <a:pt x="24240" y="5389704"/>
                </a:lnTo>
                <a:lnTo>
                  <a:pt x="44099" y="5377535"/>
                </a:lnTo>
                <a:lnTo>
                  <a:pt x="48433" y="5375741"/>
                </a:lnTo>
                <a:lnTo>
                  <a:pt x="52900" y="5374386"/>
                </a:lnTo>
                <a:lnTo>
                  <a:pt x="57500" y="5373471"/>
                </a:lnTo>
                <a:lnTo>
                  <a:pt x="62101" y="5372556"/>
                </a:lnTo>
                <a:lnTo>
                  <a:pt x="66746" y="5372099"/>
                </a:lnTo>
                <a:lnTo>
                  <a:pt x="71437" y="5372099"/>
                </a:lnTo>
                <a:lnTo>
                  <a:pt x="6015037" y="5372099"/>
                </a:lnTo>
                <a:lnTo>
                  <a:pt x="6019728" y="5372099"/>
                </a:lnTo>
                <a:lnTo>
                  <a:pt x="6024373" y="5372556"/>
                </a:lnTo>
                <a:lnTo>
                  <a:pt x="6028973" y="5373471"/>
                </a:lnTo>
                <a:lnTo>
                  <a:pt x="6033573" y="5374386"/>
                </a:lnTo>
                <a:lnTo>
                  <a:pt x="6038040" y="5375741"/>
                </a:lnTo>
                <a:lnTo>
                  <a:pt x="6042374" y="5377535"/>
                </a:lnTo>
                <a:lnTo>
                  <a:pt x="6046707" y="5379329"/>
                </a:lnTo>
                <a:lnTo>
                  <a:pt x="6065550" y="5393021"/>
                </a:lnTo>
                <a:lnTo>
                  <a:pt x="6068866" y="5396337"/>
                </a:lnTo>
                <a:lnTo>
                  <a:pt x="6071828" y="5399945"/>
                </a:lnTo>
                <a:lnTo>
                  <a:pt x="6074433" y="5403846"/>
                </a:lnTo>
                <a:lnTo>
                  <a:pt x="6077039" y="5407747"/>
                </a:lnTo>
                <a:lnTo>
                  <a:pt x="6079240" y="5411864"/>
                </a:lnTo>
                <a:lnTo>
                  <a:pt x="6081035" y="5416198"/>
                </a:lnTo>
                <a:lnTo>
                  <a:pt x="6082830" y="5420531"/>
                </a:lnTo>
                <a:lnTo>
                  <a:pt x="6084185" y="5424998"/>
                </a:lnTo>
                <a:lnTo>
                  <a:pt x="6085100" y="5429599"/>
                </a:lnTo>
                <a:lnTo>
                  <a:pt x="6086016" y="5434200"/>
                </a:lnTo>
                <a:lnTo>
                  <a:pt x="6086473" y="5438845"/>
                </a:lnTo>
                <a:lnTo>
                  <a:pt x="6086474" y="5443537"/>
                </a:lnTo>
                <a:lnTo>
                  <a:pt x="6086474" y="7977186"/>
                </a:lnTo>
                <a:lnTo>
                  <a:pt x="6086473" y="7981876"/>
                </a:lnTo>
                <a:lnTo>
                  <a:pt x="6086016" y="7986521"/>
                </a:lnTo>
                <a:lnTo>
                  <a:pt x="6085100" y="7991121"/>
                </a:lnTo>
                <a:lnTo>
                  <a:pt x="6084185" y="7995722"/>
                </a:lnTo>
                <a:lnTo>
                  <a:pt x="6082830" y="8000188"/>
                </a:lnTo>
                <a:lnTo>
                  <a:pt x="6081035" y="8004522"/>
                </a:lnTo>
                <a:lnTo>
                  <a:pt x="6079240" y="8008855"/>
                </a:lnTo>
                <a:lnTo>
                  <a:pt x="6077039" y="8012972"/>
                </a:lnTo>
                <a:lnTo>
                  <a:pt x="6074433" y="8016872"/>
                </a:lnTo>
                <a:lnTo>
                  <a:pt x="6071828" y="8020773"/>
                </a:lnTo>
                <a:lnTo>
                  <a:pt x="6068866" y="8024383"/>
                </a:lnTo>
                <a:lnTo>
                  <a:pt x="6065550" y="8027699"/>
                </a:lnTo>
                <a:lnTo>
                  <a:pt x="6062233" y="8031016"/>
                </a:lnTo>
                <a:lnTo>
                  <a:pt x="6058625" y="8033977"/>
                </a:lnTo>
                <a:lnTo>
                  <a:pt x="6054725" y="8036582"/>
                </a:lnTo>
                <a:lnTo>
                  <a:pt x="6050824" y="8039188"/>
                </a:lnTo>
                <a:lnTo>
                  <a:pt x="6028973" y="8047249"/>
                </a:lnTo>
                <a:lnTo>
                  <a:pt x="6024373" y="8048166"/>
                </a:lnTo>
                <a:lnTo>
                  <a:pt x="6019728" y="8048624"/>
                </a:lnTo>
                <a:lnTo>
                  <a:pt x="6015037" y="8048624"/>
                </a:lnTo>
                <a:lnTo>
                  <a:pt x="71437" y="8048624"/>
                </a:lnTo>
                <a:lnTo>
                  <a:pt x="66746" y="8048624"/>
                </a:lnTo>
                <a:lnTo>
                  <a:pt x="62101" y="8048166"/>
                </a:lnTo>
                <a:lnTo>
                  <a:pt x="57500" y="8047249"/>
                </a:lnTo>
                <a:lnTo>
                  <a:pt x="52900" y="8046334"/>
                </a:lnTo>
                <a:lnTo>
                  <a:pt x="31748" y="8036581"/>
                </a:lnTo>
                <a:lnTo>
                  <a:pt x="27848" y="8033976"/>
                </a:lnTo>
                <a:lnTo>
                  <a:pt x="24240" y="8031016"/>
                </a:lnTo>
                <a:lnTo>
                  <a:pt x="20923" y="8027699"/>
                </a:lnTo>
                <a:lnTo>
                  <a:pt x="17606" y="8024383"/>
                </a:lnTo>
                <a:lnTo>
                  <a:pt x="14645" y="8020773"/>
                </a:lnTo>
                <a:lnTo>
                  <a:pt x="12039" y="8016872"/>
                </a:lnTo>
                <a:lnTo>
                  <a:pt x="9433" y="8012973"/>
                </a:lnTo>
                <a:lnTo>
                  <a:pt x="1372" y="7991121"/>
                </a:lnTo>
                <a:lnTo>
                  <a:pt x="457" y="7986521"/>
                </a:lnTo>
                <a:lnTo>
                  <a:pt x="0" y="7981876"/>
                </a:lnTo>
                <a:lnTo>
                  <a:pt x="0" y="797718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444500"/>
            <a:ext cx="3804920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region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world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primary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practice?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3130550"/>
            <a:ext cx="1595120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gender?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9787" y="5816599"/>
            <a:ext cx="4331970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years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experience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have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neurosurgery?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47675"/>
            <a:ext cx="5734050" cy="2590800"/>
            <a:chOff x="857250" y="447675"/>
            <a:chExt cx="5734050" cy="25908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13347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228724"/>
              <a:ext cx="114300" cy="11429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409699"/>
              <a:ext cx="114300" cy="1142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1590674"/>
              <a:ext cx="114300" cy="11429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1771649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1952624"/>
              <a:ext cx="114300" cy="1142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2133599"/>
              <a:ext cx="114300" cy="114299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4664074" y="1154945"/>
            <a:ext cx="1601470" cy="11038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56615" algn="just">
              <a:lnSpc>
                <a:spcPct val="1319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North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America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Latin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America Europe</a:t>
            </a:r>
            <a:endParaRPr sz="900" dirty="0">
              <a:latin typeface="Arial MT"/>
              <a:cs typeface="Arial MT"/>
            </a:endParaRPr>
          </a:p>
          <a:p>
            <a:pPr marL="12700" marR="132080">
              <a:lnSpc>
                <a:spcPct val="1319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Middle East and North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Africa </a:t>
            </a:r>
            <a:r>
              <a:rPr lang="en-US" sz="900" dirty="0">
                <a:solidFill>
                  <a:srgbClr val="212121"/>
                </a:solidFill>
                <a:latin typeface="Arial MT"/>
                <a:cs typeface="Arial MT"/>
              </a:rPr>
              <a:t>Australia and the Pacific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Asia</a:t>
            </a:r>
            <a:endParaRPr sz="900" dirty="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743199" y="2085974"/>
            <a:ext cx="857250" cy="856615"/>
            <a:chOff x="2743199" y="2085974"/>
            <a:chExt cx="857250" cy="856615"/>
          </a:xfrm>
        </p:grpSpPr>
        <p:sp>
          <p:nvSpPr>
            <p:cNvPr id="19" name="object 19"/>
            <p:cNvSpPr/>
            <p:nvPr/>
          </p:nvSpPr>
          <p:spPr>
            <a:xfrm>
              <a:off x="2743199" y="2085974"/>
              <a:ext cx="857250" cy="172720"/>
            </a:xfrm>
            <a:custGeom>
              <a:avLst/>
              <a:gdLst/>
              <a:ahLst/>
              <a:cxnLst/>
              <a:rect l="l" t="t" r="r" b="b"/>
              <a:pathLst>
                <a:path w="857250" h="172719">
                  <a:moveTo>
                    <a:pt x="839701" y="172563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6153" y="43475"/>
                  </a:lnTo>
                  <a:lnTo>
                    <a:pt x="852862" y="86727"/>
                  </a:lnTo>
                  <a:lnTo>
                    <a:pt x="847379" y="129756"/>
                  </a:lnTo>
                  <a:lnTo>
                    <a:pt x="839701" y="172563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3199" y="2085974"/>
              <a:ext cx="857250" cy="172720"/>
            </a:xfrm>
            <a:custGeom>
              <a:avLst/>
              <a:gdLst/>
              <a:ahLst/>
              <a:cxnLst/>
              <a:rect l="l" t="t" r="r" b="b"/>
              <a:pathLst>
                <a:path w="857250" h="172719">
                  <a:moveTo>
                    <a:pt x="0" y="0"/>
                  </a:moveTo>
                  <a:lnTo>
                    <a:pt x="857249" y="0"/>
                  </a:lnTo>
                  <a:lnTo>
                    <a:pt x="856153" y="43475"/>
                  </a:lnTo>
                  <a:lnTo>
                    <a:pt x="852862" y="86727"/>
                  </a:lnTo>
                  <a:lnTo>
                    <a:pt x="847379" y="129756"/>
                  </a:lnTo>
                  <a:lnTo>
                    <a:pt x="839701" y="172563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43199" y="2085974"/>
              <a:ext cx="840105" cy="558800"/>
            </a:xfrm>
            <a:custGeom>
              <a:avLst/>
              <a:gdLst/>
              <a:ahLst/>
              <a:cxnLst/>
              <a:rect l="l" t="t" r="r" b="b"/>
              <a:pathLst>
                <a:path w="840104" h="558800">
                  <a:moveTo>
                    <a:pt x="650445" y="558388"/>
                  </a:moveTo>
                  <a:lnTo>
                    <a:pt x="0" y="0"/>
                  </a:lnTo>
                  <a:lnTo>
                    <a:pt x="839701" y="172563"/>
                  </a:lnTo>
                  <a:lnTo>
                    <a:pt x="827081" y="225477"/>
                  </a:lnTo>
                  <a:lnTo>
                    <a:pt x="811198" y="277276"/>
                  </a:lnTo>
                  <a:lnTo>
                    <a:pt x="792052" y="327959"/>
                  </a:lnTo>
                  <a:lnTo>
                    <a:pt x="769642" y="377527"/>
                  </a:lnTo>
                  <a:lnTo>
                    <a:pt x="744162" y="425589"/>
                  </a:lnTo>
                  <a:lnTo>
                    <a:pt x="715802" y="471753"/>
                  </a:lnTo>
                  <a:lnTo>
                    <a:pt x="684563" y="516020"/>
                  </a:lnTo>
                  <a:lnTo>
                    <a:pt x="650445" y="558388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743199" y="2085974"/>
              <a:ext cx="840105" cy="558800"/>
            </a:xfrm>
            <a:custGeom>
              <a:avLst/>
              <a:gdLst/>
              <a:ahLst/>
              <a:cxnLst/>
              <a:rect l="l" t="t" r="r" b="b"/>
              <a:pathLst>
                <a:path w="840104" h="558800">
                  <a:moveTo>
                    <a:pt x="0" y="0"/>
                  </a:moveTo>
                  <a:lnTo>
                    <a:pt x="839701" y="172563"/>
                  </a:lnTo>
                  <a:lnTo>
                    <a:pt x="827081" y="225477"/>
                  </a:lnTo>
                  <a:lnTo>
                    <a:pt x="811198" y="277276"/>
                  </a:lnTo>
                  <a:lnTo>
                    <a:pt x="792052" y="327959"/>
                  </a:lnTo>
                  <a:lnTo>
                    <a:pt x="769642" y="377527"/>
                  </a:lnTo>
                  <a:lnTo>
                    <a:pt x="744162" y="425589"/>
                  </a:lnTo>
                  <a:lnTo>
                    <a:pt x="715802" y="471753"/>
                  </a:lnTo>
                  <a:lnTo>
                    <a:pt x="684563" y="516020"/>
                  </a:lnTo>
                  <a:lnTo>
                    <a:pt x="650445" y="558388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743199" y="2085974"/>
              <a:ext cx="650875" cy="856615"/>
            </a:xfrm>
            <a:custGeom>
              <a:avLst/>
              <a:gdLst/>
              <a:ahLst/>
              <a:cxnLst/>
              <a:rect l="l" t="t" r="r" b="b"/>
              <a:pathLst>
                <a:path w="650875" h="856614">
                  <a:moveTo>
                    <a:pt x="43419" y="856149"/>
                  </a:moveTo>
                  <a:lnTo>
                    <a:pt x="0" y="0"/>
                  </a:lnTo>
                  <a:lnTo>
                    <a:pt x="650445" y="558388"/>
                  </a:lnTo>
                  <a:lnTo>
                    <a:pt x="636086" y="574692"/>
                  </a:lnTo>
                  <a:lnTo>
                    <a:pt x="606172" y="606162"/>
                  </a:lnTo>
                  <a:lnTo>
                    <a:pt x="574682" y="636096"/>
                  </a:lnTo>
                  <a:lnTo>
                    <a:pt x="541737" y="664378"/>
                  </a:lnTo>
                  <a:lnTo>
                    <a:pt x="507381" y="690972"/>
                  </a:lnTo>
                  <a:lnTo>
                    <a:pt x="471744" y="715776"/>
                  </a:lnTo>
                  <a:lnTo>
                    <a:pt x="434873" y="738757"/>
                  </a:lnTo>
                  <a:lnTo>
                    <a:pt x="396909" y="759829"/>
                  </a:lnTo>
                  <a:lnTo>
                    <a:pt x="357903" y="778963"/>
                  </a:lnTo>
                  <a:lnTo>
                    <a:pt x="318002" y="796085"/>
                  </a:lnTo>
                  <a:lnTo>
                    <a:pt x="277260" y="811175"/>
                  </a:lnTo>
                  <a:lnTo>
                    <a:pt x="235832" y="824173"/>
                  </a:lnTo>
                  <a:lnTo>
                    <a:pt x="193772" y="835063"/>
                  </a:lnTo>
                  <a:lnTo>
                    <a:pt x="151242" y="843803"/>
                  </a:lnTo>
                  <a:lnTo>
                    <a:pt x="108296" y="850382"/>
                  </a:lnTo>
                  <a:lnTo>
                    <a:pt x="65100" y="854774"/>
                  </a:lnTo>
                  <a:lnTo>
                    <a:pt x="43419" y="856149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743199" y="2085974"/>
              <a:ext cx="650875" cy="856615"/>
            </a:xfrm>
            <a:custGeom>
              <a:avLst/>
              <a:gdLst/>
              <a:ahLst/>
              <a:cxnLst/>
              <a:rect l="l" t="t" r="r" b="b"/>
              <a:pathLst>
                <a:path w="650875" h="856614">
                  <a:moveTo>
                    <a:pt x="0" y="0"/>
                  </a:moveTo>
                  <a:lnTo>
                    <a:pt x="650445" y="558388"/>
                  </a:lnTo>
                  <a:lnTo>
                    <a:pt x="636086" y="574692"/>
                  </a:lnTo>
                  <a:lnTo>
                    <a:pt x="621329" y="590617"/>
                  </a:lnTo>
                  <a:lnTo>
                    <a:pt x="590616" y="621328"/>
                  </a:lnTo>
                  <a:lnTo>
                    <a:pt x="558389" y="650445"/>
                  </a:lnTo>
                  <a:lnTo>
                    <a:pt x="524727" y="677892"/>
                  </a:lnTo>
                  <a:lnTo>
                    <a:pt x="489720" y="703600"/>
                  </a:lnTo>
                  <a:lnTo>
                    <a:pt x="453454" y="727500"/>
                  </a:lnTo>
                  <a:lnTo>
                    <a:pt x="416025" y="749534"/>
                  </a:lnTo>
                  <a:lnTo>
                    <a:pt x="377527" y="769642"/>
                  </a:lnTo>
                  <a:lnTo>
                    <a:pt x="338061" y="787777"/>
                  </a:lnTo>
                  <a:lnTo>
                    <a:pt x="297727" y="803888"/>
                  </a:lnTo>
                  <a:lnTo>
                    <a:pt x="256629" y="817936"/>
                  </a:lnTo>
                  <a:lnTo>
                    <a:pt x="214871" y="829884"/>
                  </a:lnTo>
                  <a:lnTo>
                    <a:pt x="172563" y="839702"/>
                  </a:lnTo>
                  <a:lnTo>
                    <a:pt x="129811" y="847364"/>
                  </a:lnTo>
                  <a:lnTo>
                    <a:pt x="86726" y="852852"/>
                  </a:lnTo>
                  <a:lnTo>
                    <a:pt x="43419" y="856149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2837358" y="254699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12.9%</a:t>
            </a:r>
            <a:endParaRPr sz="900" dirty="0">
              <a:latin typeface="Arial MT"/>
              <a:cs typeface="Arial M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738437" y="1311569"/>
            <a:ext cx="866775" cy="779780"/>
            <a:chOff x="2738437" y="1311569"/>
            <a:chExt cx="866775" cy="779780"/>
          </a:xfrm>
        </p:grpSpPr>
        <p:sp>
          <p:nvSpPr>
            <p:cNvPr id="27" name="object 27"/>
            <p:cNvSpPr/>
            <p:nvPr/>
          </p:nvSpPr>
          <p:spPr>
            <a:xfrm>
              <a:off x="2743199" y="2085974"/>
              <a:ext cx="857250" cy="0"/>
            </a:xfrm>
            <a:custGeom>
              <a:avLst/>
              <a:gdLst/>
              <a:ahLst/>
              <a:cxnLst/>
              <a:rect l="l" t="t" r="r" b="b"/>
              <a:pathLst>
                <a:path w="857250">
                  <a:moveTo>
                    <a:pt x="0" y="0"/>
                  </a:moveTo>
                  <a:lnTo>
                    <a:pt x="857249" y="0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743199" y="1316331"/>
              <a:ext cx="857250" cy="770255"/>
            </a:xfrm>
            <a:custGeom>
              <a:avLst/>
              <a:gdLst/>
              <a:ahLst/>
              <a:cxnLst/>
              <a:rect l="l" t="t" r="r" b="b"/>
              <a:pathLst>
                <a:path w="857250" h="770255">
                  <a:moveTo>
                    <a:pt x="857249" y="769642"/>
                  </a:moveTo>
                  <a:lnTo>
                    <a:pt x="0" y="769642"/>
                  </a:lnTo>
                  <a:lnTo>
                    <a:pt x="377527" y="0"/>
                  </a:lnTo>
                  <a:lnTo>
                    <a:pt x="430192" y="28147"/>
                  </a:lnTo>
                  <a:lnTo>
                    <a:pt x="480767" y="59896"/>
                  </a:lnTo>
                  <a:lnTo>
                    <a:pt x="529012" y="95085"/>
                  </a:lnTo>
                  <a:lnTo>
                    <a:pt x="574687" y="133551"/>
                  </a:lnTo>
                  <a:lnTo>
                    <a:pt x="617577" y="175100"/>
                  </a:lnTo>
                  <a:lnTo>
                    <a:pt x="657466" y="219538"/>
                  </a:lnTo>
                  <a:lnTo>
                    <a:pt x="694169" y="266641"/>
                  </a:lnTo>
                  <a:lnTo>
                    <a:pt x="727500" y="316188"/>
                  </a:lnTo>
                  <a:lnTo>
                    <a:pt x="757304" y="367933"/>
                  </a:lnTo>
                  <a:lnTo>
                    <a:pt x="783430" y="421629"/>
                  </a:lnTo>
                  <a:lnTo>
                    <a:pt x="805759" y="477012"/>
                  </a:lnTo>
                  <a:lnTo>
                    <a:pt x="824174" y="533816"/>
                  </a:lnTo>
                  <a:lnTo>
                    <a:pt x="838594" y="591764"/>
                  </a:lnTo>
                  <a:lnTo>
                    <a:pt x="848940" y="650575"/>
                  </a:lnTo>
                  <a:lnTo>
                    <a:pt x="855172" y="709964"/>
                  </a:lnTo>
                  <a:lnTo>
                    <a:pt x="857249" y="769642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743199" y="1316331"/>
              <a:ext cx="857250" cy="770255"/>
            </a:xfrm>
            <a:custGeom>
              <a:avLst/>
              <a:gdLst/>
              <a:ahLst/>
              <a:cxnLst/>
              <a:rect l="l" t="t" r="r" b="b"/>
              <a:pathLst>
                <a:path w="857250" h="770255">
                  <a:moveTo>
                    <a:pt x="0" y="769642"/>
                  </a:moveTo>
                  <a:lnTo>
                    <a:pt x="377527" y="0"/>
                  </a:lnTo>
                  <a:lnTo>
                    <a:pt x="404121" y="13623"/>
                  </a:lnTo>
                  <a:lnTo>
                    <a:pt x="430192" y="28147"/>
                  </a:lnTo>
                  <a:lnTo>
                    <a:pt x="480767" y="59896"/>
                  </a:lnTo>
                  <a:lnTo>
                    <a:pt x="529012" y="95085"/>
                  </a:lnTo>
                  <a:lnTo>
                    <a:pt x="574687" y="133551"/>
                  </a:lnTo>
                  <a:lnTo>
                    <a:pt x="617577" y="175100"/>
                  </a:lnTo>
                  <a:lnTo>
                    <a:pt x="657466" y="219538"/>
                  </a:lnTo>
                  <a:lnTo>
                    <a:pt x="694169" y="266641"/>
                  </a:lnTo>
                  <a:lnTo>
                    <a:pt x="727500" y="316188"/>
                  </a:lnTo>
                  <a:lnTo>
                    <a:pt x="757304" y="367933"/>
                  </a:lnTo>
                  <a:lnTo>
                    <a:pt x="783430" y="421629"/>
                  </a:lnTo>
                  <a:lnTo>
                    <a:pt x="805759" y="477012"/>
                  </a:lnTo>
                  <a:lnTo>
                    <a:pt x="824174" y="533816"/>
                  </a:lnTo>
                  <a:lnTo>
                    <a:pt x="838594" y="591764"/>
                  </a:lnTo>
                  <a:lnTo>
                    <a:pt x="848940" y="650575"/>
                  </a:lnTo>
                  <a:lnTo>
                    <a:pt x="855172" y="709964"/>
                  </a:lnTo>
                  <a:lnTo>
                    <a:pt x="857249" y="769642"/>
                  </a:lnTo>
                  <a:lnTo>
                    <a:pt x="0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055987" y="1695102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17.7%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881187" y="1223975"/>
            <a:ext cx="1244600" cy="1724025"/>
            <a:chOff x="1881187" y="1223975"/>
            <a:chExt cx="1244600" cy="1724025"/>
          </a:xfrm>
        </p:grpSpPr>
        <p:sp>
          <p:nvSpPr>
            <p:cNvPr id="32" name="object 32"/>
            <p:cNvSpPr/>
            <p:nvPr/>
          </p:nvSpPr>
          <p:spPr>
            <a:xfrm>
              <a:off x="2743199" y="1282086"/>
              <a:ext cx="377825" cy="803910"/>
            </a:xfrm>
            <a:custGeom>
              <a:avLst/>
              <a:gdLst/>
              <a:ahLst/>
              <a:cxnLst/>
              <a:rect l="l" t="t" r="r" b="b"/>
              <a:pathLst>
                <a:path w="377825" h="803910">
                  <a:moveTo>
                    <a:pt x="0" y="803887"/>
                  </a:moveTo>
                  <a:lnTo>
                    <a:pt x="297727" y="0"/>
                  </a:lnTo>
                  <a:lnTo>
                    <a:pt x="318003" y="7802"/>
                  </a:lnTo>
                  <a:lnTo>
                    <a:pt x="338061" y="16110"/>
                  </a:lnTo>
                  <a:lnTo>
                    <a:pt x="357903" y="24925"/>
                  </a:lnTo>
                  <a:lnTo>
                    <a:pt x="377527" y="34245"/>
                  </a:lnTo>
                  <a:lnTo>
                    <a:pt x="0" y="803887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743199" y="1282086"/>
              <a:ext cx="377825" cy="803910"/>
            </a:xfrm>
            <a:custGeom>
              <a:avLst/>
              <a:gdLst/>
              <a:ahLst/>
              <a:cxnLst/>
              <a:rect l="l" t="t" r="r" b="b"/>
              <a:pathLst>
                <a:path w="377825" h="803910">
                  <a:moveTo>
                    <a:pt x="0" y="803887"/>
                  </a:moveTo>
                  <a:lnTo>
                    <a:pt x="297727" y="0"/>
                  </a:lnTo>
                  <a:lnTo>
                    <a:pt x="318003" y="7802"/>
                  </a:lnTo>
                  <a:lnTo>
                    <a:pt x="338061" y="16110"/>
                  </a:lnTo>
                  <a:lnTo>
                    <a:pt x="357903" y="24925"/>
                  </a:lnTo>
                  <a:lnTo>
                    <a:pt x="377527" y="34245"/>
                  </a:lnTo>
                  <a:lnTo>
                    <a:pt x="0" y="803887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886027" y="1228738"/>
              <a:ext cx="1155065" cy="1714500"/>
            </a:xfrm>
            <a:custGeom>
              <a:avLst/>
              <a:gdLst/>
              <a:ahLst/>
              <a:cxnLst/>
              <a:rect l="l" t="t" r="r" b="b"/>
              <a:pathLst>
                <a:path w="1155064" h="1714500">
                  <a:moveTo>
                    <a:pt x="853099" y="1714476"/>
                  </a:moveTo>
                  <a:lnTo>
                    <a:pt x="805620" y="1712935"/>
                  </a:lnTo>
                  <a:lnTo>
                    <a:pt x="758300" y="1708765"/>
                  </a:lnTo>
                  <a:lnTo>
                    <a:pt x="711283" y="1701981"/>
                  </a:lnTo>
                  <a:lnTo>
                    <a:pt x="664714" y="1692603"/>
                  </a:lnTo>
                  <a:lnTo>
                    <a:pt x="618736" y="1680660"/>
                  </a:lnTo>
                  <a:lnTo>
                    <a:pt x="573491" y="1666188"/>
                  </a:lnTo>
                  <a:lnTo>
                    <a:pt x="529116" y="1649232"/>
                  </a:lnTo>
                  <a:lnTo>
                    <a:pt x="485749" y="1629844"/>
                  </a:lnTo>
                  <a:lnTo>
                    <a:pt x="443522" y="1608084"/>
                  </a:lnTo>
                  <a:lnTo>
                    <a:pt x="402566" y="1584018"/>
                  </a:lnTo>
                  <a:lnTo>
                    <a:pt x="363005" y="1557720"/>
                  </a:lnTo>
                  <a:lnTo>
                    <a:pt x="324962" y="1529271"/>
                  </a:lnTo>
                  <a:lnTo>
                    <a:pt x="288553" y="1498759"/>
                  </a:lnTo>
                  <a:lnTo>
                    <a:pt x="253891" y="1466276"/>
                  </a:lnTo>
                  <a:lnTo>
                    <a:pt x="221081" y="1431924"/>
                  </a:lnTo>
                  <a:lnTo>
                    <a:pt x="190224" y="1395806"/>
                  </a:lnTo>
                  <a:lnTo>
                    <a:pt x="161415" y="1358035"/>
                  </a:lnTo>
                  <a:lnTo>
                    <a:pt x="134742" y="1318726"/>
                  </a:lnTo>
                  <a:lnTo>
                    <a:pt x="110288" y="1278000"/>
                  </a:lnTo>
                  <a:lnTo>
                    <a:pt x="88128" y="1235982"/>
                  </a:lnTo>
                  <a:lnTo>
                    <a:pt x="68329" y="1192801"/>
                  </a:lnTo>
                  <a:lnTo>
                    <a:pt x="50952" y="1148590"/>
                  </a:lnTo>
                  <a:lnTo>
                    <a:pt x="36051" y="1103484"/>
                  </a:lnTo>
                  <a:lnTo>
                    <a:pt x="23671" y="1057621"/>
                  </a:lnTo>
                  <a:lnTo>
                    <a:pt x="13851" y="1011143"/>
                  </a:lnTo>
                  <a:lnTo>
                    <a:pt x="6620" y="964193"/>
                  </a:lnTo>
                  <a:lnTo>
                    <a:pt x="2002" y="916915"/>
                  </a:lnTo>
                  <a:lnTo>
                    <a:pt x="9" y="869453"/>
                  </a:lnTo>
                  <a:lnTo>
                    <a:pt x="0" y="845698"/>
                  </a:lnTo>
                  <a:lnTo>
                    <a:pt x="648" y="821953"/>
                  </a:lnTo>
                  <a:lnTo>
                    <a:pt x="3918" y="774562"/>
                  </a:lnTo>
                  <a:lnTo>
                    <a:pt x="9807" y="727425"/>
                  </a:lnTo>
                  <a:lnTo>
                    <a:pt x="18299" y="680686"/>
                  </a:lnTo>
                  <a:lnTo>
                    <a:pt x="29367" y="634490"/>
                  </a:lnTo>
                  <a:lnTo>
                    <a:pt x="42976" y="588977"/>
                  </a:lnTo>
                  <a:lnTo>
                    <a:pt x="59086" y="544288"/>
                  </a:lnTo>
                  <a:lnTo>
                    <a:pt x="77646" y="500561"/>
                  </a:lnTo>
                  <a:lnTo>
                    <a:pt x="98600" y="457928"/>
                  </a:lnTo>
                  <a:lnTo>
                    <a:pt x="121884" y="416522"/>
                  </a:lnTo>
                  <a:lnTo>
                    <a:pt x="147425" y="376469"/>
                  </a:lnTo>
                  <a:lnTo>
                    <a:pt x="175146" y="337892"/>
                  </a:lnTo>
                  <a:lnTo>
                    <a:pt x="204961" y="300910"/>
                  </a:lnTo>
                  <a:lnTo>
                    <a:pt x="236779" y="265636"/>
                  </a:lnTo>
                  <a:lnTo>
                    <a:pt x="270502" y="232179"/>
                  </a:lnTo>
                  <a:lnTo>
                    <a:pt x="306026" y="200642"/>
                  </a:lnTo>
                  <a:lnTo>
                    <a:pt x="343243" y="171120"/>
                  </a:lnTo>
                  <a:lnTo>
                    <a:pt x="382038" y="143706"/>
                  </a:lnTo>
                  <a:lnTo>
                    <a:pt x="422292" y="118482"/>
                  </a:lnTo>
                  <a:lnTo>
                    <a:pt x="463882" y="95527"/>
                  </a:lnTo>
                  <a:lnTo>
                    <a:pt x="506679" y="74911"/>
                  </a:lnTo>
                  <a:lnTo>
                    <a:pt x="550552" y="56698"/>
                  </a:lnTo>
                  <a:lnTo>
                    <a:pt x="595367" y="40942"/>
                  </a:lnTo>
                  <a:lnTo>
                    <a:pt x="640986" y="27694"/>
                  </a:lnTo>
                  <a:lnTo>
                    <a:pt x="687269" y="16992"/>
                  </a:lnTo>
                  <a:lnTo>
                    <a:pt x="734073" y="8871"/>
                  </a:lnTo>
                  <a:lnTo>
                    <a:pt x="781255" y="3355"/>
                  </a:lnTo>
                  <a:lnTo>
                    <a:pt x="828671" y="460"/>
                  </a:lnTo>
                  <a:lnTo>
                    <a:pt x="852421" y="0"/>
                  </a:lnTo>
                  <a:lnTo>
                    <a:pt x="876174" y="197"/>
                  </a:lnTo>
                  <a:lnTo>
                    <a:pt x="923619" y="2565"/>
                  </a:lnTo>
                  <a:lnTo>
                    <a:pt x="970859" y="7558"/>
                  </a:lnTo>
                  <a:lnTo>
                    <a:pt x="1017751" y="15160"/>
                  </a:lnTo>
                  <a:lnTo>
                    <a:pt x="1064149" y="25348"/>
                  </a:lnTo>
                  <a:lnTo>
                    <a:pt x="1109912" y="38091"/>
                  </a:lnTo>
                  <a:lnTo>
                    <a:pt x="1154899" y="53348"/>
                  </a:lnTo>
                  <a:lnTo>
                    <a:pt x="857172" y="857236"/>
                  </a:lnTo>
                  <a:lnTo>
                    <a:pt x="900591" y="1713386"/>
                  </a:lnTo>
                  <a:lnTo>
                    <a:pt x="876852" y="1714260"/>
                  </a:lnTo>
                  <a:lnTo>
                    <a:pt x="853099" y="1714476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885950" y="1228738"/>
              <a:ext cx="1155065" cy="1714500"/>
            </a:xfrm>
            <a:custGeom>
              <a:avLst/>
              <a:gdLst/>
              <a:ahLst/>
              <a:cxnLst/>
              <a:rect l="l" t="t" r="r" b="b"/>
              <a:pathLst>
                <a:path w="1155064" h="1714500">
                  <a:moveTo>
                    <a:pt x="857249" y="857236"/>
                  </a:moveTo>
                  <a:lnTo>
                    <a:pt x="900668" y="1713386"/>
                  </a:lnTo>
                  <a:lnTo>
                    <a:pt x="853177" y="1714476"/>
                  </a:lnTo>
                  <a:lnTo>
                    <a:pt x="841299" y="1714338"/>
                  </a:lnTo>
                  <a:lnTo>
                    <a:pt x="793846" y="1712138"/>
                  </a:lnTo>
                  <a:lnTo>
                    <a:pt x="746588" y="1707314"/>
                  </a:lnTo>
                  <a:lnTo>
                    <a:pt x="699670" y="1699879"/>
                  </a:lnTo>
                  <a:lnTo>
                    <a:pt x="653235" y="1689856"/>
                  </a:lnTo>
                  <a:lnTo>
                    <a:pt x="607427" y="1677277"/>
                  </a:lnTo>
                  <a:lnTo>
                    <a:pt x="562386" y="1662180"/>
                  </a:lnTo>
                  <a:lnTo>
                    <a:pt x="518251" y="1644610"/>
                  </a:lnTo>
                  <a:lnTo>
                    <a:pt x="475157" y="1624623"/>
                  </a:lnTo>
                  <a:lnTo>
                    <a:pt x="433235" y="1602280"/>
                  </a:lnTo>
                  <a:lnTo>
                    <a:pt x="392616" y="1577649"/>
                  </a:lnTo>
                  <a:lnTo>
                    <a:pt x="353424" y="1550805"/>
                  </a:lnTo>
                  <a:lnTo>
                    <a:pt x="315779" y="1521832"/>
                  </a:lnTo>
                  <a:lnTo>
                    <a:pt x="279796" y="1490818"/>
                  </a:lnTo>
                  <a:lnTo>
                    <a:pt x="245587" y="1457859"/>
                  </a:lnTo>
                  <a:lnTo>
                    <a:pt x="213256" y="1423055"/>
                  </a:lnTo>
                  <a:lnTo>
                    <a:pt x="182903" y="1386513"/>
                  </a:lnTo>
                  <a:lnTo>
                    <a:pt x="154620" y="1348347"/>
                  </a:lnTo>
                  <a:lnTo>
                    <a:pt x="128495" y="1308672"/>
                  </a:lnTo>
                  <a:lnTo>
                    <a:pt x="104607" y="1267611"/>
                  </a:lnTo>
                  <a:lnTo>
                    <a:pt x="83031" y="1225290"/>
                  </a:lnTo>
                  <a:lnTo>
                    <a:pt x="63832" y="1181839"/>
                  </a:lnTo>
                  <a:lnTo>
                    <a:pt x="47070" y="1137391"/>
                  </a:lnTo>
                  <a:lnTo>
                    <a:pt x="32795" y="1092082"/>
                  </a:lnTo>
                  <a:lnTo>
                    <a:pt x="21052" y="1046053"/>
                  </a:lnTo>
                  <a:lnTo>
                    <a:pt x="11877" y="999443"/>
                  </a:lnTo>
                  <a:lnTo>
                    <a:pt x="5298" y="952398"/>
                  </a:lnTo>
                  <a:lnTo>
                    <a:pt x="1334" y="905059"/>
                  </a:lnTo>
                  <a:lnTo>
                    <a:pt x="0" y="857574"/>
                  </a:lnTo>
                  <a:lnTo>
                    <a:pt x="77" y="845698"/>
                  </a:lnTo>
                  <a:lnTo>
                    <a:pt x="2032" y="798235"/>
                  </a:lnTo>
                  <a:lnTo>
                    <a:pt x="6614" y="750953"/>
                  </a:lnTo>
                  <a:lnTo>
                    <a:pt x="13807" y="703997"/>
                  </a:lnTo>
                  <a:lnTo>
                    <a:pt x="23590" y="657511"/>
                  </a:lnTo>
                  <a:lnTo>
                    <a:pt x="35934" y="611639"/>
                  </a:lnTo>
                  <a:lnTo>
                    <a:pt x="50799" y="566521"/>
                  </a:lnTo>
                  <a:lnTo>
                    <a:pt x="68141" y="522296"/>
                  </a:lnTo>
                  <a:lnTo>
                    <a:pt x="87906" y="479099"/>
                  </a:lnTo>
                  <a:lnTo>
                    <a:pt x="110033" y="437064"/>
                  </a:lnTo>
                  <a:lnTo>
                    <a:pt x="134455" y="396318"/>
                  </a:lnTo>
                  <a:lnTo>
                    <a:pt x="161096" y="356988"/>
                  </a:lnTo>
                  <a:lnTo>
                    <a:pt x="189875" y="319194"/>
                  </a:lnTo>
                  <a:lnTo>
                    <a:pt x="220703" y="283053"/>
                  </a:lnTo>
                  <a:lnTo>
                    <a:pt x="253486" y="248674"/>
                  </a:lnTo>
                  <a:lnTo>
                    <a:pt x="288123" y="216164"/>
                  </a:lnTo>
                  <a:lnTo>
                    <a:pt x="324508" y="185623"/>
                  </a:lnTo>
                  <a:lnTo>
                    <a:pt x="362528" y="157144"/>
                  </a:lnTo>
                  <a:lnTo>
                    <a:pt x="402068" y="130815"/>
                  </a:lnTo>
                  <a:lnTo>
                    <a:pt x="443006" y="106717"/>
                  </a:lnTo>
                  <a:lnTo>
                    <a:pt x="485215" y="84923"/>
                  </a:lnTo>
                  <a:lnTo>
                    <a:pt x="528567" y="65501"/>
                  </a:lnTo>
                  <a:lnTo>
                    <a:pt x="572928" y="48510"/>
                  </a:lnTo>
                  <a:lnTo>
                    <a:pt x="618162" y="34002"/>
                  </a:lnTo>
                  <a:lnTo>
                    <a:pt x="664131" y="22022"/>
                  </a:lnTo>
                  <a:lnTo>
                    <a:pt x="710692" y="12607"/>
                  </a:lnTo>
                  <a:lnTo>
                    <a:pt x="757703" y="5786"/>
                  </a:lnTo>
                  <a:lnTo>
                    <a:pt x="805021" y="1579"/>
                  </a:lnTo>
                  <a:lnTo>
                    <a:pt x="852498" y="0"/>
                  </a:lnTo>
                  <a:lnTo>
                    <a:pt x="864374" y="16"/>
                  </a:lnTo>
                  <a:lnTo>
                    <a:pt x="911847" y="1727"/>
                  </a:lnTo>
                  <a:lnTo>
                    <a:pt x="959153" y="6065"/>
                  </a:lnTo>
                  <a:lnTo>
                    <a:pt x="1006145" y="13016"/>
                  </a:lnTo>
                  <a:lnTo>
                    <a:pt x="1052680" y="22560"/>
                  </a:lnTo>
                  <a:lnTo>
                    <a:pt x="1098615" y="34667"/>
                  </a:lnTo>
                  <a:lnTo>
                    <a:pt x="1143809" y="49300"/>
                  </a:lnTo>
                  <a:lnTo>
                    <a:pt x="1154977" y="53348"/>
                  </a:lnTo>
                  <a:lnTo>
                    <a:pt x="857249" y="857236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001539" y="191209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56.5%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25455" y="31183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857250" y="3133724"/>
            <a:ext cx="5734050" cy="2590800"/>
            <a:chOff x="857250" y="3133724"/>
            <a:chExt cx="5734050" cy="2590800"/>
          </a:xfrm>
        </p:grpSpPr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133724"/>
              <a:ext cx="161924" cy="190499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857250" y="381952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3914774"/>
              <a:ext cx="114300" cy="114299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4095749"/>
              <a:ext cx="114300" cy="114299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4664074" y="3840995"/>
            <a:ext cx="832485" cy="568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0530">
              <a:lnSpc>
                <a:spcPct val="131900"/>
              </a:lnSpc>
              <a:spcBef>
                <a:spcPts val="100"/>
              </a:spcBef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Male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Female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Prefer not to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tell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1377695" y="3848102"/>
            <a:ext cx="3251835" cy="1847850"/>
            <a:chOff x="1377695" y="3848102"/>
            <a:chExt cx="3251835" cy="1847850"/>
          </a:xfrm>
        </p:grpSpPr>
        <p:pic>
          <p:nvPicPr>
            <p:cNvPr id="45" name="object 4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4276725"/>
              <a:ext cx="114300" cy="114299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19280" y="3848102"/>
              <a:ext cx="1847843" cy="1847832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77695" y="4901183"/>
              <a:ext cx="844295" cy="627887"/>
            </a:xfrm>
            <a:prstGeom prst="rect">
              <a:avLst/>
            </a:prstGeom>
          </p:spPr>
        </p:pic>
      </p:grpSp>
      <p:sp>
        <p:nvSpPr>
          <p:cNvPr id="48" name="object 48"/>
          <p:cNvSpPr txBox="1"/>
          <p:nvPr/>
        </p:nvSpPr>
        <p:spPr>
          <a:xfrm>
            <a:off x="1492249" y="4800252"/>
            <a:ext cx="865505" cy="609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93.5%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900" spc="-20" dirty="0">
                <a:latin typeface="Arial MT"/>
                <a:cs typeface="Arial MT"/>
              </a:rPr>
              <a:t>Male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b="1" dirty="0">
                <a:latin typeface="Arial"/>
                <a:cs typeface="Arial"/>
              </a:rPr>
              <a:t>290</a:t>
            </a:r>
            <a:r>
              <a:rPr sz="900" b="1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(93.5%)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25455" y="58043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857250" y="5819774"/>
            <a:ext cx="5734050" cy="2590800"/>
            <a:chOff x="857250" y="5819774"/>
            <a:chExt cx="5734050" cy="2590800"/>
          </a:xfrm>
        </p:grpSpPr>
        <p:pic>
          <p:nvPicPr>
            <p:cNvPr id="51" name="object 5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5819774"/>
              <a:ext cx="161924" cy="190499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857250" y="650557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81197" y="6596068"/>
              <a:ext cx="1724015" cy="1724018"/>
            </a:xfrm>
            <a:prstGeom prst="rect">
              <a:avLst/>
            </a:prstGeom>
          </p:spPr>
        </p:pic>
      </p:grpSp>
      <p:graphicFrame>
        <p:nvGraphicFramePr>
          <p:cNvPr id="54" name="object 54"/>
          <p:cNvGraphicFramePr>
            <a:graphicFrameLocks noGrp="1"/>
          </p:cNvGraphicFramePr>
          <p:nvPr/>
        </p:nvGraphicFramePr>
        <p:xfrm>
          <a:off x="2035770" y="6594388"/>
          <a:ext cx="3656965" cy="675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3420">
                        <a:lnSpc>
                          <a:spcPts val="994"/>
                        </a:lnSpc>
                      </a:pPr>
                      <a:r>
                        <a:rPr sz="90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0–5 </a:t>
                      </a:r>
                      <a:r>
                        <a:rPr sz="900" spc="-1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years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27.4%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6515" marB="0"/>
                </a:tc>
                <a:tc>
                  <a:txBody>
                    <a:bodyPr/>
                    <a:lstStyle/>
                    <a:p>
                      <a:pPr marL="6934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6–10 </a:t>
                      </a:r>
                      <a:r>
                        <a:rPr sz="900" spc="-1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years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342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11–20</a:t>
                      </a:r>
                      <a:r>
                        <a:rPr sz="900" spc="-2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years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ts val="990"/>
                        </a:lnSpc>
                        <a:spcBef>
                          <a:spcPts val="165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30.6%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693420">
                        <a:lnSpc>
                          <a:spcPts val="103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More than 20 </a:t>
                      </a:r>
                      <a:r>
                        <a:rPr sz="900" spc="-10" dirty="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years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5" name="object 5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14849" y="6600825"/>
            <a:ext cx="114300" cy="114299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14849" y="6781800"/>
            <a:ext cx="114300" cy="114299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14849" y="6962775"/>
            <a:ext cx="114300" cy="114299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14849" y="7143750"/>
            <a:ext cx="114300" cy="114299"/>
          </a:xfrm>
          <a:prstGeom prst="rect">
            <a:avLst/>
          </a:prstGeom>
        </p:spPr>
      </p:pic>
      <p:sp>
        <p:nvSpPr>
          <p:cNvPr id="59" name="object 59"/>
          <p:cNvSpPr txBox="1"/>
          <p:nvPr/>
        </p:nvSpPr>
        <p:spPr>
          <a:xfrm>
            <a:off x="2352774" y="7700019"/>
            <a:ext cx="1038225" cy="416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19.4%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60" name="object 6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61" name="object 61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2" name="object 6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3" name="object 6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</a:t>
            </a:fld>
            <a:r>
              <a:rPr spc="-10" dirty="0"/>
              <a:t>/26</a:t>
            </a:r>
          </a:p>
        </p:txBody>
      </p:sp>
      <p:sp>
        <p:nvSpPr>
          <p:cNvPr id="64" name="object 25">
            <a:extLst>
              <a:ext uri="{FF2B5EF4-FFF2-40B4-BE49-F238E27FC236}">
                <a16:creationId xmlns:a16="http://schemas.microsoft.com/office/drawing/2014/main" id="{0E22D3C9-C00D-45E1-8FFD-935FF0F22B53}"/>
              </a:ext>
            </a:extLst>
          </p:cNvPr>
          <p:cNvSpPr txBox="1"/>
          <p:nvPr/>
        </p:nvSpPr>
        <p:spPr>
          <a:xfrm>
            <a:off x="3151573" y="2286730"/>
            <a:ext cx="34988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10" dirty="0">
                <a:solidFill>
                  <a:srgbClr val="FFFFFF"/>
                </a:solidFill>
                <a:latin typeface="Arial MT"/>
                <a:cs typeface="Arial MT"/>
              </a:rPr>
              <a:t>7%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5" name="object 25">
            <a:extLst>
              <a:ext uri="{FF2B5EF4-FFF2-40B4-BE49-F238E27FC236}">
                <a16:creationId xmlns:a16="http://schemas.microsoft.com/office/drawing/2014/main" id="{942E7773-5A97-484E-AD35-004E4A10E7F4}"/>
              </a:ext>
            </a:extLst>
          </p:cNvPr>
          <p:cNvSpPr txBox="1"/>
          <p:nvPr/>
        </p:nvSpPr>
        <p:spPr>
          <a:xfrm>
            <a:off x="3263264" y="2081211"/>
            <a:ext cx="34988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1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.9%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6" name="object 25">
            <a:extLst>
              <a:ext uri="{FF2B5EF4-FFF2-40B4-BE49-F238E27FC236}">
                <a16:creationId xmlns:a16="http://schemas.microsoft.com/office/drawing/2014/main" id="{3D267E36-A082-4B93-A0CA-5740098416EC}"/>
              </a:ext>
            </a:extLst>
          </p:cNvPr>
          <p:cNvSpPr txBox="1"/>
          <p:nvPr/>
        </p:nvSpPr>
        <p:spPr>
          <a:xfrm>
            <a:off x="2967173" y="1372675"/>
            <a:ext cx="34988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1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endParaRPr sz="9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5"/>
            <a:ext cx="6086475" cy="3286125"/>
          </a:xfrm>
          <a:custGeom>
            <a:avLst/>
            <a:gdLst/>
            <a:ahLst/>
            <a:cxnLst/>
            <a:rect l="l" t="t" r="r" b="b"/>
            <a:pathLst>
              <a:path w="6086475" h="3286125">
                <a:moveTo>
                  <a:pt x="0" y="3214687"/>
                </a:moveTo>
                <a:lnTo>
                  <a:pt x="0" y="71437"/>
                </a:lnTo>
                <a:lnTo>
                  <a:pt x="0" y="66732"/>
                </a:lnTo>
                <a:lnTo>
                  <a:pt x="457" y="62083"/>
                </a:lnTo>
                <a:lnTo>
                  <a:pt x="12039" y="31718"/>
                </a:lnTo>
                <a:lnTo>
                  <a:pt x="14645" y="27812"/>
                </a:lnTo>
                <a:lnTo>
                  <a:pt x="17606" y="24203"/>
                </a:lnTo>
                <a:lnTo>
                  <a:pt x="20923" y="20907"/>
                </a:lnTo>
                <a:lnTo>
                  <a:pt x="24240" y="17583"/>
                </a:lnTo>
                <a:lnTo>
                  <a:pt x="27848" y="14620"/>
                </a:lnTo>
                <a:lnTo>
                  <a:pt x="31748" y="12020"/>
                </a:lnTo>
                <a:lnTo>
                  <a:pt x="35649" y="9391"/>
                </a:lnTo>
                <a:lnTo>
                  <a:pt x="39765" y="7200"/>
                </a:lnTo>
                <a:lnTo>
                  <a:pt x="44099" y="5410"/>
                </a:lnTo>
                <a:lnTo>
                  <a:pt x="48433" y="3609"/>
                </a:lnTo>
                <a:lnTo>
                  <a:pt x="52900" y="2266"/>
                </a:lnTo>
                <a:lnTo>
                  <a:pt x="57500" y="1381"/>
                </a:lnTo>
                <a:lnTo>
                  <a:pt x="62101" y="46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66"/>
                </a:lnTo>
                <a:lnTo>
                  <a:pt x="6028973" y="1381"/>
                </a:lnTo>
                <a:lnTo>
                  <a:pt x="6033573" y="2266"/>
                </a:lnTo>
                <a:lnTo>
                  <a:pt x="6038040" y="3609"/>
                </a:lnTo>
                <a:lnTo>
                  <a:pt x="6042374" y="5410"/>
                </a:lnTo>
                <a:lnTo>
                  <a:pt x="6046707" y="7200"/>
                </a:lnTo>
                <a:lnTo>
                  <a:pt x="6050824" y="9391"/>
                </a:lnTo>
                <a:lnTo>
                  <a:pt x="6054725" y="12020"/>
                </a:lnTo>
                <a:lnTo>
                  <a:pt x="6058625" y="14620"/>
                </a:lnTo>
                <a:lnTo>
                  <a:pt x="6062233" y="17583"/>
                </a:lnTo>
                <a:lnTo>
                  <a:pt x="6065550" y="20907"/>
                </a:lnTo>
                <a:lnTo>
                  <a:pt x="6068866" y="24203"/>
                </a:lnTo>
                <a:lnTo>
                  <a:pt x="6071828" y="27812"/>
                </a:lnTo>
                <a:lnTo>
                  <a:pt x="6074433" y="31718"/>
                </a:lnTo>
                <a:lnTo>
                  <a:pt x="6077039" y="35604"/>
                </a:lnTo>
                <a:lnTo>
                  <a:pt x="6079240" y="39738"/>
                </a:lnTo>
                <a:lnTo>
                  <a:pt x="6081035" y="44072"/>
                </a:lnTo>
                <a:lnTo>
                  <a:pt x="6082830" y="48406"/>
                </a:lnTo>
                <a:lnTo>
                  <a:pt x="6086474" y="71437"/>
                </a:lnTo>
                <a:lnTo>
                  <a:pt x="6086474" y="3214687"/>
                </a:lnTo>
                <a:lnTo>
                  <a:pt x="6086473" y="3219373"/>
                </a:lnTo>
                <a:lnTo>
                  <a:pt x="6086016" y="3224012"/>
                </a:lnTo>
                <a:lnTo>
                  <a:pt x="6085100" y="3228603"/>
                </a:lnTo>
                <a:lnTo>
                  <a:pt x="6084185" y="3233213"/>
                </a:lnTo>
                <a:lnTo>
                  <a:pt x="6082830" y="3237680"/>
                </a:lnTo>
                <a:lnTo>
                  <a:pt x="6081035" y="3242014"/>
                </a:lnTo>
                <a:lnTo>
                  <a:pt x="6079240" y="3246348"/>
                </a:lnTo>
                <a:lnTo>
                  <a:pt x="6077039" y="3250482"/>
                </a:lnTo>
                <a:lnTo>
                  <a:pt x="6074433" y="3254368"/>
                </a:lnTo>
                <a:lnTo>
                  <a:pt x="6071828" y="3258254"/>
                </a:lnTo>
                <a:lnTo>
                  <a:pt x="6038040" y="3282476"/>
                </a:lnTo>
                <a:lnTo>
                  <a:pt x="6028973" y="3284734"/>
                </a:lnTo>
                <a:lnTo>
                  <a:pt x="6024373" y="3285658"/>
                </a:lnTo>
                <a:lnTo>
                  <a:pt x="6019728" y="3286124"/>
                </a:lnTo>
                <a:lnTo>
                  <a:pt x="6015037" y="3286124"/>
                </a:lnTo>
                <a:lnTo>
                  <a:pt x="71437" y="3286124"/>
                </a:lnTo>
                <a:lnTo>
                  <a:pt x="66746" y="3286124"/>
                </a:lnTo>
                <a:lnTo>
                  <a:pt x="62101" y="3285658"/>
                </a:lnTo>
                <a:lnTo>
                  <a:pt x="57500" y="3284734"/>
                </a:lnTo>
                <a:lnTo>
                  <a:pt x="52900" y="3283819"/>
                </a:lnTo>
                <a:lnTo>
                  <a:pt x="17606" y="3261864"/>
                </a:lnTo>
                <a:lnTo>
                  <a:pt x="5437" y="3242014"/>
                </a:lnTo>
                <a:lnTo>
                  <a:pt x="3642" y="3237680"/>
                </a:lnTo>
                <a:lnTo>
                  <a:pt x="2287" y="3233213"/>
                </a:lnTo>
                <a:lnTo>
                  <a:pt x="1372" y="3228603"/>
                </a:lnTo>
                <a:lnTo>
                  <a:pt x="457" y="3224012"/>
                </a:lnTo>
                <a:lnTo>
                  <a:pt x="0" y="3219373"/>
                </a:lnTo>
                <a:lnTo>
                  <a:pt x="0" y="321468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499427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educational/training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format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would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most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convenient?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(Select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all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apply)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57250" y="447675"/>
            <a:ext cx="5734050" cy="3200400"/>
            <a:chOff x="857250" y="447675"/>
            <a:chExt cx="5734050" cy="32004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57250" y="136207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95524" y="136207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95512" y="13620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552575"/>
                  </a:moveTo>
                  <a:lnTo>
                    <a:pt x="1238250" y="15525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552575"/>
                  </a:lnTo>
                  <a:close/>
                </a:path>
                <a:path w="3724275" h="1943100">
                  <a:moveTo>
                    <a:pt x="1247775" y="1228725"/>
                  </a:moveTo>
                  <a:lnTo>
                    <a:pt x="1238250" y="1228725"/>
                  </a:lnTo>
                  <a:lnTo>
                    <a:pt x="1238250" y="1352550"/>
                  </a:lnTo>
                  <a:lnTo>
                    <a:pt x="1247775" y="1352550"/>
                  </a:lnTo>
                  <a:lnTo>
                    <a:pt x="1247775" y="1228725"/>
                  </a:lnTo>
                  <a:close/>
                </a:path>
                <a:path w="3724275" h="1943100">
                  <a:moveTo>
                    <a:pt x="1247775" y="914400"/>
                  </a:moveTo>
                  <a:lnTo>
                    <a:pt x="1238250" y="914400"/>
                  </a:lnTo>
                  <a:lnTo>
                    <a:pt x="1238250" y="1028700"/>
                  </a:lnTo>
                  <a:lnTo>
                    <a:pt x="1247775" y="1028700"/>
                  </a:lnTo>
                  <a:lnTo>
                    <a:pt x="1247775" y="914400"/>
                  </a:lnTo>
                  <a:close/>
                </a:path>
                <a:path w="3724275" h="1943100">
                  <a:moveTo>
                    <a:pt x="1247775" y="590550"/>
                  </a:moveTo>
                  <a:lnTo>
                    <a:pt x="1238250" y="590550"/>
                  </a:lnTo>
                  <a:lnTo>
                    <a:pt x="1238250" y="714375"/>
                  </a:lnTo>
                  <a:lnTo>
                    <a:pt x="1247775" y="714375"/>
                  </a:lnTo>
                  <a:lnTo>
                    <a:pt x="1247775" y="590550"/>
                  </a:lnTo>
                  <a:close/>
                </a:path>
                <a:path w="3724275" h="1943100">
                  <a:moveTo>
                    <a:pt x="1247775" y="266700"/>
                  </a:moveTo>
                  <a:lnTo>
                    <a:pt x="1238250" y="266700"/>
                  </a:lnTo>
                  <a:lnTo>
                    <a:pt x="1238250" y="390525"/>
                  </a:lnTo>
                  <a:lnTo>
                    <a:pt x="1247775" y="390525"/>
                  </a:lnTo>
                  <a:lnTo>
                    <a:pt x="1247775" y="26670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66675"/>
                  </a:lnTo>
                  <a:lnTo>
                    <a:pt x="1247775" y="6667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266700"/>
                  </a:moveTo>
                  <a:lnTo>
                    <a:pt x="2476500" y="26670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26670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66675"/>
                  </a:lnTo>
                  <a:lnTo>
                    <a:pt x="2486025" y="6667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14637" y="136207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552575"/>
                  </a:moveTo>
                  <a:lnTo>
                    <a:pt x="0" y="155257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552575"/>
                  </a:lnTo>
                  <a:close/>
                </a:path>
                <a:path w="2486025" h="1943100">
                  <a:moveTo>
                    <a:pt x="9525" y="1228725"/>
                  </a:moveTo>
                  <a:lnTo>
                    <a:pt x="0" y="1228725"/>
                  </a:lnTo>
                  <a:lnTo>
                    <a:pt x="0" y="1352550"/>
                  </a:lnTo>
                  <a:lnTo>
                    <a:pt x="9525" y="1352550"/>
                  </a:lnTo>
                  <a:lnTo>
                    <a:pt x="9525" y="1228725"/>
                  </a:lnTo>
                  <a:close/>
                </a:path>
                <a:path w="2486025" h="1943100">
                  <a:moveTo>
                    <a:pt x="9525" y="914400"/>
                  </a:moveTo>
                  <a:lnTo>
                    <a:pt x="0" y="914400"/>
                  </a:lnTo>
                  <a:lnTo>
                    <a:pt x="0" y="1028700"/>
                  </a:lnTo>
                  <a:lnTo>
                    <a:pt x="9525" y="1028700"/>
                  </a:lnTo>
                  <a:lnTo>
                    <a:pt x="9525" y="914400"/>
                  </a:lnTo>
                  <a:close/>
                </a:path>
                <a:path w="2486025" h="1943100">
                  <a:moveTo>
                    <a:pt x="9525" y="590550"/>
                  </a:moveTo>
                  <a:lnTo>
                    <a:pt x="0" y="590550"/>
                  </a:lnTo>
                  <a:lnTo>
                    <a:pt x="0" y="714375"/>
                  </a:lnTo>
                  <a:lnTo>
                    <a:pt x="9525" y="714375"/>
                  </a:lnTo>
                  <a:lnTo>
                    <a:pt x="9525" y="590550"/>
                  </a:lnTo>
                  <a:close/>
                </a:path>
                <a:path w="2486025" h="1943100">
                  <a:moveTo>
                    <a:pt x="9525" y="266700"/>
                  </a:moveTo>
                  <a:lnTo>
                    <a:pt x="0" y="266700"/>
                  </a:lnTo>
                  <a:lnTo>
                    <a:pt x="0" y="390525"/>
                  </a:lnTo>
                  <a:lnTo>
                    <a:pt x="9525" y="390525"/>
                  </a:lnTo>
                  <a:lnTo>
                    <a:pt x="9525" y="26670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66675"/>
                  </a:lnTo>
                  <a:lnTo>
                    <a:pt x="9525" y="66675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914400"/>
                  </a:moveTo>
                  <a:lnTo>
                    <a:pt x="1238250" y="9144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914400"/>
                  </a:lnTo>
                  <a:close/>
                </a:path>
                <a:path w="2486025" h="1943100">
                  <a:moveTo>
                    <a:pt x="1247775" y="266700"/>
                  </a:moveTo>
                  <a:lnTo>
                    <a:pt x="1238250" y="266700"/>
                  </a:lnTo>
                  <a:lnTo>
                    <a:pt x="1238250" y="714375"/>
                  </a:lnTo>
                  <a:lnTo>
                    <a:pt x="1247775" y="714375"/>
                  </a:lnTo>
                  <a:lnTo>
                    <a:pt x="1247775" y="26670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66675"/>
                  </a:lnTo>
                  <a:lnTo>
                    <a:pt x="1247775" y="6667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05037" y="1428749"/>
              <a:ext cx="2533650" cy="1809750"/>
            </a:xfrm>
            <a:custGeom>
              <a:avLst/>
              <a:gdLst/>
              <a:ahLst/>
              <a:cxnLst/>
              <a:rect l="l" t="t" r="r" b="b"/>
              <a:pathLst>
                <a:path w="2533650" h="1809750">
                  <a:moveTo>
                    <a:pt x="304800" y="1609725"/>
                  </a:moveTo>
                  <a:lnTo>
                    <a:pt x="0" y="1609725"/>
                  </a:lnTo>
                  <a:lnTo>
                    <a:pt x="0" y="1809750"/>
                  </a:lnTo>
                  <a:lnTo>
                    <a:pt x="304800" y="1809750"/>
                  </a:lnTo>
                  <a:lnTo>
                    <a:pt x="304800" y="1609725"/>
                  </a:lnTo>
                  <a:close/>
                </a:path>
                <a:path w="2533650" h="1809750">
                  <a:moveTo>
                    <a:pt x="1419225" y="962025"/>
                  </a:moveTo>
                  <a:lnTo>
                    <a:pt x="0" y="962025"/>
                  </a:lnTo>
                  <a:lnTo>
                    <a:pt x="0" y="1162050"/>
                  </a:lnTo>
                  <a:lnTo>
                    <a:pt x="1419225" y="1162050"/>
                  </a:lnTo>
                  <a:lnTo>
                    <a:pt x="1419225" y="962025"/>
                  </a:lnTo>
                  <a:close/>
                </a:path>
                <a:path w="2533650" h="1809750">
                  <a:moveTo>
                    <a:pt x="1666875" y="323850"/>
                  </a:moveTo>
                  <a:lnTo>
                    <a:pt x="0" y="323850"/>
                  </a:lnTo>
                  <a:lnTo>
                    <a:pt x="0" y="523875"/>
                  </a:lnTo>
                  <a:lnTo>
                    <a:pt x="1666875" y="523875"/>
                  </a:lnTo>
                  <a:lnTo>
                    <a:pt x="1666875" y="323850"/>
                  </a:lnTo>
                  <a:close/>
                </a:path>
                <a:path w="2533650" h="1809750">
                  <a:moveTo>
                    <a:pt x="1847850" y="1285875"/>
                  </a:moveTo>
                  <a:lnTo>
                    <a:pt x="0" y="1285875"/>
                  </a:lnTo>
                  <a:lnTo>
                    <a:pt x="0" y="1485900"/>
                  </a:lnTo>
                  <a:lnTo>
                    <a:pt x="1847850" y="1485900"/>
                  </a:lnTo>
                  <a:lnTo>
                    <a:pt x="1847850" y="1285875"/>
                  </a:lnTo>
                  <a:close/>
                </a:path>
                <a:path w="2533650" h="1809750">
                  <a:moveTo>
                    <a:pt x="1914525" y="647700"/>
                  </a:moveTo>
                  <a:lnTo>
                    <a:pt x="0" y="647700"/>
                  </a:lnTo>
                  <a:lnTo>
                    <a:pt x="0" y="847725"/>
                  </a:lnTo>
                  <a:lnTo>
                    <a:pt x="1914525" y="847725"/>
                  </a:lnTo>
                  <a:lnTo>
                    <a:pt x="1914525" y="647700"/>
                  </a:lnTo>
                  <a:close/>
                </a:path>
                <a:path w="2533650" h="1809750">
                  <a:moveTo>
                    <a:pt x="2533650" y="0"/>
                  </a:moveTo>
                  <a:lnTo>
                    <a:pt x="0" y="0"/>
                  </a:lnTo>
                  <a:lnTo>
                    <a:pt x="0" y="200025"/>
                  </a:lnTo>
                  <a:lnTo>
                    <a:pt x="2533650" y="200025"/>
                  </a:lnTo>
                  <a:lnTo>
                    <a:pt x="2533650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95524" y="136207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609837" y="1523999"/>
              <a:ext cx="2343150" cy="1619250"/>
            </a:xfrm>
            <a:custGeom>
              <a:avLst/>
              <a:gdLst/>
              <a:ahLst/>
              <a:cxnLst/>
              <a:rect l="l" t="t" r="r" b="b"/>
              <a:pathLst>
                <a:path w="2343150" h="1619250">
                  <a:moveTo>
                    <a:pt x="114300" y="1609725"/>
                  </a:moveTo>
                  <a:lnTo>
                    <a:pt x="0" y="1609725"/>
                  </a:lnTo>
                  <a:lnTo>
                    <a:pt x="0" y="1619250"/>
                  </a:lnTo>
                  <a:lnTo>
                    <a:pt x="114300" y="1619250"/>
                  </a:lnTo>
                  <a:lnTo>
                    <a:pt x="114300" y="1609725"/>
                  </a:lnTo>
                  <a:close/>
                </a:path>
                <a:path w="2343150" h="1619250">
                  <a:moveTo>
                    <a:pt x="1228725" y="962025"/>
                  </a:moveTo>
                  <a:lnTo>
                    <a:pt x="1114425" y="962025"/>
                  </a:lnTo>
                  <a:lnTo>
                    <a:pt x="1114425" y="971550"/>
                  </a:lnTo>
                  <a:lnTo>
                    <a:pt x="1228725" y="971550"/>
                  </a:lnTo>
                  <a:lnTo>
                    <a:pt x="1228725" y="962025"/>
                  </a:lnTo>
                  <a:close/>
                </a:path>
                <a:path w="2343150" h="1619250">
                  <a:moveTo>
                    <a:pt x="1476375" y="323850"/>
                  </a:moveTo>
                  <a:lnTo>
                    <a:pt x="1362075" y="323850"/>
                  </a:lnTo>
                  <a:lnTo>
                    <a:pt x="1362075" y="333375"/>
                  </a:lnTo>
                  <a:lnTo>
                    <a:pt x="1476375" y="333375"/>
                  </a:lnTo>
                  <a:lnTo>
                    <a:pt x="1476375" y="323850"/>
                  </a:lnTo>
                  <a:close/>
                </a:path>
                <a:path w="2343150" h="1619250">
                  <a:moveTo>
                    <a:pt x="1657350" y="1285875"/>
                  </a:moveTo>
                  <a:lnTo>
                    <a:pt x="1543050" y="1285875"/>
                  </a:lnTo>
                  <a:lnTo>
                    <a:pt x="1543050" y="1295400"/>
                  </a:lnTo>
                  <a:lnTo>
                    <a:pt x="1657350" y="1295400"/>
                  </a:lnTo>
                  <a:lnTo>
                    <a:pt x="1657350" y="1285875"/>
                  </a:lnTo>
                  <a:close/>
                </a:path>
                <a:path w="2343150" h="1619250">
                  <a:moveTo>
                    <a:pt x="1724025" y="647700"/>
                  </a:moveTo>
                  <a:lnTo>
                    <a:pt x="1609725" y="647700"/>
                  </a:lnTo>
                  <a:lnTo>
                    <a:pt x="1609725" y="657225"/>
                  </a:lnTo>
                  <a:lnTo>
                    <a:pt x="1724025" y="657225"/>
                  </a:lnTo>
                  <a:lnTo>
                    <a:pt x="1724025" y="647700"/>
                  </a:lnTo>
                  <a:close/>
                </a:path>
                <a:path w="2343150" h="1619250">
                  <a:moveTo>
                    <a:pt x="2343150" y="0"/>
                  </a:moveTo>
                  <a:lnTo>
                    <a:pt x="2228850" y="0"/>
                  </a:lnTo>
                  <a:lnTo>
                    <a:pt x="2228850" y="9525"/>
                  </a:lnTo>
                  <a:lnTo>
                    <a:pt x="2343150" y="9525"/>
                  </a:lnTo>
                  <a:lnTo>
                    <a:pt x="234315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255738" y="334188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62139" y="3341885"/>
            <a:ext cx="19546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00388" y="3341885"/>
            <a:ext cx="2240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38638" y="3341885"/>
            <a:ext cx="19546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20812" y="1440904"/>
            <a:ext cx="8686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Online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Webinars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2181" y="1763117"/>
            <a:ext cx="13474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Online self-paced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courses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78780" y="1994038"/>
            <a:ext cx="1410970" cy="97472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 indent="374650" algn="just">
              <a:lnSpc>
                <a:spcPct val="117500"/>
              </a:lnSpc>
              <a:spcBef>
                <a:spcPts val="3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Periodic emails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with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guideline summaries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and…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Periodic emails with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Case-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based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discussions</a:t>
            </a:r>
            <a:endParaRPr sz="900">
              <a:latin typeface="Arial MT"/>
              <a:cs typeface="Arial MT"/>
            </a:endParaRPr>
          </a:p>
          <a:p>
            <a:pPr marL="50165" marR="5080" indent="107314" algn="r">
              <a:lnSpc>
                <a:spcPct val="111100"/>
              </a:lnSpc>
              <a:spcBef>
                <a:spcPts val="13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mobile application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that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guides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AED application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20726" y="3052266"/>
            <a:ext cx="368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Others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40299" y="1396314"/>
            <a:ext cx="66355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205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073525" y="1720163"/>
            <a:ext cx="73723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135</a:t>
            </a:r>
            <a:r>
              <a:rPr lang="en-US" sz="1200" spc="-41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21174" y="204401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155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0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25875" y="2358338"/>
            <a:ext cx="66992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115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254500" y="2682188"/>
            <a:ext cx="66992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711448" y="3006038"/>
            <a:ext cx="53797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20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7725" y="361937"/>
            <a:ext cx="6372986" cy="933925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35037" y="1482725"/>
            <a:ext cx="5545455" cy="784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.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Nil</a:t>
            </a:r>
            <a:endParaRPr sz="1050">
              <a:latin typeface="Roboto"/>
              <a:cs typeface="Roboto"/>
            </a:endParaRPr>
          </a:p>
          <a:p>
            <a:pPr marL="12700" marR="191135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should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printed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put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wards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icu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board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Limit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prophylaxis</a:t>
            </a:r>
            <a:endParaRPr sz="1050">
              <a:latin typeface="Roboto"/>
              <a:cs typeface="Roboto"/>
            </a:endParaRPr>
          </a:p>
          <a:p>
            <a:pPr marL="12700" marR="464058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suggestion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Tk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CME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include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pathologies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050">
              <a:latin typeface="Roboto"/>
              <a:cs typeface="Roboto"/>
            </a:endParaRPr>
          </a:p>
          <a:p>
            <a:pPr marL="12700" marR="5080">
              <a:lnSpc>
                <a:spcPct val="119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Should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simple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maximising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additional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aid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primary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for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refractory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seizure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"Drugbased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guideline"</a:t>
            </a:r>
            <a:endParaRPr sz="1050">
              <a:latin typeface="Roboto"/>
              <a:cs typeface="Roboto"/>
            </a:endParaRPr>
          </a:p>
          <a:p>
            <a:pPr marL="12700" marR="85090">
              <a:lnSpc>
                <a:spcPct val="238099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Such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as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phenytoine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type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seizure,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this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type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combination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c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Or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such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valproic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acid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type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seizure,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this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type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combine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c</a:t>
            </a:r>
            <a:endParaRPr sz="1050">
              <a:latin typeface="Roboto"/>
              <a:cs typeface="Roboto"/>
            </a:endParaRPr>
          </a:p>
          <a:p>
            <a:pPr marL="12700" marR="160147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Better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education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guidelines.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believe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overprescribed.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We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need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further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training</a:t>
            </a:r>
            <a:endParaRPr sz="1050">
              <a:latin typeface="Roboto"/>
              <a:cs typeface="Roboto"/>
            </a:endParaRPr>
          </a:p>
          <a:p>
            <a:pPr marL="12700" marR="431292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such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suggestion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thx</a:t>
            </a:r>
            <a:endParaRPr sz="1050">
              <a:latin typeface="Roboto"/>
              <a:cs typeface="Roboto"/>
            </a:endParaRPr>
          </a:p>
          <a:p>
            <a:pPr marL="12700" marR="216154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condition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cortical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irritation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require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AED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None</a:t>
            </a:r>
            <a:endParaRPr sz="1050">
              <a:latin typeface="Roboto"/>
              <a:cs typeface="Robo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21</a:t>
            </a:fld>
            <a:r>
              <a:rPr spc="-10" dirty="0"/>
              <a:t>/26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2099" y="171513"/>
            <a:ext cx="6581775" cy="959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  <a:p>
            <a:pPr marL="560070" marR="737235">
              <a:lnSpc>
                <a:spcPct val="125000"/>
              </a:lnSpc>
              <a:spcBef>
                <a:spcPts val="83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have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suggestions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improving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neurosurgical patients?</a:t>
            </a:r>
            <a:endParaRPr sz="1200">
              <a:latin typeface="Roboto"/>
              <a:cs typeface="Roboto"/>
            </a:endParaRPr>
          </a:p>
          <a:p>
            <a:pPr marL="560070">
              <a:lnSpc>
                <a:spcPct val="100000"/>
              </a:lnSpc>
              <a:spcBef>
                <a:spcPts val="885"/>
              </a:spcBef>
            </a:pPr>
            <a:r>
              <a:rPr sz="900" dirty="0">
                <a:solidFill>
                  <a:srgbClr val="202024"/>
                </a:solidFill>
                <a:latin typeface="Roboto"/>
                <a:cs typeface="Roboto"/>
              </a:rPr>
              <a:t>62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34199" y="361931"/>
            <a:ext cx="9525" cy="9339580"/>
          </a:xfrm>
          <a:custGeom>
            <a:avLst/>
            <a:gdLst/>
            <a:ahLst/>
            <a:cxnLst/>
            <a:rect l="l" t="t" r="r" b="b"/>
            <a:pathLst>
              <a:path w="9525" h="9339580">
                <a:moveTo>
                  <a:pt x="9524" y="9339261"/>
                </a:moveTo>
                <a:lnTo>
                  <a:pt x="0" y="9339261"/>
                </a:lnTo>
                <a:lnTo>
                  <a:pt x="0" y="0"/>
                </a:lnTo>
                <a:lnTo>
                  <a:pt x="9524" y="0"/>
                </a:lnTo>
                <a:lnTo>
                  <a:pt x="9524" y="9339261"/>
                </a:lnTo>
                <a:close/>
              </a:path>
            </a:pathLst>
          </a:custGeom>
          <a:solidFill>
            <a:srgbClr val="D9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7724" y="361931"/>
            <a:ext cx="9525" cy="9339580"/>
          </a:xfrm>
          <a:custGeom>
            <a:avLst/>
            <a:gdLst/>
            <a:ahLst/>
            <a:cxnLst/>
            <a:rect l="l" t="t" r="r" b="b"/>
            <a:pathLst>
              <a:path w="9525" h="9339580">
                <a:moveTo>
                  <a:pt x="9524" y="9339261"/>
                </a:moveTo>
                <a:lnTo>
                  <a:pt x="0" y="9339261"/>
                </a:lnTo>
                <a:lnTo>
                  <a:pt x="0" y="0"/>
                </a:lnTo>
                <a:lnTo>
                  <a:pt x="9524" y="0"/>
                </a:lnTo>
                <a:lnTo>
                  <a:pt x="9524" y="9339261"/>
                </a:lnTo>
                <a:close/>
              </a:path>
            </a:pathLst>
          </a:custGeom>
          <a:solidFill>
            <a:srgbClr val="D9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92099" y="171513"/>
            <a:ext cx="6581775" cy="9335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800">
              <a:latin typeface="Arial MT"/>
              <a:cs typeface="Arial MT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Trying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give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specific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1050">
              <a:latin typeface="Roboto"/>
              <a:cs typeface="Roboto"/>
            </a:endParaRPr>
          </a:p>
          <a:p>
            <a:pPr marL="655320" marR="162560">
              <a:lnSpc>
                <a:spcPct val="1190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Antiepileptic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drugs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(AEDs)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associated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range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side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effects,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some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be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serious.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Therefore,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their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should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carefully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considered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and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guided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by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clear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clinical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benefit.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However,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efficacy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remains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uncertain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many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conditions,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especially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seizure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prophylaxis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without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prior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history</a:t>
            </a:r>
            <a:r>
              <a:rPr sz="1050" spc="50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seizures.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This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underscores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need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evidence-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based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protocols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that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define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when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050" spc="50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truly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indicated,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balancing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potential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benefits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against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risks.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Developing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such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protocols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based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45" dirty="0">
                <a:solidFill>
                  <a:srgbClr val="202024"/>
                </a:solidFill>
                <a:latin typeface="Roboto"/>
                <a:cs typeface="Roboto"/>
              </a:rPr>
              <a:t>high-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quality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clinical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data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will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help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standardize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care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optimize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outcomes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neurosurgical patients.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Clear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  <a:p>
            <a:pPr marL="655320" marR="184150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There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should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definite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recommendations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post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craniotomy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pt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.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Only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say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Thank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endParaRPr sz="1050">
              <a:latin typeface="Roboto"/>
              <a:cs typeface="Roboto"/>
            </a:endParaRPr>
          </a:p>
          <a:p>
            <a:pPr marL="655320" marR="4458335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Only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say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Thank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you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Case</a:t>
            </a:r>
            <a:r>
              <a:rPr sz="1050" spc="7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scenarios</a:t>
            </a:r>
            <a:r>
              <a:rPr sz="1050" spc="7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learning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Provide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courses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webinars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BETTER</a:t>
            </a:r>
            <a:r>
              <a:rPr sz="1050" spc="8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AWARENESS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CME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/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WEBINAR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/</a:t>
            </a:r>
            <a:r>
              <a:rPr sz="1050" spc="8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COURSES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Follow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lines,</a:t>
            </a:r>
            <a:endParaRPr sz="1050">
              <a:latin typeface="Roboto"/>
              <a:cs typeface="Roboto"/>
            </a:endParaRPr>
          </a:p>
          <a:p>
            <a:pPr marL="655320" marR="1641475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Having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35" dirty="0">
                <a:solidFill>
                  <a:srgbClr val="202024"/>
                </a:solidFill>
                <a:latin typeface="Roboto"/>
                <a:cs typeface="Roboto"/>
              </a:rPr>
              <a:t>flow-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chart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provider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correct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way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administering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AED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One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summarized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scenarios.</a:t>
            </a:r>
            <a:endParaRPr sz="1050">
              <a:latin typeface="Roboto"/>
              <a:cs typeface="Roboto"/>
            </a:endParaRPr>
          </a:p>
          <a:p>
            <a:pPr marL="655320" marR="446151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nthank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050" spc="50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Including</a:t>
            </a:r>
            <a:r>
              <a:rPr sz="105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us</a:t>
            </a:r>
            <a:r>
              <a:rPr sz="105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toncourses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Na</a:t>
            </a:r>
            <a:endParaRPr sz="1050">
              <a:latin typeface="Roboto"/>
              <a:cs typeface="Roboto"/>
            </a:endParaRPr>
          </a:p>
          <a:p>
            <a:pPr marL="655320" marR="1153795">
              <a:lnSpc>
                <a:spcPct val="261900"/>
              </a:lnSpc>
            </a:pPr>
            <a:r>
              <a:rPr sz="1050" spc="-80" dirty="0">
                <a:solidFill>
                  <a:srgbClr val="202024"/>
                </a:solidFill>
                <a:latin typeface="Roboto"/>
                <a:cs typeface="Roboto"/>
              </a:rPr>
              <a:t>1-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Monocerapy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rule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unless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improper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control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therapeutic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level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normal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Distrusting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Guidlines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among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centers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UPDATED</a:t>
            </a:r>
            <a:r>
              <a:rPr sz="1050" spc="-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65532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Read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ILAE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22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361940"/>
            <a:ext cx="6096000" cy="2905760"/>
            <a:chOff x="847724" y="361940"/>
            <a:chExt cx="6096000" cy="2905760"/>
          </a:xfrm>
        </p:grpSpPr>
        <p:sp>
          <p:nvSpPr>
            <p:cNvPr id="3" name="object 3"/>
            <p:cNvSpPr/>
            <p:nvPr/>
          </p:nvSpPr>
          <p:spPr>
            <a:xfrm>
              <a:off x="847712" y="361949"/>
              <a:ext cx="6096000" cy="2905760"/>
            </a:xfrm>
            <a:custGeom>
              <a:avLst/>
              <a:gdLst/>
              <a:ahLst/>
              <a:cxnLst/>
              <a:rect l="l" t="t" r="r" b="b"/>
              <a:pathLst>
                <a:path w="6096000" h="2905760">
                  <a:moveTo>
                    <a:pt x="6096000" y="0"/>
                  </a:moveTo>
                  <a:lnTo>
                    <a:pt x="6086475" y="0"/>
                  </a:lnTo>
                  <a:lnTo>
                    <a:pt x="6086475" y="2828925"/>
                  </a:lnTo>
                  <a:lnTo>
                    <a:pt x="6086157" y="2835491"/>
                  </a:lnTo>
                  <a:lnTo>
                    <a:pt x="6071374" y="2871203"/>
                  </a:lnTo>
                  <a:lnTo>
                    <a:pt x="6066447" y="2876524"/>
                  </a:lnTo>
                  <a:lnTo>
                    <a:pt x="6026378" y="2895295"/>
                  </a:lnTo>
                  <a:lnTo>
                    <a:pt x="6019800" y="2895612"/>
                  </a:lnTo>
                  <a:lnTo>
                    <a:pt x="76200" y="2895612"/>
                  </a:lnTo>
                  <a:lnTo>
                    <a:pt x="39154" y="2884386"/>
                  </a:lnTo>
                  <a:lnTo>
                    <a:pt x="29552" y="2876537"/>
                  </a:lnTo>
                  <a:lnTo>
                    <a:pt x="24638" y="2871203"/>
                  </a:lnTo>
                  <a:lnTo>
                    <a:pt x="9842" y="2835491"/>
                  </a:lnTo>
                  <a:lnTo>
                    <a:pt x="9525" y="2828925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2828925"/>
                  </a:lnTo>
                  <a:lnTo>
                    <a:pt x="368" y="2836430"/>
                  </a:lnTo>
                  <a:lnTo>
                    <a:pt x="17272" y="2877248"/>
                  </a:lnTo>
                  <a:lnTo>
                    <a:pt x="22364" y="2882785"/>
                  </a:lnTo>
                  <a:lnTo>
                    <a:pt x="61341" y="2903690"/>
                  </a:lnTo>
                  <a:lnTo>
                    <a:pt x="76200" y="2905137"/>
                  </a:lnTo>
                  <a:lnTo>
                    <a:pt x="6019800" y="2905137"/>
                  </a:lnTo>
                  <a:lnTo>
                    <a:pt x="6056630" y="2895612"/>
                  </a:lnTo>
                  <a:lnTo>
                    <a:pt x="6062142" y="2892310"/>
                  </a:lnTo>
                  <a:lnTo>
                    <a:pt x="6068123" y="2887865"/>
                  </a:lnTo>
                  <a:lnTo>
                    <a:pt x="6073191" y="2883268"/>
                  </a:lnTo>
                  <a:lnTo>
                    <a:pt x="6073686" y="2882823"/>
                  </a:lnTo>
                  <a:lnTo>
                    <a:pt x="6078740" y="2877248"/>
                  </a:lnTo>
                  <a:lnTo>
                    <a:pt x="6083173" y="2871266"/>
                  </a:lnTo>
                  <a:lnTo>
                    <a:pt x="6096000" y="2828925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7237" y="361949"/>
              <a:ext cx="5962650" cy="2895600"/>
            </a:xfrm>
            <a:custGeom>
              <a:avLst/>
              <a:gdLst/>
              <a:ahLst/>
              <a:cxnLst/>
              <a:rect l="l" t="t" r="r" b="b"/>
              <a:pathLst>
                <a:path w="5962650" h="2895600">
                  <a:moveTo>
                    <a:pt x="5962650" y="2547620"/>
                  </a:moveTo>
                  <a:lnTo>
                    <a:pt x="5934468" y="2515552"/>
                  </a:lnTo>
                  <a:lnTo>
                    <a:pt x="5929604" y="2514600"/>
                  </a:lnTo>
                  <a:lnTo>
                    <a:pt x="33058" y="2514600"/>
                  </a:lnTo>
                  <a:lnTo>
                    <a:pt x="977" y="2542768"/>
                  </a:lnTo>
                  <a:lnTo>
                    <a:pt x="0" y="2547620"/>
                  </a:lnTo>
                  <a:lnTo>
                    <a:pt x="0" y="2857500"/>
                  </a:lnTo>
                  <a:lnTo>
                    <a:pt x="0" y="2862542"/>
                  </a:lnTo>
                  <a:lnTo>
                    <a:pt x="28194" y="2894596"/>
                  </a:lnTo>
                  <a:lnTo>
                    <a:pt x="33058" y="2895574"/>
                  </a:lnTo>
                  <a:lnTo>
                    <a:pt x="5929604" y="2895574"/>
                  </a:lnTo>
                  <a:lnTo>
                    <a:pt x="5961685" y="2867380"/>
                  </a:lnTo>
                  <a:lnTo>
                    <a:pt x="5962650" y="2862542"/>
                  </a:lnTo>
                  <a:lnTo>
                    <a:pt x="5962650" y="2547620"/>
                  </a:lnTo>
                  <a:close/>
                </a:path>
                <a:path w="5962650" h="2895600">
                  <a:moveTo>
                    <a:pt x="5962650" y="2128545"/>
                  </a:moveTo>
                  <a:lnTo>
                    <a:pt x="5934468" y="2096465"/>
                  </a:lnTo>
                  <a:lnTo>
                    <a:pt x="5929604" y="2095500"/>
                  </a:lnTo>
                  <a:lnTo>
                    <a:pt x="33058" y="2095500"/>
                  </a:lnTo>
                  <a:lnTo>
                    <a:pt x="977" y="2123668"/>
                  </a:lnTo>
                  <a:lnTo>
                    <a:pt x="0" y="2128545"/>
                  </a:lnTo>
                  <a:lnTo>
                    <a:pt x="0" y="2438400"/>
                  </a:lnTo>
                  <a:lnTo>
                    <a:pt x="0" y="2443442"/>
                  </a:lnTo>
                  <a:lnTo>
                    <a:pt x="28194" y="2475509"/>
                  </a:lnTo>
                  <a:lnTo>
                    <a:pt x="33058" y="2476474"/>
                  </a:lnTo>
                  <a:lnTo>
                    <a:pt x="5929604" y="2476474"/>
                  </a:lnTo>
                  <a:lnTo>
                    <a:pt x="5961685" y="2448280"/>
                  </a:lnTo>
                  <a:lnTo>
                    <a:pt x="5962650" y="2443442"/>
                  </a:lnTo>
                  <a:lnTo>
                    <a:pt x="5962650" y="2128545"/>
                  </a:lnTo>
                  <a:close/>
                </a:path>
                <a:path w="5962650" h="2895600">
                  <a:moveTo>
                    <a:pt x="5962650" y="1709445"/>
                  </a:moveTo>
                  <a:lnTo>
                    <a:pt x="5934468" y="1677365"/>
                  </a:lnTo>
                  <a:lnTo>
                    <a:pt x="5929604" y="1676400"/>
                  </a:lnTo>
                  <a:lnTo>
                    <a:pt x="33058" y="1676400"/>
                  </a:lnTo>
                  <a:lnTo>
                    <a:pt x="977" y="1704581"/>
                  </a:lnTo>
                  <a:lnTo>
                    <a:pt x="0" y="1709445"/>
                  </a:lnTo>
                  <a:lnTo>
                    <a:pt x="0" y="2019300"/>
                  </a:lnTo>
                  <a:lnTo>
                    <a:pt x="0" y="2024341"/>
                  </a:lnTo>
                  <a:lnTo>
                    <a:pt x="28194" y="2056409"/>
                  </a:lnTo>
                  <a:lnTo>
                    <a:pt x="33058" y="2057374"/>
                  </a:lnTo>
                  <a:lnTo>
                    <a:pt x="5929604" y="2057374"/>
                  </a:lnTo>
                  <a:lnTo>
                    <a:pt x="5961685" y="2029193"/>
                  </a:lnTo>
                  <a:lnTo>
                    <a:pt x="5962650" y="2024341"/>
                  </a:lnTo>
                  <a:lnTo>
                    <a:pt x="5962650" y="1709445"/>
                  </a:lnTo>
                  <a:close/>
                </a:path>
                <a:path w="5962650" h="2895600">
                  <a:moveTo>
                    <a:pt x="5962650" y="1290345"/>
                  </a:moveTo>
                  <a:lnTo>
                    <a:pt x="5934468" y="1258265"/>
                  </a:lnTo>
                  <a:lnTo>
                    <a:pt x="5929604" y="1257300"/>
                  </a:lnTo>
                  <a:lnTo>
                    <a:pt x="33058" y="1257300"/>
                  </a:lnTo>
                  <a:lnTo>
                    <a:pt x="977" y="1285468"/>
                  </a:lnTo>
                  <a:lnTo>
                    <a:pt x="0" y="1290345"/>
                  </a:lnTo>
                  <a:lnTo>
                    <a:pt x="0" y="1600200"/>
                  </a:lnTo>
                  <a:lnTo>
                    <a:pt x="0" y="1605216"/>
                  </a:lnTo>
                  <a:lnTo>
                    <a:pt x="28194" y="1637309"/>
                  </a:lnTo>
                  <a:lnTo>
                    <a:pt x="33058" y="1638274"/>
                  </a:lnTo>
                  <a:lnTo>
                    <a:pt x="5929604" y="1638274"/>
                  </a:lnTo>
                  <a:lnTo>
                    <a:pt x="5961685" y="1610080"/>
                  </a:lnTo>
                  <a:lnTo>
                    <a:pt x="5962650" y="1605216"/>
                  </a:lnTo>
                  <a:lnTo>
                    <a:pt x="5962650" y="1290345"/>
                  </a:lnTo>
                  <a:close/>
                </a:path>
                <a:path w="5962650" h="2895600">
                  <a:moveTo>
                    <a:pt x="5962650" y="871220"/>
                  </a:moveTo>
                  <a:lnTo>
                    <a:pt x="5934468" y="839165"/>
                  </a:lnTo>
                  <a:lnTo>
                    <a:pt x="5929604" y="838200"/>
                  </a:lnTo>
                  <a:lnTo>
                    <a:pt x="33058" y="838200"/>
                  </a:lnTo>
                  <a:lnTo>
                    <a:pt x="977" y="866368"/>
                  </a:lnTo>
                  <a:lnTo>
                    <a:pt x="0" y="871220"/>
                  </a:lnTo>
                  <a:lnTo>
                    <a:pt x="0" y="1181100"/>
                  </a:lnTo>
                  <a:lnTo>
                    <a:pt x="0" y="1186141"/>
                  </a:lnTo>
                  <a:lnTo>
                    <a:pt x="28194" y="1218209"/>
                  </a:lnTo>
                  <a:lnTo>
                    <a:pt x="33058" y="1219174"/>
                  </a:lnTo>
                  <a:lnTo>
                    <a:pt x="5929604" y="1219174"/>
                  </a:lnTo>
                  <a:lnTo>
                    <a:pt x="5961685" y="1190980"/>
                  </a:lnTo>
                  <a:lnTo>
                    <a:pt x="5962650" y="1186141"/>
                  </a:lnTo>
                  <a:lnTo>
                    <a:pt x="5962650" y="871220"/>
                  </a:lnTo>
                  <a:close/>
                </a:path>
                <a:path w="5962650" h="2895600">
                  <a:moveTo>
                    <a:pt x="5962650" y="452145"/>
                  </a:moveTo>
                  <a:lnTo>
                    <a:pt x="5934468" y="420065"/>
                  </a:lnTo>
                  <a:lnTo>
                    <a:pt x="5929604" y="419100"/>
                  </a:lnTo>
                  <a:lnTo>
                    <a:pt x="33058" y="419100"/>
                  </a:lnTo>
                  <a:lnTo>
                    <a:pt x="977" y="447268"/>
                  </a:lnTo>
                  <a:lnTo>
                    <a:pt x="0" y="452145"/>
                  </a:lnTo>
                  <a:lnTo>
                    <a:pt x="0" y="762000"/>
                  </a:lnTo>
                  <a:lnTo>
                    <a:pt x="0" y="767041"/>
                  </a:lnTo>
                  <a:lnTo>
                    <a:pt x="28194" y="799109"/>
                  </a:lnTo>
                  <a:lnTo>
                    <a:pt x="33058" y="800074"/>
                  </a:lnTo>
                  <a:lnTo>
                    <a:pt x="5929604" y="800074"/>
                  </a:lnTo>
                  <a:lnTo>
                    <a:pt x="5961685" y="771893"/>
                  </a:lnTo>
                  <a:lnTo>
                    <a:pt x="5962650" y="767041"/>
                  </a:lnTo>
                  <a:lnTo>
                    <a:pt x="5962650" y="452145"/>
                  </a:lnTo>
                  <a:close/>
                </a:path>
                <a:path w="5962650" h="2895600">
                  <a:moveTo>
                    <a:pt x="5962650" y="33020"/>
                  </a:moveTo>
                  <a:lnTo>
                    <a:pt x="5934468" y="965"/>
                  </a:lnTo>
                  <a:lnTo>
                    <a:pt x="5929604" y="0"/>
                  </a:lnTo>
                  <a:lnTo>
                    <a:pt x="33058" y="0"/>
                  </a:lnTo>
                  <a:lnTo>
                    <a:pt x="977" y="28168"/>
                  </a:lnTo>
                  <a:lnTo>
                    <a:pt x="0" y="33020"/>
                  </a:lnTo>
                  <a:lnTo>
                    <a:pt x="0" y="342900"/>
                  </a:lnTo>
                  <a:lnTo>
                    <a:pt x="0" y="347941"/>
                  </a:lnTo>
                  <a:lnTo>
                    <a:pt x="28194" y="380022"/>
                  </a:lnTo>
                  <a:lnTo>
                    <a:pt x="33058" y="381000"/>
                  </a:lnTo>
                  <a:lnTo>
                    <a:pt x="5929604" y="381000"/>
                  </a:lnTo>
                  <a:lnTo>
                    <a:pt x="5961685" y="352793"/>
                  </a:lnTo>
                  <a:lnTo>
                    <a:pt x="5962650" y="347941"/>
                  </a:lnTo>
                  <a:lnTo>
                    <a:pt x="5962650" y="330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35037" y="444500"/>
            <a:ext cx="3617595" cy="270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-</a:t>
            </a:r>
            <a:endParaRPr sz="1050">
              <a:latin typeface="Roboto"/>
              <a:cs typeface="Roboto"/>
            </a:endParaRPr>
          </a:p>
          <a:p>
            <a:pPr marL="12700" marR="105410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follow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line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uses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AEDs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Monthly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email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antiseptic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  <a:p>
            <a:pPr marL="12700" marR="508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Robust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randomized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study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each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pathology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More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collaboration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neurologists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management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more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awareness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drugs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Clear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hospital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based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92099" y="171513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23</a:t>
            </a:fld>
            <a:r>
              <a:rPr spc="-10" dirty="0"/>
              <a:t>/26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101998" y="171513"/>
            <a:ext cx="4772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7725" y="361957"/>
            <a:ext cx="6372986" cy="933925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35037" y="1254125"/>
            <a:ext cx="5786120" cy="8110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endParaRPr sz="1050">
              <a:latin typeface="Roboto"/>
              <a:cs typeface="Roboto"/>
            </a:endParaRPr>
          </a:p>
          <a:p>
            <a:pPr marL="12700" marR="5444490">
              <a:lnSpc>
                <a:spcPct val="261900"/>
              </a:lnSpc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Yes no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None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.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Nil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Doctor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insist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following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seniors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recommendations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rather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than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050">
              <a:latin typeface="Roboto"/>
              <a:cs typeface="Roboto"/>
            </a:endParaRPr>
          </a:p>
          <a:p>
            <a:pPr marL="12700" marR="479425">
              <a:lnSpc>
                <a:spcPct val="119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Yeah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there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many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response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some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cases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given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them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three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medicines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but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attacks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still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coming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_</a:t>
            </a:r>
            <a:endParaRPr sz="1050">
              <a:latin typeface="Roboto"/>
              <a:cs typeface="Roboto"/>
            </a:endParaRPr>
          </a:p>
          <a:p>
            <a:pPr marL="12700" marR="435356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Medication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availability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Certain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8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availability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Only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familiar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few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050">
              <a:latin typeface="Roboto"/>
              <a:cs typeface="Roboto"/>
            </a:endParaRPr>
          </a:p>
          <a:p>
            <a:pPr marL="12700" marR="5080">
              <a:lnSpc>
                <a:spcPct val="119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Poor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data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pediatrics,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specifically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trauma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infants,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most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common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scenario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in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prescribing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there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good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data</a:t>
            </a:r>
            <a:endParaRPr sz="1050">
              <a:latin typeface="Roboto"/>
              <a:cs typeface="Roboto"/>
            </a:endParaRPr>
          </a:p>
          <a:p>
            <a:pPr marL="12700" marR="424180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05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type</a:t>
            </a:r>
            <a:r>
              <a:rPr sz="105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AED Yes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thx</a:t>
            </a:r>
            <a:endParaRPr sz="1050">
              <a:latin typeface="Roboto"/>
              <a:cs typeface="Roboto"/>
            </a:endParaRPr>
          </a:p>
          <a:p>
            <a:pPr marL="12700" marR="2611755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Liver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affection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most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frequent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,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cognitive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impairment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Lack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6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specific</a:t>
            </a:r>
            <a:r>
              <a:rPr sz="1050" spc="6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24</a:t>
            </a:fld>
            <a:r>
              <a:rPr spc="-10" dirty="0"/>
              <a:t>/26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2099" y="171513"/>
            <a:ext cx="6581775" cy="73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800">
              <a:latin typeface="Arial MT"/>
              <a:cs typeface="Arial MT"/>
            </a:endParaRPr>
          </a:p>
          <a:p>
            <a:pPr marL="63944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there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specific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challenges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face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managing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practice?</a:t>
            </a:r>
            <a:endParaRPr sz="1200">
              <a:latin typeface="Roboto"/>
              <a:cs typeface="Roboto"/>
            </a:endParaRPr>
          </a:p>
          <a:p>
            <a:pPr marL="560070">
              <a:lnSpc>
                <a:spcPct val="100000"/>
              </a:lnSpc>
              <a:spcBef>
                <a:spcPts val="885"/>
              </a:spcBef>
            </a:pPr>
            <a:r>
              <a:rPr sz="900" dirty="0">
                <a:solidFill>
                  <a:srgbClr val="202024"/>
                </a:solidFill>
                <a:latin typeface="Roboto"/>
                <a:cs typeface="Roboto"/>
              </a:rPr>
              <a:t>62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361940"/>
            <a:ext cx="6096000" cy="7896859"/>
            <a:chOff x="847724" y="361940"/>
            <a:chExt cx="6096000" cy="7896859"/>
          </a:xfrm>
        </p:grpSpPr>
        <p:sp>
          <p:nvSpPr>
            <p:cNvPr id="3" name="object 3"/>
            <p:cNvSpPr/>
            <p:nvPr/>
          </p:nvSpPr>
          <p:spPr>
            <a:xfrm>
              <a:off x="847712" y="361949"/>
              <a:ext cx="6096000" cy="7896859"/>
            </a:xfrm>
            <a:custGeom>
              <a:avLst/>
              <a:gdLst/>
              <a:ahLst/>
              <a:cxnLst/>
              <a:rect l="l" t="t" r="r" b="b"/>
              <a:pathLst>
                <a:path w="6096000" h="7896859">
                  <a:moveTo>
                    <a:pt x="6096000" y="0"/>
                  </a:moveTo>
                  <a:lnTo>
                    <a:pt x="6086475" y="0"/>
                  </a:lnTo>
                  <a:lnTo>
                    <a:pt x="6086475" y="7820025"/>
                  </a:lnTo>
                  <a:lnTo>
                    <a:pt x="6086157" y="7826603"/>
                  </a:lnTo>
                  <a:lnTo>
                    <a:pt x="6071374" y="7862303"/>
                  </a:lnTo>
                  <a:lnTo>
                    <a:pt x="6066447" y="7867624"/>
                  </a:lnTo>
                  <a:lnTo>
                    <a:pt x="6026378" y="7886395"/>
                  </a:lnTo>
                  <a:lnTo>
                    <a:pt x="6019800" y="7886713"/>
                  </a:lnTo>
                  <a:lnTo>
                    <a:pt x="76200" y="7886713"/>
                  </a:lnTo>
                  <a:lnTo>
                    <a:pt x="39154" y="7875486"/>
                  </a:lnTo>
                  <a:lnTo>
                    <a:pt x="29552" y="7867637"/>
                  </a:lnTo>
                  <a:lnTo>
                    <a:pt x="24638" y="7862303"/>
                  </a:lnTo>
                  <a:lnTo>
                    <a:pt x="9842" y="7826603"/>
                  </a:lnTo>
                  <a:lnTo>
                    <a:pt x="9525" y="7820025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7820025"/>
                  </a:lnTo>
                  <a:lnTo>
                    <a:pt x="368" y="7827531"/>
                  </a:lnTo>
                  <a:lnTo>
                    <a:pt x="17272" y="7868348"/>
                  </a:lnTo>
                  <a:lnTo>
                    <a:pt x="22364" y="7873886"/>
                  </a:lnTo>
                  <a:lnTo>
                    <a:pt x="61341" y="7894790"/>
                  </a:lnTo>
                  <a:lnTo>
                    <a:pt x="76200" y="7896238"/>
                  </a:lnTo>
                  <a:lnTo>
                    <a:pt x="6019800" y="7896238"/>
                  </a:lnTo>
                  <a:lnTo>
                    <a:pt x="6056630" y="7886713"/>
                  </a:lnTo>
                  <a:lnTo>
                    <a:pt x="6062142" y="7883411"/>
                  </a:lnTo>
                  <a:lnTo>
                    <a:pt x="6068123" y="7878966"/>
                  </a:lnTo>
                  <a:lnTo>
                    <a:pt x="6073191" y="7874368"/>
                  </a:lnTo>
                  <a:lnTo>
                    <a:pt x="6073686" y="7873924"/>
                  </a:lnTo>
                  <a:lnTo>
                    <a:pt x="6078740" y="7868348"/>
                  </a:lnTo>
                  <a:lnTo>
                    <a:pt x="6083173" y="7862367"/>
                  </a:lnTo>
                  <a:lnTo>
                    <a:pt x="6096000" y="7820025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7237" y="361949"/>
              <a:ext cx="5962650" cy="7886700"/>
            </a:xfrm>
            <a:custGeom>
              <a:avLst/>
              <a:gdLst/>
              <a:ahLst/>
              <a:cxnLst/>
              <a:rect l="l" t="t" r="r" b="b"/>
              <a:pathLst>
                <a:path w="5962650" h="7886700">
                  <a:moveTo>
                    <a:pt x="5962650" y="7538720"/>
                  </a:moveTo>
                  <a:lnTo>
                    <a:pt x="5934468" y="7506665"/>
                  </a:lnTo>
                  <a:lnTo>
                    <a:pt x="5929604" y="7505700"/>
                  </a:lnTo>
                  <a:lnTo>
                    <a:pt x="33058" y="7505700"/>
                  </a:lnTo>
                  <a:lnTo>
                    <a:pt x="977" y="7533856"/>
                  </a:lnTo>
                  <a:lnTo>
                    <a:pt x="0" y="7538720"/>
                  </a:lnTo>
                  <a:lnTo>
                    <a:pt x="0" y="7848600"/>
                  </a:lnTo>
                  <a:lnTo>
                    <a:pt x="0" y="7853629"/>
                  </a:lnTo>
                  <a:lnTo>
                    <a:pt x="28194" y="7885697"/>
                  </a:lnTo>
                  <a:lnTo>
                    <a:pt x="33058" y="7886674"/>
                  </a:lnTo>
                  <a:lnTo>
                    <a:pt x="5929604" y="7886674"/>
                  </a:lnTo>
                  <a:lnTo>
                    <a:pt x="5961685" y="7858468"/>
                  </a:lnTo>
                  <a:lnTo>
                    <a:pt x="5962650" y="7853629"/>
                  </a:lnTo>
                  <a:lnTo>
                    <a:pt x="5962650" y="7538720"/>
                  </a:lnTo>
                  <a:close/>
                </a:path>
                <a:path w="5962650" h="7886700">
                  <a:moveTo>
                    <a:pt x="5962650" y="7119645"/>
                  </a:moveTo>
                  <a:lnTo>
                    <a:pt x="5934468" y="7087565"/>
                  </a:lnTo>
                  <a:lnTo>
                    <a:pt x="5929604" y="7086600"/>
                  </a:lnTo>
                  <a:lnTo>
                    <a:pt x="33058" y="7086600"/>
                  </a:lnTo>
                  <a:lnTo>
                    <a:pt x="977" y="7114768"/>
                  </a:lnTo>
                  <a:lnTo>
                    <a:pt x="0" y="7119645"/>
                  </a:lnTo>
                  <a:lnTo>
                    <a:pt x="0" y="7429500"/>
                  </a:lnTo>
                  <a:lnTo>
                    <a:pt x="0" y="7434529"/>
                  </a:lnTo>
                  <a:lnTo>
                    <a:pt x="28194" y="7466609"/>
                  </a:lnTo>
                  <a:lnTo>
                    <a:pt x="33058" y="7467574"/>
                  </a:lnTo>
                  <a:lnTo>
                    <a:pt x="5929604" y="7467574"/>
                  </a:lnTo>
                  <a:lnTo>
                    <a:pt x="5961685" y="7439393"/>
                  </a:lnTo>
                  <a:lnTo>
                    <a:pt x="5962650" y="7434529"/>
                  </a:lnTo>
                  <a:lnTo>
                    <a:pt x="5962650" y="7119645"/>
                  </a:lnTo>
                  <a:close/>
                </a:path>
                <a:path w="5962650" h="7886700">
                  <a:moveTo>
                    <a:pt x="5962650" y="6510020"/>
                  </a:moveTo>
                  <a:lnTo>
                    <a:pt x="5934468" y="6477965"/>
                  </a:lnTo>
                  <a:lnTo>
                    <a:pt x="5929604" y="6477000"/>
                  </a:lnTo>
                  <a:lnTo>
                    <a:pt x="33058" y="6477000"/>
                  </a:lnTo>
                  <a:lnTo>
                    <a:pt x="977" y="6505143"/>
                  </a:lnTo>
                  <a:lnTo>
                    <a:pt x="0" y="6510020"/>
                  </a:lnTo>
                  <a:lnTo>
                    <a:pt x="0" y="7010400"/>
                  </a:lnTo>
                  <a:lnTo>
                    <a:pt x="0" y="7015442"/>
                  </a:lnTo>
                  <a:lnTo>
                    <a:pt x="28194" y="7047509"/>
                  </a:lnTo>
                  <a:lnTo>
                    <a:pt x="33058" y="7048474"/>
                  </a:lnTo>
                  <a:lnTo>
                    <a:pt x="5929604" y="7048474"/>
                  </a:lnTo>
                  <a:lnTo>
                    <a:pt x="5961685" y="7020293"/>
                  </a:lnTo>
                  <a:lnTo>
                    <a:pt x="5962650" y="7015442"/>
                  </a:lnTo>
                  <a:lnTo>
                    <a:pt x="5962650" y="6510020"/>
                  </a:lnTo>
                  <a:close/>
                </a:path>
                <a:path w="5962650" h="7886700">
                  <a:moveTo>
                    <a:pt x="5962650" y="6090920"/>
                  </a:moveTo>
                  <a:lnTo>
                    <a:pt x="5934468" y="6058865"/>
                  </a:lnTo>
                  <a:lnTo>
                    <a:pt x="5929604" y="6057900"/>
                  </a:lnTo>
                  <a:lnTo>
                    <a:pt x="33058" y="6057900"/>
                  </a:lnTo>
                  <a:lnTo>
                    <a:pt x="977" y="6086068"/>
                  </a:lnTo>
                  <a:lnTo>
                    <a:pt x="0" y="6090920"/>
                  </a:lnTo>
                  <a:lnTo>
                    <a:pt x="0" y="6400800"/>
                  </a:lnTo>
                  <a:lnTo>
                    <a:pt x="0" y="6405842"/>
                  </a:lnTo>
                  <a:lnTo>
                    <a:pt x="28194" y="6437897"/>
                  </a:lnTo>
                  <a:lnTo>
                    <a:pt x="33058" y="6438874"/>
                  </a:lnTo>
                  <a:lnTo>
                    <a:pt x="5929604" y="6438874"/>
                  </a:lnTo>
                  <a:lnTo>
                    <a:pt x="5961685" y="6410680"/>
                  </a:lnTo>
                  <a:lnTo>
                    <a:pt x="5962650" y="6405842"/>
                  </a:lnTo>
                  <a:lnTo>
                    <a:pt x="5962650" y="6090920"/>
                  </a:lnTo>
                  <a:close/>
                </a:path>
                <a:path w="5962650" h="7886700">
                  <a:moveTo>
                    <a:pt x="5962650" y="5671820"/>
                  </a:moveTo>
                  <a:lnTo>
                    <a:pt x="5934468" y="5639765"/>
                  </a:lnTo>
                  <a:lnTo>
                    <a:pt x="5929604" y="5638800"/>
                  </a:lnTo>
                  <a:lnTo>
                    <a:pt x="33058" y="5638800"/>
                  </a:lnTo>
                  <a:lnTo>
                    <a:pt x="977" y="5666943"/>
                  </a:lnTo>
                  <a:lnTo>
                    <a:pt x="0" y="5671820"/>
                  </a:lnTo>
                  <a:lnTo>
                    <a:pt x="0" y="5981700"/>
                  </a:lnTo>
                  <a:lnTo>
                    <a:pt x="0" y="5986742"/>
                  </a:lnTo>
                  <a:lnTo>
                    <a:pt x="28194" y="6018809"/>
                  </a:lnTo>
                  <a:lnTo>
                    <a:pt x="33058" y="6019774"/>
                  </a:lnTo>
                  <a:lnTo>
                    <a:pt x="5929604" y="6019774"/>
                  </a:lnTo>
                  <a:lnTo>
                    <a:pt x="5961685" y="5991593"/>
                  </a:lnTo>
                  <a:lnTo>
                    <a:pt x="5962650" y="5986742"/>
                  </a:lnTo>
                  <a:lnTo>
                    <a:pt x="5962650" y="5671820"/>
                  </a:lnTo>
                  <a:close/>
                </a:path>
                <a:path w="5962650" h="7886700">
                  <a:moveTo>
                    <a:pt x="5962650" y="5252720"/>
                  </a:moveTo>
                  <a:lnTo>
                    <a:pt x="5934468" y="5220665"/>
                  </a:lnTo>
                  <a:lnTo>
                    <a:pt x="5929604" y="5219700"/>
                  </a:lnTo>
                  <a:lnTo>
                    <a:pt x="33058" y="5219700"/>
                  </a:lnTo>
                  <a:lnTo>
                    <a:pt x="977" y="5247868"/>
                  </a:lnTo>
                  <a:lnTo>
                    <a:pt x="0" y="5252720"/>
                  </a:lnTo>
                  <a:lnTo>
                    <a:pt x="0" y="5562600"/>
                  </a:lnTo>
                  <a:lnTo>
                    <a:pt x="0" y="5567642"/>
                  </a:lnTo>
                  <a:lnTo>
                    <a:pt x="28194" y="5599709"/>
                  </a:lnTo>
                  <a:lnTo>
                    <a:pt x="33058" y="5600674"/>
                  </a:lnTo>
                  <a:lnTo>
                    <a:pt x="5929604" y="5600674"/>
                  </a:lnTo>
                  <a:lnTo>
                    <a:pt x="5961685" y="5572480"/>
                  </a:lnTo>
                  <a:lnTo>
                    <a:pt x="5962650" y="5567642"/>
                  </a:lnTo>
                  <a:lnTo>
                    <a:pt x="5962650" y="5252720"/>
                  </a:lnTo>
                  <a:close/>
                </a:path>
                <a:path w="5962650" h="7886700">
                  <a:moveTo>
                    <a:pt x="5962650" y="4643120"/>
                  </a:moveTo>
                  <a:lnTo>
                    <a:pt x="5934468" y="4611065"/>
                  </a:lnTo>
                  <a:lnTo>
                    <a:pt x="5929604" y="4610100"/>
                  </a:lnTo>
                  <a:lnTo>
                    <a:pt x="33058" y="4610100"/>
                  </a:lnTo>
                  <a:lnTo>
                    <a:pt x="977" y="4638268"/>
                  </a:lnTo>
                  <a:lnTo>
                    <a:pt x="0" y="4643120"/>
                  </a:lnTo>
                  <a:lnTo>
                    <a:pt x="0" y="5143500"/>
                  </a:lnTo>
                  <a:lnTo>
                    <a:pt x="0" y="5148542"/>
                  </a:lnTo>
                  <a:lnTo>
                    <a:pt x="28194" y="5180609"/>
                  </a:lnTo>
                  <a:lnTo>
                    <a:pt x="33058" y="5181574"/>
                  </a:lnTo>
                  <a:lnTo>
                    <a:pt x="5929604" y="5181574"/>
                  </a:lnTo>
                  <a:lnTo>
                    <a:pt x="5961685" y="5153393"/>
                  </a:lnTo>
                  <a:lnTo>
                    <a:pt x="5962650" y="5148542"/>
                  </a:lnTo>
                  <a:lnTo>
                    <a:pt x="5962650" y="4643120"/>
                  </a:lnTo>
                  <a:close/>
                </a:path>
                <a:path w="5962650" h="7886700">
                  <a:moveTo>
                    <a:pt x="5962650" y="4224045"/>
                  </a:moveTo>
                  <a:lnTo>
                    <a:pt x="5934468" y="4191965"/>
                  </a:lnTo>
                  <a:lnTo>
                    <a:pt x="5929604" y="4191000"/>
                  </a:lnTo>
                  <a:lnTo>
                    <a:pt x="33058" y="4191000"/>
                  </a:lnTo>
                  <a:lnTo>
                    <a:pt x="977" y="4219168"/>
                  </a:lnTo>
                  <a:lnTo>
                    <a:pt x="0" y="4224045"/>
                  </a:lnTo>
                  <a:lnTo>
                    <a:pt x="0" y="4533900"/>
                  </a:lnTo>
                  <a:lnTo>
                    <a:pt x="0" y="4538942"/>
                  </a:lnTo>
                  <a:lnTo>
                    <a:pt x="28194" y="4571009"/>
                  </a:lnTo>
                  <a:lnTo>
                    <a:pt x="33058" y="4571974"/>
                  </a:lnTo>
                  <a:lnTo>
                    <a:pt x="5929604" y="4571974"/>
                  </a:lnTo>
                  <a:lnTo>
                    <a:pt x="5961685" y="4543793"/>
                  </a:lnTo>
                  <a:lnTo>
                    <a:pt x="5962650" y="4538942"/>
                  </a:lnTo>
                  <a:lnTo>
                    <a:pt x="5962650" y="4224045"/>
                  </a:lnTo>
                  <a:close/>
                </a:path>
                <a:path w="5962650" h="7886700">
                  <a:moveTo>
                    <a:pt x="5962650" y="3804920"/>
                  </a:moveTo>
                  <a:lnTo>
                    <a:pt x="5934468" y="3772865"/>
                  </a:lnTo>
                  <a:lnTo>
                    <a:pt x="5929604" y="3771900"/>
                  </a:lnTo>
                  <a:lnTo>
                    <a:pt x="33058" y="3771900"/>
                  </a:lnTo>
                  <a:lnTo>
                    <a:pt x="977" y="3800068"/>
                  </a:lnTo>
                  <a:lnTo>
                    <a:pt x="0" y="3804920"/>
                  </a:lnTo>
                  <a:lnTo>
                    <a:pt x="0" y="4114800"/>
                  </a:lnTo>
                  <a:lnTo>
                    <a:pt x="0" y="4119842"/>
                  </a:lnTo>
                  <a:lnTo>
                    <a:pt x="28194" y="4151909"/>
                  </a:lnTo>
                  <a:lnTo>
                    <a:pt x="33058" y="4152874"/>
                  </a:lnTo>
                  <a:lnTo>
                    <a:pt x="5929604" y="4152874"/>
                  </a:lnTo>
                  <a:lnTo>
                    <a:pt x="5961685" y="4124693"/>
                  </a:lnTo>
                  <a:lnTo>
                    <a:pt x="5962650" y="4119842"/>
                  </a:lnTo>
                  <a:lnTo>
                    <a:pt x="5962650" y="3804920"/>
                  </a:lnTo>
                  <a:close/>
                </a:path>
                <a:path w="5962650" h="7886700">
                  <a:moveTo>
                    <a:pt x="5962650" y="3385820"/>
                  </a:moveTo>
                  <a:lnTo>
                    <a:pt x="5934468" y="3353752"/>
                  </a:lnTo>
                  <a:lnTo>
                    <a:pt x="5929604" y="3352800"/>
                  </a:lnTo>
                  <a:lnTo>
                    <a:pt x="33058" y="3352800"/>
                  </a:lnTo>
                  <a:lnTo>
                    <a:pt x="977" y="3380968"/>
                  </a:lnTo>
                  <a:lnTo>
                    <a:pt x="0" y="3385820"/>
                  </a:lnTo>
                  <a:lnTo>
                    <a:pt x="0" y="3695700"/>
                  </a:lnTo>
                  <a:lnTo>
                    <a:pt x="0" y="3700742"/>
                  </a:lnTo>
                  <a:lnTo>
                    <a:pt x="28194" y="3732796"/>
                  </a:lnTo>
                  <a:lnTo>
                    <a:pt x="33058" y="3733774"/>
                  </a:lnTo>
                  <a:lnTo>
                    <a:pt x="5929604" y="3733774"/>
                  </a:lnTo>
                  <a:lnTo>
                    <a:pt x="5961685" y="3705593"/>
                  </a:lnTo>
                  <a:lnTo>
                    <a:pt x="5962650" y="3700742"/>
                  </a:lnTo>
                  <a:lnTo>
                    <a:pt x="5962650" y="3385820"/>
                  </a:lnTo>
                  <a:close/>
                </a:path>
                <a:path w="5962650" h="7886700">
                  <a:moveTo>
                    <a:pt x="5962650" y="2966720"/>
                  </a:moveTo>
                  <a:lnTo>
                    <a:pt x="5934468" y="2934665"/>
                  </a:lnTo>
                  <a:lnTo>
                    <a:pt x="5929604" y="2933700"/>
                  </a:lnTo>
                  <a:lnTo>
                    <a:pt x="33058" y="2933700"/>
                  </a:lnTo>
                  <a:lnTo>
                    <a:pt x="977" y="2961868"/>
                  </a:lnTo>
                  <a:lnTo>
                    <a:pt x="0" y="2966720"/>
                  </a:lnTo>
                  <a:lnTo>
                    <a:pt x="0" y="3276600"/>
                  </a:lnTo>
                  <a:lnTo>
                    <a:pt x="0" y="3281642"/>
                  </a:lnTo>
                  <a:lnTo>
                    <a:pt x="28194" y="3313696"/>
                  </a:lnTo>
                  <a:lnTo>
                    <a:pt x="33058" y="3314674"/>
                  </a:lnTo>
                  <a:lnTo>
                    <a:pt x="5929604" y="3314674"/>
                  </a:lnTo>
                  <a:lnTo>
                    <a:pt x="5961685" y="3286480"/>
                  </a:lnTo>
                  <a:lnTo>
                    <a:pt x="5962650" y="3281642"/>
                  </a:lnTo>
                  <a:lnTo>
                    <a:pt x="5962650" y="2966720"/>
                  </a:lnTo>
                  <a:close/>
                </a:path>
                <a:path w="5962650" h="7886700">
                  <a:moveTo>
                    <a:pt x="5962650" y="2547645"/>
                  </a:moveTo>
                  <a:lnTo>
                    <a:pt x="5934468" y="2515565"/>
                  </a:lnTo>
                  <a:lnTo>
                    <a:pt x="5929604" y="2514600"/>
                  </a:lnTo>
                  <a:lnTo>
                    <a:pt x="33058" y="2514600"/>
                  </a:lnTo>
                  <a:lnTo>
                    <a:pt x="977" y="2542781"/>
                  </a:lnTo>
                  <a:lnTo>
                    <a:pt x="0" y="2547645"/>
                  </a:lnTo>
                  <a:lnTo>
                    <a:pt x="0" y="2857500"/>
                  </a:lnTo>
                  <a:lnTo>
                    <a:pt x="0" y="2862542"/>
                  </a:lnTo>
                  <a:lnTo>
                    <a:pt x="28194" y="2894609"/>
                  </a:lnTo>
                  <a:lnTo>
                    <a:pt x="33058" y="2895574"/>
                  </a:lnTo>
                  <a:lnTo>
                    <a:pt x="5929604" y="2895574"/>
                  </a:lnTo>
                  <a:lnTo>
                    <a:pt x="5961685" y="2867380"/>
                  </a:lnTo>
                  <a:lnTo>
                    <a:pt x="5962650" y="2862542"/>
                  </a:lnTo>
                  <a:lnTo>
                    <a:pt x="5962650" y="2547645"/>
                  </a:lnTo>
                  <a:close/>
                </a:path>
                <a:path w="5962650" h="7886700">
                  <a:moveTo>
                    <a:pt x="5962650" y="2128558"/>
                  </a:moveTo>
                  <a:lnTo>
                    <a:pt x="5934468" y="2096465"/>
                  </a:lnTo>
                  <a:lnTo>
                    <a:pt x="5929604" y="2095500"/>
                  </a:lnTo>
                  <a:lnTo>
                    <a:pt x="33058" y="2095500"/>
                  </a:lnTo>
                  <a:lnTo>
                    <a:pt x="977" y="2123681"/>
                  </a:lnTo>
                  <a:lnTo>
                    <a:pt x="0" y="2128558"/>
                  </a:lnTo>
                  <a:lnTo>
                    <a:pt x="0" y="2438400"/>
                  </a:lnTo>
                  <a:lnTo>
                    <a:pt x="0" y="2443416"/>
                  </a:lnTo>
                  <a:lnTo>
                    <a:pt x="28194" y="2475509"/>
                  </a:lnTo>
                  <a:lnTo>
                    <a:pt x="33058" y="2476474"/>
                  </a:lnTo>
                  <a:lnTo>
                    <a:pt x="5929604" y="2476474"/>
                  </a:lnTo>
                  <a:lnTo>
                    <a:pt x="5961685" y="2448280"/>
                  </a:lnTo>
                  <a:lnTo>
                    <a:pt x="5962650" y="2443416"/>
                  </a:lnTo>
                  <a:lnTo>
                    <a:pt x="5962650" y="2128558"/>
                  </a:lnTo>
                  <a:close/>
                </a:path>
                <a:path w="5962650" h="7886700">
                  <a:moveTo>
                    <a:pt x="5962650" y="1709420"/>
                  </a:moveTo>
                  <a:lnTo>
                    <a:pt x="5934468" y="1677365"/>
                  </a:lnTo>
                  <a:lnTo>
                    <a:pt x="5929604" y="1676400"/>
                  </a:lnTo>
                  <a:lnTo>
                    <a:pt x="33058" y="1676400"/>
                  </a:lnTo>
                  <a:lnTo>
                    <a:pt x="977" y="1704568"/>
                  </a:lnTo>
                  <a:lnTo>
                    <a:pt x="0" y="1709420"/>
                  </a:lnTo>
                  <a:lnTo>
                    <a:pt x="0" y="2019300"/>
                  </a:lnTo>
                  <a:lnTo>
                    <a:pt x="0" y="2024341"/>
                  </a:lnTo>
                  <a:lnTo>
                    <a:pt x="28194" y="2056409"/>
                  </a:lnTo>
                  <a:lnTo>
                    <a:pt x="33058" y="2057374"/>
                  </a:lnTo>
                  <a:lnTo>
                    <a:pt x="5929604" y="2057374"/>
                  </a:lnTo>
                  <a:lnTo>
                    <a:pt x="5961685" y="2029180"/>
                  </a:lnTo>
                  <a:lnTo>
                    <a:pt x="5962650" y="2024341"/>
                  </a:lnTo>
                  <a:lnTo>
                    <a:pt x="5962650" y="1709420"/>
                  </a:lnTo>
                  <a:close/>
                </a:path>
                <a:path w="5962650" h="7886700">
                  <a:moveTo>
                    <a:pt x="5962650" y="1290345"/>
                  </a:moveTo>
                  <a:lnTo>
                    <a:pt x="5934468" y="1258265"/>
                  </a:lnTo>
                  <a:lnTo>
                    <a:pt x="5929604" y="1257300"/>
                  </a:lnTo>
                  <a:lnTo>
                    <a:pt x="33058" y="1257300"/>
                  </a:lnTo>
                  <a:lnTo>
                    <a:pt x="977" y="1285468"/>
                  </a:lnTo>
                  <a:lnTo>
                    <a:pt x="0" y="1290345"/>
                  </a:lnTo>
                  <a:lnTo>
                    <a:pt x="0" y="1600200"/>
                  </a:lnTo>
                  <a:lnTo>
                    <a:pt x="0" y="1605241"/>
                  </a:lnTo>
                  <a:lnTo>
                    <a:pt x="28194" y="1637309"/>
                  </a:lnTo>
                  <a:lnTo>
                    <a:pt x="33058" y="1638274"/>
                  </a:lnTo>
                  <a:lnTo>
                    <a:pt x="5929604" y="1638274"/>
                  </a:lnTo>
                  <a:lnTo>
                    <a:pt x="5961685" y="1610093"/>
                  </a:lnTo>
                  <a:lnTo>
                    <a:pt x="5962650" y="1605241"/>
                  </a:lnTo>
                  <a:lnTo>
                    <a:pt x="5962650" y="1290345"/>
                  </a:lnTo>
                  <a:close/>
                </a:path>
                <a:path w="5962650" h="7886700">
                  <a:moveTo>
                    <a:pt x="5962650" y="871220"/>
                  </a:moveTo>
                  <a:lnTo>
                    <a:pt x="5934468" y="839165"/>
                  </a:lnTo>
                  <a:lnTo>
                    <a:pt x="5929604" y="838200"/>
                  </a:lnTo>
                  <a:lnTo>
                    <a:pt x="33058" y="838200"/>
                  </a:lnTo>
                  <a:lnTo>
                    <a:pt x="977" y="866368"/>
                  </a:lnTo>
                  <a:lnTo>
                    <a:pt x="0" y="871220"/>
                  </a:lnTo>
                  <a:lnTo>
                    <a:pt x="0" y="1181100"/>
                  </a:lnTo>
                  <a:lnTo>
                    <a:pt x="0" y="1186141"/>
                  </a:lnTo>
                  <a:lnTo>
                    <a:pt x="28194" y="1218209"/>
                  </a:lnTo>
                  <a:lnTo>
                    <a:pt x="33058" y="1219174"/>
                  </a:lnTo>
                  <a:lnTo>
                    <a:pt x="5929604" y="1219174"/>
                  </a:lnTo>
                  <a:lnTo>
                    <a:pt x="5961685" y="1190993"/>
                  </a:lnTo>
                  <a:lnTo>
                    <a:pt x="5962650" y="1186141"/>
                  </a:lnTo>
                  <a:lnTo>
                    <a:pt x="5962650" y="871220"/>
                  </a:lnTo>
                  <a:close/>
                </a:path>
                <a:path w="5962650" h="7886700">
                  <a:moveTo>
                    <a:pt x="5962650" y="452120"/>
                  </a:moveTo>
                  <a:lnTo>
                    <a:pt x="5934468" y="420052"/>
                  </a:lnTo>
                  <a:lnTo>
                    <a:pt x="5929604" y="419100"/>
                  </a:lnTo>
                  <a:lnTo>
                    <a:pt x="33058" y="419100"/>
                  </a:lnTo>
                  <a:lnTo>
                    <a:pt x="977" y="447268"/>
                  </a:lnTo>
                  <a:lnTo>
                    <a:pt x="0" y="452120"/>
                  </a:lnTo>
                  <a:lnTo>
                    <a:pt x="0" y="762000"/>
                  </a:lnTo>
                  <a:lnTo>
                    <a:pt x="0" y="767041"/>
                  </a:lnTo>
                  <a:lnTo>
                    <a:pt x="28194" y="799096"/>
                  </a:lnTo>
                  <a:lnTo>
                    <a:pt x="33058" y="800074"/>
                  </a:lnTo>
                  <a:lnTo>
                    <a:pt x="5929604" y="800074"/>
                  </a:lnTo>
                  <a:lnTo>
                    <a:pt x="5961685" y="771893"/>
                  </a:lnTo>
                  <a:lnTo>
                    <a:pt x="5962650" y="767041"/>
                  </a:lnTo>
                  <a:lnTo>
                    <a:pt x="5962650" y="452120"/>
                  </a:lnTo>
                  <a:close/>
                </a:path>
                <a:path w="5962650" h="7886700">
                  <a:moveTo>
                    <a:pt x="5962650" y="33045"/>
                  </a:moveTo>
                  <a:lnTo>
                    <a:pt x="5934468" y="965"/>
                  </a:lnTo>
                  <a:lnTo>
                    <a:pt x="5929604" y="0"/>
                  </a:lnTo>
                  <a:lnTo>
                    <a:pt x="33058" y="0"/>
                  </a:lnTo>
                  <a:lnTo>
                    <a:pt x="977" y="28168"/>
                  </a:lnTo>
                  <a:lnTo>
                    <a:pt x="0" y="33045"/>
                  </a:lnTo>
                  <a:lnTo>
                    <a:pt x="0" y="342900"/>
                  </a:lnTo>
                  <a:lnTo>
                    <a:pt x="0" y="347941"/>
                  </a:lnTo>
                  <a:lnTo>
                    <a:pt x="28194" y="380009"/>
                  </a:lnTo>
                  <a:lnTo>
                    <a:pt x="33058" y="380974"/>
                  </a:lnTo>
                  <a:lnTo>
                    <a:pt x="5929604" y="380974"/>
                  </a:lnTo>
                  <a:lnTo>
                    <a:pt x="5961685" y="352780"/>
                  </a:lnTo>
                  <a:lnTo>
                    <a:pt x="5962650" y="347941"/>
                  </a:lnTo>
                  <a:lnTo>
                    <a:pt x="5962650" y="330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357531" y="8524875"/>
            <a:ext cx="351155" cy="9525"/>
          </a:xfrm>
          <a:custGeom>
            <a:avLst/>
            <a:gdLst/>
            <a:ahLst/>
            <a:cxnLst/>
            <a:rect l="l" t="t" r="r" b="b"/>
            <a:pathLst>
              <a:path w="351154" h="9525">
                <a:moveTo>
                  <a:pt x="289941" y="0"/>
                </a:moveTo>
                <a:lnTo>
                  <a:pt x="0" y="0"/>
                </a:lnTo>
                <a:lnTo>
                  <a:pt x="0" y="9525"/>
                </a:lnTo>
                <a:lnTo>
                  <a:pt x="289941" y="9525"/>
                </a:lnTo>
                <a:lnTo>
                  <a:pt x="289941" y="0"/>
                </a:lnTo>
                <a:close/>
              </a:path>
              <a:path w="351154" h="9525">
                <a:moveTo>
                  <a:pt x="350888" y="0"/>
                </a:moveTo>
                <a:lnTo>
                  <a:pt x="334251" y="0"/>
                </a:lnTo>
                <a:lnTo>
                  <a:pt x="334251" y="9525"/>
                </a:lnTo>
                <a:lnTo>
                  <a:pt x="350888" y="9525"/>
                </a:lnTo>
                <a:lnTo>
                  <a:pt x="350888" y="0"/>
                </a:lnTo>
                <a:close/>
              </a:path>
            </a:pathLst>
          </a:custGeom>
          <a:solidFill>
            <a:srgbClr val="000000">
              <a:alpha val="658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5952" y="8772525"/>
            <a:ext cx="339725" cy="9525"/>
          </a:xfrm>
          <a:custGeom>
            <a:avLst/>
            <a:gdLst/>
            <a:ahLst/>
            <a:cxnLst/>
            <a:rect l="l" t="t" r="r" b="b"/>
            <a:pathLst>
              <a:path w="339725" h="9525">
                <a:moveTo>
                  <a:pt x="127317" y="0"/>
                </a:moveTo>
                <a:lnTo>
                  <a:pt x="0" y="0"/>
                </a:lnTo>
                <a:lnTo>
                  <a:pt x="0" y="9525"/>
                </a:lnTo>
                <a:lnTo>
                  <a:pt x="127317" y="9525"/>
                </a:lnTo>
                <a:lnTo>
                  <a:pt x="127317" y="0"/>
                </a:lnTo>
                <a:close/>
              </a:path>
              <a:path w="339725" h="9525">
                <a:moveTo>
                  <a:pt x="339178" y="0"/>
                </a:moveTo>
                <a:lnTo>
                  <a:pt x="160502" y="0"/>
                </a:lnTo>
                <a:lnTo>
                  <a:pt x="160502" y="9525"/>
                </a:lnTo>
                <a:lnTo>
                  <a:pt x="339178" y="9525"/>
                </a:lnTo>
                <a:lnTo>
                  <a:pt x="339178" y="0"/>
                </a:lnTo>
                <a:close/>
              </a:path>
            </a:pathLst>
          </a:custGeom>
          <a:solidFill>
            <a:srgbClr val="000000">
              <a:alpha val="658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35037" y="444500"/>
            <a:ext cx="5786120" cy="83540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Lots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challenges.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Lack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clear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endParaRPr sz="1050">
              <a:latin typeface="Roboto"/>
              <a:cs typeface="Roboto"/>
            </a:endParaRPr>
          </a:p>
          <a:p>
            <a:pPr marL="12700" marR="3522345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definite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consensus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Lack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availability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some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drugs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Not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really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LACK</a:t>
            </a:r>
            <a:r>
              <a:rPr sz="1050" spc="7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CONCENSUS</a:t>
            </a:r>
            <a:r>
              <a:rPr sz="1050" spc="7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7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</a:t>
            </a:r>
            <a:r>
              <a:rPr sz="1050" spc="7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LINES</a:t>
            </a:r>
            <a:endParaRPr sz="1050">
              <a:latin typeface="Roboto"/>
              <a:cs typeface="Roboto"/>
            </a:endParaRPr>
          </a:p>
          <a:p>
            <a:pPr marL="12700" marR="2491105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Lack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specific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medication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my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center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(Lorazepam)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Administering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correct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patient</a:t>
            </a:r>
            <a:endParaRPr sz="1050">
              <a:latin typeface="Roboto"/>
              <a:cs typeface="Roboto"/>
            </a:endParaRPr>
          </a:p>
          <a:p>
            <a:pPr marL="12700" marR="4408170">
              <a:lnSpc>
                <a:spcPct val="2619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Availability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drug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Education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Na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1050">
              <a:latin typeface="Roboto"/>
              <a:cs typeface="Roboto"/>
            </a:endParaRPr>
          </a:p>
          <a:p>
            <a:pPr marL="12700" marR="462280">
              <a:lnSpc>
                <a:spcPct val="119000"/>
              </a:lnSpc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Sometimes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intractable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epilepsy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despite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multiple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therapy,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interrupted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medication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5" dirty="0">
                <a:solidFill>
                  <a:srgbClr val="202024"/>
                </a:solidFill>
                <a:latin typeface="Roboto"/>
                <a:cs typeface="Roboto"/>
              </a:rPr>
              <a:t>and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avoidance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possible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drugs</a:t>
            </a:r>
            <a:r>
              <a:rPr sz="105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interaction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No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clear</a:t>
            </a:r>
            <a:r>
              <a:rPr sz="1050" spc="5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guidlines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PATIENT</a:t>
            </a:r>
            <a:r>
              <a:rPr sz="1050" spc="7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COMPLIANCE</a:t>
            </a:r>
            <a:r>
              <a:rPr sz="1050" spc="10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10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SOMETIMES</a:t>
            </a:r>
            <a:r>
              <a:rPr sz="1050" spc="10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EFFICAY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spc="-50" dirty="0">
                <a:solidFill>
                  <a:srgbClr val="202024"/>
                </a:solidFill>
                <a:latin typeface="Roboto"/>
                <a:cs typeface="Roboto"/>
              </a:rPr>
              <a:t>-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050">
              <a:latin typeface="Roboto"/>
              <a:cs typeface="Roboto"/>
            </a:endParaRPr>
          </a:p>
          <a:p>
            <a:pPr marL="12700" marR="303530">
              <a:lnSpc>
                <a:spcPct val="119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Find</a:t>
            </a:r>
            <a:r>
              <a:rPr sz="105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out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balance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between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treat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overtreat,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when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deciding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when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to</a:t>
            </a:r>
            <a:r>
              <a:rPr sz="105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stop AEDs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Many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times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reduced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by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collaborative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team</a:t>
            </a:r>
            <a:r>
              <a:rPr sz="105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20" dirty="0">
                <a:solidFill>
                  <a:srgbClr val="202024"/>
                </a:solidFill>
                <a:latin typeface="Roboto"/>
                <a:cs typeface="Roboto"/>
              </a:rPr>
              <a:t>work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05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Lack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clear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protocols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follow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up</a:t>
            </a:r>
            <a:r>
              <a:rPr sz="105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dirty="0">
                <a:solidFill>
                  <a:srgbClr val="202024"/>
                </a:solidFill>
                <a:latin typeface="Roboto"/>
                <a:cs typeface="Roboto"/>
              </a:rPr>
              <a:t>or</a:t>
            </a:r>
            <a:r>
              <a:rPr sz="105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050" spc="-10" dirty="0">
                <a:solidFill>
                  <a:srgbClr val="202024"/>
                </a:solidFill>
                <a:latin typeface="Roboto"/>
                <a:cs typeface="Roboto"/>
              </a:rPr>
              <a:t>weaning</a:t>
            </a:r>
            <a:endParaRPr sz="105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Roboto"/>
              <a:cs typeface="Roboto"/>
            </a:endParaRPr>
          </a:p>
          <a:p>
            <a:pPr marL="1961514" marR="5080" indent="-1823720">
              <a:lnSpc>
                <a:spcPct val="180600"/>
              </a:lnSpc>
            </a:pPr>
            <a:r>
              <a:rPr sz="900" dirty="0">
                <a:latin typeface="Roboto"/>
                <a:cs typeface="Roboto"/>
              </a:rPr>
              <a:t>This</a:t>
            </a:r>
            <a:r>
              <a:rPr sz="900" spc="-6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content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is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neither</a:t>
            </a:r>
            <a:r>
              <a:rPr sz="900" spc="-1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created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nor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endorsed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by</a:t>
            </a:r>
            <a:r>
              <a:rPr sz="900" spc="-1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Google.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160" dirty="0">
                <a:latin typeface="Roboto"/>
                <a:cs typeface="Roboto"/>
              </a:rPr>
              <a:t>-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u="sng" spc="-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Roboto"/>
                <a:cs typeface="Roboto"/>
              </a:rPr>
              <a:t>Contact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form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owner</a:t>
            </a:r>
            <a:r>
              <a:rPr sz="900" spc="-15" dirty="0">
                <a:latin typeface="Roboto"/>
                <a:cs typeface="Roboto"/>
              </a:rPr>
              <a:t> </a:t>
            </a:r>
            <a:r>
              <a:rPr sz="900" spc="-160" dirty="0">
                <a:latin typeface="Roboto"/>
                <a:cs typeface="Roboto"/>
              </a:rPr>
              <a:t>-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u="sng" spc="-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Roboto"/>
                <a:cs typeface="Roboto"/>
                <a:hlinkClick r:id="rId2"/>
              </a:rPr>
              <a:t>Terms</a:t>
            </a:r>
            <a:r>
              <a:rPr sz="900" spc="-20" dirty="0">
                <a:latin typeface="Roboto"/>
                <a:cs typeface="Roboto"/>
                <a:hlinkClick r:id="rId2"/>
              </a:rPr>
              <a:t> </a:t>
            </a:r>
            <a:r>
              <a:rPr sz="900" dirty="0">
                <a:latin typeface="Roboto"/>
                <a:cs typeface="Roboto"/>
                <a:hlinkClick r:id="rId2"/>
              </a:rPr>
              <a:t>of</a:t>
            </a:r>
            <a:r>
              <a:rPr sz="900" spc="-20" dirty="0">
                <a:latin typeface="Roboto"/>
                <a:cs typeface="Roboto"/>
                <a:hlinkClick r:id="rId2"/>
              </a:rPr>
              <a:t> </a:t>
            </a:r>
            <a:r>
              <a:rPr sz="900" dirty="0">
                <a:latin typeface="Roboto"/>
                <a:cs typeface="Roboto"/>
                <a:hlinkClick r:id="rId2"/>
              </a:rPr>
              <a:t>Service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160" dirty="0">
                <a:latin typeface="Roboto"/>
                <a:cs typeface="Roboto"/>
              </a:rPr>
              <a:t>-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u="sng" spc="-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900" spc="-10" dirty="0">
                <a:latin typeface="Roboto"/>
                <a:cs typeface="Roboto"/>
                <a:hlinkClick r:id="rId3"/>
              </a:rPr>
              <a:t>Privacy</a:t>
            </a:r>
            <a:r>
              <a:rPr sz="900" spc="-20" dirty="0">
                <a:latin typeface="Roboto"/>
                <a:cs typeface="Roboto"/>
                <a:hlinkClick r:id="rId3"/>
              </a:rPr>
              <a:t> </a:t>
            </a:r>
            <a:r>
              <a:rPr sz="900" spc="-10" dirty="0">
                <a:latin typeface="Roboto"/>
                <a:cs typeface="Roboto"/>
                <a:hlinkClick r:id="rId3"/>
              </a:rPr>
              <a:t>Policy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Does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this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form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look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suspicious?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  <a:hlinkClick r:id="rId4"/>
              </a:rPr>
              <a:t>Report</a:t>
            </a:r>
            <a:endParaRPr sz="900">
              <a:latin typeface="Roboto"/>
              <a:cs typeface="Roboto"/>
            </a:endParaRPr>
          </a:p>
        </p:txBody>
      </p:sp>
      <p:sp>
        <p:nvSpPr>
          <p:cNvPr id="8" name="object 8">
            <a:hlinkClick r:id="rId5"/>
          </p:cNvPr>
          <p:cNvSpPr/>
          <p:nvPr/>
        </p:nvSpPr>
        <p:spPr>
          <a:xfrm>
            <a:off x="3239547" y="9020175"/>
            <a:ext cx="696595" cy="219075"/>
          </a:xfrm>
          <a:custGeom>
            <a:avLst/>
            <a:gdLst/>
            <a:ahLst/>
            <a:cxnLst/>
            <a:rect l="l" t="t" r="r" b="b"/>
            <a:pathLst>
              <a:path w="696595" h="219075">
                <a:moveTo>
                  <a:pt x="86963" y="171449"/>
                </a:moveTo>
                <a:lnTo>
                  <a:pt x="53444" y="164699"/>
                </a:lnTo>
                <a:lnTo>
                  <a:pt x="25765" y="146303"/>
                </a:lnTo>
                <a:lnTo>
                  <a:pt x="6944" y="119050"/>
                </a:lnTo>
                <a:lnTo>
                  <a:pt x="0" y="85724"/>
                </a:lnTo>
                <a:lnTo>
                  <a:pt x="6944" y="52399"/>
                </a:lnTo>
                <a:lnTo>
                  <a:pt x="25765" y="25145"/>
                </a:lnTo>
                <a:lnTo>
                  <a:pt x="53444" y="6750"/>
                </a:lnTo>
                <a:lnTo>
                  <a:pt x="86963" y="0"/>
                </a:lnTo>
                <a:lnTo>
                  <a:pt x="105185" y="1818"/>
                </a:lnTo>
                <a:lnTo>
                  <a:pt x="120611" y="6750"/>
                </a:lnTo>
                <a:lnTo>
                  <a:pt x="134272" y="14385"/>
                </a:lnTo>
                <a:lnTo>
                  <a:pt x="145292" y="23526"/>
                </a:lnTo>
                <a:lnTo>
                  <a:pt x="86963" y="23526"/>
                </a:lnTo>
                <a:lnTo>
                  <a:pt x="63008" y="28372"/>
                </a:lnTo>
                <a:lnTo>
                  <a:pt x="62873" y="28372"/>
                </a:lnTo>
                <a:lnTo>
                  <a:pt x="43314" y="41743"/>
                </a:lnTo>
                <a:lnTo>
                  <a:pt x="30277" y="61540"/>
                </a:lnTo>
                <a:lnTo>
                  <a:pt x="25545" y="85724"/>
                </a:lnTo>
                <a:lnTo>
                  <a:pt x="25806" y="87248"/>
                </a:lnTo>
                <a:lnTo>
                  <a:pt x="30277" y="110100"/>
                </a:lnTo>
                <a:lnTo>
                  <a:pt x="43314" y="129897"/>
                </a:lnTo>
                <a:lnTo>
                  <a:pt x="62817" y="143229"/>
                </a:lnTo>
                <a:lnTo>
                  <a:pt x="86963" y="148113"/>
                </a:lnTo>
                <a:lnTo>
                  <a:pt x="145999" y="148113"/>
                </a:lnTo>
                <a:lnTo>
                  <a:pt x="134674" y="157787"/>
                </a:lnTo>
                <a:lnTo>
                  <a:pt x="120800" y="165306"/>
                </a:lnTo>
                <a:lnTo>
                  <a:pt x="104962" y="169896"/>
                </a:lnTo>
                <a:lnTo>
                  <a:pt x="86963" y="171449"/>
                </a:lnTo>
                <a:close/>
              </a:path>
              <a:path w="696595" h="219075">
                <a:moveTo>
                  <a:pt x="129158" y="40290"/>
                </a:moveTo>
                <a:lnTo>
                  <a:pt x="120958" y="33693"/>
                </a:lnTo>
                <a:lnTo>
                  <a:pt x="111275" y="28372"/>
                </a:lnTo>
                <a:lnTo>
                  <a:pt x="99985" y="24820"/>
                </a:lnTo>
                <a:lnTo>
                  <a:pt x="86963" y="23526"/>
                </a:lnTo>
                <a:lnTo>
                  <a:pt x="145292" y="23526"/>
                </a:lnTo>
                <a:lnTo>
                  <a:pt x="145637" y="23812"/>
                </a:lnTo>
                <a:lnTo>
                  <a:pt x="129158" y="40290"/>
                </a:lnTo>
                <a:close/>
              </a:path>
              <a:path w="696595" h="219075">
                <a:moveTo>
                  <a:pt x="145999" y="148113"/>
                </a:moveTo>
                <a:lnTo>
                  <a:pt x="86963" y="148113"/>
                </a:lnTo>
                <a:lnTo>
                  <a:pt x="101971" y="146586"/>
                </a:lnTo>
                <a:lnTo>
                  <a:pt x="113871" y="142613"/>
                </a:lnTo>
                <a:lnTo>
                  <a:pt x="141190" y="110649"/>
                </a:lnTo>
                <a:lnTo>
                  <a:pt x="142970" y="101441"/>
                </a:lnTo>
                <a:lnTo>
                  <a:pt x="86963" y="101441"/>
                </a:lnTo>
                <a:lnTo>
                  <a:pt x="86963" y="78009"/>
                </a:lnTo>
                <a:lnTo>
                  <a:pt x="165830" y="78009"/>
                </a:lnTo>
                <a:lnTo>
                  <a:pt x="166687" y="82200"/>
                </a:lnTo>
                <a:lnTo>
                  <a:pt x="166953" y="85724"/>
                </a:lnTo>
                <a:lnTo>
                  <a:pt x="167068" y="92678"/>
                </a:lnTo>
                <a:lnTo>
                  <a:pt x="166068" y="106459"/>
                </a:lnTo>
                <a:lnTo>
                  <a:pt x="162710" y="120848"/>
                </a:lnTo>
                <a:lnTo>
                  <a:pt x="156460" y="134844"/>
                </a:lnTo>
                <a:lnTo>
                  <a:pt x="146780" y="147446"/>
                </a:lnTo>
                <a:lnTo>
                  <a:pt x="145999" y="148113"/>
                </a:lnTo>
                <a:close/>
              </a:path>
              <a:path w="696595" h="219075">
                <a:moveTo>
                  <a:pt x="237077" y="169640"/>
                </a:moveTo>
                <a:lnTo>
                  <a:pt x="215501" y="165467"/>
                </a:lnTo>
                <a:lnTo>
                  <a:pt x="197846" y="153900"/>
                </a:lnTo>
                <a:lnTo>
                  <a:pt x="185923" y="136368"/>
                </a:lnTo>
                <a:lnTo>
                  <a:pt x="181546" y="114299"/>
                </a:lnTo>
                <a:lnTo>
                  <a:pt x="185923" y="92111"/>
                </a:lnTo>
                <a:lnTo>
                  <a:pt x="197846" y="74592"/>
                </a:lnTo>
                <a:lnTo>
                  <a:pt x="215501" y="63092"/>
                </a:lnTo>
                <a:lnTo>
                  <a:pt x="237077" y="58959"/>
                </a:lnTo>
                <a:lnTo>
                  <a:pt x="258652" y="63092"/>
                </a:lnTo>
                <a:lnTo>
                  <a:pt x="276308" y="74592"/>
                </a:lnTo>
                <a:lnTo>
                  <a:pt x="280513" y="80771"/>
                </a:lnTo>
                <a:lnTo>
                  <a:pt x="237077" y="80771"/>
                </a:lnTo>
                <a:lnTo>
                  <a:pt x="225123" y="83211"/>
                </a:lnTo>
                <a:lnTo>
                  <a:pt x="215169" y="90070"/>
                </a:lnTo>
                <a:lnTo>
                  <a:pt x="208359" y="100662"/>
                </a:lnTo>
                <a:lnTo>
                  <a:pt x="205835" y="114299"/>
                </a:lnTo>
                <a:lnTo>
                  <a:pt x="208359" y="127856"/>
                </a:lnTo>
                <a:lnTo>
                  <a:pt x="215169" y="138457"/>
                </a:lnTo>
                <a:lnTo>
                  <a:pt x="225123" y="145361"/>
                </a:lnTo>
                <a:lnTo>
                  <a:pt x="237077" y="147827"/>
                </a:lnTo>
                <a:lnTo>
                  <a:pt x="280463" y="147827"/>
                </a:lnTo>
                <a:lnTo>
                  <a:pt x="276332" y="153900"/>
                </a:lnTo>
                <a:lnTo>
                  <a:pt x="258673" y="165467"/>
                </a:lnTo>
                <a:lnTo>
                  <a:pt x="237077" y="169640"/>
                </a:lnTo>
                <a:close/>
              </a:path>
              <a:path w="696595" h="219075">
                <a:moveTo>
                  <a:pt x="280463" y="147827"/>
                </a:moveTo>
                <a:lnTo>
                  <a:pt x="237077" y="147827"/>
                </a:lnTo>
                <a:lnTo>
                  <a:pt x="249031" y="145361"/>
                </a:lnTo>
                <a:lnTo>
                  <a:pt x="258984" y="138457"/>
                </a:lnTo>
                <a:lnTo>
                  <a:pt x="265795" y="127856"/>
                </a:lnTo>
                <a:lnTo>
                  <a:pt x="268319" y="114299"/>
                </a:lnTo>
                <a:lnTo>
                  <a:pt x="265795" y="100662"/>
                </a:lnTo>
                <a:lnTo>
                  <a:pt x="258984" y="90070"/>
                </a:lnTo>
                <a:lnTo>
                  <a:pt x="249031" y="83211"/>
                </a:lnTo>
                <a:lnTo>
                  <a:pt x="237077" y="80771"/>
                </a:lnTo>
                <a:lnTo>
                  <a:pt x="280513" y="80771"/>
                </a:lnTo>
                <a:lnTo>
                  <a:pt x="288230" y="92111"/>
                </a:lnTo>
                <a:lnTo>
                  <a:pt x="292607" y="114299"/>
                </a:lnTo>
                <a:lnTo>
                  <a:pt x="288238" y="136368"/>
                </a:lnTo>
                <a:lnTo>
                  <a:pt x="286836" y="138457"/>
                </a:lnTo>
                <a:lnTo>
                  <a:pt x="280463" y="147827"/>
                </a:lnTo>
                <a:close/>
              </a:path>
              <a:path w="696595" h="219075">
                <a:moveTo>
                  <a:pt x="479297" y="169640"/>
                </a:moveTo>
                <a:lnTo>
                  <a:pt x="443079" y="153614"/>
                </a:lnTo>
                <a:lnTo>
                  <a:pt x="427613" y="114490"/>
                </a:lnTo>
                <a:lnTo>
                  <a:pt x="427577" y="114299"/>
                </a:lnTo>
                <a:lnTo>
                  <a:pt x="431774" y="92472"/>
                </a:lnTo>
                <a:lnTo>
                  <a:pt x="443079" y="74914"/>
                </a:lnTo>
                <a:lnTo>
                  <a:pt x="459563" y="63213"/>
                </a:lnTo>
                <a:lnTo>
                  <a:pt x="479297" y="58959"/>
                </a:lnTo>
                <a:lnTo>
                  <a:pt x="488674" y="59983"/>
                </a:lnTo>
                <a:lnTo>
                  <a:pt x="496800" y="62722"/>
                </a:lnTo>
                <a:lnTo>
                  <a:pt x="503461" y="66674"/>
                </a:lnTo>
                <a:lnTo>
                  <a:pt x="508444" y="71342"/>
                </a:lnTo>
                <a:lnTo>
                  <a:pt x="532352" y="71342"/>
                </a:lnTo>
                <a:lnTo>
                  <a:pt x="532352" y="80771"/>
                </a:lnTo>
                <a:lnTo>
                  <a:pt x="481393" y="80771"/>
                </a:lnTo>
                <a:lnTo>
                  <a:pt x="469707" y="83264"/>
                </a:lnTo>
                <a:lnTo>
                  <a:pt x="460343" y="90213"/>
                </a:lnTo>
                <a:lnTo>
                  <a:pt x="454122" y="100823"/>
                </a:lnTo>
                <a:lnTo>
                  <a:pt x="451866" y="114299"/>
                </a:lnTo>
                <a:lnTo>
                  <a:pt x="454122" y="127655"/>
                </a:lnTo>
                <a:lnTo>
                  <a:pt x="460343" y="138279"/>
                </a:lnTo>
                <a:lnTo>
                  <a:pt x="469707" y="145294"/>
                </a:lnTo>
                <a:lnTo>
                  <a:pt x="481393" y="147827"/>
                </a:lnTo>
                <a:lnTo>
                  <a:pt x="532352" y="147827"/>
                </a:lnTo>
                <a:lnTo>
                  <a:pt x="532352" y="157067"/>
                </a:lnTo>
                <a:lnTo>
                  <a:pt x="508444" y="157067"/>
                </a:lnTo>
                <a:lnTo>
                  <a:pt x="503461" y="161844"/>
                </a:lnTo>
                <a:lnTo>
                  <a:pt x="496800" y="165854"/>
                </a:lnTo>
                <a:lnTo>
                  <a:pt x="488674" y="168613"/>
                </a:lnTo>
                <a:lnTo>
                  <a:pt x="479297" y="169640"/>
                </a:lnTo>
                <a:close/>
              </a:path>
              <a:path w="696595" h="219075">
                <a:moveTo>
                  <a:pt x="532352" y="71342"/>
                </a:moveTo>
                <a:lnTo>
                  <a:pt x="509301" y="71342"/>
                </a:lnTo>
                <a:lnTo>
                  <a:pt x="509301" y="61817"/>
                </a:lnTo>
                <a:lnTo>
                  <a:pt x="532352" y="61817"/>
                </a:lnTo>
                <a:lnTo>
                  <a:pt x="532352" y="71342"/>
                </a:lnTo>
                <a:close/>
              </a:path>
              <a:path w="696595" h="219075">
                <a:moveTo>
                  <a:pt x="532352" y="147827"/>
                </a:moveTo>
                <a:lnTo>
                  <a:pt x="481393" y="147827"/>
                </a:lnTo>
                <a:lnTo>
                  <a:pt x="493213" y="145294"/>
                </a:lnTo>
                <a:lnTo>
                  <a:pt x="493071" y="145294"/>
                </a:lnTo>
                <a:lnTo>
                  <a:pt x="502408" y="138410"/>
                </a:lnTo>
                <a:lnTo>
                  <a:pt x="508678" y="127856"/>
                </a:lnTo>
                <a:lnTo>
                  <a:pt x="510920" y="114490"/>
                </a:lnTo>
                <a:lnTo>
                  <a:pt x="508637" y="101024"/>
                </a:lnTo>
                <a:lnTo>
                  <a:pt x="502372" y="90344"/>
                </a:lnTo>
                <a:lnTo>
                  <a:pt x="492941" y="83264"/>
                </a:lnTo>
                <a:lnTo>
                  <a:pt x="492801" y="83264"/>
                </a:lnTo>
                <a:lnTo>
                  <a:pt x="481393" y="80771"/>
                </a:lnTo>
                <a:lnTo>
                  <a:pt x="532352" y="80771"/>
                </a:lnTo>
                <a:lnTo>
                  <a:pt x="532352" y="147827"/>
                </a:lnTo>
                <a:close/>
              </a:path>
              <a:path w="696595" h="219075">
                <a:moveTo>
                  <a:pt x="521984" y="197262"/>
                </a:moveTo>
                <a:lnTo>
                  <a:pt x="479774" y="197262"/>
                </a:lnTo>
                <a:lnTo>
                  <a:pt x="492062" y="195161"/>
                </a:lnTo>
                <a:lnTo>
                  <a:pt x="501360" y="188952"/>
                </a:lnTo>
                <a:lnTo>
                  <a:pt x="507246" y="178778"/>
                </a:lnTo>
                <a:lnTo>
                  <a:pt x="509144" y="165854"/>
                </a:lnTo>
                <a:lnTo>
                  <a:pt x="509216" y="165359"/>
                </a:lnTo>
                <a:lnTo>
                  <a:pt x="509301" y="157067"/>
                </a:lnTo>
                <a:lnTo>
                  <a:pt x="532352" y="157067"/>
                </a:lnTo>
                <a:lnTo>
                  <a:pt x="532273" y="161844"/>
                </a:lnTo>
                <a:lnTo>
                  <a:pt x="528141" y="187596"/>
                </a:lnTo>
                <a:lnTo>
                  <a:pt x="521984" y="197262"/>
                </a:lnTo>
                <a:close/>
              </a:path>
              <a:path w="696595" h="219075">
                <a:moveTo>
                  <a:pt x="479774" y="218979"/>
                </a:moveTo>
                <a:lnTo>
                  <a:pt x="461635" y="215937"/>
                </a:lnTo>
                <a:lnTo>
                  <a:pt x="447460" y="208145"/>
                </a:lnTo>
                <a:lnTo>
                  <a:pt x="437179" y="197602"/>
                </a:lnTo>
                <a:lnTo>
                  <a:pt x="430720" y="186308"/>
                </a:lnTo>
                <a:lnTo>
                  <a:pt x="451866" y="177545"/>
                </a:lnTo>
                <a:lnTo>
                  <a:pt x="455744" y="184444"/>
                </a:lnTo>
                <a:lnTo>
                  <a:pt x="461676" y="190797"/>
                </a:lnTo>
                <a:lnTo>
                  <a:pt x="469680" y="195454"/>
                </a:lnTo>
                <a:lnTo>
                  <a:pt x="479774" y="197262"/>
                </a:lnTo>
                <a:lnTo>
                  <a:pt x="521984" y="197262"/>
                </a:lnTo>
                <a:lnTo>
                  <a:pt x="516743" y="205489"/>
                </a:lnTo>
                <a:lnTo>
                  <a:pt x="500004" y="215721"/>
                </a:lnTo>
                <a:lnTo>
                  <a:pt x="479774" y="218979"/>
                </a:lnTo>
                <a:close/>
              </a:path>
              <a:path w="696595" h="219075">
                <a:moveTo>
                  <a:pt x="360902" y="169640"/>
                </a:moveTo>
                <a:lnTo>
                  <a:pt x="339326" y="165467"/>
                </a:lnTo>
                <a:lnTo>
                  <a:pt x="321671" y="153900"/>
                </a:lnTo>
                <a:lnTo>
                  <a:pt x="309748" y="136368"/>
                </a:lnTo>
                <a:lnTo>
                  <a:pt x="305371" y="114299"/>
                </a:lnTo>
                <a:lnTo>
                  <a:pt x="309748" y="92111"/>
                </a:lnTo>
                <a:lnTo>
                  <a:pt x="321671" y="74592"/>
                </a:lnTo>
                <a:lnTo>
                  <a:pt x="339326" y="63092"/>
                </a:lnTo>
                <a:lnTo>
                  <a:pt x="360902" y="58959"/>
                </a:lnTo>
                <a:lnTo>
                  <a:pt x="382477" y="63092"/>
                </a:lnTo>
                <a:lnTo>
                  <a:pt x="400133" y="74592"/>
                </a:lnTo>
                <a:lnTo>
                  <a:pt x="404338" y="80771"/>
                </a:lnTo>
                <a:lnTo>
                  <a:pt x="360902" y="80771"/>
                </a:lnTo>
                <a:lnTo>
                  <a:pt x="348948" y="83211"/>
                </a:lnTo>
                <a:lnTo>
                  <a:pt x="338994" y="90070"/>
                </a:lnTo>
                <a:lnTo>
                  <a:pt x="332184" y="100662"/>
                </a:lnTo>
                <a:lnTo>
                  <a:pt x="329660" y="114299"/>
                </a:lnTo>
                <a:lnTo>
                  <a:pt x="332184" y="127856"/>
                </a:lnTo>
                <a:lnTo>
                  <a:pt x="338994" y="138457"/>
                </a:lnTo>
                <a:lnTo>
                  <a:pt x="348948" y="145361"/>
                </a:lnTo>
                <a:lnTo>
                  <a:pt x="360902" y="147827"/>
                </a:lnTo>
                <a:lnTo>
                  <a:pt x="404288" y="147827"/>
                </a:lnTo>
                <a:lnTo>
                  <a:pt x="400157" y="153900"/>
                </a:lnTo>
                <a:lnTo>
                  <a:pt x="382498" y="165467"/>
                </a:lnTo>
                <a:lnTo>
                  <a:pt x="360902" y="169640"/>
                </a:lnTo>
                <a:close/>
              </a:path>
              <a:path w="696595" h="219075">
                <a:moveTo>
                  <a:pt x="404288" y="147827"/>
                </a:moveTo>
                <a:lnTo>
                  <a:pt x="360902" y="147827"/>
                </a:lnTo>
                <a:lnTo>
                  <a:pt x="372856" y="145361"/>
                </a:lnTo>
                <a:lnTo>
                  <a:pt x="382809" y="138457"/>
                </a:lnTo>
                <a:lnTo>
                  <a:pt x="389620" y="127856"/>
                </a:lnTo>
                <a:lnTo>
                  <a:pt x="392144" y="114299"/>
                </a:lnTo>
                <a:lnTo>
                  <a:pt x="389620" y="100662"/>
                </a:lnTo>
                <a:lnTo>
                  <a:pt x="382809" y="90070"/>
                </a:lnTo>
                <a:lnTo>
                  <a:pt x="372856" y="83211"/>
                </a:lnTo>
                <a:lnTo>
                  <a:pt x="360902" y="80771"/>
                </a:lnTo>
                <a:lnTo>
                  <a:pt x="404338" y="80771"/>
                </a:lnTo>
                <a:lnTo>
                  <a:pt x="412055" y="92111"/>
                </a:lnTo>
                <a:lnTo>
                  <a:pt x="416433" y="114299"/>
                </a:lnTo>
                <a:lnTo>
                  <a:pt x="412063" y="136368"/>
                </a:lnTo>
                <a:lnTo>
                  <a:pt x="410661" y="138457"/>
                </a:lnTo>
                <a:lnTo>
                  <a:pt x="404288" y="147827"/>
                </a:lnTo>
                <a:close/>
              </a:path>
              <a:path w="696595" h="219075">
                <a:moveTo>
                  <a:pt x="575309" y="169640"/>
                </a:moveTo>
                <a:lnTo>
                  <a:pt x="551402" y="169640"/>
                </a:lnTo>
                <a:lnTo>
                  <a:pt x="551402" y="2286"/>
                </a:lnTo>
                <a:lnTo>
                  <a:pt x="575309" y="2286"/>
                </a:lnTo>
                <a:lnTo>
                  <a:pt x="575309" y="169640"/>
                </a:lnTo>
                <a:close/>
              </a:path>
              <a:path w="696595" h="219075">
                <a:moveTo>
                  <a:pt x="649128" y="169640"/>
                </a:moveTo>
                <a:lnTo>
                  <a:pt x="627295" y="165359"/>
                </a:lnTo>
                <a:lnTo>
                  <a:pt x="609909" y="153614"/>
                </a:lnTo>
                <a:lnTo>
                  <a:pt x="598416" y="136046"/>
                </a:lnTo>
                <a:lnTo>
                  <a:pt x="594264" y="114299"/>
                </a:lnTo>
                <a:lnTo>
                  <a:pt x="598384" y="91916"/>
                </a:lnTo>
                <a:lnTo>
                  <a:pt x="598415" y="91749"/>
                </a:lnTo>
                <a:lnTo>
                  <a:pt x="609683" y="74271"/>
                </a:lnTo>
                <a:lnTo>
                  <a:pt x="626291" y="62972"/>
                </a:lnTo>
                <a:lnTo>
                  <a:pt x="646461" y="58959"/>
                </a:lnTo>
                <a:lnTo>
                  <a:pt x="665310" y="62725"/>
                </a:lnTo>
                <a:lnTo>
                  <a:pt x="679168" y="71937"/>
                </a:lnTo>
                <a:lnTo>
                  <a:pt x="685472" y="79724"/>
                </a:lnTo>
                <a:lnTo>
                  <a:pt x="647414" y="79724"/>
                </a:lnTo>
                <a:lnTo>
                  <a:pt x="637570" y="81590"/>
                </a:lnTo>
                <a:lnTo>
                  <a:pt x="628173" y="87439"/>
                </a:lnTo>
                <a:lnTo>
                  <a:pt x="621134" y="97646"/>
                </a:lnTo>
                <a:lnTo>
                  <a:pt x="618362" y="112585"/>
                </a:lnTo>
                <a:lnTo>
                  <a:pt x="666996" y="112585"/>
                </a:lnTo>
                <a:lnTo>
                  <a:pt x="622268" y="131063"/>
                </a:lnTo>
                <a:lnTo>
                  <a:pt x="627134" y="138384"/>
                </a:lnTo>
                <a:lnTo>
                  <a:pt x="633198" y="143625"/>
                </a:lnTo>
                <a:lnTo>
                  <a:pt x="640411" y="146732"/>
                </a:lnTo>
                <a:lnTo>
                  <a:pt x="640158" y="146732"/>
                </a:lnTo>
                <a:lnTo>
                  <a:pt x="649128" y="147827"/>
                </a:lnTo>
                <a:lnTo>
                  <a:pt x="693050" y="147827"/>
                </a:lnTo>
                <a:lnTo>
                  <a:pt x="689017" y="152763"/>
                </a:lnTo>
                <a:lnTo>
                  <a:pt x="679394" y="160758"/>
                </a:lnTo>
                <a:lnTo>
                  <a:pt x="666163" y="167074"/>
                </a:lnTo>
                <a:lnTo>
                  <a:pt x="649128" y="169640"/>
                </a:lnTo>
                <a:close/>
              </a:path>
              <a:path w="696595" h="219075">
                <a:moveTo>
                  <a:pt x="666996" y="112585"/>
                </a:moveTo>
                <a:lnTo>
                  <a:pt x="618362" y="112585"/>
                </a:lnTo>
                <a:lnTo>
                  <a:pt x="668369" y="91916"/>
                </a:lnTo>
                <a:lnTo>
                  <a:pt x="665607" y="84772"/>
                </a:lnTo>
                <a:lnTo>
                  <a:pt x="657224" y="79724"/>
                </a:lnTo>
                <a:lnTo>
                  <a:pt x="685472" y="79724"/>
                </a:lnTo>
                <a:lnTo>
                  <a:pt x="688507" y="83471"/>
                </a:lnTo>
                <a:lnTo>
                  <a:pt x="693800" y="94202"/>
                </a:lnTo>
                <a:lnTo>
                  <a:pt x="696277" y="100488"/>
                </a:lnTo>
                <a:lnTo>
                  <a:pt x="666996" y="112585"/>
                </a:lnTo>
                <a:close/>
              </a:path>
              <a:path w="696595" h="219075">
                <a:moveTo>
                  <a:pt x="693050" y="147827"/>
                </a:moveTo>
                <a:lnTo>
                  <a:pt x="649128" y="147827"/>
                </a:lnTo>
                <a:lnTo>
                  <a:pt x="657724" y="146732"/>
                </a:lnTo>
                <a:lnTo>
                  <a:pt x="665050" y="143625"/>
                </a:lnTo>
                <a:lnTo>
                  <a:pt x="671202" y="138826"/>
                </a:lnTo>
                <a:lnTo>
                  <a:pt x="676370" y="132587"/>
                </a:lnTo>
                <a:lnTo>
                  <a:pt x="695229" y="145160"/>
                </a:lnTo>
                <a:lnTo>
                  <a:pt x="693050" y="147827"/>
                </a:lnTo>
                <a:close/>
              </a:path>
            </a:pathLst>
          </a:custGeom>
          <a:solidFill>
            <a:srgbClr val="00000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64582" y="8968422"/>
            <a:ext cx="59563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-10" dirty="0">
                <a:latin typeface="Tahoma"/>
                <a:cs typeface="Tahoma"/>
                <a:hlinkClick r:id="rId5"/>
              </a:rPr>
              <a:t>Forms</a:t>
            </a:r>
            <a:endParaRPr sz="1650">
              <a:latin typeface="Tahoma"/>
              <a:cs typeface="Tahom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292099" y="171513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25</a:t>
            </a:fld>
            <a:r>
              <a:rPr spc="-10" dirty="0"/>
              <a:t>/26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101998" y="171513"/>
            <a:ext cx="4772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92099" y="171513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26</a:t>
            </a:fld>
            <a:r>
              <a:rPr spc="-10" dirty="0"/>
              <a:t>/26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01998" y="171513"/>
            <a:ext cx="4772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11"/>
            <a:ext cx="6086475" cy="8505825"/>
          </a:xfrm>
          <a:custGeom>
            <a:avLst/>
            <a:gdLst/>
            <a:ahLst/>
            <a:cxnLst/>
            <a:rect l="l" t="t" r="r" b="b"/>
            <a:pathLst>
              <a:path w="6086475" h="8505825">
                <a:moveTo>
                  <a:pt x="0" y="2605087"/>
                </a:moveTo>
                <a:lnTo>
                  <a:pt x="0" y="71437"/>
                </a:lnTo>
                <a:lnTo>
                  <a:pt x="0" y="66745"/>
                </a:lnTo>
                <a:lnTo>
                  <a:pt x="457" y="62098"/>
                </a:lnTo>
                <a:lnTo>
                  <a:pt x="12039" y="31746"/>
                </a:lnTo>
                <a:lnTo>
                  <a:pt x="14645" y="27846"/>
                </a:lnTo>
                <a:lnTo>
                  <a:pt x="17606" y="24238"/>
                </a:lnTo>
                <a:lnTo>
                  <a:pt x="20923" y="20921"/>
                </a:lnTo>
                <a:lnTo>
                  <a:pt x="24240" y="17605"/>
                </a:lnTo>
                <a:lnTo>
                  <a:pt x="27848" y="14643"/>
                </a:lnTo>
                <a:lnTo>
                  <a:pt x="31748" y="12037"/>
                </a:lnTo>
                <a:lnTo>
                  <a:pt x="35649" y="9430"/>
                </a:lnTo>
                <a:lnTo>
                  <a:pt x="39765" y="7229"/>
                </a:lnTo>
                <a:lnTo>
                  <a:pt x="44099" y="5435"/>
                </a:lnTo>
                <a:lnTo>
                  <a:pt x="48433" y="3641"/>
                </a:lnTo>
                <a:lnTo>
                  <a:pt x="52900" y="2286"/>
                </a:lnTo>
                <a:lnTo>
                  <a:pt x="57500" y="1371"/>
                </a:lnTo>
                <a:lnTo>
                  <a:pt x="62101" y="457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7"/>
                </a:lnTo>
                <a:lnTo>
                  <a:pt x="6028973" y="1371"/>
                </a:lnTo>
                <a:lnTo>
                  <a:pt x="6033573" y="2286"/>
                </a:lnTo>
                <a:lnTo>
                  <a:pt x="6038040" y="3641"/>
                </a:lnTo>
                <a:lnTo>
                  <a:pt x="6042374" y="5435"/>
                </a:lnTo>
                <a:lnTo>
                  <a:pt x="6046707" y="7229"/>
                </a:lnTo>
                <a:lnTo>
                  <a:pt x="6050824" y="9430"/>
                </a:lnTo>
                <a:lnTo>
                  <a:pt x="6054725" y="12037"/>
                </a:lnTo>
                <a:lnTo>
                  <a:pt x="6058625" y="14643"/>
                </a:lnTo>
                <a:lnTo>
                  <a:pt x="6062233" y="17605"/>
                </a:lnTo>
                <a:lnTo>
                  <a:pt x="6065550" y="20921"/>
                </a:lnTo>
                <a:lnTo>
                  <a:pt x="6068866" y="24238"/>
                </a:lnTo>
                <a:lnTo>
                  <a:pt x="6071828" y="27846"/>
                </a:lnTo>
                <a:lnTo>
                  <a:pt x="6074433" y="31746"/>
                </a:lnTo>
                <a:lnTo>
                  <a:pt x="6077039" y="35646"/>
                </a:lnTo>
                <a:lnTo>
                  <a:pt x="6079240" y="39764"/>
                </a:lnTo>
                <a:lnTo>
                  <a:pt x="6081035" y="44096"/>
                </a:lnTo>
                <a:lnTo>
                  <a:pt x="6082830" y="48430"/>
                </a:lnTo>
                <a:lnTo>
                  <a:pt x="6084185" y="52898"/>
                </a:lnTo>
                <a:lnTo>
                  <a:pt x="6085100" y="57498"/>
                </a:lnTo>
                <a:lnTo>
                  <a:pt x="6086016" y="62100"/>
                </a:lnTo>
                <a:lnTo>
                  <a:pt x="6086473" y="66745"/>
                </a:lnTo>
                <a:lnTo>
                  <a:pt x="6086474" y="71437"/>
                </a:lnTo>
                <a:lnTo>
                  <a:pt x="6086474" y="2605087"/>
                </a:lnTo>
                <a:lnTo>
                  <a:pt x="6086473" y="2609777"/>
                </a:lnTo>
                <a:lnTo>
                  <a:pt x="6086016" y="2614421"/>
                </a:lnTo>
                <a:lnTo>
                  <a:pt x="6085100" y="2619023"/>
                </a:lnTo>
                <a:lnTo>
                  <a:pt x="6084185" y="2623622"/>
                </a:lnTo>
                <a:lnTo>
                  <a:pt x="6082830" y="2628090"/>
                </a:lnTo>
                <a:lnTo>
                  <a:pt x="6081035" y="2632423"/>
                </a:lnTo>
                <a:lnTo>
                  <a:pt x="6079240" y="2636755"/>
                </a:lnTo>
                <a:lnTo>
                  <a:pt x="6077039" y="2640873"/>
                </a:lnTo>
                <a:lnTo>
                  <a:pt x="6074433" y="2644773"/>
                </a:lnTo>
                <a:lnTo>
                  <a:pt x="6071828" y="2648672"/>
                </a:lnTo>
                <a:lnTo>
                  <a:pt x="6068866" y="2652281"/>
                </a:lnTo>
                <a:lnTo>
                  <a:pt x="6065550" y="2655600"/>
                </a:lnTo>
                <a:lnTo>
                  <a:pt x="6062233" y="2658918"/>
                </a:lnTo>
                <a:lnTo>
                  <a:pt x="6058625" y="2661879"/>
                </a:lnTo>
                <a:lnTo>
                  <a:pt x="6054725" y="2664483"/>
                </a:lnTo>
                <a:lnTo>
                  <a:pt x="6050824" y="2667088"/>
                </a:lnTo>
                <a:lnTo>
                  <a:pt x="6015037" y="2676524"/>
                </a:lnTo>
                <a:lnTo>
                  <a:pt x="71437" y="2676524"/>
                </a:lnTo>
                <a:lnTo>
                  <a:pt x="31748" y="2664483"/>
                </a:lnTo>
                <a:lnTo>
                  <a:pt x="27848" y="2661879"/>
                </a:lnTo>
                <a:lnTo>
                  <a:pt x="24240" y="2658918"/>
                </a:lnTo>
                <a:lnTo>
                  <a:pt x="20923" y="2655600"/>
                </a:lnTo>
                <a:lnTo>
                  <a:pt x="17606" y="2652281"/>
                </a:lnTo>
                <a:lnTo>
                  <a:pt x="457" y="2614421"/>
                </a:lnTo>
                <a:lnTo>
                  <a:pt x="0" y="2609777"/>
                </a:lnTo>
                <a:lnTo>
                  <a:pt x="0" y="2605087"/>
                </a:lnTo>
                <a:close/>
              </a:path>
              <a:path w="6086475" h="8505825">
                <a:moveTo>
                  <a:pt x="0" y="5519737"/>
                </a:moveTo>
                <a:lnTo>
                  <a:pt x="0" y="2757487"/>
                </a:lnTo>
                <a:lnTo>
                  <a:pt x="0" y="2752797"/>
                </a:lnTo>
                <a:lnTo>
                  <a:pt x="457" y="2748150"/>
                </a:lnTo>
                <a:lnTo>
                  <a:pt x="12039" y="2717796"/>
                </a:lnTo>
                <a:lnTo>
                  <a:pt x="14645" y="2713897"/>
                </a:lnTo>
                <a:lnTo>
                  <a:pt x="17606" y="2710288"/>
                </a:lnTo>
                <a:lnTo>
                  <a:pt x="20923" y="2706971"/>
                </a:lnTo>
                <a:lnTo>
                  <a:pt x="24240" y="2703652"/>
                </a:lnTo>
                <a:lnTo>
                  <a:pt x="27848" y="2700693"/>
                </a:lnTo>
                <a:lnTo>
                  <a:pt x="31748" y="2698088"/>
                </a:lnTo>
                <a:lnTo>
                  <a:pt x="35649" y="2695481"/>
                </a:lnTo>
                <a:lnTo>
                  <a:pt x="39765" y="2693279"/>
                </a:lnTo>
                <a:lnTo>
                  <a:pt x="44099" y="2691486"/>
                </a:lnTo>
                <a:lnTo>
                  <a:pt x="48433" y="2689691"/>
                </a:lnTo>
                <a:lnTo>
                  <a:pt x="52900" y="2688335"/>
                </a:lnTo>
                <a:lnTo>
                  <a:pt x="57500" y="2687421"/>
                </a:lnTo>
                <a:lnTo>
                  <a:pt x="62101" y="2686507"/>
                </a:lnTo>
                <a:lnTo>
                  <a:pt x="66746" y="2686049"/>
                </a:lnTo>
                <a:lnTo>
                  <a:pt x="71437" y="2686049"/>
                </a:lnTo>
                <a:lnTo>
                  <a:pt x="6015037" y="2686049"/>
                </a:lnTo>
                <a:lnTo>
                  <a:pt x="6019728" y="2686049"/>
                </a:lnTo>
                <a:lnTo>
                  <a:pt x="6024373" y="2686507"/>
                </a:lnTo>
                <a:lnTo>
                  <a:pt x="6028973" y="2687421"/>
                </a:lnTo>
                <a:lnTo>
                  <a:pt x="6033573" y="2688335"/>
                </a:lnTo>
                <a:lnTo>
                  <a:pt x="6038040" y="2689691"/>
                </a:lnTo>
                <a:lnTo>
                  <a:pt x="6042374" y="2691486"/>
                </a:lnTo>
                <a:lnTo>
                  <a:pt x="6046707" y="2693279"/>
                </a:lnTo>
                <a:lnTo>
                  <a:pt x="6050824" y="2695481"/>
                </a:lnTo>
                <a:lnTo>
                  <a:pt x="6054725" y="2698088"/>
                </a:lnTo>
                <a:lnTo>
                  <a:pt x="6058625" y="2700693"/>
                </a:lnTo>
                <a:lnTo>
                  <a:pt x="6062233" y="2703652"/>
                </a:lnTo>
                <a:lnTo>
                  <a:pt x="6065550" y="2706971"/>
                </a:lnTo>
                <a:lnTo>
                  <a:pt x="6068866" y="2710288"/>
                </a:lnTo>
                <a:lnTo>
                  <a:pt x="6071828" y="2713897"/>
                </a:lnTo>
                <a:lnTo>
                  <a:pt x="6074433" y="2717796"/>
                </a:lnTo>
                <a:lnTo>
                  <a:pt x="6077039" y="2721696"/>
                </a:lnTo>
                <a:lnTo>
                  <a:pt x="6079240" y="2725814"/>
                </a:lnTo>
                <a:lnTo>
                  <a:pt x="6081035" y="2730146"/>
                </a:lnTo>
                <a:lnTo>
                  <a:pt x="6082830" y="2734479"/>
                </a:lnTo>
                <a:lnTo>
                  <a:pt x="6084185" y="2738946"/>
                </a:lnTo>
                <a:lnTo>
                  <a:pt x="6085100" y="2743548"/>
                </a:lnTo>
                <a:lnTo>
                  <a:pt x="6086016" y="2748150"/>
                </a:lnTo>
                <a:lnTo>
                  <a:pt x="6086473" y="2752797"/>
                </a:lnTo>
                <a:lnTo>
                  <a:pt x="6086474" y="2757487"/>
                </a:lnTo>
                <a:lnTo>
                  <a:pt x="6086474" y="5519737"/>
                </a:lnTo>
                <a:lnTo>
                  <a:pt x="6086473" y="5524427"/>
                </a:lnTo>
                <a:lnTo>
                  <a:pt x="6086016" y="5529071"/>
                </a:lnTo>
                <a:lnTo>
                  <a:pt x="6085100" y="5533673"/>
                </a:lnTo>
                <a:lnTo>
                  <a:pt x="6084185" y="5538272"/>
                </a:lnTo>
                <a:lnTo>
                  <a:pt x="6082830" y="5542739"/>
                </a:lnTo>
                <a:lnTo>
                  <a:pt x="6081035" y="5547072"/>
                </a:lnTo>
                <a:lnTo>
                  <a:pt x="6079240" y="5551404"/>
                </a:lnTo>
                <a:lnTo>
                  <a:pt x="6077039" y="5555523"/>
                </a:lnTo>
                <a:lnTo>
                  <a:pt x="6074433" y="5559422"/>
                </a:lnTo>
                <a:lnTo>
                  <a:pt x="6071828" y="5563322"/>
                </a:lnTo>
                <a:lnTo>
                  <a:pt x="6038040" y="5587528"/>
                </a:lnTo>
                <a:lnTo>
                  <a:pt x="6015037" y="5591174"/>
                </a:lnTo>
                <a:lnTo>
                  <a:pt x="71437" y="5591174"/>
                </a:lnTo>
                <a:lnTo>
                  <a:pt x="31748" y="5579131"/>
                </a:lnTo>
                <a:lnTo>
                  <a:pt x="5437" y="5547072"/>
                </a:lnTo>
                <a:lnTo>
                  <a:pt x="0" y="5524427"/>
                </a:lnTo>
                <a:lnTo>
                  <a:pt x="0" y="5519737"/>
                </a:lnTo>
                <a:close/>
              </a:path>
              <a:path w="6086475" h="8505825">
                <a:moveTo>
                  <a:pt x="0" y="8434386"/>
                </a:moveTo>
                <a:lnTo>
                  <a:pt x="0" y="5672137"/>
                </a:lnTo>
                <a:lnTo>
                  <a:pt x="0" y="5667444"/>
                </a:lnTo>
                <a:lnTo>
                  <a:pt x="457" y="5662797"/>
                </a:lnTo>
                <a:lnTo>
                  <a:pt x="1372" y="5658198"/>
                </a:lnTo>
                <a:lnTo>
                  <a:pt x="2287" y="5653596"/>
                </a:lnTo>
                <a:lnTo>
                  <a:pt x="3642" y="5649126"/>
                </a:lnTo>
                <a:lnTo>
                  <a:pt x="5437" y="5644794"/>
                </a:lnTo>
                <a:lnTo>
                  <a:pt x="7232" y="5640459"/>
                </a:lnTo>
                <a:lnTo>
                  <a:pt x="9433" y="5636344"/>
                </a:lnTo>
                <a:lnTo>
                  <a:pt x="12039" y="5632444"/>
                </a:lnTo>
                <a:lnTo>
                  <a:pt x="14645" y="5628543"/>
                </a:lnTo>
                <a:lnTo>
                  <a:pt x="17606" y="5624934"/>
                </a:lnTo>
                <a:lnTo>
                  <a:pt x="20923" y="5621619"/>
                </a:lnTo>
                <a:lnTo>
                  <a:pt x="24240" y="5618300"/>
                </a:lnTo>
                <a:lnTo>
                  <a:pt x="27848" y="5615340"/>
                </a:lnTo>
                <a:lnTo>
                  <a:pt x="31748" y="5612736"/>
                </a:lnTo>
                <a:lnTo>
                  <a:pt x="35649" y="5610129"/>
                </a:lnTo>
                <a:lnTo>
                  <a:pt x="39765" y="5607929"/>
                </a:lnTo>
                <a:lnTo>
                  <a:pt x="44099" y="5606136"/>
                </a:lnTo>
                <a:lnTo>
                  <a:pt x="48433" y="5604340"/>
                </a:lnTo>
                <a:lnTo>
                  <a:pt x="52900" y="5602985"/>
                </a:lnTo>
                <a:lnTo>
                  <a:pt x="57500" y="5602071"/>
                </a:lnTo>
                <a:lnTo>
                  <a:pt x="62101" y="5601157"/>
                </a:lnTo>
                <a:lnTo>
                  <a:pt x="66746" y="5600699"/>
                </a:lnTo>
                <a:lnTo>
                  <a:pt x="71437" y="5600699"/>
                </a:lnTo>
                <a:lnTo>
                  <a:pt x="6015037" y="5600699"/>
                </a:lnTo>
                <a:lnTo>
                  <a:pt x="6019728" y="5600699"/>
                </a:lnTo>
                <a:lnTo>
                  <a:pt x="6024373" y="5601157"/>
                </a:lnTo>
                <a:lnTo>
                  <a:pt x="6028973" y="5602071"/>
                </a:lnTo>
                <a:lnTo>
                  <a:pt x="6033573" y="5602985"/>
                </a:lnTo>
                <a:lnTo>
                  <a:pt x="6038040" y="5604340"/>
                </a:lnTo>
                <a:lnTo>
                  <a:pt x="6042374" y="5606136"/>
                </a:lnTo>
                <a:lnTo>
                  <a:pt x="6046707" y="5607929"/>
                </a:lnTo>
                <a:lnTo>
                  <a:pt x="6050824" y="5610129"/>
                </a:lnTo>
                <a:lnTo>
                  <a:pt x="6054725" y="5612736"/>
                </a:lnTo>
                <a:lnTo>
                  <a:pt x="6058625" y="5615340"/>
                </a:lnTo>
                <a:lnTo>
                  <a:pt x="6062233" y="5618300"/>
                </a:lnTo>
                <a:lnTo>
                  <a:pt x="6065550" y="5621619"/>
                </a:lnTo>
                <a:lnTo>
                  <a:pt x="6068866" y="5624934"/>
                </a:lnTo>
                <a:lnTo>
                  <a:pt x="6071828" y="5628543"/>
                </a:lnTo>
                <a:lnTo>
                  <a:pt x="6074433" y="5632444"/>
                </a:lnTo>
                <a:lnTo>
                  <a:pt x="6077039" y="5636344"/>
                </a:lnTo>
                <a:lnTo>
                  <a:pt x="6079240" y="5640459"/>
                </a:lnTo>
                <a:lnTo>
                  <a:pt x="6081035" y="5644794"/>
                </a:lnTo>
                <a:lnTo>
                  <a:pt x="6082830" y="5649126"/>
                </a:lnTo>
                <a:lnTo>
                  <a:pt x="6084185" y="5653596"/>
                </a:lnTo>
                <a:lnTo>
                  <a:pt x="6085100" y="5658198"/>
                </a:lnTo>
                <a:lnTo>
                  <a:pt x="6086016" y="5662797"/>
                </a:lnTo>
                <a:lnTo>
                  <a:pt x="6086473" y="5667444"/>
                </a:lnTo>
                <a:lnTo>
                  <a:pt x="6086474" y="5672137"/>
                </a:lnTo>
                <a:lnTo>
                  <a:pt x="6086474" y="8434386"/>
                </a:lnTo>
                <a:lnTo>
                  <a:pt x="6086473" y="8439076"/>
                </a:lnTo>
                <a:lnTo>
                  <a:pt x="6086016" y="8443721"/>
                </a:lnTo>
                <a:lnTo>
                  <a:pt x="6085100" y="8448320"/>
                </a:lnTo>
                <a:lnTo>
                  <a:pt x="6084185" y="8452922"/>
                </a:lnTo>
                <a:lnTo>
                  <a:pt x="6082830" y="8457389"/>
                </a:lnTo>
                <a:lnTo>
                  <a:pt x="6081035" y="8461722"/>
                </a:lnTo>
                <a:lnTo>
                  <a:pt x="6079240" y="8466054"/>
                </a:lnTo>
                <a:lnTo>
                  <a:pt x="6077039" y="8470170"/>
                </a:lnTo>
                <a:lnTo>
                  <a:pt x="6074433" y="8474070"/>
                </a:lnTo>
                <a:lnTo>
                  <a:pt x="6071828" y="8477972"/>
                </a:lnTo>
                <a:lnTo>
                  <a:pt x="6054725" y="8493782"/>
                </a:lnTo>
                <a:lnTo>
                  <a:pt x="6050824" y="8496389"/>
                </a:lnTo>
                <a:lnTo>
                  <a:pt x="6028973" y="8504449"/>
                </a:lnTo>
                <a:lnTo>
                  <a:pt x="6024373" y="8505366"/>
                </a:lnTo>
                <a:lnTo>
                  <a:pt x="6019728" y="8505824"/>
                </a:lnTo>
                <a:lnTo>
                  <a:pt x="6015037" y="8505824"/>
                </a:lnTo>
                <a:lnTo>
                  <a:pt x="71437" y="8505824"/>
                </a:lnTo>
                <a:lnTo>
                  <a:pt x="66746" y="8505824"/>
                </a:lnTo>
                <a:lnTo>
                  <a:pt x="62101" y="8505366"/>
                </a:lnTo>
                <a:lnTo>
                  <a:pt x="57500" y="8504449"/>
                </a:lnTo>
                <a:lnTo>
                  <a:pt x="52900" y="8503536"/>
                </a:lnTo>
                <a:lnTo>
                  <a:pt x="31748" y="8493780"/>
                </a:lnTo>
                <a:lnTo>
                  <a:pt x="27848" y="8491176"/>
                </a:lnTo>
                <a:lnTo>
                  <a:pt x="12039" y="8474070"/>
                </a:lnTo>
                <a:lnTo>
                  <a:pt x="9433" y="8470170"/>
                </a:lnTo>
                <a:lnTo>
                  <a:pt x="1372" y="8448320"/>
                </a:lnTo>
                <a:lnTo>
                  <a:pt x="457" y="8443721"/>
                </a:lnTo>
                <a:lnTo>
                  <a:pt x="0" y="8439076"/>
                </a:lnTo>
                <a:lnTo>
                  <a:pt x="0" y="843438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444500"/>
            <a:ext cx="3689350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institution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primarily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practice?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3084829"/>
            <a:ext cx="511429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874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average,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inpatient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cases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manage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per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week?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9787" y="5999479"/>
            <a:ext cx="495236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874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average,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neurosurgical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outpatient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cases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manage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per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week?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47675"/>
            <a:ext cx="5734050" cy="2590800"/>
            <a:chOff x="857250" y="447675"/>
            <a:chExt cx="5734050" cy="25908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13347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664074" y="1183520"/>
            <a:ext cx="11944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Academic or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University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hospitals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mainly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514849" y="1228724"/>
            <a:ext cx="114300" cy="781050"/>
            <a:chOff x="4514849" y="1228724"/>
            <a:chExt cx="114300" cy="781050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228724"/>
              <a:ext cx="114300" cy="11429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562099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1895474"/>
              <a:ext cx="114300" cy="11429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664074" y="1516895"/>
            <a:ext cx="1562735" cy="692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Public or Community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hospitals mainly</a:t>
            </a:r>
            <a:endParaRPr sz="900">
              <a:latin typeface="Arial MT"/>
              <a:cs typeface="Arial MT"/>
            </a:endParaRPr>
          </a:p>
          <a:p>
            <a:pPr marL="12700" marR="335280">
              <a:lnSpc>
                <a:spcPct val="1319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Private practice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mainly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Military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hospitals</a:t>
            </a:r>
            <a:r>
              <a:rPr sz="9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mainly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738437" y="1277324"/>
            <a:ext cx="1891030" cy="913765"/>
            <a:chOff x="2738437" y="1277324"/>
            <a:chExt cx="1891030" cy="913765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2076449"/>
              <a:ext cx="114300" cy="11429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743199" y="1913411"/>
              <a:ext cx="857250" cy="172720"/>
            </a:xfrm>
            <a:custGeom>
              <a:avLst/>
              <a:gdLst/>
              <a:ahLst/>
              <a:cxnLst/>
              <a:rect l="l" t="t" r="r" b="b"/>
              <a:pathLst>
                <a:path w="857250" h="172719">
                  <a:moveTo>
                    <a:pt x="857249" y="172563"/>
                  </a:moveTo>
                  <a:lnTo>
                    <a:pt x="0" y="172563"/>
                  </a:lnTo>
                  <a:lnTo>
                    <a:pt x="839701" y="0"/>
                  </a:lnTo>
                  <a:lnTo>
                    <a:pt x="847379" y="42806"/>
                  </a:lnTo>
                  <a:lnTo>
                    <a:pt x="852862" y="85835"/>
                  </a:lnTo>
                  <a:lnTo>
                    <a:pt x="856153" y="129087"/>
                  </a:lnTo>
                  <a:lnTo>
                    <a:pt x="857249" y="172563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43199" y="1913411"/>
              <a:ext cx="857250" cy="172720"/>
            </a:xfrm>
            <a:custGeom>
              <a:avLst/>
              <a:gdLst/>
              <a:ahLst/>
              <a:cxnLst/>
              <a:rect l="l" t="t" r="r" b="b"/>
              <a:pathLst>
                <a:path w="857250" h="172719">
                  <a:moveTo>
                    <a:pt x="0" y="172563"/>
                  </a:moveTo>
                  <a:lnTo>
                    <a:pt x="839701" y="0"/>
                  </a:lnTo>
                  <a:lnTo>
                    <a:pt x="847379" y="42806"/>
                  </a:lnTo>
                  <a:lnTo>
                    <a:pt x="852862" y="85835"/>
                  </a:lnTo>
                  <a:lnTo>
                    <a:pt x="856153" y="129087"/>
                  </a:lnTo>
                  <a:lnTo>
                    <a:pt x="857249" y="172563"/>
                  </a:lnTo>
                  <a:lnTo>
                    <a:pt x="0" y="172563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3199" y="1282086"/>
              <a:ext cx="840105" cy="803910"/>
            </a:xfrm>
            <a:custGeom>
              <a:avLst/>
              <a:gdLst/>
              <a:ahLst/>
              <a:cxnLst/>
              <a:rect l="l" t="t" r="r" b="b"/>
              <a:pathLst>
                <a:path w="840104" h="803910">
                  <a:moveTo>
                    <a:pt x="0" y="803887"/>
                  </a:moveTo>
                  <a:lnTo>
                    <a:pt x="297727" y="0"/>
                  </a:lnTo>
                  <a:lnTo>
                    <a:pt x="323045" y="9834"/>
                  </a:lnTo>
                  <a:lnTo>
                    <a:pt x="348014" y="20455"/>
                  </a:lnTo>
                  <a:lnTo>
                    <a:pt x="396903" y="44055"/>
                  </a:lnTo>
                  <a:lnTo>
                    <a:pt x="444203" y="70700"/>
                  </a:lnTo>
                  <a:lnTo>
                    <a:pt x="489719" y="100288"/>
                  </a:lnTo>
                  <a:lnTo>
                    <a:pt x="533273" y="132695"/>
                  </a:lnTo>
                  <a:lnTo>
                    <a:pt x="574687" y="167796"/>
                  </a:lnTo>
                  <a:lnTo>
                    <a:pt x="613798" y="205446"/>
                  </a:lnTo>
                  <a:lnTo>
                    <a:pt x="650445" y="245498"/>
                  </a:lnTo>
                  <a:lnTo>
                    <a:pt x="684486" y="287788"/>
                  </a:lnTo>
                  <a:lnTo>
                    <a:pt x="715779" y="332149"/>
                  </a:lnTo>
                  <a:lnTo>
                    <a:pt x="744204" y="378400"/>
                  </a:lnTo>
                  <a:lnTo>
                    <a:pt x="769642" y="426360"/>
                  </a:lnTo>
                  <a:lnTo>
                    <a:pt x="791997" y="475831"/>
                  </a:lnTo>
                  <a:lnTo>
                    <a:pt x="811172" y="526620"/>
                  </a:lnTo>
                  <a:lnTo>
                    <a:pt x="827097" y="578520"/>
                  </a:lnTo>
                  <a:lnTo>
                    <a:pt x="839701" y="631324"/>
                  </a:lnTo>
                  <a:lnTo>
                    <a:pt x="0" y="803887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43199" y="1282086"/>
              <a:ext cx="840105" cy="803910"/>
            </a:xfrm>
            <a:custGeom>
              <a:avLst/>
              <a:gdLst/>
              <a:ahLst/>
              <a:cxnLst/>
              <a:rect l="l" t="t" r="r" b="b"/>
              <a:pathLst>
                <a:path w="840104" h="803910">
                  <a:moveTo>
                    <a:pt x="0" y="803887"/>
                  </a:moveTo>
                  <a:lnTo>
                    <a:pt x="297727" y="0"/>
                  </a:lnTo>
                  <a:lnTo>
                    <a:pt x="323045" y="9834"/>
                  </a:lnTo>
                  <a:lnTo>
                    <a:pt x="348014" y="20455"/>
                  </a:lnTo>
                  <a:lnTo>
                    <a:pt x="396903" y="44055"/>
                  </a:lnTo>
                  <a:lnTo>
                    <a:pt x="444203" y="70700"/>
                  </a:lnTo>
                  <a:lnTo>
                    <a:pt x="489719" y="100288"/>
                  </a:lnTo>
                  <a:lnTo>
                    <a:pt x="533273" y="132695"/>
                  </a:lnTo>
                  <a:lnTo>
                    <a:pt x="574687" y="167796"/>
                  </a:lnTo>
                  <a:lnTo>
                    <a:pt x="613798" y="205446"/>
                  </a:lnTo>
                  <a:lnTo>
                    <a:pt x="650445" y="245498"/>
                  </a:lnTo>
                  <a:lnTo>
                    <a:pt x="684486" y="287788"/>
                  </a:lnTo>
                  <a:lnTo>
                    <a:pt x="715779" y="332149"/>
                  </a:lnTo>
                  <a:lnTo>
                    <a:pt x="744204" y="378400"/>
                  </a:lnTo>
                  <a:lnTo>
                    <a:pt x="769642" y="426360"/>
                  </a:lnTo>
                  <a:lnTo>
                    <a:pt x="791997" y="475831"/>
                  </a:lnTo>
                  <a:lnTo>
                    <a:pt x="811172" y="526620"/>
                  </a:lnTo>
                  <a:lnTo>
                    <a:pt x="827097" y="578520"/>
                  </a:lnTo>
                  <a:lnTo>
                    <a:pt x="839701" y="631324"/>
                  </a:lnTo>
                  <a:lnTo>
                    <a:pt x="0" y="803887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008808" y="1620986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16.1%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881224" y="1223977"/>
            <a:ext cx="1164590" cy="1123950"/>
            <a:chOff x="1881224" y="1223977"/>
            <a:chExt cx="1164590" cy="1123950"/>
          </a:xfrm>
        </p:grpSpPr>
        <p:sp>
          <p:nvSpPr>
            <p:cNvPr id="24" name="object 24"/>
            <p:cNvSpPr/>
            <p:nvPr/>
          </p:nvSpPr>
          <p:spPr>
            <a:xfrm>
              <a:off x="1885987" y="1228739"/>
              <a:ext cx="1155065" cy="1114425"/>
            </a:xfrm>
            <a:custGeom>
              <a:avLst/>
              <a:gdLst/>
              <a:ahLst/>
              <a:cxnLst/>
              <a:rect l="l" t="t" r="r" b="b"/>
              <a:pathLst>
                <a:path w="1155064" h="1114425">
                  <a:moveTo>
                    <a:pt x="39276" y="1113864"/>
                  </a:moveTo>
                  <a:lnTo>
                    <a:pt x="23393" y="1056300"/>
                  </a:lnTo>
                  <a:lnTo>
                    <a:pt x="11560" y="997770"/>
                  </a:lnTo>
                  <a:lnTo>
                    <a:pt x="3826" y="938558"/>
                  </a:lnTo>
                  <a:lnTo>
                    <a:pt x="237" y="878951"/>
                  </a:lnTo>
                  <a:lnTo>
                    <a:pt x="0" y="849072"/>
                  </a:lnTo>
                  <a:lnTo>
                    <a:pt x="802" y="819239"/>
                  </a:lnTo>
                  <a:lnTo>
                    <a:pt x="5527" y="759712"/>
                  </a:lnTo>
                  <a:lnTo>
                    <a:pt x="14380" y="700657"/>
                  </a:lnTo>
                  <a:lnTo>
                    <a:pt x="27328" y="642363"/>
                  </a:lnTo>
                  <a:lnTo>
                    <a:pt x="44297" y="585110"/>
                  </a:lnTo>
                  <a:lnTo>
                    <a:pt x="65216" y="529179"/>
                  </a:lnTo>
                  <a:lnTo>
                    <a:pt x="89973" y="474838"/>
                  </a:lnTo>
                  <a:lnTo>
                    <a:pt x="118458" y="422355"/>
                  </a:lnTo>
                  <a:lnTo>
                    <a:pt x="150523" y="371980"/>
                  </a:lnTo>
                  <a:lnTo>
                    <a:pt x="186021" y="323962"/>
                  </a:lnTo>
                  <a:lnTo>
                    <a:pt x="224772" y="278528"/>
                  </a:lnTo>
                  <a:lnTo>
                    <a:pt x="266595" y="235906"/>
                  </a:lnTo>
                  <a:lnTo>
                    <a:pt x="311281" y="196295"/>
                  </a:lnTo>
                  <a:lnTo>
                    <a:pt x="358619" y="159895"/>
                  </a:lnTo>
                  <a:lnTo>
                    <a:pt x="408373" y="126875"/>
                  </a:lnTo>
                  <a:lnTo>
                    <a:pt x="460308" y="97403"/>
                  </a:lnTo>
                  <a:lnTo>
                    <a:pt x="514167" y="71613"/>
                  </a:lnTo>
                  <a:lnTo>
                    <a:pt x="569692" y="49640"/>
                  </a:lnTo>
                  <a:lnTo>
                    <a:pt x="626610" y="31581"/>
                  </a:lnTo>
                  <a:lnTo>
                    <a:pt x="684649" y="17533"/>
                  </a:lnTo>
                  <a:lnTo>
                    <a:pt x="743524" y="7554"/>
                  </a:lnTo>
                  <a:lnTo>
                    <a:pt x="802951" y="1704"/>
                  </a:lnTo>
                  <a:lnTo>
                    <a:pt x="862642" y="0"/>
                  </a:lnTo>
                  <a:lnTo>
                    <a:pt x="892477" y="709"/>
                  </a:lnTo>
                  <a:lnTo>
                    <a:pt x="952055" y="5246"/>
                  </a:lnTo>
                  <a:lnTo>
                    <a:pt x="1011102" y="13909"/>
                  </a:lnTo>
                  <a:lnTo>
                    <a:pt x="1069473" y="26678"/>
                  </a:lnTo>
                  <a:lnTo>
                    <a:pt x="1126743" y="43458"/>
                  </a:lnTo>
                  <a:lnTo>
                    <a:pt x="1154940" y="53347"/>
                  </a:lnTo>
                  <a:lnTo>
                    <a:pt x="857212" y="857235"/>
                  </a:lnTo>
                  <a:lnTo>
                    <a:pt x="39276" y="1113864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885987" y="1228739"/>
              <a:ext cx="1155065" cy="1114425"/>
            </a:xfrm>
            <a:custGeom>
              <a:avLst/>
              <a:gdLst/>
              <a:ahLst/>
              <a:cxnLst/>
              <a:rect l="l" t="t" r="r" b="b"/>
              <a:pathLst>
                <a:path w="1155064" h="1114425">
                  <a:moveTo>
                    <a:pt x="857212" y="857235"/>
                  </a:moveTo>
                  <a:lnTo>
                    <a:pt x="39276" y="1113864"/>
                  </a:lnTo>
                  <a:lnTo>
                    <a:pt x="30828" y="1085203"/>
                  </a:lnTo>
                  <a:lnTo>
                    <a:pt x="23393" y="1056300"/>
                  </a:lnTo>
                  <a:lnTo>
                    <a:pt x="11560" y="997770"/>
                  </a:lnTo>
                  <a:lnTo>
                    <a:pt x="3826" y="938558"/>
                  </a:lnTo>
                  <a:lnTo>
                    <a:pt x="237" y="878951"/>
                  </a:lnTo>
                  <a:lnTo>
                    <a:pt x="0" y="849072"/>
                  </a:lnTo>
                  <a:lnTo>
                    <a:pt x="802" y="819239"/>
                  </a:lnTo>
                  <a:lnTo>
                    <a:pt x="5527" y="759712"/>
                  </a:lnTo>
                  <a:lnTo>
                    <a:pt x="14380" y="700657"/>
                  </a:lnTo>
                  <a:lnTo>
                    <a:pt x="27328" y="642363"/>
                  </a:lnTo>
                  <a:lnTo>
                    <a:pt x="44297" y="585110"/>
                  </a:lnTo>
                  <a:lnTo>
                    <a:pt x="65216" y="529179"/>
                  </a:lnTo>
                  <a:lnTo>
                    <a:pt x="89973" y="474838"/>
                  </a:lnTo>
                  <a:lnTo>
                    <a:pt x="118458" y="422355"/>
                  </a:lnTo>
                  <a:lnTo>
                    <a:pt x="150523" y="371980"/>
                  </a:lnTo>
                  <a:lnTo>
                    <a:pt x="186021" y="323962"/>
                  </a:lnTo>
                  <a:lnTo>
                    <a:pt x="224772" y="278528"/>
                  </a:lnTo>
                  <a:lnTo>
                    <a:pt x="266595" y="235906"/>
                  </a:lnTo>
                  <a:lnTo>
                    <a:pt x="311281" y="196295"/>
                  </a:lnTo>
                  <a:lnTo>
                    <a:pt x="358619" y="159895"/>
                  </a:lnTo>
                  <a:lnTo>
                    <a:pt x="408373" y="126875"/>
                  </a:lnTo>
                  <a:lnTo>
                    <a:pt x="460308" y="97403"/>
                  </a:lnTo>
                  <a:lnTo>
                    <a:pt x="514167" y="71613"/>
                  </a:lnTo>
                  <a:lnTo>
                    <a:pt x="569692" y="49640"/>
                  </a:lnTo>
                  <a:lnTo>
                    <a:pt x="626610" y="31581"/>
                  </a:lnTo>
                  <a:lnTo>
                    <a:pt x="684649" y="17533"/>
                  </a:lnTo>
                  <a:lnTo>
                    <a:pt x="743524" y="7554"/>
                  </a:lnTo>
                  <a:lnTo>
                    <a:pt x="802951" y="1704"/>
                  </a:lnTo>
                  <a:lnTo>
                    <a:pt x="862642" y="0"/>
                  </a:lnTo>
                  <a:lnTo>
                    <a:pt x="892477" y="709"/>
                  </a:lnTo>
                  <a:lnTo>
                    <a:pt x="952055" y="5246"/>
                  </a:lnTo>
                  <a:lnTo>
                    <a:pt x="1011102" y="13909"/>
                  </a:lnTo>
                  <a:lnTo>
                    <a:pt x="1069473" y="26678"/>
                  </a:lnTo>
                  <a:lnTo>
                    <a:pt x="1126743" y="43458"/>
                  </a:lnTo>
                  <a:lnTo>
                    <a:pt x="1154940" y="53347"/>
                  </a:lnTo>
                  <a:lnTo>
                    <a:pt x="857212" y="85723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2164804" y="157425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35.5%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920501" y="2081212"/>
            <a:ext cx="1685289" cy="866775"/>
            <a:chOff x="1920501" y="2081212"/>
            <a:chExt cx="1685289" cy="866775"/>
          </a:xfrm>
        </p:grpSpPr>
        <p:sp>
          <p:nvSpPr>
            <p:cNvPr id="28" name="object 28"/>
            <p:cNvSpPr/>
            <p:nvPr/>
          </p:nvSpPr>
          <p:spPr>
            <a:xfrm>
              <a:off x="1925263" y="2085974"/>
              <a:ext cx="1675764" cy="857250"/>
            </a:xfrm>
            <a:custGeom>
              <a:avLst/>
              <a:gdLst/>
              <a:ahLst/>
              <a:cxnLst/>
              <a:rect l="l" t="t" r="r" b="b"/>
              <a:pathLst>
                <a:path w="1675764" h="857250">
                  <a:moveTo>
                    <a:pt x="815225" y="857246"/>
                  </a:moveTo>
                  <a:lnTo>
                    <a:pt x="758257" y="855170"/>
                  </a:lnTo>
                  <a:lnTo>
                    <a:pt x="701553" y="849313"/>
                  </a:lnTo>
                  <a:lnTo>
                    <a:pt x="645372" y="839702"/>
                  </a:lnTo>
                  <a:lnTo>
                    <a:pt x="589954" y="826379"/>
                  </a:lnTo>
                  <a:lnTo>
                    <a:pt x="535536" y="809400"/>
                  </a:lnTo>
                  <a:lnTo>
                    <a:pt x="482366" y="788841"/>
                  </a:lnTo>
                  <a:lnTo>
                    <a:pt x="430688" y="764799"/>
                  </a:lnTo>
                  <a:lnTo>
                    <a:pt x="380722" y="737375"/>
                  </a:lnTo>
                  <a:lnTo>
                    <a:pt x="332682" y="706687"/>
                  </a:lnTo>
                  <a:lnTo>
                    <a:pt x="286787" y="672873"/>
                  </a:lnTo>
                  <a:lnTo>
                    <a:pt x="243248" y="636091"/>
                  </a:lnTo>
                  <a:lnTo>
                    <a:pt x="202249" y="596496"/>
                  </a:lnTo>
                  <a:lnTo>
                    <a:pt x="163966" y="554258"/>
                  </a:lnTo>
                  <a:lnTo>
                    <a:pt x="128575" y="509568"/>
                  </a:lnTo>
                  <a:lnTo>
                    <a:pt x="96238" y="462633"/>
                  </a:lnTo>
                  <a:lnTo>
                    <a:pt x="67090" y="413653"/>
                  </a:lnTo>
                  <a:lnTo>
                    <a:pt x="41258" y="362836"/>
                  </a:lnTo>
                  <a:lnTo>
                    <a:pt x="18860" y="310414"/>
                  </a:lnTo>
                  <a:lnTo>
                    <a:pt x="0" y="256629"/>
                  </a:lnTo>
                  <a:lnTo>
                    <a:pt x="817935" y="0"/>
                  </a:lnTo>
                  <a:lnTo>
                    <a:pt x="1675185" y="0"/>
                  </a:lnTo>
                  <a:lnTo>
                    <a:pt x="1674975" y="19007"/>
                  </a:lnTo>
                  <a:lnTo>
                    <a:pt x="1671817" y="75916"/>
                  </a:lnTo>
                  <a:lnTo>
                    <a:pt x="1664886" y="132489"/>
                  </a:lnTo>
                  <a:lnTo>
                    <a:pt x="1654207" y="188486"/>
                  </a:lnTo>
                  <a:lnTo>
                    <a:pt x="1639831" y="243650"/>
                  </a:lnTo>
                  <a:lnTo>
                    <a:pt x="1621823" y="297727"/>
                  </a:lnTo>
                  <a:lnTo>
                    <a:pt x="1600262" y="350488"/>
                  </a:lnTo>
                  <a:lnTo>
                    <a:pt x="1575239" y="401708"/>
                  </a:lnTo>
                  <a:lnTo>
                    <a:pt x="1546866" y="451152"/>
                  </a:lnTo>
                  <a:lnTo>
                    <a:pt x="1515275" y="498593"/>
                  </a:lnTo>
                  <a:lnTo>
                    <a:pt x="1480601" y="543830"/>
                  </a:lnTo>
                  <a:lnTo>
                    <a:pt x="1442992" y="586669"/>
                  </a:lnTo>
                  <a:lnTo>
                    <a:pt x="1402619" y="626915"/>
                  </a:lnTo>
                  <a:lnTo>
                    <a:pt x="1359668" y="664382"/>
                  </a:lnTo>
                  <a:lnTo>
                    <a:pt x="1314321" y="698912"/>
                  </a:lnTo>
                  <a:lnTo>
                    <a:pt x="1266773" y="730358"/>
                  </a:lnTo>
                  <a:lnTo>
                    <a:pt x="1217239" y="758573"/>
                  </a:lnTo>
                  <a:lnTo>
                    <a:pt x="1165949" y="783430"/>
                  </a:lnTo>
                  <a:lnTo>
                    <a:pt x="1113120" y="804825"/>
                  </a:lnTo>
                  <a:lnTo>
                    <a:pt x="1058977" y="822664"/>
                  </a:lnTo>
                  <a:lnTo>
                    <a:pt x="1003768" y="836865"/>
                  </a:lnTo>
                  <a:lnTo>
                    <a:pt x="947747" y="847364"/>
                  </a:lnTo>
                  <a:lnTo>
                    <a:pt x="891152" y="854117"/>
                  </a:lnTo>
                  <a:lnTo>
                    <a:pt x="834223" y="857095"/>
                  </a:lnTo>
                  <a:lnTo>
                    <a:pt x="815225" y="857246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925263" y="2085974"/>
              <a:ext cx="1675764" cy="857250"/>
            </a:xfrm>
            <a:custGeom>
              <a:avLst/>
              <a:gdLst/>
              <a:ahLst/>
              <a:cxnLst/>
              <a:rect l="l" t="t" r="r" b="b"/>
              <a:pathLst>
                <a:path w="1675764" h="857250">
                  <a:moveTo>
                    <a:pt x="817935" y="0"/>
                  </a:moveTo>
                  <a:lnTo>
                    <a:pt x="1675185" y="0"/>
                  </a:lnTo>
                  <a:lnTo>
                    <a:pt x="1674975" y="19007"/>
                  </a:lnTo>
                  <a:lnTo>
                    <a:pt x="1671817" y="75916"/>
                  </a:lnTo>
                  <a:lnTo>
                    <a:pt x="1664886" y="132489"/>
                  </a:lnTo>
                  <a:lnTo>
                    <a:pt x="1654207" y="188486"/>
                  </a:lnTo>
                  <a:lnTo>
                    <a:pt x="1639831" y="243650"/>
                  </a:lnTo>
                  <a:lnTo>
                    <a:pt x="1621823" y="297727"/>
                  </a:lnTo>
                  <a:lnTo>
                    <a:pt x="1600262" y="350488"/>
                  </a:lnTo>
                  <a:lnTo>
                    <a:pt x="1575239" y="401708"/>
                  </a:lnTo>
                  <a:lnTo>
                    <a:pt x="1546866" y="451152"/>
                  </a:lnTo>
                  <a:lnTo>
                    <a:pt x="1515275" y="498593"/>
                  </a:lnTo>
                  <a:lnTo>
                    <a:pt x="1480601" y="543830"/>
                  </a:lnTo>
                  <a:lnTo>
                    <a:pt x="1442992" y="586669"/>
                  </a:lnTo>
                  <a:lnTo>
                    <a:pt x="1402619" y="626915"/>
                  </a:lnTo>
                  <a:lnTo>
                    <a:pt x="1359668" y="664382"/>
                  </a:lnTo>
                  <a:lnTo>
                    <a:pt x="1314321" y="698912"/>
                  </a:lnTo>
                  <a:lnTo>
                    <a:pt x="1266773" y="730358"/>
                  </a:lnTo>
                  <a:lnTo>
                    <a:pt x="1217239" y="758573"/>
                  </a:lnTo>
                  <a:lnTo>
                    <a:pt x="1165949" y="783430"/>
                  </a:lnTo>
                  <a:lnTo>
                    <a:pt x="1113120" y="804825"/>
                  </a:lnTo>
                  <a:lnTo>
                    <a:pt x="1058977" y="822664"/>
                  </a:lnTo>
                  <a:lnTo>
                    <a:pt x="1003768" y="836865"/>
                  </a:lnTo>
                  <a:lnTo>
                    <a:pt x="947747" y="847364"/>
                  </a:lnTo>
                  <a:lnTo>
                    <a:pt x="891152" y="854117"/>
                  </a:lnTo>
                  <a:lnTo>
                    <a:pt x="834223" y="857095"/>
                  </a:lnTo>
                  <a:lnTo>
                    <a:pt x="815225" y="857246"/>
                  </a:lnTo>
                  <a:lnTo>
                    <a:pt x="796219" y="856975"/>
                  </a:lnTo>
                  <a:lnTo>
                    <a:pt x="739320" y="853637"/>
                  </a:lnTo>
                  <a:lnTo>
                    <a:pt x="682759" y="846525"/>
                  </a:lnTo>
                  <a:lnTo>
                    <a:pt x="626797" y="835669"/>
                  </a:lnTo>
                  <a:lnTo>
                    <a:pt x="571688" y="821121"/>
                  </a:lnTo>
                  <a:lnTo>
                    <a:pt x="517668" y="802943"/>
                  </a:lnTo>
                  <a:lnTo>
                    <a:pt x="464967" y="781211"/>
                  </a:lnTo>
                  <a:lnTo>
                    <a:pt x="413826" y="756025"/>
                  </a:lnTo>
                  <a:lnTo>
                    <a:pt x="364481" y="727500"/>
                  </a:lnTo>
                  <a:lnTo>
                    <a:pt x="317140" y="695759"/>
                  </a:lnTo>
                  <a:lnTo>
                    <a:pt x="272006" y="660937"/>
                  </a:lnTo>
                  <a:lnTo>
                    <a:pt x="229286" y="623192"/>
                  </a:lnTo>
                  <a:lnTo>
                    <a:pt x="189175" y="582698"/>
                  </a:lnTo>
                  <a:lnTo>
                    <a:pt x="151844" y="539629"/>
                  </a:lnTo>
                  <a:lnTo>
                    <a:pt x="117452" y="494166"/>
                  </a:lnTo>
                  <a:lnTo>
                    <a:pt x="86157" y="446518"/>
                  </a:lnTo>
                  <a:lnTo>
                    <a:pt x="58103" y="396904"/>
                  </a:lnTo>
                  <a:lnTo>
                    <a:pt x="33408" y="345535"/>
                  </a:lnTo>
                  <a:lnTo>
                    <a:pt x="12177" y="292629"/>
                  </a:lnTo>
                  <a:lnTo>
                    <a:pt x="0" y="256629"/>
                  </a:lnTo>
                  <a:lnTo>
                    <a:pt x="817935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2666355" y="2637780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45.2%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25455" y="31183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857250" y="3133724"/>
            <a:ext cx="5734050" cy="2819400"/>
            <a:chOff x="857250" y="3133724"/>
            <a:chExt cx="5734050" cy="2819400"/>
          </a:xfrm>
        </p:grpSpPr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133724"/>
              <a:ext cx="161924" cy="19049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857250" y="404812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4143374"/>
              <a:ext cx="114300" cy="11429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4324349"/>
              <a:ext cx="114300" cy="11429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4505324"/>
              <a:ext cx="114300" cy="114299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4664074" y="4069595"/>
            <a:ext cx="673735" cy="7493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&lt;10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10–20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21–30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&gt;30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2738437" y="4191974"/>
            <a:ext cx="1891030" cy="813435"/>
            <a:chOff x="2738437" y="4191974"/>
            <a:chExt cx="1891030" cy="813435"/>
          </a:xfrm>
        </p:grpSpPr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4686299"/>
              <a:ext cx="114300" cy="114299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743199" y="4196736"/>
              <a:ext cx="857250" cy="803910"/>
            </a:xfrm>
            <a:custGeom>
              <a:avLst/>
              <a:gdLst/>
              <a:ahLst/>
              <a:cxnLst/>
              <a:rect l="l" t="t" r="r" b="b"/>
              <a:pathLst>
                <a:path w="857250" h="803910">
                  <a:moveTo>
                    <a:pt x="857249" y="803887"/>
                  </a:moveTo>
                  <a:lnTo>
                    <a:pt x="0" y="803887"/>
                  </a:lnTo>
                  <a:lnTo>
                    <a:pt x="297727" y="0"/>
                  </a:lnTo>
                  <a:lnTo>
                    <a:pt x="343041" y="18267"/>
                  </a:lnTo>
                  <a:lnTo>
                    <a:pt x="387247" y="39088"/>
                  </a:lnTo>
                  <a:lnTo>
                    <a:pt x="430194" y="62395"/>
                  </a:lnTo>
                  <a:lnTo>
                    <a:pt x="471738" y="88108"/>
                  </a:lnTo>
                  <a:lnTo>
                    <a:pt x="511750" y="116146"/>
                  </a:lnTo>
                  <a:lnTo>
                    <a:pt x="550105" y="146421"/>
                  </a:lnTo>
                  <a:lnTo>
                    <a:pt x="586672" y="178832"/>
                  </a:lnTo>
                  <a:lnTo>
                    <a:pt x="621328" y="213271"/>
                  </a:lnTo>
                  <a:lnTo>
                    <a:pt x="653967" y="249627"/>
                  </a:lnTo>
                  <a:lnTo>
                    <a:pt x="684485" y="287789"/>
                  </a:lnTo>
                  <a:lnTo>
                    <a:pt x="712779" y="327627"/>
                  </a:lnTo>
                  <a:lnTo>
                    <a:pt x="738753" y="369008"/>
                  </a:lnTo>
                  <a:lnTo>
                    <a:pt x="762329" y="411802"/>
                  </a:lnTo>
                  <a:lnTo>
                    <a:pt x="783431" y="455874"/>
                  </a:lnTo>
                  <a:lnTo>
                    <a:pt x="801987" y="501077"/>
                  </a:lnTo>
                  <a:lnTo>
                    <a:pt x="817935" y="547259"/>
                  </a:lnTo>
                  <a:lnTo>
                    <a:pt x="831227" y="594273"/>
                  </a:lnTo>
                  <a:lnTo>
                    <a:pt x="841820" y="641975"/>
                  </a:lnTo>
                  <a:lnTo>
                    <a:pt x="849678" y="690203"/>
                  </a:lnTo>
                  <a:lnTo>
                    <a:pt x="854774" y="738794"/>
                  </a:lnTo>
                  <a:lnTo>
                    <a:pt x="857095" y="787596"/>
                  </a:lnTo>
                  <a:lnTo>
                    <a:pt x="857249" y="803887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743199" y="4196736"/>
              <a:ext cx="857250" cy="803910"/>
            </a:xfrm>
            <a:custGeom>
              <a:avLst/>
              <a:gdLst/>
              <a:ahLst/>
              <a:cxnLst/>
              <a:rect l="l" t="t" r="r" b="b"/>
              <a:pathLst>
                <a:path w="857250" h="803910">
                  <a:moveTo>
                    <a:pt x="0" y="803887"/>
                  </a:moveTo>
                  <a:lnTo>
                    <a:pt x="297727" y="0"/>
                  </a:lnTo>
                  <a:lnTo>
                    <a:pt x="312950" y="5803"/>
                  </a:lnTo>
                  <a:lnTo>
                    <a:pt x="328055" y="11892"/>
                  </a:lnTo>
                  <a:lnTo>
                    <a:pt x="372648" y="31870"/>
                  </a:lnTo>
                  <a:lnTo>
                    <a:pt x="416025" y="54354"/>
                  </a:lnTo>
                  <a:lnTo>
                    <a:pt x="458050" y="79272"/>
                  </a:lnTo>
                  <a:lnTo>
                    <a:pt x="498593" y="106548"/>
                  </a:lnTo>
                  <a:lnTo>
                    <a:pt x="537515" y="136089"/>
                  </a:lnTo>
                  <a:lnTo>
                    <a:pt x="574687" y="167796"/>
                  </a:lnTo>
                  <a:lnTo>
                    <a:pt x="609992" y="201570"/>
                  </a:lnTo>
                  <a:lnTo>
                    <a:pt x="643320" y="237304"/>
                  </a:lnTo>
                  <a:lnTo>
                    <a:pt x="674557" y="274879"/>
                  </a:lnTo>
                  <a:lnTo>
                    <a:pt x="703599" y="314168"/>
                  </a:lnTo>
                  <a:lnTo>
                    <a:pt x="730356" y="355048"/>
                  </a:lnTo>
                  <a:lnTo>
                    <a:pt x="754743" y="397390"/>
                  </a:lnTo>
                  <a:lnTo>
                    <a:pt x="776678" y="441054"/>
                  </a:lnTo>
                  <a:lnTo>
                    <a:pt x="796087" y="485891"/>
                  </a:lnTo>
                  <a:lnTo>
                    <a:pt x="812911" y="531761"/>
                  </a:lnTo>
                  <a:lnTo>
                    <a:pt x="827095" y="578520"/>
                  </a:lnTo>
                  <a:lnTo>
                    <a:pt x="838592" y="626012"/>
                  </a:lnTo>
                  <a:lnTo>
                    <a:pt x="847364" y="674076"/>
                  </a:lnTo>
                  <a:lnTo>
                    <a:pt x="853383" y="722562"/>
                  </a:lnTo>
                  <a:lnTo>
                    <a:pt x="856630" y="771317"/>
                  </a:lnTo>
                  <a:lnTo>
                    <a:pt x="857249" y="803887"/>
                  </a:lnTo>
                  <a:lnTo>
                    <a:pt x="0" y="803887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3041252" y="458445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19.4%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2360909" y="4138611"/>
            <a:ext cx="685165" cy="866775"/>
            <a:chOff x="2360909" y="4138611"/>
            <a:chExt cx="685165" cy="866775"/>
          </a:xfrm>
        </p:grpSpPr>
        <p:sp>
          <p:nvSpPr>
            <p:cNvPr id="45" name="object 45"/>
            <p:cNvSpPr/>
            <p:nvPr/>
          </p:nvSpPr>
          <p:spPr>
            <a:xfrm>
              <a:off x="2365672" y="4143374"/>
              <a:ext cx="675640" cy="857250"/>
            </a:xfrm>
            <a:custGeom>
              <a:avLst/>
              <a:gdLst/>
              <a:ahLst/>
              <a:cxnLst/>
              <a:rect l="l" t="t" r="r" b="b"/>
              <a:pathLst>
                <a:path w="675639" h="857250">
                  <a:moveTo>
                    <a:pt x="377527" y="857250"/>
                  </a:moveTo>
                  <a:lnTo>
                    <a:pt x="0" y="87607"/>
                  </a:lnTo>
                  <a:lnTo>
                    <a:pt x="19624" y="78287"/>
                  </a:lnTo>
                  <a:lnTo>
                    <a:pt x="39466" y="69473"/>
                  </a:lnTo>
                  <a:lnTo>
                    <a:pt x="79800" y="53362"/>
                  </a:lnTo>
                  <a:lnTo>
                    <a:pt x="120898" y="39314"/>
                  </a:lnTo>
                  <a:lnTo>
                    <a:pt x="162656" y="27366"/>
                  </a:lnTo>
                  <a:lnTo>
                    <a:pt x="204964" y="17547"/>
                  </a:lnTo>
                  <a:lnTo>
                    <a:pt x="247716" y="9886"/>
                  </a:lnTo>
                  <a:lnTo>
                    <a:pt x="290801" y="4398"/>
                  </a:lnTo>
                  <a:lnTo>
                    <a:pt x="334108" y="1100"/>
                  </a:lnTo>
                  <a:lnTo>
                    <a:pt x="377527" y="0"/>
                  </a:lnTo>
                  <a:lnTo>
                    <a:pt x="399237" y="275"/>
                  </a:lnTo>
                  <a:lnTo>
                    <a:pt x="442628" y="2475"/>
                  </a:lnTo>
                  <a:lnTo>
                    <a:pt x="485824" y="6868"/>
                  </a:lnTo>
                  <a:lnTo>
                    <a:pt x="528770" y="13447"/>
                  </a:lnTo>
                  <a:lnTo>
                    <a:pt x="571300" y="22187"/>
                  </a:lnTo>
                  <a:lnTo>
                    <a:pt x="613360" y="33077"/>
                  </a:lnTo>
                  <a:lnTo>
                    <a:pt x="654788" y="46075"/>
                  </a:lnTo>
                  <a:lnTo>
                    <a:pt x="675255" y="53362"/>
                  </a:lnTo>
                  <a:lnTo>
                    <a:pt x="377527" y="85725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365672" y="4143374"/>
              <a:ext cx="675640" cy="857250"/>
            </a:xfrm>
            <a:custGeom>
              <a:avLst/>
              <a:gdLst/>
              <a:ahLst/>
              <a:cxnLst/>
              <a:rect l="l" t="t" r="r" b="b"/>
              <a:pathLst>
                <a:path w="675639" h="857250">
                  <a:moveTo>
                    <a:pt x="377527" y="857250"/>
                  </a:moveTo>
                  <a:lnTo>
                    <a:pt x="0" y="87607"/>
                  </a:lnTo>
                  <a:lnTo>
                    <a:pt x="19624" y="78287"/>
                  </a:lnTo>
                  <a:lnTo>
                    <a:pt x="39466" y="69473"/>
                  </a:lnTo>
                  <a:lnTo>
                    <a:pt x="79800" y="53362"/>
                  </a:lnTo>
                  <a:lnTo>
                    <a:pt x="120898" y="39314"/>
                  </a:lnTo>
                  <a:lnTo>
                    <a:pt x="162656" y="27366"/>
                  </a:lnTo>
                  <a:lnTo>
                    <a:pt x="204964" y="17547"/>
                  </a:lnTo>
                  <a:lnTo>
                    <a:pt x="247716" y="9886"/>
                  </a:lnTo>
                  <a:lnTo>
                    <a:pt x="290801" y="4398"/>
                  </a:lnTo>
                  <a:lnTo>
                    <a:pt x="334108" y="1100"/>
                  </a:lnTo>
                  <a:lnTo>
                    <a:pt x="377527" y="0"/>
                  </a:lnTo>
                  <a:lnTo>
                    <a:pt x="399237" y="275"/>
                  </a:lnTo>
                  <a:lnTo>
                    <a:pt x="442628" y="2475"/>
                  </a:lnTo>
                  <a:lnTo>
                    <a:pt x="485824" y="6868"/>
                  </a:lnTo>
                  <a:lnTo>
                    <a:pt x="528770" y="13447"/>
                  </a:lnTo>
                  <a:lnTo>
                    <a:pt x="571300" y="22187"/>
                  </a:lnTo>
                  <a:lnTo>
                    <a:pt x="613360" y="33077"/>
                  </a:lnTo>
                  <a:lnTo>
                    <a:pt x="654788" y="46075"/>
                  </a:lnTo>
                  <a:lnTo>
                    <a:pt x="675255" y="53362"/>
                  </a:lnTo>
                  <a:lnTo>
                    <a:pt x="377527" y="85725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2535088" y="425390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12.9%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1881204" y="4226219"/>
            <a:ext cx="1724025" cy="1637030"/>
            <a:chOff x="1881204" y="4226219"/>
            <a:chExt cx="1724025" cy="1637030"/>
          </a:xfrm>
        </p:grpSpPr>
        <p:sp>
          <p:nvSpPr>
            <p:cNvPr id="49" name="object 49"/>
            <p:cNvSpPr/>
            <p:nvPr/>
          </p:nvSpPr>
          <p:spPr>
            <a:xfrm>
              <a:off x="1885967" y="4230982"/>
              <a:ext cx="857250" cy="1617345"/>
            </a:xfrm>
            <a:custGeom>
              <a:avLst/>
              <a:gdLst/>
              <a:ahLst/>
              <a:cxnLst/>
              <a:rect l="l" t="t" r="r" b="b"/>
              <a:pathLst>
                <a:path w="857250" h="1617345">
                  <a:moveTo>
                    <a:pt x="727421" y="1617007"/>
                  </a:moveTo>
                  <a:lnTo>
                    <a:pt x="677366" y="1607810"/>
                  </a:lnTo>
                  <a:lnTo>
                    <a:pt x="627939" y="1595658"/>
                  </a:lnTo>
                  <a:lnTo>
                    <a:pt x="579320" y="1580594"/>
                  </a:lnTo>
                  <a:lnTo>
                    <a:pt x="531687" y="1562673"/>
                  </a:lnTo>
                  <a:lnTo>
                    <a:pt x="485201" y="1541957"/>
                  </a:lnTo>
                  <a:lnTo>
                    <a:pt x="440021" y="1518517"/>
                  </a:lnTo>
                  <a:lnTo>
                    <a:pt x="396311" y="1492435"/>
                  </a:lnTo>
                  <a:lnTo>
                    <a:pt x="354232" y="1463810"/>
                  </a:lnTo>
                  <a:lnTo>
                    <a:pt x="313926" y="1432738"/>
                  </a:lnTo>
                  <a:lnTo>
                    <a:pt x="275530" y="1399325"/>
                  </a:lnTo>
                  <a:lnTo>
                    <a:pt x="239184" y="1363691"/>
                  </a:lnTo>
                  <a:lnTo>
                    <a:pt x="205022" y="1325969"/>
                  </a:lnTo>
                  <a:lnTo>
                    <a:pt x="173158" y="1286285"/>
                  </a:lnTo>
                  <a:lnTo>
                    <a:pt x="143702" y="1244776"/>
                  </a:lnTo>
                  <a:lnTo>
                    <a:pt x="116761" y="1201591"/>
                  </a:lnTo>
                  <a:lnTo>
                    <a:pt x="92434" y="1156889"/>
                  </a:lnTo>
                  <a:lnTo>
                    <a:pt x="70801" y="1110823"/>
                  </a:lnTo>
                  <a:lnTo>
                    <a:pt x="51939" y="1063548"/>
                  </a:lnTo>
                  <a:lnTo>
                    <a:pt x="35915" y="1015236"/>
                  </a:lnTo>
                  <a:lnTo>
                    <a:pt x="22789" y="966066"/>
                  </a:lnTo>
                  <a:lnTo>
                    <a:pt x="12604" y="916203"/>
                  </a:lnTo>
                  <a:lnTo>
                    <a:pt x="5394" y="865817"/>
                  </a:lnTo>
                  <a:lnTo>
                    <a:pt x="1188" y="815091"/>
                  </a:lnTo>
                  <a:lnTo>
                    <a:pt x="0" y="764213"/>
                  </a:lnTo>
                  <a:lnTo>
                    <a:pt x="275" y="747244"/>
                  </a:lnTo>
                  <a:lnTo>
                    <a:pt x="3114" y="696431"/>
                  </a:lnTo>
                  <a:lnTo>
                    <a:pt x="8964" y="645875"/>
                  </a:lnTo>
                  <a:lnTo>
                    <a:pt x="17805" y="595750"/>
                  </a:lnTo>
                  <a:lnTo>
                    <a:pt x="29605" y="546237"/>
                  </a:lnTo>
                  <a:lnTo>
                    <a:pt x="44320" y="497518"/>
                  </a:lnTo>
                  <a:lnTo>
                    <a:pt x="61901" y="449759"/>
                  </a:lnTo>
                  <a:lnTo>
                    <a:pt x="82287" y="403121"/>
                  </a:lnTo>
                  <a:lnTo>
                    <a:pt x="105406" y="357775"/>
                  </a:lnTo>
                  <a:lnTo>
                    <a:pt x="131172" y="313886"/>
                  </a:lnTo>
                  <a:lnTo>
                    <a:pt x="159496" y="271604"/>
                  </a:lnTo>
                  <a:lnTo>
                    <a:pt x="190284" y="231072"/>
                  </a:lnTo>
                  <a:lnTo>
                    <a:pt x="223423" y="192439"/>
                  </a:lnTo>
                  <a:lnTo>
                    <a:pt x="258792" y="155845"/>
                  </a:lnTo>
                  <a:lnTo>
                    <a:pt x="296270" y="121415"/>
                  </a:lnTo>
                  <a:lnTo>
                    <a:pt x="335730" y="89265"/>
                  </a:lnTo>
                  <a:lnTo>
                    <a:pt x="377029" y="59514"/>
                  </a:lnTo>
                  <a:lnTo>
                    <a:pt x="420016" y="32269"/>
                  </a:lnTo>
                  <a:lnTo>
                    <a:pt x="464543" y="7624"/>
                  </a:lnTo>
                  <a:lnTo>
                    <a:pt x="479704" y="0"/>
                  </a:lnTo>
                  <a:lnTo>
                    <a:pt x="857232" y="769642"/>
                  </a:lnTo>
                  <a:lnTo>
                    <a:pt x="727421" y="1617007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885967" y="4230982"/>
              <a:ext cx="857250" cy="1617345"/>
            </a:xfrm>
            <a:custGeom>
              <a:avLst/>
              <a:gdLst/>
              <a:ahLst/>
              <a:cxnLst/>
              <a:rect l="l" t="t" r="r" b="b"/>
              <a:pathLst>
                <a:path w="857250" h="1617345">
                  <a:moveTo>
                    <a:pt x="857232" y="769642"/>
                  </a:moveTo>
                  <a:lnTo>
                    <a:pt x="727421" y="1617007"/>
                  </a:lnTo>
                  <a:lnTo>
                    <a:pt x="710672" y="1614271"/>
                  </a:lnTo>
                  <a:lnTo>
                    <a:pt x="693987" y="1611206"/>
                  </a:lnTo>
                  <a:lnTo>
                    <a:pt x="644329" y="1600034"/>
                  </a:lnTo>
                  <a:lnTo>
                    <a:pt x="595428" y="1585936"/>
                  </a:lnTo>
                  <a:lnTo>
                    <a:pt x="547449" y="1568962"/>
                  </a:lnTo>
                  <a:lnTo>
                    <a:pt x="500557" y="1549168"/>
                  </a:lnTo>
                  <a:lnTo>
                    <a:pt x="454921" y="1526626"/>
                  </a:lnTo>
                  <a:lnTo>
                    <a:pt x="410710" y="1501418"/>
                  </a:lnTo>
                  <a:lnTo>
                    <a:pt x="368073" y="1473631"/>
                  </a:lnTo>
                  <a:lnTo>
                    <a:pt x="327154" y="1443359"/>
                  </a:lnTo>
                  <a:lnTo>
                    <a:pt x="288104" y="1410712"/>
                  </a:lnTo>
                  <a:lnTo>
                    <a:pt x="251065" y="1375810"/>
                  </a:lnTo>
                  <a:lnTo>
                    <a:pt x="216163" y="1338771"/>
                  </a:lnTo>
                  <a:lnTo>
                    <a:pt x="183515" y="1299721"/>
                  </a:lnTo>
                  <a:lnTo>
                    <a:pt x="153243" y="1258802"/>
                  </a:lnTo>
                  <a:lnTo>
                    <a:pt x="125457" y="1216165"/>
                  </a:lnTo>
                  <a:lnTo>
                    <a:pt x="100249" y="1171953"/>
                  </a:lnTo>
                  <a:lnTo>
                    <a:pt x="77707" y="1126318"/>
                  </a:lnTo>
                  <a:lnTo>
                    <a:pt x="57913" y="1079425"/>
                  </a:lnTo>
                  <a:lnTo>
                    <a:pt x="40938" y="1031447"/>
                  </a:lnTo>
                  <a:lnTo>
                    <a:pt x="26841" y="982546"/>
                  </a:lnTo>
                  <a:lnTo>
                    <a:pt x="15669" y="932888"/>
                  </a:lnTo>
                  <a:lnTo>
                    <a:pt x="7464" y="882654"/>
                  </a:lnTo>
                  <a:lnTo>
                    <a:pt x="2256" y="832029"/>
                  </a:lnTo>
                  <a:lnTo>
                    <a:pt x="60" y="781183"/>
                  </a:lnTo>
                  <a:lnTo>
                    <a:pt x="0" y="764213"/>
                  </a:lnTo>
                  <a:lnTo>
                    <a:pt x="275" y="747244"/>
                  </a:lnTo>
                  <a:lnTo>
                    <a:pt x="3114" y="696431"/>
                  </a:lnTo>
                  <a:lnTo>
                    <a:pt x="8964" y="645875"/>
                  </a:lnTo>
                  <a:lnTo>
                    <a:pt x="17805" y="595750"/>
                  </a:lnTo>
                  <a:lnTo>
                    <a:pt x="29605" y="546237"/>
                  </a:lnTo>
                  <a:lnTo>
                    <a:pt x="44320" y="497518"/>
                  </a:lnTo>
                  <a:lnTo>
                    <a:pt x="61901" y="449759"/>
                  </a:lnTo>
                  <a:lnTo>
                    <a:pt x="82287" y="403121"/>
                  </a:lnTo>
                  <a:lnTo>
                    <a:pt x="105406" y="357775"/>
                  </a:lnTo>
                  <a:lnTo>
                    <a:pt x="131172" y="313886"/>
                  </a:lnTo>
                  <a:lnTo>
                    <a:pt x="159496" y="271604"/>
                  </a:lnTo>
                  <a:lnTo>
                    <a:pt x="190284" y="231072"/>
                  </a:lnTo>
                  <a:lnTo>
                    <a:pt x="223423" y="192439"/>
                  </a:lnTo>
                  <a:lnTo>
                    <a:pt x="258792" y="155845"/>
                  </a:lnTo>
                  <a:lnTo>
                    <a:pt x="296270" y="121415"/>
                  </a:lnTo>
                  <a:lnTo>
                    <a:pt x="335730" y="89265"/>
                  </a:lnTo>
                  <a:lnTo>
                    <a:pt x="377029" y="59514"/>
                  </a:lnTo>
                  <a:lnTo>
                    <a:pt x="420016" y="32269"/>
                  </a:lnTo>
                  <a:lnTo>
                    <a:pt x="464543" y="7624"/>
                  </a:lnTo>
                  <a:lnTo>
                    <a:pt x="479704" y="0"/>
                  </a:lnTo>
                  <a:lnTo>
                    <a:pt x="857232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613388" y="5000624"/>
              <a:ext cx="987425" cy="857250"/>
            </a:xfrm>
            <a:custGeom>
              <a:avLst/>
              <a:gdLst/>
              <a:ahLst/>
              <a:cxnLst/>
              <a:rect l="l" t="t" r="r" b="b"/>
              <a:pathLst>
                <a:path w="987425" h="857250">
                  <a:moveTo>
                    <a:pt x="137955" y="857211"/>
                  </a:moveTo>
                  <a:lnTo>
                    <a:pt x="91816" y="856407"/>
                  </a:lnTo>
                  <a:lnTo>
                    <a:pt x="45786" y="853121"/>
                  </a:lnTo>
                  <a:lnTo>
                    <a:pt x="0" y="847364"/>
                  </a:lnTo>
                  <a:lnTo>
                    <a:pt x="129811" y="0"/>
                  </a:lnTo>
                  <a:lnTo>
                    <a:pt x="987061" y="0"/>
                  </a:lnTo>
                  <a:lnTo>
                    <a:pt x="986750" y="23073"/>
                  </a:lnTo>
                  <a:lnTo>
                    <a:pt x="984267" y="69153"/>
                  </a:lnTo>
                  <a:lnTo>
                    <a:pt x="979307" y="115033"/>
                  </a:lnTo>
                  <a:lnTo>
                    <a:pt x="971886" y="160579"/>
                  </a:lnTo>
                  <a:lnTo>
                    <a:pt x="962025" y="205660"/>
                  </a:lnTo>
                  <a:lnTo>
                    <a:pt x="949753" y="250145"/>
                  </a:lnTo>
                  <a:lnTo>
                    <a:pt x="935104" y="293905"/>
                  </a:lnTo>
                  <a:lnTo>
                    <a:pt x="918122" y="336813"/>
                  </a:lnTo>
                  <a:lnTo>
                    <a:pt x="898855" y="378746"/>
                  </a:lnTo>
                  <a:lnTo>
                    <a:pt x="877360" y="419580"/>
                  </a:lnTo>
                  <a:lnTo>
                    <a:pt x="853698" y="459199"/>
                  </a:lnTo>
                  <a:lnTo>
                    <a:pt x="827939" y="497488"/>
                  </a:lnTo>
                  <a:lnTo>
                    <a:pt x="800157" y="534334"/>
                  </a:lnTo>
                  <a:lnTo>
                    <a:pt x="770432" y="569633"/>
                  </a:lnTo>
                  <a:lnTo>
                    <a:pt x="738851" y="603280"/>
                  </a:lnTo>
                  <a:lnTo>
                    <a:pt x="705505" y="635180"/>
                  </a:lnTo>
                  <a:lnTo>
                    <a:pt x="670490" y="665238"/>
                  </a:lnTo>
                  <a:lnTo>
                    <a:pt x="633909" y="693370"/>
                  </a:lnTo>
                  <a:lnTo>
                    <a:pt x="595867" y="719491"/>
                  </a:lnTo>
                  <a:lnTo>
                    <a:pt x="556475" y="743528"/>
                  </a:lnTo>
                  <a:lnTo>
                    <a:pt x="515846" y="765411"/>
                  </a:lnTo>
                  <a:lnTo>
                    <a:pt x="474099" y="785075"/>
                  </a:lnTo>
                  <a:lnTo>
                    <a:pt x="431354" y="802464"/>
                  </a:lnTo>
                  <a:lnTo>
                    <a:pt x="387735" y="817528"/>
                  </a:lnTo>
                  <a:lnTo>
                    <a:pt x="343368" y="830223"/>
                  </a:lnTo>
                  <a:lnTo>
                    <a:pt x="298383" y="840512"/>
                  </a:lnTo>
                  <a:lnTo>
                    <a:pt x="252909" y="848365"/>
                  </a:lnTo>
                  <a:lnTo>
                    <a:pt x="207079" y="853760"/>
                  </a:lnTo>
                  <a:lnTo>
                    <a:pt x="161025" y="856681"/>
                  </a:lnTo>
                  <a:lnTo>
                    <a:pt x="137955" y="857211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613388" y="5000624"/>
              <a:ext cx="987425" cy="857250"/>
            </a:xfrm>
            <a:custGeom>
              <a:avLst/>
              <a:gdLst/>
              <a:ahLst/>
              <a:cxnLst/>
              <a:rect l="l" t="t" r="r" b="b"/>
              <a:pathLst>
                <a:path w="987425" h="857250">
                  <a:moveTo>
                    <a:pt x="129811" y="0"/>
                  </a:moveTo>
                  <a:lnTo>
                    <a:pt x="987061" y="0"/>
                  </a:lnTo>
                  <a:lnTo>
                    <a:pt x="986983" y="11538"/>
                  </a:lnTo>
                  <a:lnTo>
                    <a:pt x="985120" y="57648"/>
                  </a:lnTo>
                  <a:lnTo>
                    <a:pt x="980779" y="103590"/>
                  </a:lnTo>
                  <a:lnTo>
                    <a:pt x="973971" y="149232"/>
                  </a:lnTo>
                  <a:lnTo>
                    <a:pt x="964718" y="194441"/>
                  </a:lnTo>
                  <a:lnTo>
                    <a:pt x="953045" y="239087"/>
                  </a:lnTo>
                  <a:lnTo>
                    <a:pt x="938986" y="283041"/>
                  </a:lnTo>
                  <a:lnTo>
                    <a:pt x="922583" y="326174"/>
                  </a:lnTo>
                  <a:lnTo>
                    <a:pt x="903882" y="368362"/>
                  </a:lnTo>
                  <a:lnTo>
                    <a:pt x="882939" y="409482"/>
                  </a:lnTo>
                  <a:lnTo>
                    <a:pt x="859813" y="449416"/>
                  </a:lnTo>
                  <a:lnTo>
                    <a:pt x="834571" y="488047"/>
                  </a:lnTo>
                  <a:lnTo>
                    <a:pt x="807287" y="525265"/>
                  </a:lnTo>
                  <a:lnTo>
                    <a:pt x="778040" y="560960"/>
                  </a:lnTo>
                  <a:lnTo>
                    <a:pt x="746915" y="595029"/>
                  </a:lnTo>
                  <a:lnTo>
                    <a:pt x="714001" y="627375"/>
                  </a:lnTo>
                  <a:lnTo>
                    <a:pt x="679394" y="657902"/>
                  </a:lnTo>
                  <a:lnTo>
                    <a:pt x="643195" y="686523"/>
                  </a:lnTo>
                  <a:lnTo>
                    <a:pt x="605508" y="713154"/>
                  </a:lnTo>
                  <a:lnTo>
                    <a:pt x="566442" y="737719"/>
                  </a:lnTo>
                  <a:lnTo>
                    <a:pt x="526112" y="760146"/>
                  </a:lnTo>
                  <a:lnTo>
                    <a:pt x="484633" y="780370"/>
                  </a:lnTo>
                  <a:lnTo>
                    <a:pt x="442126" y="798333"/>
                  </a:lnTo>
                  <a:lnTo>
                    <a:pt x="398713" y="813983"/>
                  </a:lnTo>
                  <a:lnTo>
                    <a:pt x="354522" y="827274"/>
                  </a:lnTo>
                  <a:lnTo>
                    <a:pt x="309679" y="838167"/>
                  </a:lnTo>
                  <a:lnTo>
                    <a:pt x="264316" y="846631"/>
                  </a:lnTo>
                  <a:lnTo>
                    <a:pt x="218562" y="852643"/>
                  </a:lnTo>
                  <a:lnTo>
                    <a:pt x="172551" y="856183"/>
                  </a:lnTo>
                  <a:lnTo>
                    <a:pt x="126416" y="857243"/>
                  </a:lnTo>
                  <a:lnTo>
                    <a:pt x="114880" y="857119"/>
                  </a:lnTo>
                  <a:lnTo>
                    <a:pt x="68778" y="855074"/>
                  </a:lnTo>
                  <a:lnTo>
                    <a:pt x="22854" y="850551"/>
                  </a:lnTo>
                  <a:lnTo>
                    <a:pt x="0" y="847364"/>
                  </a:lnTo>
                  <a:lnTo>
                    <a:pt x="129811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2001539" y="5000426"/>
            <a:ext cx="1300480" cy="523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40.3%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27.4%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425455" y="60329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857250" y="6048374"/>
            <a:ext cx="5734050" cy="2819400"/>
            <a:chOff x="857250" y="6048374"/>
            <a:chExt cx="5734050" cy="2819400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6048374"/>
              <a:ext cx="161924" cy="190499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857250" y="696277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7058024"/>
              <a:ext cx="114300" cy="114299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7238999"/>
              <a:ext cx="114300" cy="114299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7419974"/>
              <a:ext cx="114300" cy="114299"/>
            </a:xfrm>
            <a:prstGeom prst="rect">
              <a:avLst/>
            </a:prstGeom>
          </p:spPr>
        </p:pic>
      </p:grpSp>
      <p:sp>
        <p:nvSpPr>
          <p:cNvPr id="61" name="object 61"/>
          <p:cNvSpPr txBox="1"/>
          <p:nvPr/>
        </p:nvSpPr>
        <p:spPr>
          <a:xfrm>
            <a:off x="4664074" y="6984245"/>
            <a:ext cx="673735" cy="7493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&lt;10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10–20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21–30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&gt;30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cases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1920501" y="7053266"/>
            <a:ext cx="2708910" cy="1205230"/>
            <a:chOff x="1920501" y="7053266"/>
            <a:chExt cx="2708910" cy="1205230"/>
          </a:xfrm>
        </p:grpSpPr>
        <p:pic>
          <p:nvPicPr>
            <p:cNvPr id="63" name="object 6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7600949"/>
              <a:ext cx="114300" cy="114299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743199" y="7915274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4">
                  <a:moveTo>
                    <a:pt x="787776" y="338061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743199" y="7915274"/>
              <a:ext cx="857250" cy="338455"/>
            </a:xfrm>
            <a:custGeom>
              <a:avLst/>
              <a:gdLst/>
              <a:ahLst/>
              <a:cxnLst/>
              <a:rect l="l" t="t" r="r" b="b"/>
              <a:pathLst>
                <a:path w="857250" h="338454">
                  <a:moveTo>
                    <a:pt x="0" y="0"/>
                  </a:moveTo>
                  <a:lnTo>
                    <a:pt x="857249" y="0"/>
                  </a:lnTo>
                  <a:lnTo>
                    <a:pt x="855832" y="50042"/>
                  </a:lnTo>
                  <a:lnTo>
                    <a:pt x="851578" y="99502"/>
                  </a:lnTo>
                  <a:lnTo>
                    <a:pt x="844489" y="148379"/>
                  </a:lnTo>
                  <a:lnTo>
                    <a:pt x="834564" y="196674"/>
                  </a:lnTo>
                  <a:lnTo>
                    <a:pt x="821804" y="244386"/>
                  </a:lnTo>
                  <a:lnTo>
                    <a:pt x="806208" y="291515"/>
                  </a:lnTo>
                  <a:lnTo>
                    <a:pt x="787776" y="338061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1925263" y="7058028"/>
              <a:ext cx="1675764" cy="857250"/>
            </a:xfrm>
            <a:custGeom>
              <a:avLst/>
              <a:gdLst/>
              <a:ahLst/>
              <a:cxnLst/>
              <a:rect l="l" t="t" r="r" b="b"/>
              <a:pathLst>
                <a:path w="1675764" h="857250">
                  <a:moveTo>
                    <a:pt x="1675185" y="857245"/>
                  </a:moveTo>
                  <a:lnTo>
                    <a:pt x="817935" y="857245"/>
                  </a:lnTo>
                  <a:lnTo>
                    <a:pt x="0" y="600616"/>
                  </a:lnTo>
                  <a:lnTo>
                    <a:pt x="18860" y="546831"/>
                  </a:lnTo>
                  <a:lnTo>
                    <a:pt x="41258" y="494409"/>
                  </a:lnTo>
                  <a:lnTo>
                    <a:pt x="67090" y="443592"/>
                  </a:lnTo>
                  <a:lnTo>
                    <a:pt x="96238" y="394612"/>
                  </a:lnTo>
                  <a:lnTo>
                    <a:pt x="128575" y="347677"/>
                  </a:lnTo>
                  <a:lnTo>
                    <a:pt x="163966" y="302987"/>
                  </a:lnTo>
                  <a:lnTo>
                    <a:pt x="202249" y="260749"/>
                  </a:lnTo>
                  <a:lnTo>
                    <a:pt x="243248" y="221154"/>
                  </a:lnTo>
                  <a:lnTo>
                    <a:pt x="286787" y="184371"/>
                  </a:lnTo>
                  <a:lnTo>
                    <a:pt x="332682" y="150558"/>
                  </a:lnTo>
                  <a:lnTo>
                    <a:pt x="380723" y="119870"/>
                  </a:lnTo>
                  <a:lnTo>
                    <a:pt x="430688" y="92447"/>
                  </a:lnTo>
                  <a:lnTo>
                    <a:pt x="482366" y="68404"/>
                  </a:lnTo>
                  <a:lnTo>
                    <a:pt x="535536" y="47845"/>
                  </a:lnTo>
                  <a:lnTo>
                    <a:pt x="589955" y="30866"/>
                  </a:lnTo>
                  <a:lnTo>
                    <a:pt x="645372" y="17543"/>
                  </a:lnTo>
                  <a:lnTo>
                    <a:pt x="701553" y="7932"/>
                  </a:lnTo>
                  <a:lnTo>
                    <a:pt x="758257" y="2075"/>
                  </a:lnTo>
                  <a:lnTo>
                    <a:pt x="815225" y="0"/>
                  </a:lnTo>
                  <a:lnTo>
                    <a:pt x="834223" y="150"/>
                  </a:lnTo>
                  <a:lnTo>
                    <a:pt x="891152" y="3128"/>
                  </a:lnTo>
                  <a:lnTo>
                    <a:pt x="947747" y="9881"/>
                  </a:lnTo>
                  <a:lnTo>
                    <a:pt x="1003768" y="20380"/>
                  </a:lnTo>
                  <a:lnTo>
                    <a:pt x="1058977" y="34581"/>
                  </a:lnTo>
                  <a:lnTo>
                    <a:pt x="1113120" y="52420"/>
                  </a:lnTo>
                  <a:lnTo>
                    <a:pt x="1165949" y="73814"/>
                  </a:lnTo>
                  <a:lnTo>
                    <a:pt x="1217239" y="98672"/>
                  </a:lnTo>
                  <a:lnTo>
                    <a:pt x="1266773" y="126887"/>
                  </a:lnTo>
                  <a:lnTo>
                    <a:pt x="1314321" y="158333"/>
                  </a:lnTo>
                  <a:lnTo>
                    <a:pt x="1359668" y="192863"/>
                  </a:lnTo>
                  <a:lnTo>
                    <a:pt x="1402619" y="230330"/>
                  </a:lnTo>
                  <a:lnTo>
                    <a:pt x="1442992" y="270575"/>
                  </a:lnTo>
                  <a:lnTo>
                    <a:pt x="1480601" y="313415"/>
                  </a:lnTo>
                  <a:lnTo>
                    <a:pt x="1515275" y="358652"/>
                  </a:lnTo>
                  <a:lnTo>
                    <a:pt x="1546866" y="406093"/>
                  </a:lnTo>
                  <a:lnTo>
                    <a:pt x="1575239" y="455537"/>
                  </a:lnTo>
                  <a:lnTo>
                    <a:pt x="1600262" y="506757"/>
                  </a:lnTo>
                  <a:lnTo>
                    <a:pt x="1621823" y="559518"/>
                  </a:lnTo>
                  <a:lnTo>
                    <a:pt x="1639831" y="613595"/>
                  </a:lnTo>
                  <a:lnTo>
                    <a:pt x="1654207" y="668759"/>
                  </a:lnTo>
                  <a:lnTo>
                    <a:pt x="1664886" y="724756"/>
                  </a:lnTo>
                  <a:lnTo>
                    <a:pt x="1671817" y="781329"/>
                  </a:lnTo>
                  <a:lnTo>
                    <a:pt x="1674975" y="838238"/>
                  </a:lnTo>
                  <a:lnTo>
                    <a:pt x="1675185" y="857245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1925263" y="7058028"/>
              <a:ext cx="1675764" cy="857250"/>
            </a:xfrm>
            <a:custGeom>
              <a:avLst/>
              <a:gdLst/>
              <a:ahLst/>
              <a:cxnLst/>
              <a:rect l="l" t="t" r="r" b="b"/>
              <a:pathLst>
                <a:path w="1675764" h="857250">
                  <a:moveTo>
                    <a:pt x="817935" y="857245"/>
                  </a:moveTo>
                  <a:lnTo>
                    <a:pt x="0" y="600616"/>
                  </a:lnTo>
                  <a:lnTo>
                    <a:pt x="5890" y="582544"/>
                  </a:lnTo>
                  <a:lnTo>
                    <a:pt x="12177" y="564615"/>
                  </a:lnTo>
                  <a:lnTo>
                    <a:pt x="33408" y="511710"/>
                  </a:lnTo>
                  <a:lnTo>
                    <a:pt x="58103" y="460342"/>
                  </a:lnTo>
                  <a:lnTo>
                    <a:pt x="86157" y="410727"/>
                  </a:lnTo>
                  <a:lnTo>
                    <a:pt x="117452" y="363079"/>
                  </a:lnTo>
                  <a:lnTo>
                    <a:pt x="151844" y="317616"/>
                  </a:lnTo>
                  <a:lnTo>
                    <a:pt x="189175" y="274547"/>
                  </a:lnTo>
                  <a:lnTo>
                    <a:pt x="229286" y="234053"/>
                  </a:lnTo>
                  <a:lnTo>
                    <a:pt x="272006" y="196307"/>
                  </a:lnTo>
                  <a:lnTo>
                    <a:pt x="317140" y="161485"/>
                  </a:lnTo>
                  <a:lnTo>
                    <a:pt x="364481" y="129745"/>
                  </a:lnTo>
                  <a:lnTo>
                    <a:pt x="413826" y="101220"/>
                  </a:lnTo>
                  <a:lnTo>
                    <a:pt x="464967" y="76034"/>
                  </a:lnTo>
                  <a:lnTo>
                    <a:pt x="517668" y="54302"/>
                  </a:lnTo>
                  <a:lnTo>
                    <a:pt x="571688" y="36124"/>
                  </a:lnTo>
                  <a:lnTo>
                    <a:pt x="626797" y="21576"/>
                  </a:lnTo>
                  <a:lnTo>
                    <a:pt x="682759" y="10720"/>
                  </a:lnTo>
                  <a:lnTo>
                    <a:pt x="739320" y="3608"/>
                  </a:lnTo>
                  <a:lnTo>
                    <a:pt x="796219" y="271"/>
                  </a:lnTo>
                  <a:lnTo>
                    <a:pt x="815225" y="0"/>
                  </a:lnTo>
                  <a:lnTo>
                    <a:pt x="834223" y="150"/>
                  </a:lnTo>
                  <a:lnTo>
                    <a:pt x="891152" y="3128"/>
                  </a:lnTo>
                  <a:lnTo>
                    <a:pt x="947747" y="9881"/>
                  </a:lnTo>
                  <a:lnTo>
                    <a:pt x="1003768" y="20380"/>
                  </a:lnTo>
                  <a:lnTo>
                    <a:pt x="1058977" y="34581"/>
                  </a:lnTo>
                  <a:lnTo>
                    <a:pt x="1113120" y="52420"/>
                  </a:lnTo>
                  <a:lnTo>
                    <a:pt x="1165949" y="73814"/>
                  </a:lnTo>
                  <a:lnTo>
                    <a:pt x="1217239" y="98672"/>
                  </a:lnTo>
                  <a:lnTo>
                    <a:pt x="1266773" y="126887"/>
                  </a:lnTo>
                  <a:lnTo>
                    <a:pt x="1314321" y="158333"/>
                  </a:lnTo>
                  <a:lnTo>
                    <a:pt x="1359668" y="192863"/>
                  </a:lnTo>
                  <a:lnTo>
                    <a:pt x="1402619" y="230330"/>
                  </a:lnTo>
                  <a:lnTo>
                    <a:pt x="1442992" y="270575"/>
                  </a:lnTo>
                  <a:lnTo>
                    <a:pt x="1480601" y="313415"/>
                  </a:lnTo>
                  <a:lnTo>
                    <a:pt x="1515275" y="358652"/>
                  </a:lnTo>
                  <a:lnTo>
                    <a:pt x="1546866" y="406093"/>
                  </a:lnTo>
                  <a:lnTo>
                    <a:pt x="1575239" y="455537"/>
                  </a:lnTo>
                  <a:lnTo>
                    <a:pt x="1600262" y="506757"/>
                  </a:lnTo>
                  <a:lnTo>
                    <a:pt x="1621823" y="559518"/>
                  </a:lnTo>
                  <a:lnTo>
                    <a:pt x="1639831" y="613595"/>
                  </a:lnTo>
                  <a:lnTo>
                    <a:pt x="1654207" y="668759"/>
                  </a:lnTo>
                  <a:lnTo>
                    <a:pt x="1664886" y="724756"/>
                  </a:lnTo>
                  <a:lnTo>
                    <a:pt x="1671817" y="781329"/>
                  </a:lnTo>
                  <a:lnTo>
                    <a:pt x="1674975" y="838238"/>
                  </a:lnTo>
                  <a:lnTo>
                    <a:pt x="1675185" y="857245"/>
                  </a:lnTo>
                  <a:lnTo>
                    <a:pt x="817935" y="857245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2666355" y="718924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45.2%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1881204" y="7653883"/>
            <a:ext cx="1654810" cy="1123950"/>
            <a:chOff x="1881204" y="7653883"/>
            <a:chExt cx="1654810" cy="1123950"/>
          </a:xfrm>
        </p:grpSpPr>
        <p:sp>
          <p:nvSpPr>
            <p:cNvPr id="70" name="object 70"/>
            <p:cNvSpPr/>
            <p:nvPr/>
          </p:nvSpPr>
          <p:spPr>
            <a:xfrm>
              <a:off x="1885966" y="7658645"/>
              <a:ext cx="857250" cy="1026794"/>
            </a:xfrm>
            <a:custGeom>
              <a:avLst/>
              <a:gdLst/>
              <a:ahLst/>
              <a:cxnLst/>
              <a:rect l="l" t="t" r="r" b="b"/>
              <a:pathLst>
                <a:path w="857250" h="1026795">
                  <a:moveTo>
                    <a:pt x="479705" y="1026271"/>
                  </a:moveTo>
                  <a:lnTo>
                    <a:pt x="429396" y="999483"/>
                  </a:lnTo>
                  <a:lnTo>
                    <a:pt x="380970" y="969406"/>
                  </a:lnTo>
                  <a:lnTo>
                    <a:pt x="334651" y="936177"/>
                  </a:lnTo>
                  <a:lnTo>
                    <a:pt x="290649" y="899948"/>
                  </a:lnTo>
                  <a:lnTo>
                    <a:pt x="249152" y="860876"/>
                  </a:lnTo>
                  <a:lnTo>
                    <a:pt x="210337" y="819126"/>
                  </a:lnTo>
                  <a:lnTo>
                    <a:pt x="174383" y="774889"/>
                  </a:lnTo>
                  <a:lnTo>
                    <a:pt x="141453" y="728367"/>
                  </a:lnTo>
                  <a:lnTo>
                    <a:pt x="111688" y="679760"/>
                  </a:lnTo>
                  <a:lnTo>
                    <a:pt x="85214" y="629274"/>
                  </a:lnTo>
                  <a:lnTo>
                    <a:pt x="62154" y="577140"/>
                  </a:lnTo>
                  <a:lnTo>
                    <a:pt x="42613" y="523598"/>
                  </a:lnTo>
                  <a:lnTo>
                    <a:pt x="26673" y="468876"/>
                  </a:lnTo>
                  <a:lnTo>
                    <a:pt x="14403" y="413206"/>
                  </a:lnTo>
                  <a:lnTo>
                    <a:pt x="5860" y="356843"/>
                  </a:lnTo>
                  <a:lnTo>
                    <a:pt x="1083" y="300048"/>
                  </a:lnTo>
                  <a:lnTo>
                    <a:pt x="0" y="262058"/>
                  </a:lnTo>
                  <a:lnTo>
                    <a:pt x="90" y="243059"/>
                  </a:lnTo>
                  <a:lnTo>
                    <a:pt x="2887" y="186122"/>
                  </a:lnTo>
                  <a:lnTo>
                    <a:pt x="9462" y="129497"/>
                  </a:lnTo>
                  <a:lnTo>
                    <a:pt x="19784" y="73442"/>
                  </a:lnTo>
                  <a:lnTo>
                    <a:pt x="33808" y="18198"/>
                  </a:lnTo>
                  <a:lnTo>
                    <a:pt x="39297" y="0"/>
                  </a:lnTo>
                  <a:lnTo>
                    <a:pt x="857233" y="256629"/>
                  </a:lnTo>
                  <a:lnTo>
                    <a:pt x="479705" y="1026271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1885966" y="7658645"/>
              <a:ext cx="857250" cy="1026794"/>
            </a:xfrm>
            <a:custGeom>
              <a:avLst/>
              <a:gdLst/>
              <a:ahLst/>
              <a:cxnLst/>
              <a:rect l="l" t="t" r="r" b="b"/>
              <a:pathLst>
                <a:path w="857250" h="1026795">
                  <a:moveTo>
                    <a:pt x="857233" y="256629"/>
                  </a:moveTo>
                  <a:lnTo>
                    <a:pt x="479705" y="1026271"/>
                  </a:lnTo>
                  <a:lnTo>
                    <a:pt x="462733" y="1017712"/>
                  </a:lnTo>
                  <a:lnTo>
                    <a:pt x="445963" y="1008782"/>
                  </a:lnTo>
                  <a:lnTo>
                    <a:pt x="396883" y="979786"/>
                  </a:lnTo>
                  <a:lnTo>
                    <a:pt x="349846" y="947596"/>
                  </a:lnTo>
                  <a:lnTo>
                    <a:pt x="305052" y="912353"/>
                  </a:lnTo>
                  <a:lnTo>
                    <a:pt x="262692" y="874204"/>
                  </a:lnTo>
                  <a:lnTo>
                    <a:pt x="222962" y="833324"/>
                  </a:lnTo>
                  <a:lnTo>
                    <a:pt x="186042" y="789901"/>
                  </a:lnTo>
                  <a:lnTo>
                    <a:pt x="152089" y="744122"/>
                  </a:lnTo>
                  <a:lnTo>
                    <a:pt x="121248" y="696179"/>
                  </a:lnTo>
                  <a:lnTo>
                    <a:pt x="93662" y="646291"/>
                  </a:lnTo>
                  <a:lnTo>
                    <a:pt x="69456" y="594690"/>
                  </a:lnTo>
                  <a:lnTo>
                    <a:pt x="48733" y="541594"/>
                  </a:lnTo>
                  <a:lnTo>
                    <a:pt x="31581" y="487230"/>
                  </a:lnTo>
                  <a:lnTo>
                    <a:pt x="18080" y="431846"/>
                  </a:lnTo>
                  <a:lnTo>
                    <a:pt x="8292" y="375696"/>
                  </a:lnTo>
                  <a:lnTo>
                    <a:pt x="2256" y="319019"/>
                  </a:lnTo>
                  <a:lnTo>
                    <a:pt x="0" y="262058"/>
                  </a:lnTo>
                  <a:lnTo>
                    <a:pt x="90" y="243059"/>
                  </a:lnTo>
                  <a:lnTo>
                    <a:pt x="2887" y="186122"/>
                  </a:lnTo>
                  <a:lnTo>
                    <a:pt x="9462" y="129497"/>
                  </a:lnTo>
                  <a:lnTo>
                    <a:pt x="19784" y="73442"/>
                  </a:lnTo>
                  <a:lnTo>
                    <a:pt x="33808" y="18198"/>
                  </a:lnTo>
                  <a:lnTo>
                    <a:pt x="39297" y="0"/>
                  </a:lnTo>
                  <a:lnTo>
                    <a:pt x="857233" y="25662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365671" y="7915274"/>
              <a:ext cx="1165860" cy="857250"/>
            </a:xfrm>
            <a:custGeom>
              <a:avLst/>
              <a:gdLst/>
              <a:ahLst/>
              <a:cxnLst/>
              <a:rect l="l" t="t" r="r" b="b"/>
              <a:pathLst>
                <a:path w="1165860" h="857250">
                  <a:moveTo>
                    <a:pt x="377527" y="857250"/>
                  </a:moveTo>
                  <a:lnTo>
                    <a:pt x="334108" y="856149"/>
                  </a:lnTo>
                  <a:lnTo>
                    <a:pt x="290801" y="852851"/>
                  </a:lnTo>
                  <a:lnTo>
                    <a:pt x="247716" y="847364"/>
                  </a:lnTo>
                  <a:lnTo>
                    <a:pt x="204964" y="839702"/>
                  </a:lnTo>
                  <a:lnTo>
                    <a:pt x="162656" y="829884"/>
                  </a:lnTo>
                  <a:lnTo>
                    <a:pt x="120898" y="817936"/>
                  </a:lnTo>
                  <a:lnTo>
                    <a:pt x="79800" y="803888"/>
                  </a:lnTo>
                  <a:lnTo>
                    <a:pt x="39466" y="787776"/>
                  </a:lnTo>
                  <a:lnTo>
                    <a:pt x="0" y="769642"/>
                  </a:lnTo>
                  <a:lnTo>
                    <a:pt x="377527" y="0"/>
                  </a:lnTo>
                  <a:lnTo>
                    <a:pt x="1165304" y="338061"/>
                  </a:lnTo>
                  <a:lnTo>
                    <a:pt x="1156487" y="357909"/>
                  </a:lnTo>
                  <a:lnTo>
                    <a:pt x="1137360" y="396903"/>
                  </a:lnTo>
                  <a:lnTo>
                    <a:pt x="1116281" y="434879"/>
                  </a:lnTo>
                  <a:lnTo>
                    <a:pt x="1093307" y="471738"/>
                  </a:lnTo>
                  <a:lnTo>
                    <a:pt x="1068495" y="507386"/>
                  </a:lnTo>
                  <a:lnTo>
                    <a:pt x="1041910" y="541732"/>
                  </a:lnTo>
                  <a:lnTo>
                    <a:pt x="1013619" y="574687"/>
                  </a:lnTo>
                  <a:lnTo>
                    <a:pt x="983695" y="606167"/>
                  </a:lnTo>
                  <a:lnTo>
                    <a:pt x="952215" y="636091"/>
                  </a:lnTo>
                  <a:lnTo>
                    <a:pt x="919260" y="664382"/>
                  </a:lnTo>
                  <a:lnTo>
                    <a:pt x="884914" y="690967"/>
                  </a:lnTo>
                  <a:lnTo>
                    <a:pt x="849266" y="715779"/>
                  </a:lnTo>
                  <a:lnTo>
                    <a:pt x="812407" y="738754"/>
                  </a:lnTo>
                  <a:lnTo>
                    <a:pt x="774432" y="759832"/>
                  </a:lnTo>
                  <a:lnTo>
                    <a:pt x="735437" y="778959"/>
                  </a:lnTo>
                  <a:lnTo>
                    <a:pt x="695524" y="796087"/>
                  </a:lnTo>
                  <a:lnTo>
                    <a:pt x="654795" y="811172"/>
                  </a:lnTo>
                  <a:lnTo>
                    <a:pt x="613354" y="824174"/>
                  </a:lnTo>
                  <a:lnTo>
                    <a:pt x="571307" y="835061"/>
                  </a:lnTo>
                  <a:lnTo>
                    <a:pt x="528763" y="843804"/>
                  </a:lnTo>
                  <a:lnTo>
                    <a:pt x="485831" y="850381"/>
                  </a:lnTo>
                  <a:lnTo>
                    <a:pt x="442621" y="854775"/>
                  </a:lnTo>
                  <a:lnTo>
                    <a:pt x="399244" y="856974"/>
                  </a:lnTo>
                  <a:lnTo>
                    <a:pt x="377527" y="857250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365671" y="7915274"/>
              <a:ext cx="1165860" cy="857250"/>
            </a:xfrm>
            <a:custGeom>
              <a:avLst/>
              <a:gdLst/>
              <a:ahLst/>
              <a:cxnLst/>
              <a:rect l="l" t="t" r="r" b="b"/>
              <a:pathLst>
                <a:path w="1165860" h="857250">
                  <a:moveTo>
                    <a:pt x="377527" y="0"/>
                  </a:moveTo>
                  <a:lnTo>
                    <a:pt x="1165304" y="338061"/>
                  </a:lnTo>
                  <a:lnTo>
                    <a:pt x="1160958" y="348014"/>
                  </a:lnTo>
                  <a:lnTo>
                    <a:pt x="1156487" y="357909"/>
                  </a:lnTo>
                  <a:lnTo>
                    <a:pt x="1137360" y="396903"/>
                  </a:lnTo>
                  <a:lnTo>
                    <a:pt x="1116281" y="434879"/>
                  </a:lnTo>
                  <a:lnTo>
                    <a:pt x="1093307" y="471738"/>
                  </a:lnTo>
                  <a:lnTo>
                    <a:pt x="1068495" y="507386"/>
                  </a:lnTo>
                  <a:lnTo>
                    <a:pt x="1041910" y="541732"/>
                  </a:lnTo>
                  <a:lnTo>
                    <a:pt x="1013619" y="574687"/>
                  </a:lnTo>
                  <a:lnTo>
                    <a:pt x="983695" y="606167"/>
                  </a:lnTo>
                  <a:lnTo>
                    <a:pt x="952215" y="636091"/>
                  </a:lnTo>
                  <a:lnTo>
                    <a:pt x="919260" y="664382"/>
                  </a:lnTo>
                  <a:lnTo>
                    <a:pt x="884914" y="690967"/>
                  </a:lnTo>
                  <a:lnTo>
                    <a:pt x="849266" y="715779"/>
                  </a:lnTo>
                  <a:lnTo>
                    <a:pt x="812407" y="738754"/>
                  </a:lnTo>
                  <a:lnTo>
                    <a:pt x="774432" y="759832"/>
                  </a:lnTo>
                  <a:lnTo>
                    <a:pt x="735437" y="778959"/>
                  </a:lnTo>
                  <a:lnTo>
                    <a:pt x="695524" y="796087"/>
                  </a:lnTo>
                  <a:lnTo>
                    <a:pt x="654795" y="811172"/>
                  </a:lnTo>
                  <a:lnTo>
                    <a:pt x="613354" y="824174"/>
                  </a:lnTo>
                  <a:lnTo>
                    <a:pt x="571307" y="835061"/>
                  </a:lnTo>
                  <a:lnTo>
                    <a:pt x="528763" y="843804"/>
                  </a:lnTo>
                  <a:lnTo>
                    <a:pt x="485831" y="850381"/>
                  </a:lnTo>
                  <a:lnTo>
                    <a:pt x="442621" y="854775"/>
                  </a:lnTo>
                  <a:lnTo>
                    <a:pt x="399244" y="856974"/>
                  </a:lnTo>
                  <a:lnTo>
                    <a:pt x="377527" y="857250"/>
                  </a:lnTo>
                  <a:lnTo>
                    <a:pt x="366668" y="857181"/>
                  </a:lnTo>
                  <a:lnTo>
                    <a:pt x="323266" y="855530"/>
                  </a:lnTo>
                  <a:lnTo>
                    <a:pt x="280004" y="851684"/>
                  </a:lnTo>
                  <a:lnTo>
                    <a:pt x="236992" y="845652"/>
                  </a:lnTo>
                  <a:lnTo>
                    <a:pt x="194340" y="837448"/>
                  </a:lnTo>
                  <a:lnTo>
                    <a:pt x="152160" y="827095"/>
                  </a:lnTo>
                  <a:lnTo>
                    <a:pt x="110557" y="814619"/>
                  </a:lnTo>
                  <a:lnTo>
                    <a:pt x="69640" y="800051"/>
                  </a:lnTo>
                  <a:lnTo>
                    <a:pt x="29513" y="783430"/>
                  </a:lnTo>
                  <a:lnTo>
                    <a:pt x="0" y="769642"/>
                  </a:lnTo>
                  <a:lnTo>
                    <a:pt x="377527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2043360" y="8053635"/>
            <a:ext cx="1090930" cy="520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25.8%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75" name="object 7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76" name="object 76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7" name="object 7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78" name="object 7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3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11"/>
            <a:ext cx="6086475" cy="3057525"/>
          </a:xfrm>
          <a:custGeom>
            <a:avLst/>
            <a:gdLst/>
            <a:ahLst/>
            <a:cxnLst/>
            <a:rect l="l" t="t" r="r" b="b"/>
            <a:pathLst>
              <a:path w="6086475" h="3057525">
                <a:moveTo>
                  <a:pt x="0" y="2986087"/>
                </a:moveTo>
                <a:lnTo>
                  <a:pt x="0" y="71437"/>
                </a:lnTo>
                <a:lnTo>
                  <a:pt x="0" y="66747"/>
                </a:lnTo>
                <a:lnTo>
                  <a:pt x="457" y="62101"/>
                </a:lnTo>
                <a:lnTo>
                  <a:pt x="12039" y="31749"/>
                </a:lnTo>
                <a:lnTo>
                  <a:pt x="14645" y="27849"/>
                </a:lnTo>
                <a:lnTo>
                  <a:pt x="17606" y="24240"/>
                </a:lnTo>
                <a:lnTo>
                  <a:pt x="20923" y="20924"/>
                </a:lnTo>
                <a:lnTo>
                  <a:pt x="24240" y="17606"/>
                </a:lnTo>
                <a:lnTo>
                  <a:pt x="62101" y="458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62233" y="17606"/>
                </a:lnTo>
                <a:lnTo>
                  <a:pt x="6065550" y="20924"/>
                </a:lnTo>
                <a:lnTo>
                  <a:pt x="6068866" y="24240"/>
                </a:lnTo>
                <a:lnTo>
                  <a:pt x="6071828" y="27849"/>
                </a:lnTo>
                <a:lnTo>
                  <a:pt x="6074433" y="31749"/>
                </a:lnTo>
                <a:lnTo>
                  <a:pt x="6077039" y="35649"/>
                </a:lnTo>
                <a:lnTo>
                  <a:pt x="6085100" y="57498"/>
                </a:lnTo>
                <a:lnTo>
                  <a:pt x="6086016" y="62101"/>
                </a:lnTo>
                <a:lnTo>
                  <a:pt x="6086473" y="66747"/>
                </a:lnTo>
                <a:lnTo>
                  <a:pt x="6086474" y="71437"/>
                </a:lnTo>
                <a:lnTo>
                  <a:pt x="6086474" y="2986087"/>
                </a:lnTo>
                <a:lnTo>
                  <a:pt x="6086473" y="2990777"/>
                </a:lnTo>
                <a:lnTo>
                  <a:pt x="6086016" y="2995421"/>
                </a:lnTo>
                <a:lnTo>
                  <a:pt x="6085100" y="3000023"/>
                </a:lnTo>
                <a:lnTo>
                  <a:pt x="6084185" y="3004622"/>
                </a:lnTo>
                <a:lnTo>
                  <a:pt x="6082830" y="3009090"/>
                </a:lnTo>
                <a:lnTo>
                  <a:pt x="6081035" y="3013423"/>
                </a:lnTo>
                <a:lnTo>
                  <a:pt x="6079240" y="3017755"/>
                </a:lnTo>
                <a:lnTo>
                  <a:pt x="6077039" y="3021873"/>
                </a:lnTo>
                <a:lnTo>
                  <a:pt x="6074433" y="3025773"/>
                </a:lnTo>
                <a:lnTo>
                  <a:pt x="6071828" y="3029675"/>
                </a:lnTo>
                <a:lnTo>
                  <a:pt x="6068866" y="3033284"/>
                </a:lnTo>
                <a:lnTo>
                  <a:pt x="6065550" y="3036600"/>
                </a:lnTo>
                <a:lnTo>
                  <a:pt x="6062233" y="3039916"/>
                </a:lnTo>
                <a:lnTo>
                  <a:pt x="6058625" y="3042877"/>
                </a:lnTo>
                <a:lnTo>
                  <a:pt x="6054725" y="3045481"/>
                </a:lnTo>
                <a:lnTo>
                  <a:pt x="6050824" y="3048088"/>
                </a:lnTo>
                <a:lnTo>
                  <a:pt x="6028973" y="3056150"/>
                </a:lnTo>
                <a:lnTo>
                  <a:pt x="6024373" y="3057066"/>
                </a:lnTo>
                <a:lnTo>
                  <a:pt x="6019728" y="3057524"/>
                </a:lnTo>
                <a:lnTo>
                  <a:pt x="6015037" y="3057524"/>
                </a:lnTo>
                <a:lnTo>
                  <a:pt x="71437" y="3057524"/>
                </a:lnTo>
                <a:lnTo>
                  <a:pt x="66746" y="3057524"/>
                </a:lnTo>
                <a:lnTo>
                  <a:pt x="62101" y="3057066"/>
                </a:lnTo>
                <a:lnTo>
                  <a:pt x="24240" y="3039916"/>
                </a:lnTo>
                <a:lnTo>
                  <a:pt x="20923" y="3036600"/>
                </a:lnTo>
                <a:lnTo>
                  <a:pt x="17606" y="3033284"/>
                </a:lnTo>
                <a:lnTo>
                  <a:pt x="14645" y="3029675"/>
                </a:lnTo>
                <a:lnTo>
                  <a:pt x="12039" y="3025773"/>
                </a:lnTo>
                <a:lnTo>
                  <a:pt x="9433" y="3021873"/>
                </a:lnTo>
                <a:lnTo>
                  <a:pt x="0" y="2990777"/>
                </a:lnTo>
                <a:lnTo>
                  <a:pt x="0" y="2986087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7712" y="3924299"/>
            <a:ext cx="6096000" cy="2905125"/>
          </a:xfrm>
          <a:custGeom>
            <a:avLst/>
            <a:gdLst/>
            <a:ahLst/>
            <a:cxnLst/>
            <a:rect l="l" t="t" r="r" b="b"/>
            <a:pathLst>
              <a:path w="6096000" h="2905125">
                <a:moveTo>
                  <a:pt x="6096000" y="0"/>
                </a:moveTo>
                <a:lnTo>
                  <a:pt x="6086475" y="0"/>
                </a:lnTo>
                <a:lnTo>
                  <a:pt x="6086475" y="2828925"/>
                </a:lnTo>
                <a:lnTo>
                  <a:pt x="6086157" y="2835491"/>
                </a:lnTo>
                <a:lnTo>
                  <a:pt x="6071374" y="2871203"/>
                </a:lnTo>
                <a:lnTo>
                  <a:pt x="6066447" y="2876524"/>
                </a:lnTo>
                <a:lnTo>
                  <a:pt x="6026378" y="2895282"/>
                </a:lnTo>
                <a:lnTo>
                  <a:pt x="6019800" y="2895600"/>
                </a:lnTo>
                <a:lnTo>
                  <a:pt x="76200" y="2895600"/>
                </a:lnTo>
                <a:lnTo>
                  <a:pt x="39154" y="2884373"/>
                </a:lnTo>
                <a:lnTo>
                  <a:pt x="29552" y="2876537"/>
                </a:lnTo>
                <a:lnTo>
                  <a:pt x="24638" y="2871203"/>
                </a:lnTo>
                <a:lnTo>
                  <a:pt x="9842" y="2835491"/>
                </a:lnTo>
                <a:lnTo>
                  <a:pt x="9525" y="2828925"/>
                </a:lnTo>
                <a:lnTo>
                  <a:pt x="9525" y="0"/>
                </a:lnTo>
                <a:lnTo>
                  <a:pt x="0" y="0"/>
                </a:lnTo>
                <a:lnTo>
                  <a:pt x="0" y="2828925"/>
                </a:lnTo>
                <a:lnTo>
                  <a:pt x="368" y="2836430"/>
                </a:lnTo>
                <a:lnTo>
                  <a:pt x="17272" y="2877248"/>
                </a:lnTo>
                <a:lnTo>
                  <a:pt x="22364" y="2882773"/>
                </a:lnTo>
                <a:lnTo>
                  <a:pt x="22771" y="2883230"/>
                </a:lnTo>
                <a:lnTo>
                  <a:pt x="27889" y="2887865"/>
                </a:lnTo>
                <a:lnTo>
                  <a:pt x="68694" y="2904769"/>
                </a:lnTo>
                <a:lnTo>
                  <a:pt x="76200" y="2905125"/>
                </a:lnTo>
                <a:lnTo>
                  <a:pt x="6019800" y="2905125"/>
                </a:lnTo>
                <a:lnTo>
                  <a:pt x="6056630" y="2895600"/>
                </a:lnTo>
                <a:lnTo>
                  <a:pt x="6062142" y="2892298"/>
                </a:lnTo>
                <a:lnTo>
                  <a:pt x="6068123" y="2887865"/>
                </a:lnTo>
                <a:lnTo>
                  <a:pt x="6073178" y="2883268"/>
                </a:lnTo>
                <a:lnTo>
                  <a:pt x="6073686" y="2882811"/>
                </a:lnTo>
                <a:lnTo>
                  <a:pt x="6094552" y="2843796"/>
                </a:lnTo>
                <a:lnTo>
                  <a:pt x="6096000" y="2828925"/>
                </a:lnTo>
                <a:lnTo>
                  <a:pt x="6096000" y="0"/>
                </a:lnTo>
                <a:close/>
              </a:path>
            </a:pathLst>
          </a:custGeom>
          <a:solidFill>
            <a:srgbClr val="D9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9787" y="444500"/>
            <a:ext cx="439864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field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practice?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8862" y="3543363"/>
            <a:ext cx="214884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Knowledge</a:t>
            </a:r>
            <a:r>
              <a:rPr sz="1400" b="1" spc="-15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of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 Guidelines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8686" y="3997325"/>
            <a:ext cx="4613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aware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clinical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antiepileptic</a:t>
            </a:r>
            <a:endParaRPr sz="120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9787" y="4225925"/>
            <a:ext cx="204152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drugs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(AED)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patients?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2674" y="447675"/>
            <a:ext cx="161924" cy="190499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857250" y="1128712"/>
            <a:ext cx="5734050" cy="2291080"/>
            <a:chOff x="857250" y="1128712"/>
            <a:chExt cx="5734050" cy="2291080"/>
          </a:xfrm>
        </p:grpSpPr>
        <p:sp>
          <p:nvSpPr>
            <p:cNvPr id="11" name="object 11"/>
            <p:cNvSpPr/>
            <p:nvPr/>
          </p:nvSpPr>
          <p:spPr>
            <a:xfrm>
              <a:off x="857250" y="1133474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95524" y="11334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295512" y="11334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895475"/>
                  </a:moveTo>
                  <a:lnTo>
                    <a:pt x="1238250" y="18954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95475"/>
                  </a:lnTo>
                  <a:close/>
                </a:path>
                <a:path w="3724275" h="1943100">
                  <a:moveTo>
                    <a:pt x="1247775" y="1466850"/>
                  </a:moveTo>
                  <a:lnTo>
                    <a:pt x="1238250" y="1466850"/>
                  </a:lnTo>
                  <a:lnTo>
                    <a:pt x="1238250" y="1762125"/>
                  </a:lnTo>
                  <a:lnTo>
                    <a:pt x="1247775" y="1762125"/>
                  </a:lnTo>
                  <a:lnTo>
                    <a:pt x="1247775" y="1466850"/>
                  </a:lnTo>
                  <a:close/>
                </a:path>
                <a:path w="3724275" h="1943100">
                  <a:moveTo>
                    <a:pt x="1247775" y="1257300"/>
                  </a:moveTo>
                  <a:lnTo>
                    <a:pt x="1238250" y="1257300"/>
                  </a:lnTo>
                  <a:lnTo>
                    <a:pt x="1238250" y="1333500"/>
                  </a:lnTo>
                  <a:lnTo>
                    <a:pt x="1247775" y="1333500"/>
                  </a:lnTo>
                  <a:lnTo>
                    <a:pt x="1247775" y="1257300"/>
                  </a:lnTo>
                  <a:close/>
                </a:path>
                <a:path w="3724275" h="1943100">
                  <a:moveTo>
                    <a:pt x="1247775" y="1038225"/>
                  </a:moveTo>
                  <a:lnTo>
                    <a:pt x="1238250" y="1038225"/>
                  </a:lnTo>
                  <a:lnTo>
                    <a:pt x="1238250" y="1123950"/>
                  </a:lnTo>
                  <a:lnTo>
                    <a:pt x="1247775" y="1123950"/>
                  </a:lnTo>
                  <a:lnTo>
                    <a:pt x="1247775" y="1038225"/>
                  </a:lnTo>
                  <a:close/>
                </a:path>
                <a:path w="3724275" h="1943100">
                  <a:moveTo>
                    <a:pt x="1247775" y="819150"/>
                  </a:moveTo>
                  <a:lnTo>
                    <a:pt x="1238250" y="819150"/>
                  </a:lnTo>
                  <a:lnTo>
                    <a:pt x="1238250" y="904875"/>
                  </a:lnTo>
                  <a:lnTo>
                    <a:pt x="1247775" y="904875"/>
                  </a:lnTo>
                  <a:lnTo>
                    <a:pt x="1247775" y="819150"/>
                  </a:lnTo>
                  <a:close/>
                </a:path>
                <a:path w="3724275" h="1943100">
                  <a:moveTo>
                    <a:pt x="1247775" y="609600"/>
                  </a:moveTo>
                  <a:lnTo>
                    <a:pt x="1238250" y="609600"/>
                  </a:lnTo>
                  <a:lnTo>
                    <a:pt x="1238250" y="685800"/>
                  </a:lnTo>
                  <a:lnTo>
                    <a:pt x="1247775" y="685800"/>
                  </a:lnTo>
                  <a:lnTo>
                    <a:pt x="1247775" y="609600"/>
                  </a:lnTo>
                  <a:close/>
                </a:path>
                <a:path w="3724275" h="1943100">
                  <a:moveTo>
                    <a:pt x="1247775" y="390525"/>
                  </a:moveTo>
                  <a:lnTo>
                    <a:pt x="1238250" y="390525"/>
                  </a:lnTo>
                  <a:lnTo>
                    <a:pt x="1238250" y="476250"/>
                  </a:lnTo>
                  <a:lnTo>
                    <a:pt x="1247775" y="476250"/>
                  </a:lnTo>
                  <a:lnTo>
                    <a:pt x="1247775" y="390525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257175"/>
                  </a:lnTo>
                  <a:lnTo>
                    <a:pt x="1247775" y="25717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390525"/>
                  </a:moveTo>
                  <a:lnTo>
                    <a:pt x="2476500" y="3905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39052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257175"/>
                  </a:lnTo>
                  <a:lnTo>
                    <a:pt x="2486025" y="25717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914637" y="113347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895475"/>
                  </a:moveTo>
                  <a:lnTo>
                    <a:pt x="0" y="189547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95475"/>
                  </a:lnTo>
                  <a:close/>
                </a:path>
                <a:path w="2486025" h="1943100">
                  <a:moveTo>
                    <a:pt x="9525" y="1685925"/>
                  </a:moveTo>
                  <a:lnTo>
                    <a:pt x="0" y="1685925"/>
                  </a:lnTo>
                  <a:lnTo>
                    <a:pt x="0" y="1762125"/>
                  </a:lnTo>
                  <a:lnTo>
                    <a:pt x="9525" y="1762125"/>
                  </a:lnTo>
                  <a:lnTo>
                    <a:pt x="9525" y="1685925"/>
                  </a:lnTo>
                  <a:close/>
                </a:path>
                <a:path w="2486025" h="1943100">
                  <a:moveTo>
                    <a:pt x="9525" y="1466850"/>
                  </a:moveTo>
                  <a:lnTo>
                    <a:pt x="0" y="1466850"/>
                  </a:lnTo>
                  <a:lnTo>
                    <a:pt x="0" y="1552575"/>
                  </a:lnTo>
                  <a:lnTo>
                    <a:pt x="9525" y="1552575"/>
                  </a:lnTo>
                  <a:lnTo>
                    <a:pt x="9525" y="1466850"/>
                  </a:lnTo>
                  <a:close/>
                </a:path>
                <a:path w="2486025" h="1943100">
                  <a:moveTo>
                    <a:pt x="9525" y="1257300"/>
                  </a:moveTo>
                  <a:lnTo>
                    <a:pt x="0" y="1257300"/>
                  </a:lnTo>
                  <a:lnTo>
                    <a:pt x="0" y="1333500"/>
                  </a:lnTo>
                  <a:lnTo>
                    <a:pt x="9525" y="1333500"/>
                  </a:lnTo>
                  <a:lnTo>
                    <a:pt x="9525" y="1257300"/>
                  </a:lnTo>
                  <a:close/>
                </a:path>
                <a:path w="2486025" h="1943100">
                  <a:moveTo>
                    <a:pt x="9525" y="1038225"/>
                  </a:moveTo>
                  <a:lnTo>
                    <a:pt x="0" y="10382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038225"/>
                  </a:lnTo>
                  <a:close/>
                </a:path>
                <a:path w="2486025" h="1943100">
                  <a:moveTo>
                    <a:pt x="9525" y="819150"/>
                  </a:moveTo>
                  <a:lnTo>
                    <a:pt x="0" y="819150"/>
                  </a:lnTo>
                  <a:lnTo>
                    <a:pt x="0" y="904875"/>
                  </a:lnTo>
                  <a:lnTo>
                    <a:pt x="9525" y="904875"/>
                  </a:lnTo>
                  <a:lnTo>
                    <a:pt x="9525" y="819150"/>
                  </a:lnTo>
                  <a:close/>
                </a:path>
                <a:path w="2486025" h="1943100">
                  <a:moveTo>
                    <a:pt x="9525" y="609600"/>
                  </a:moveTo>
                  <a:lnTo>
                    <a:pt x="0" y="609600"/>
                  </a:lnTo>
                  <a:lnTo>
                    <a:pt x="0" y="685800"/>
                  </a:lnTo>
                  <a:lnTo>
                    <a:pt x="9525" y="685800"/>
                  </a:lnTo>
                  <a:lnTo>
                    <a:pt x="9525" y="609600"/>
                  </a:lnTo>
                  <a:close/>
                </a:path>
                <a:path w="2486025" h="1943100">
                  <a:moveTo>
                    <a:pt x="9525" y="390525"/>
                  </a:moveTo>
                  <a:lnTo>
                    <a:pt x="0" y="390525"/>
                  </a:lnTo>
                  <a:lnTo>
                    <a:pt x="0" y="476250"/>
                  </a:lnTo>
                  <a:lnTo>
                    <a:pt x="9525" y="476250"/>
                  </a:lnTo>
                  <a:lnTo>
                    <a:pt x="9525" y="39052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257175"/>
                  </a:lnTo>
                  <a:lnTo>
                    <a:pt x="9525" y="257175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257300"/>
                  </a:moveTo>
                  <a:lnTo>
                    <a:pt x="1238250" y="12573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257300"/>
                  </a:lnTo>
                  <a:close/>
                </a:path>
                <a:path w="2486025" h="1943100">
                  <a:moveTo>
                    <a:pt x="1247775" y="819150"/>
                  </a:moveTo>
                  <a:lnTo>
                    <a:pt x="1238250" y="819150"/>
                  </a:lnTo>
                  <a:lnTo>
                    <a:pt x="1238250" y="1123950"/>
                  </a:lnTo>
                  <a:lnTo>
                    <a:pt x="1247775" y="1123950"/>
                  </a:lnTo>
                  <a:lnTo>
                    <a:pt x="1247775" y="819150"/>
                  </a:lnTo>
                  <a:close/>
                </a:path>
                <a:path w="2486025" h="1943100">
                  <a:moveTo>
                    <a:pt x="1247775" y="609600"/>
                  </a:moveTo>
                  <a:lnTo>
                    <a:pt x="1238250" y="609600"/>
                  </a:lnTo>
                  <a:lnTo>
                    <a:pt x="1238250" y="685800"/>
                  </a:lnTo>
                  <a:lnTo>
                    <a:pt x="1247775" y="685800"/>
                  </a:lnTo>
                  <a:lnTo>
                    <a:pt x="1247775" y="609600"/>
                  </a:lnTo>
                  <a:close/>
                </a:path>
                <a:path w="2486025" h="1943100">
                  <a:moveTo>
                    <a:pt x="1247775" y="390525"/>
                  </a:moveTo>
                  <a:lnTo>
                    <a:pt x="1238250" y="390525"/>
                  </a:lnTo>
                  <a:lnTo>
                    <a:pt x="1238250" y="476250"/>
                  </a:lnTo>
                  <a:lnTo>
                    <a:pt x="1247775" y="476250"/>
                  </a:lnTo>
                  <a:lnTo>
                    <a:pt x="1247775" y="390525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257175"/>
                  </a:lnTo>
                  <a:lnTo>
                    <a:pt x="1247775" y="25717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390525"/>
                  </a:moveTo>
                  <a:lnTo>
                    <a:pt x="2476500" y="39052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390525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257175"/>
                  </a:lnTo>
                  <a:lnTo>
                    <a:pt x="2486025" y="257175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305037" y="1181099"/>
              <a:ext cx="3400425" cy="1847850"/>
            </a:xfrm>
            <a:custGeom>
              <a:avLst/>
              <a:gdLst/>
              <a:ahLst/>
              <a:cxnLst/>
              <a:rect l="l" t="t" r="r" b="b"/>
              <a:pathLst>
                <a:path w="3400425" h="1847850">
                  <a:moveTo>
                    <a:pt x="609600" y="0"/>
                  </a:moveTo>
                  <a:lnTo>
                    <a:pt x="0" y="0"/>
                  </a:lnTo>
                  <a:lnTo>
                    <a:pt x="0" y="133350"/>
                  </a:lnTo>
                  <a:lnTo>
                    <a:pt x="609600" y="133350"/>
                  </a:lnTo>
                  <a:lnTo>
                    <a:pt x="609600" y="0"/>
                  </a:lnTo>
                  <a:close/>
                </a:path>
                <a:path w="3400425" h="1847850">
                  <a:moveTo>
                    <a:pt x="1228725" y="1504950"/>
                  </a:moveTo>
                  <a:lnTo>
                    <a:pt x="0" y="1504950"/>
                  </a:lnTo>
                  <a:lnTo>
                    <a:pt x="0" y="1638300"/>
                  </a:lnTo>
                  <a:lnTo>
                    <a:pt x="1228725" y="1638300"/>
                  </a:lnTo>
                  <a:lnTo>
                    <a:pt x="1228725" y="1504950"/>
                  </a:lnTo>
                  <a:close/>
                </a:path>
                <a:path w="3400425" h="1847850">
                  <a:moveTo>
                    <a:pt x="1295400" y="857250"/>
                  </a:moveTo>
                  <a:lnTo>
                    <a:pt x="0" y="857250"/>
                  </a:lnTo>
                  <a:lnTo>
                    <a:pt x="0" y="990600"/>
                  </a:lnTo>
                  <a:lnTo>
                    <a:pt x="1295400" y="990600"/>
                  </a:lnTo>
                  <a:lnTo>
                    <a:pt x="1295400" y="857250"/>
                  </a:lnTo>
                  <a:close/>
                </a:path>
                <a:path w="3400425" h="1847850">
                  <a:moveTo>
                    <a:pt x="1352550" y="1714500"/>
                  </a:moveTo>
                  <a:lnTo>
                    <a:pt x="0" y="1714500"/>
                  </a:lnTo>
                  <a:lnTo>
                    <a:pt x="0" y="1847850"/>
                  </a:lnTo>
                  <a:lnTo>
                    <a:pt x="1352550" y="1847850"/>
                  </a:lnTo>
                  <a:lnTo>
                    <a:pt x="1352550" y="1714500"/>
                  </a:lnTo>
                  <a:close/>
                </a:path>
                <a:path w="3400425" h="1847850">
                  <a:moveTo>
                    <a:pt x="1476375" y="1285875"/>
                  </a:moveTo>
                  <a:lnTo>
                    <a:pt x="0" y="1285875"/>
                  </a:lnTo>
                  <a:lnTo>
                    <a:pt x="0" y="1419225"/>
                  </a:lnTo>
                  <a:lnTo>
                    <a:pt x="1476375" y="1419225"/>
                  </a:lnTo>
                  <a:lnTo>
                    <a:pt x="1476375" y="1285875"/>
                  </a:lnTo>
                  <a:close/>
                </a:path>
                <a:path w="3400425" h="1847850">
                  <a:moveTo>
                    <a:pt x="2219325" y="638175"/>
                  </a:moveTo>
                  <a:lnTo>
                    <a:pt x="0" y="638175"/>
                  </a:lnTo>
                  <a:lnTo>
                    <a:pt x="0" y="771525"/>
                  </a:lnTo>
                  <a:lnTo>
                    <a:pt x="2219325" y="771525"/>
                  </a:lnTo>
                  <a:lnTo>
                    <a:pt x="2219325" y="638175"/>
                  </a:lnTo>
                  <a:close/>
                </a:path>
                <a:path w="3400425" h="1847850">
                  <a:moveTo>
                    <a:pt x="2343150" y="428625"/>
                  </a:moveTo>
                  <a:lnTo>
                    <a:pt x="0" y="428625"/>
                  </a:lnTo>
                  <a:lnTo>
                    <a:pt x="0" y="561975"/>
                  </a:lnTo>
                  <a:lnTo>
                    <a:pt x="2343150" y="561975"/>
                  </a:lnTo>
                  <a:lnTo>
                    <a:pt x="2343150" y="428625"/>
                  </a:lnTo>
                  <a:close/>
                </a:path>
                <a:path w="3400425" h="1847850">
                  <a:moveTo>
                    <a:pt x="2466975" y="1076325"/>
                  </a:moveTo>
                  <a:lnTo>
                    <a:pt x="0" y="1076325"/>
                  </a:lnTo>
                  <a:lnTo>
                    <a:pt x="0" y="1209675"/>
                  </a:lnTo>
                  <a:lnTo>
                    <a:pt x="2466975" y="1209675"/>
                  </a:lnTo>
                  <a:lnTo>
                    <a:pt x="2466975" y="1076325"/>
                  </a:lnTo>
                  <a:close/>
                </a:path>
                <a:path w="3400425" h="1847850">
                  <a:moveTo>
                    <a:pt x="3400425" y="209550"/>
                  </a:moveTo>
                  <a:lnTo>
                    <a:pt x="0" y="209550"/>
                  </a:lnTo>
                  <a:lnTo>
                    <a:pt x="0" y="342900"/>
                  </a:lnTo>
                  <a:lnTo>
                    <a:pt x="3400425" y="342900"/>
                  </a:lnTo>
                  <a:lnTo>
                    <a:pt x="3400425" y="20955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95524" y="1133474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914637" y="1247774"/>
              <a:ext cx="2905125" cy="1724025"/>
            </a:xfrm>
            <a:custGeom>
              <a:avLst/>
              <a:gdLst/>
              <a:ahLst/>
              <a:cxnLst/>
              <a:rect l="l" t="t" r="r" b="b"/>
              <a:pathLst>
                <a:path w="2905125" h="1724025">
                  <a:moveTo>
                    <a:pt x="11430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14300" y="9525"/>
                  </a:lnTo>
                  <a:lnTo>
                    <a:pt x="114300" y="0"/>
                  </a:lnTo>
                  <a:close/>
                </a:path>
                <a:path w="2905125" h="1724025">
                  <a:moveTo>
                    <a:pt x="733425" y="1504950"/>
                  </a:moveTo>
                  <a:lnTo>
                    <a:pt x="619125" y="1504950"/>
                  </a:lnTo>
                  <a:lnTo>
                    <a:pt x="619125" y="1514475"/>
                  </a:lnTo>
                  <a:lnTo>
                    <a:pt x="733425" y="1514475"/>
                  </a:lnTo>
                  <a:lnTo>
                    <a:pt x="733425" y="1504950"/>
                  </a:lnTo>
                  <a:close/>
                </a:path>
                <a:path w="2905125" h="1724025">
                  <a:moveTo>
                    <a:pt x="800100" y="857250"/>
                  </a:moveTo>
                  <a:lnTo>
                    <a:pt x="685800" y="857250"/>
                  </a:lnTo>
                  <a:lnTo>
                    <a:pt x="685800" y="866775"/>
                  </a:lnTo>
                  <a:lnTo>
                    <a:pt x="800100" y="866775"/>
                  </a:lnTo>
                  <a:lnTo>
                    <a:pt x="800100" y="857250"/>
                  </a:lnTo>
                  <a:close/>
                </a:path>
                <a:path w="2905125" h="1724025">
                  <a:moveTo>
                    <a:pt x="857250" y="1714500"/>
                  </a:moveTo>
                  <a:lnTo>
                    <a:pt x="742950" y="1714500"/>
                  </a:lnTo>
                  <a:lnTo>
                    <a:pt x="742950" y="1724025"/>
                  </a:lnTo>
                  <a:lnTo>
                    <a:pt x="857250" y="1724025"/>
                  </a:lnTo>
                  <a:lnTo>
                    <a:pt x="857250" y="1714500"/>
                  </a:lnTo>
                  <a:close/>
                </a:path>
                <a:path w="2905125" h="1724025">
                  <a:moveTo>
                    <a:pt x="981075" y="1285875"/>
                  </a:moveTo>
                  <a:lnTo>
                    <a:pt x="866775" y="1285875"/>
                  </a:lnTo>
                  <a:lnTo>
                    <a:pt x="866775" y="1295400"/>
                  </a:lnTo>
                  <a:lnTo>
                    <a:pt x="981075" y="1295400"/>
                  </a:lnTo>
                  <a:lnTo>
                    <a:pt x="981075" y="1285875"/>
                  </a:lnTo>
                  <a:close/>
                </a:path>
                <a:path w="2905125" h="1724025">
                  <a:moveTo>
                    <a:pt x="1724025" y="638175"/>
                  </a:moveTo>
                  <a:lnTo>
                    <a:pt x="1609725" y="638175"/>
                  </a:lnTo>
                  <a:lnTo>
                    <a:pt x="1609725" y="647700"/>
                  </a:lnTo>
                  <a:lnTo>
                    <a:pt x="1724025" y="647700"/>
                  </a:lnTo>
                  <a:lnTo>
                    <a:pt x="1724025" y="638175"/>
                  </a:lnTo>
                  <a:close/>
                </a:path>
                <a:path w="2905125" h="1724025">
                  <a:moveTo>
                    <a:pt x="1847850" y="428625"/>
                  </a:moveTo>
                  <a:lnTo>
                    <a:pt x="1733550" y="428625"/>
                  </a:lnTo>
                  <a:lnTo>
                    <a:pt x="1733550" y="438150"/>
                  </a:lnTo>
                  <a:lnTo>
                    <a:pt x="1847850" y="438150"/>
                  </a:lnTo>
                  <a:lnTo>
                    <a:pt x="1847850" y="428625"/>
                  </a:lnTo>
                  <a:close/>
                </a:path>
                <a:path w="2905125" h="1724025">
                  <a:moveTo>
                    <a:pt x="1971675" y="1076325"/>
                  </a:moveTo>
                  <a:lnTo>
                    <a:pt x="1857375" y="1076325"/>
                  </a:lnTo>
                  <a:lnTo>
                    <a:pt x="1857375" y="1085850"/>
                  </a:lnTo>
                  <a:lnTo>
                    <a:pt x="1971675" y="1085850"/>
                  </a:lnTo>
                  <a:lnTo>
                    <a:pt x="1971675" y="1076325"/>
                  </a:lnTo>
                  <a:close/>
                </a:path>
                <a:path w="2905125" h="1724025">
                  <a:moveTo>
                    <a:pt x="2905125" y="209550"/>
                  </a:moveTo>
                  <a:lnTo>
                    <a:pt x="2790825" y="209550"/>
                  </a:lnTo>
                  <a:lnTo>
                    <a:pt x="2790825" y="219075"/>
                  </a:lnTo>
                  <a:lnTo>
                    <a:pt x="2905125" y="219075"/>
                  </a:lnTo>
                  <a:lnTo>
                    <a:pt x="2905125" y="20955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255738" y="311328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62139" y="3113285"/>
            <a:ext cx="15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20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00388" y="3113285"/>
            <a:ext cx="15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40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38638" y="3113285"/>
            <a:ext cx="15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60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18530" y="1080829"/>
            <a:ext cx="1176020" cy="195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165" marR="5080" indent="584200" algn="r">
              <a:lnSpc>
                <a:spcPct val="1567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Functional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General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neurosurgery</a:t>
            </a:r>
            <a:endParaRPr sz="900">
              <a:latin typeface="Arial MT"/>
              <a:cs typeface="Arial MT"/>
            </a:endParaRPr>
          </a:p>
          <a:p>
            <a:pPr marL="12700" marR="5080" indent="482600" algn="r">
              <a:lnSpc>
                <a:spcPct val="156600"/>
              </a:lnSpc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Neurotrauma Neurooncology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Pediatric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neurosurgery</a:t>
            </a:r>
            <a:endParaRPr sz="900">
              <a:latin typeface="Arial MT"/>
              <a:cs typeface="Arial MT"/>
            </a:endParaRPr>
          </a:p>
          <a:p>
            <a:pPr marL="635000" marR="5080" indent="-203835" algn="r">
              <a:lnSpc>
                <a:spcPct val="1566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Spinal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surgery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Skull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base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Vascular</a:t>
            </a:r>
            <a:r>
              <a:rPr sz="9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neurosurgery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15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Neurocritical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16249" y="1120089"/>
            <a:ext cx="113665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07074" y="1329639"/>
            <a:ext cx="82230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275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49799" y="1548714"/>
            <a:ext cx="8578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190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25975" y="1758263"/>
            <a:ext cx="77468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180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702050" y="1977338"/>
            <a:ext cx="79946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73624" y="2196413"/>
            <a:ext cx="85152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200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83025" y="2405963"/>
            <a:ext cx="64293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120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35375" y="2625038"/>
            <a:ext cx="99060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59200" y="2834588"/>
            <a:ext cx="8667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110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425455" y="39850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57250" y="4000500"/>
            <a:ext cx="5734050" cy="2819400"/>
            <a:chOff x="857250" y="4000500"/>
            <a:chExt cx="5734050" cy="2819400"/>
          </a:xfrm>
        </p:grpSpPr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000500"/>
              <a:ext cx="161924" cy="190499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857250" y="4914900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5010150"/>
              <a:ext cx="114300" cy="114299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4664074" y="4936370"/>
            <a:ext cx="212090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40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881187" y="5005387"/>
            <a:ext cx="2748280" cy="1724025"/>
            <a:chOff x="1881187" y="5005387"/>
            <a:chExt cx="2748280" cy="1724025"/>
          </a:xfrm>
        </p:grpSpPr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5191124"/>
              <a:ext cx="114300" cy="11429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81187" y="5005387"/>
              <a:ext cx="1724024" cy="1724024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3008808" y="5402410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22.6%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128192" y="6158308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77.4%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43" name="object 4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4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11"/>
            <a:ext cx="6086475" cy="6924675"/>
          </a:xfrm>
          <a:custGeom>
            <a:avLst/>
            <a:gdLst/>
            <a:ahLst/>
            <a:cxnLst/>
            <a:rect l="l" t="t" r="r" b="b"/>
            <a:pathLst>
              <a:path w="6086475" h="6924675">
                <a:moveTo>
                  <a:pt x="0" y="4167187"/>
                </a:moveTo>
                <a:lnTo>
                  <a:pt x="0" y="71437"/>
                </a:lnTo>
                <a:lnTo>
                  <a:pt x="0" y="66747"/>
                </a:lnTo>
                <a:lnTo>
                  <a:pt x="457" y="62098"/>
                </a:lnTo>
                <a:lnTo>
                  <a:pt x="12039" y="31744"/>
                </a:lnTo>
                <a:lnTo>
                  <a:pt x="14645" y="27844"/>
                </a:lnTo>
                <a:lnTo>
                  <a:pt x="17606" y="24238"/>
                </a:lnTo>
                <a:lnTo>
                  <a:pt x="20923" y="20921"/>
                </a:lnTo>
                <a:lnTo>
                  <a:pt x="24240" y="17603"/>
                </a:lnTo>
                <a:lnTo>
                  <a:pt x="62101" y="458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62233" y="17603"/>
                </a:lnTo>
                <a:lnTo>
                  <a:pt x="6065550" y="20921"/>
                </a:lnTo>
                <a:lnTo>
                  <a:pt x="6068866" y="24238"/>
                </a:lnTo>
                <a:lnTo>
                  <a:pt x="6071828" y="27844"/>
                </a:lnTo>
                <a:lnTo>
                  <a:pt x="6074433" y="31744"/>
                </a:lnTo>
                <a:lnTo>
                  <a:pt x="6077039" y="35644"/>
                </a:lnTo>
                <a:lnTo>
                  <a:pt x="6085100" y="57496"/>
                </a:lnTo>
                <a:lnTo>
                  <a:pt x="6086016" y="62098"/>
                </a:lnTo>
                <a:lnTo>
                  <a:pt x="6086473" y="66747"/>
                </a:lnTo>
                <a:lnTo>
                  <a:pt x="6086474" y="71437"/>
                </a:lnTo>
                <a:lnTo>
                  <a:pt x="6086474" y="4167187"/>
                </a:lnTo>
                <a:lnTo>
                  <a:pt x="6086473" y="4171880"/>
                </a:lnTo>
                <a:lnTo>
                  <a:pt x="6086016" y="4176521"/>
                </a:lnTo>
                <a:lnTo>
                  <a:pt x="6085100" y="4181121"/>
                </a:lnTo>
                <a:lnTo>
                  <a:pt x="6084185" y="4185720"/>
                </a:lnTo>
                <a:lnTo>
                  <a:pt x="6082830" y="4190186"/>
                </a:lnTo>
                <a:lnTo>
                  <a:pt x="6081035" y="4194520"/>
                </a:lnTo>
                <a:lnTo>
                  <a:pt x="6079240" y="4198854"/>
                </a:lnTo>
                <a:lnTo>
                  <a:pt x="6077039" y="4202970"/>
                </a:lnTo>
                <a:lnTo>
                  <a:pt x="6074433" y="4206873"/>
                </a:lnTo>
                <a:lnTo>
                  <a:pt x="6071828" y="4210775"/>
                </a:lnTo>
                <a:lnTo>
                  <a:pt x="6068866" y="4214384"/>
                </a:lnTo>
                <a:lnTo>
                  <a:pt x="6065550" y="4217700"/>
                </a:lnTo>
                <a:lnTo>
                  <a:pt x="6062233" y="4221016"/>
                </a:lnTo>
                <a:lnTo>
                  <a:pt x="6058625" y="4223979"/>
                </a:lnTo>
                <a:lnTo>
                  <a:pt x="6054725" y="4226583"/>
                </a:lnTo>
                <a:lnTo>
                  <a:pt x="6050824" y="4229188"/>
                </a:lnTo>
                <a:lnTo>
                  <a:pt x="6019728" y="4238624"/>
                </a:lnTo>
                <a:lnTo>
                  <a:pt x="6015037" y="4238624"/>
                </a:lnTo>
                <a:lnTo>
                  <a:pt x="71437" y="4238624"/>
                </a:lnTo>
                <a:lnTo>
                  <a:pt x="66746" y="4238624"/>
                </a:lnTo>
                <a:lnTo>
                  <a:pt x="62101" y="4238168"/>
                </a:lnTo>
                <a:lnTo>
                  <a:pt x="31748" y="4226583"/>
                </a:lnTo>
                <a:lnTo>
                  <a:pt x="27848" y="4223979"/>
                </a:lnTo>
                <a:lnTo>
                  <a:pt x="24240" y="4221016"/>
                </a:lnTo>
                <a:lnTo>
                  <a:pt x="20923" y="4217700"/>
                </a:lnTo>
                <a:lnTo>
                  <a:pt x="17606" y="4214384"/>
                </a:lnTo>
                <a:lnTo>
                  <a:pt x="5437" y="4194520"/>
                </a:lnTo>
                <a:lnTo>
                  <a:pt x="3642" y="4190186"/>
                </a:lnTo>
                <a:lnTo>
                  <a:pt x="2287" y="4185720"/>
                </a:lnTo>
                <a:lnTo>
                  <a:pt x="1372" y="4181121"/>
                </a:lnTo>
                <a:lnTo>
                  <a:pt x="457" y="4176521"/>
                </a:lnTo>
                <a:lnTo>
                  <a:pt x="0" y="4171880"/>
                </a:lnTo>
                <a:lnTo>
                  <a:pt x="0" y="4167187"/>
                </a:lnTo>
                <a:close/>
              </a:path>
              <a:path w="6086475" h="6924675">
                <a:moveTo>
                  <a:pt x="0" y="6853236"/>
                </a:moveTo>
                <a:lnTo>
                  <a:pt x="0" y="4319587"/>
                </a:lnTo>
                <a:lnTo>
                  <a:pt x="0" y="4314894"/>
                </a:lnTo>
                <a:lnTo>
                  <a:pt x="457" y="4310243"/>
                </a:lnTo>
                <a:lnTo>
                  <a:pt x="1372" y="4305643"/>
                </a:lnTo>
                <a:lnTo>
                  <a:pt x="2287" y="4301043"/>
                </a:lnTo>
                <a:lnTo>
                  <a:pt x="3642" y="4296574"/>
                </a:lnTo>
                <a:lnTo>
                  <a:pt x="5437" y="4292244"/>
                </a:lnTo>
                <a:lnTo>
                  <a:pt x="7232" y="4287909"/>
                </a:lnTo>
                <a:lnTo>
                  <a:pt x="20923" y="4269069"/>
                </a:lnTo>
                <a:lnTo>
                  <a:pt x="24240" y="4265752"/>
                </a:lnTo>
                <a:lnTo>
                  <a:pt x="27848" y="4262790"/>
                </a:lnTo>
                <a:lnTo>
                  <a:pt x="31748" y="4260186"/>
                </a:lnTo>
                <a:lnTo>
                  <a:pt x="35649" y="4257581"/>
                </a:lnTo>
                <a:lnTo>
                  <a:pt x="66746" y="4248149"/>
                </a:lnTo>
                <a:lnTo>
                  <a:pt x="71437" y="4248149"/>
                </a:lnTo>
                <a:lnTo>
                  <a:pt x="6015037" y="4248149"/>
                </a:lnTo>
                <a:lnTo>
                  <a:pt x="6019728" y="4248149"/>
                </a:lnTo>
                <a:lnTo>
                  <a:pt x="6024373" y="4248605"/>
                </a:lnTo>
                <a:lnTo>
                  <a:pt x="6054725" y="4260186"/>
                </a:lnTo>
                <a:lnTo>
                  <a:pt x="6058625" y="4262790"/>
                </a:lnTo>
                <a:lnTo>
                  <a:pt x="6062233" y="4265752"/>
                </a:lnTo>
                <a:lnTo>
                  <a:pt x="6065550" y="4269069"/>
                </a:lnTo>
                <a:lnTo>
                  <a:pt x="6068866" y="4272385"/>
                </a:lnTo>
                <a:lnTo>
                  <a:pt x="6071828" y="4275994"/>
                </a:lnTo>
                <a:lnTo>
                  <a:pt x="6074433" y="4279896"/>
                </a:lnTo>
                <a:lnTo>
                  <a:pt x="6077039" y="4283794"/>
                </a:lnTo>
                <a:lnTo>
                  <a:pt x="6079240" y="4287909"/>
                </a:lnTo>
                <a:lnTo>
                  <a:pt x="6081035" y="4292244"/>
                </a:lnTo>
                <a:lnTo>
                  <a:pt x="6082830" y="4296574"/>
                </a:lnTo>
                <a:lnTo>
                  <a:pt x="6084185" y="4301043"/>
                </a:lnTo>
                <a:lnTo>
                  <a:pt x="6085100" y="4305643"/>
                </a:lnTo>
                <a:lnTo>
                  <a:pt x="6086016" y="4310243"/>
                </a:lnTo>
                <a:lnTo>
                  <a:pt x="6086473" y="4314894"/>
                </a:lnTo>
                <a:lnTo>
                  <a:pt x="6086474" y="4319587"/>
                </a:lnTo>
                <a:lnTo>
                  <a:pt x="6086474" y="6853236"/>
                </a:lnTo>
                <a:lnTo>
                  <a:pt x="6086473" y="6857929"/>
                </a:lnTo>
                <a:lnTo>
                  <a:pt x="6086016" y="6862571"/>
                </a:lnTo>
                <a:lnTo>
                  <a:pt x="6085100" y="6867171"/>
                </a:lnTo>
                <a:lnTo>
                  <a:pt x="6084185" y="6871770"/>
                </a:lnTo>
                <a:lnTo>
                  <a:pt x="6082830" y="6876239"/>
                </a:lnTo>
                <a:lnTo>
                  <a:pt x="6081035" y="6880569"/>
                </a:lnTo>
                <a:lnTo>
                  <a:pt x="6079240" y="6884899"/>
                </a:lnTo>
                <a:lnTo>
                  <a:pt x="6077039" y="6889020"/>
                </a:lnTo>
                <a:lnTo>
                  <a:pt x="6074433" y="6892922"/>
                </a:lnTo>
                <a:lnTo>
                  <a:pt x="6071828" y="6896825"/>
                </a:lnTo>
                <a:lnTo>
                  <a:pt x="6068866" y="6900434"/>
                </a:lnTo>
                <a:lnTo>
                  <a:pt x="6065550" y="6903749"/>
                </a:lnTo>
                <a:lnTo>
                  <a:pt x="6062233" y="6907066"/>
                </a:lnTo>
                <a:lnTo>
                  <a:pt x="6028973" y="6923298"/>
                </a:lnTo>
                <a:lnTo>
                  <a:pt x="6024373" y="6924214"/>
                </a:lnTo>
                <a:lnTo>
                  <a:pt x="6019728" y="6924674"/>
                </a:lnTo>
                <a:lnTo>
                  <a:pt x="6015037" y="6924674"/>
                </a:lnTo>
                <a:lnTo>
                  <a:pt x="71437" y="6924674"/>
                </a:lnTo>
                <a:lnTo>
                  <a:pt x="66746" y="6924674"/>
                </a:lnTo>
                <a:lnTo>
                  <a:pt x="62101" y="6924214"/>
                </a:lnTo>
                <a:lnTo>
                  <a:pt x="31748" y="6912629"/>
                </a:lnTo>
                <a:lnTo>
                  <a:pt x="27848" y="6910024"/>
                </a:lnTo>
                <a:lnTo>
                  <a:pt x="24240" y="6907066"/>
                </a:lnTo>
                <a:lnTo>
                  <a:pt x="20923" y="6903749"/>
                </a:lnTo>
                <a:lnTo>
                  <a:pt x="17606" y="6900434"/>
                </a:lnTo>
                <a:lnTo>
                  <a:pt x="457" y="6862571"/>
                </a:lnTo>
                <a:lnTo>
                  <a:pt x="0" y="6857929"/>
                </a:lnTo>
                <a:lnTo>
                  <a:pt x="0" y="685323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475932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primarily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follow?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4692649"/>
            <a:ext cx="430339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How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familiar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are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full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content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these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guidelines?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57250" y="447675"/>
            <a:ext cx="5734050" cy="4152900"/>
            <a:chOff x="857250" y="447675"/>
            <a:chExt cx="5734050" cy="41529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57250" y="1362075"/>
              <a:ext cx="5734050" cy="3238500"/>
            </a:xfrm>
            <a:custGeom>
              <a:avLst/>
              <a:gdLst/>
              <a:ahLst/>
              <a:cxnLst/>
              <a:rect l="l" t="t" r="r" b="b"/>
              <a:pathLst>
                <a:path w="5734050" h="3238500">
                  <a:moveTo>
                    <a:pt x="5734049" y="3238499"/>
                  </a:moveTo>
                  <a:lnTo>
                    <a:pt x="0" y="32384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3238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95524" y="1362075"/>
              <a:ext cx="3724275" cy="2752725"/>
            </a:xfrm>
            <a:custGeom>
              <a:avLst/>
              <a:gdLst/>
              <a:ahLst/>
              <a:cxnLst/>
              <a:rect l="l" t="t" r="r" b="b"/>
              <a:pathLst>
                <a:path w="3724275" h="2752725">
                  <a:moveTo>
                    <a:pt x="0" y="0"/>
                  </a:moveTo>
                  <a:lnTo>
                    <a:pt x="3724274" y="0"/>
                  </a:lnTo>
                  <a:lnTo>
                    <a:pt x="3724274" y="2752724"/>
                  </a:lnTo>
                  <a:lnTo>
                    <a:pt x="0" y="275272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95512" y="1362074"/>
              <a:ext cx="3724275" cy="2752725"/>
            </a:xfrm>
            <a:custGeom>
              <a:avLst/>
              <a:gdLst/>
              <a:ahLst/>
              <a:cxnLst/>
              <a:rect l="l" t="t" r="r" b="b"/>
              <a:pathLst>
                <a:path w="3724275" h="2752725">
                  <a:moveTo>
                    <a:pt x="9525" y="0"/>
                  </a:moveTo>
                  <a:lnTo>
                    <a:pt x="0" y="0"/>
                  </a:lnTo>
                  <a:lnTo>
                    <a:pt x="0" y="2752725"/>
                  </a:lnTo>
                  <a:lnTo>
                    <a:pt x="9525" y="2752725"/>
                  </a:lnTo>
                  <a:lnTo>
                    <a:pt x="9525" y="0"/>
                  </a:lnTo>
                  <a:close/>
                </a:path>
                <a:path w="3724275" h="2752725">
                  <a:moveTo>
                    <a:pt x="942975" y="2714625"/>
                  </a:moveTo>
                  <a:lnTo>
                    <a:pt x="933450" y="2714625"/>
                  </a:lnTo>
                  <a:lnTo>
                    <a:pt x="933450" y="2752725"/>
                  </a:lnTo>
                  <a:lnTo>
                    <a:pt x="942975" y="2752725"/>
                  </a:lnTo>
                  <a:lnTo>
                    <a:pt x="942975" y="2714625"/>
                  </a:lnTo>
                  <a:close/>
                </a:path>
                <a:path w="3724275" h="2752725">
                  <a:moveTo>
                    <a:pt x="942975" y="2552700"/>
                  </a:moveTo>
                  <a:lnTo>
                    <a:pt x="933450" y="2552700"/>
                  </a:lnTo>
                  <a:lnTo>
                    <a:pt x="933450" y="2619375"/>
                  </a:lnTo>
                  <a:lnTo>
                    <a:pt x="942975" y="2619375"/>
                  </a:lnTo>
                  <a:lnTo>
                    <a:pt x="942975" y="2552700"/>
                  </a:lnTo>
                  <a:close/>
                </a:path>
                <a:path w="3724275" h="2752725">
                  <a:moveTo>
                    <a:pt x="942975" y="457200"/>
                  </a:moveTo>
                  <a:lnTo>
                    <a:pt x="933450" y="457200"/>
                  </a:lnTo>
                  <a:lnTo>
                    <a:pt x="933450" y="2457450"/>
                  </a:lnTo>
                  <a:lnTo>
                    <a:pt x="942975" y="2457450"/>
                  </a:lnTo>
                  <a:lnTo>
                    <a:pt x="942975" y="457200"/>
                  </a:lnTo>
                  <a:close/>
                </a:path>
                <a:path w="3724275" h="2752725">
                  <a:moveTo>
                    <a:pt x="942975" y="133350"/>
                  </a:moveTo>
                  <a:lnTo>
                    <a:pt x="933450" y="133350"/>
                  </a:lnTo>
                  <a:lnTo>
                    <a:pt x="933450" y="361950"/>
                  </a:lnTo>
                  <a:lnTo>
                    <a:pt x="942975" y="361950"/>
                  </a:lnTo>
                  <a:lnTo>
                    <a:pt x="942975" y="133350"/>
                  </a:lnTo>
                  <a:close/>
                </a:path>
                <a:path w="3724275" h="2752725">
                  <a:moveTo>
                    <a:pt x="942975" y="0"/>
                  </a:moveTo>
                  <a:lnTo>
                    <a:pt x="933450" y="0"/>
                  </a:lnTo>
                  <a:lnTo>
                    <a:pt x="933450" y="38100"/>
                  </a:lnTo>
                  <a:lnTo>
                    <a:pt x="942975" y="38100"/>
                  </a:lnTo>
                  <a:lnTo>
                    <a:pt x="942975" y="0"/>
                  </a:lnTo>
                  <a:close/>
                </a:path>
                <a:path w="3724275" h="2752725">
                  <a:moveTo>
                    <a:pt x="1866900" y="457200"/>
                  </a:moveTo>
                  <a:lnTo>
                    <a:pt x="1857375" y="457200"/>
                  </a:lnTo>
                  <a:lnTo>
                    <a:pt x="1857375" y="2752725"/>
                  </a:lnTo>
                  <a:lnTo>
                    <a:pt x="1866900" y="2752725"/>
                  </a:lnTo>
                  <a:lnTo>
                    <a:pt x="1866900" y="457200"/>
                  </a:lnTo>
                  <a:close/>
                </a:path>
                <a:path w="3724275" h="2752725">
                  <a:moveTo>
                    <a:pt x="1866900" y="133350"/>
                  </a:moveTo>
                  <a:lnTo>
                    <a:pt x="1857375" y="133350"/>
                  </a:lnTo>
                  <a:lnTo>
                    <a:pt x="1857375" y="361950"/>
                  </a:lnTo>
                  <a:lnTo>
                    <a:pt x="1866900" y="361950"/>
                  </a:lnTo>
                  <a:lnTo>
                    <a:pt x="1866900" y="133350"/>
                  </a:lnTo>
                  <a:close/>
                </a:path>
                <a:path w="3724275" h="2752725">
                  <a:moveTo>
                    <a:pt x="1866900" y="0"/>
                  </a:moveTo>
                  <a:lnTo>
                    <a:pt x="1857375" y="0"/>
                  </a:lnTo>
                  <a:lnTo>
                    <a:pt x="1857375" y="38100"/>
                  </a:lnTo>
                  <a:lnTo>
                    <a:pt x="1866900" y="38100"/>
                  </a:lnTo>
                  <a:lnTo>
                    <a:pt x="1866900" y="0"/>
                  </a:lnTo>
                  <a:close/>
                </a:path>
                <a:path w="3724275" h="2752725">
                  <a:moveTo>
                    <a:pt x="2800350" y="133350"/>
                  </a:moveTo>
                  <a:lnTo>
                    <a:pt x="2790825" y="133350"/>
                  </a:lnTo>
                  <a:lnTo>
                    <a:pt x="2790825" y="2752725"/>
                  </a:lnTo>
                  <a:lnTo>
                    <a:pt x="2800350" y="2752725"/>
                  </a:lnTo>
                  <a:lnTo>
                    <a:pt x="2800350" y="133350"/>
                  </a:lnTo>
                  <a:close/>
                </a:path>
                <a:path w="3724275" h="2752725">
                  <a:moveTo>
                    <a:pt x="2800350" y="0"/>
                  </a:moveTo>
                  <a:lnTo>
                    <a:pt x="2790825" y="0"/>
                  </a:lnTo>
                  <a:lnTo>
                    <a:pt x="2790825" y="38100"/>
                  </a:lnTo>
                  <a:lnTo>
                    <a:pt x="2800350" y="38100"/>
                  </a:lnTo>
                  <a:lnTo>
                    <a:pt x="2800350" y="0"/>
                  </a:lnTo>
                  <a:close/>
                </a:path>
                <a:path w="3724275" h="2752725">
                  <a:moveTo>
                    <a:pt x="3724275" y="0"/>
                  </a:moveTo>
                  <a:lnTo>
                    <a:pt x="3714750" y="0"/>
                  </a:lnTo>
                  <a:lnTo>
                    <a:pt x="3714750" y="2752725"/>
                  </a:lnTo>
                  <a:lnTo>
                    <a:pt x="3724275" y="2752725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762237" y="1362074"/>
              <a:ext cx="2790825" cy="2752725"/>
            </a:xfrm>
            <a:custGeom>
              <a:avLst/>
              <a:gdLst/>
              <a:ahLst/>
              <a:cxnLst/>
              <a:rect l="l" t="t" r="r" b="b"/>
              <a:pathLst>
                <a:path w="2790825" h="2752725">
                  <a:moveTo>
                    <a:pt x="9525" y="2714625"/>
                  </a:moveTo>
                  <a:lnTo>
                    <a:pt x="0" y="2714625"/>
                  </a:lnTo>
                  <a:lnTo>
                    <a:pt x="0" y="2752725"/>
                  </a:lnTo>
                  <a:lnTo>
                    <a:pt x="9525" y="2752725"/>
                  </a:lnTo>
                  <a:lnTo>
                    <a:pt x="9525" y="2714625"/>
                  </a:lnTo>
                  <a:close/>
                </a:path>
                <a:path w="2790825" h="2752725">
                  <a:moveTo>
                    <a:pt x="9525" y="2552700"/>
                  </a:moveTo>
                  <a:lnTo>
                    <a:pt x="0" y="2552700"/>
                  </a:lnTo>
                  <a:lnTo>
                    <a:pt x="0" y="2619375"/>
                  </a:lnTo>
                  <a:lnTo>
                    <a:pt x="9525" y="2619375"/>
                  </a:lnTo>
                  <a:lnTo>
                    <a:pt x="9525" y="2552700"/>
                  </a:lnTo>
                  <a:close/>
                </a:path>
                <a:path w="2790825" h="2752725">
                  <a:moveTo>
                    <a:pt x="9525" y="2228850"/>
                  </a:moveTo>
                  <a:lnTo>
                    <a:pt x="0" y="2228850"/>
                  </a:lnTo>
                  <a:lnTo>
                    <a:pt x="0" y="2457450"/>
                  </a:lnTo>
                  <a:lnTo>
                    <a:pt x="9525" y="2457450"/>
                  </a:lnTo>
                  <a:lnTo>
                    <a:pt x="9525" y="2228850"/>
                  </a:lnTo>
                  <a:close/>
                </a:path>
                <a:path w="2790825" h="2752725">
                  <a:moveTo>
                    <a:pt x="9525" y="1752600"/>
                  </a:moveTo>
                  <a:lnTo>
                    <a:pt x="0" y="1752600"/>
                  </a:lnTo>
                  <a:lnTo>
                    <a:pt x="0" y="2133600"/>
                  </a:lnTo>
                  <a:lnTo>
                    <a:pt x="9525" y="2133600"/>
                  </a:lnTo>
                  <a:lnTo>
                    <a:pt x="9525" y="1752600"/>
                  </a:lnTo>
                  <a:close/>
                </a:path>
                <a:path w="2790825" h="2752725">
                  <a:moveTo>
                    <a:pt x="9525" y="1590675"/>
                  </a:moveTo>
                  <a:lnTo>
                    <a:pt x="0" y="1590675"/>
                  </a:lnTo>
                  <a:lnTo>
                    <a:pt x="0" y="1647825"/>
                  </a:lnTo>
                  <a:lnTo>
                    <a:pt x="9525" y="1647825"/>
                  </a:lnTo>
                  <a:lnTo>
                    <a:pt x="9525" y="1590675"/>
                  </a:lnTo>
                  <a:close/>
                </a:path>
                <a:path w="2790825" h="2752725">
                  <a:moveTo>
                    <a:pt x="9525" y="1266825"/>
                  </a:moveTo>
                  <a:lnTo>
                    <a:pt x="0" y="1266825"/>
                  </a:lnTo>
                  <a:lnTo>
                    <a:pt x="0" y="1485900"/>
                  </a:lnTo>
                  <a:lnTo>
                    <a:pt x="9525" y="1485900"/>
                  </a:lnTo>
                  <a:lnTo>
                    <a:pt x="9525" y="1266825"/>
                  </a:lnTo>
                  <a:close/>
                </a:path>
                <a:path w="2790825" h="2752725">
                  <a:moveTo>
                    <a:pt x="9525" y="619125"/>
                  </a:moveTo>
                  <a:lnTo>
                    <a:pt x="0" y="619125"/>
                  </a:lnTo>
                  <a:lnTo>
                    <a:pt x="0" y="1162050"/>
                  </a:lnTo>
                  <a:lnTo>
                    <a:pt x="9525" y="1162050"/>
                  </a:lnTo>
                  <a:lnTo>
                    <a:pt x="9525" y="619125"/>
                  </a:lnTo>
                  <a:close/>
                </a:path>
                <a:path w="2790825" h="2752725">
                  <a:moveTo>
                    <a:pt x="9525" y="457200"/>
                  </a:moveTo>
                  <a:lnTo>
                    <a:pt x="0" y="457200"/>
                  </a:lnTo>
                  <a:lnTo>
                    <a:pt x="0" y="523875"/>
                  </a:lnTo>
                  <a:lnTo>
                    <a:pt x="9525" y="523875"/>
                  </a:lnTo>
                  <a:lnTo>
                    <a:pt x="9525" y="457200"/>
                  </a:lnTo>
                  <a:close/>
                </a:path>
                <a:path w="2790825" h="2752725">
                  <a:moveTo>
                    <a:pt x="9525" y="295275"/>
                  </a:moveTo>
                  <a:lnTo>
                    <a:pt x="0" y="295275"/>
                  </a:lnTo>
                  <a:lnTo>
                    <a:pt x="0" y="361950"/>
                  </a:lnTo>
                  <a:lnTo>
                    <a:pt x="9525" y="361950"/>
                  </a:lnTo>
                  <a:lnTo>
                    <a:pt x="9525" y="295275"/>
                  </a:lnTo>
                  <a:close/>
                </a:path>
                <a:path w="2790825" h="2752725">
                  <a:moveTo>
                    <a:pt x="9525" y="133350"/>
                  </a:moveTo>
                  <a:lnTo>
                    <a:pt x="0" y="133350"/>
                  </a:lnTo>
                  <a:lnTo>
                    <a:pt x="0" y="200025"/>
                  </a:lnTo>
                  <a:lnTo>
                    <a:pt x="9525" y="200025"/>
                  </a:lnTo>
                  <a:lnTo>
                    <a:pt x="9525" y="133350"/>
                  </a:lnTo>
                  <a:close/>
                </a:path>
                <a:path w="2790825" h="2752725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790825" h="2752725">
                  <a:moveTo>
                    <a:pt x="933450" y="457200"/>
                  </a:moveTo>
                  <a:lnTo>
                    <a:pt x="923925" y="457200"/>
                  </a:lnTo>
                  <a:lnTo>
                    <a:pt x="923925" y="2752725"/>
                  </a:lnTo>
                  <a:lnTo>
                    <a:pt x="933450" y="2752725"/>
                  </a:lnTo>
                  <a:lnTo>
                    <a:pt x="933450" y="457200"/>
                  </a:lnTo>
                  <a:close/>
                </a:path>
                <a:path w="2790825" h="2752725">
                  <a:moveTo>
                    <a:pt x="933450" y="133350"/>
                  </a:moveTo>
                  <a:lnTo>
                    <a:pt x="923925" y="133350"/>
                  </a:lnTo>
                  <a:lnTo>
                    <a:pt x="923925" y="361950"/>
                  </a:lnTo>
                  <a:lnTo>
                    <a:pt x="933450" y="361950"/>
                  </a:lnTo>
                  <a:lnTo>
                    <a:pt x="933450" y="133350"/>
                  </a:lnTo>
                  <a:close/>
                </a:path>
                <a:path w="2790825" h="2752725">
                  <a:moveTo>
                    <a:pt x="933450" y="0"/>
                  </a:moveTo>
                  <a:lnTo>
                    <a:pt x="923925" y="0"/>
                  </a:lnTo>
                  <a:lnTo>
                    <a:pt x="923925" y="38100"/>
                  </a:lnTo>
                  <a:lnTo>
                    <a:pt x="933450" y="38100"/>
                  </a:lnTo>
                  <a:lnTo>
                    <a:pt x="933450" y="0"/>
                  </a:lnTo>
                  <a:close/>
                </a:path>
                <a:path w="2790825" h="2752725">
                  <a:moveTo>
                    <a:pt x="1866900" y="133350"/>
                  </a:moveTo>
                  <a:lnTo>
                    <a:pt x="1857375" y="133350"/>
                  </a:lnTo>
                  <a:lnTo>
                    <a:pt x="1857375" y="2752725"/>
                  </a:lnTo>
                  <a:lnTo>
                    <a:pt x="1866900" y="2752725"/>
                  </a:lnTo>
                  <a:lnTo>
                    <a:pt x="1866900" y="133350"/>
                  </a:lnTo>
                  <a:close/>
                </a:path>
                <a:path w="2790825" h="2752725">
                  <a:moveTo>
                    <a:pt x="1866900" y="0"/>
                  </a:moveTo>
                  <a:lnTo>
                    <a:pt x="1857375" y="0"/>
                  </a:lnTo>
                  <a:lnTo>
                    <a:pt x="1857375" y="38100"/>
                  </a:lnTo>
                  <a:lnTo>
                    <a:pt x="1866900" y="38100"/>
                  </a:lnTo>
                  <a:lnTo>
                    <a:pt x="1866900" y="0"/>
                  </a:lnTo>
                  <a:close/>
                </a:path>
                <a:path w="2790825" h="2752725">
                  <a:moveTo>
                    <a:pt x="2790825" y="0"/>
                  </a:moveTo>
                  <a:lnTo>
                    <a:pt x="2781300" y="0"/>
                  </a:lnTo>
                  <a:lnTo>
                    <a:pt x="2781300" y="2752725"/>
                  </a:lnTo>
                  <a:lnTo>
                    <a:pt x="2790825" y="2752725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05037" y="1400174"/>
              <a:ext cx="2962275" cy="2676525"/>
            </a:xfrm>
            <a:custGeom>
              <a:avLst/>
              <a:gdLst/>
              <a:ahLst/>
              <a:cxnLst/>
              <a:rect l="l" t="t" r="r" b="b"/>
              <a:pathLst>
                <a:path w="2962275" h="2676525">
                  <a:moveTo>
                    <a:pt x="85725" y="2257425"/>
                  </a:moveTo>
                  <a:lnTo>
                    <a:pt x="0" y="2257425"/>
                  </a:lnTo>
                  <a:lnTo>
                    <a:pt x="0" y="2352675"/>
                  </a:lnTo>
                  <a:lnTo>
                    <a:pt x="85725" y="2352675"/>
                  </a:lnTo>
                  <a:lnTo>
                    <a:pt x="85725" y="2257425"/>
                  </a:lnTo>
                  <a:close/>
                </a:path>
                <a:path w="2962275" h="2676525">
                  <a:moveTo>
                    <a:pt x="85725" y="962025"/>
                  </a:moveTo>
                  <a:lnTo>
                    <a:pt x="0" y="962025"/>
                  </a:lnTo>
                  <a:lnTo>
                    <a:pt x="0" y="1066800"/>
                  </a:lnTo>
                  <a:lnTo>
                    <a:pt x="85725" y="1066800"/>
                  </a:lnTo>
                  <a:lnTo>
                    <a:pt x="85725" y="962025"/>
                  </a:lnTo>
                  <a:close/>
                </a:path>
                <a:path w="2962275" h="2676525">
                  <a:moveTo>
                    <a:pt x="85725" y="647700"/>
                  </a:moveTo>
                  <a:lnTo>
                    <a:pt x="0" y="647700"/>
                  </a:lnTo>
                  <a:lnTo>
                    <a:pt x="0" y="742950"/>
                  </a:lnTo>
                  <a:lnTo>
                    <a:pt x="85725" y="742950"/>
                  </a:lnTo>
                  <a:lnTo>
                    <a:pt x="85725" y="647700"/>
                  </a:lnTo>
                  <a:close/>
                </a:path>
                <a:path w="2962275" h="2676525">
                  <a:moveTo>
                    <a:pt x="266700" y="800100"/>
                  </a:moveTo>
                  <a:lnTo>
                    <a:pt x="0" y="800100"/>
                  </a:lnTo>
                  <a:lnTo>
                    <a:pt x="0" y="904875"/>
                  </a:lnTo>
                  <a:lnTo>
                    <a:pt x="266700" y="904875"/>
                  </a:lnTo>
                  <a:lnTo>
                    <a:pt x="266700" y="800100"/>
                  </a:lnTo>
                  <a:close/>
                </a:path>
                <a:path w="2962275" h="2676525">
                  <a:moveTo>
                    <a:pt x="361950" y="1771650"/>
                  </a:moveTo>
                  <a:lnTo>
                    <a:pt x="0" y="1771650"/>
                  </a:lnTo>
                  <a:lnTo>
                    <a:pt x="0" y="1876425"/>
                  </a:lnTo>
                  <a:lnTo>
                    <a:pt x="361950" y="1876425"/>
                  </a:lnTo>
                  <a:lnTo>
                    <a:pt x="361950" y="1771650"/>
                  </a:lnTo>
                  <a:close/>
                </a:path>
                <a:path w="2962275" h="2676525">
                  <a:moveTo>
                    <a:pt x="361950" y="1285875"/>
                  </a:moveTo>
                  <a:lnTo>
                    <a:pt x="0" y="1285875"/>
                  </a:lnTo>
                  <a:lnTo>
                    <a:pt x="0" y="1390650"/>
                  </a:lnTo>
                  <a:lnTo>
                    <a:pt x="361950" y="1390650"/>
                  </a:lnTo>
                  <a:lnTo>
                    <a:pt x="361950" y="1285875"/>
                  </a:lnTo>
                  <a:close/>
                </a:path>
                <a:path w="2962275" h="2676525">
                  <a:moveTo>
                    <a:pt x="457200" y="1933575"/>
                  </a:moveTo>
                  <a:lnTo>
                    <a:pt x="0" y="1933575"/>
                  </a:lnTo>
                  <a:lnTo>
                    <a:pt x="0" y="2028825"/>
                  </a:lnTo>
                  <a:lnTo>
                    <a:pt x="457200" y="2028825"/>
                  </a:lnTo>
                  <a:lnTo>
                    <a:pt x="457200" y="1933575"/>
                  </a:lnTo>
                  <a:close/>
                </a:path>
                <a:path w="2962275" h="2676525">
                  <a:moveTo>
                    <a:pt x="733425" y="1609725"/>
                  </a:moveTo>
                  <a:lnTo>
                    <a:pt x="0" y="1609725"/>
                  </a:lnTo>
                  <a:lnTo>
                    <a:pt x="0" y="1714500"/>
                  </a:lnTo>
                  <a:lnTo>
                    <a:pt x="733425" y="1714500"/>
                  </a:lnTo>
                  <a:lnTo>
                    <a:pt x="733425" y="1609725"/>
                  </a:lnTo>
                  <a:close/>
                </a:path>
                <a:path w="2962275" h="2676525">
                  <a:moveTo>
                    <a:pt x="733425" y="485775"/>
                  </a:moveTo>
                  <a:lnTo>
                    <a:pt x="0" y="485775"/>
                  </a:lnTo>
                  <a:lnTo>
                    <a:pt x="0" y="581025"/>
                  </a:lnTo>
                  <a:lnTo>
                    <a:pt x="733425" y="581025"/>
                  </a:lnTo>
                  <a:lnTo>
                    <a:pt x="733425" y="485775"/>
                  </a:lnTo>
                  <a:close/>
                </a:path>
                <a:path w="2962275" h="2676525">
                  <a:moveTo>
                    <a:pt x="733425" y="161925"/>
                  </a:moveTo>
                  <a:lnTo>
                    <a:pt x="0" y="161925"/>
                  </a:lnTo>
                  <a:lnTo>
                    <a:pt x="0" y="257175"/>
                  </a:lnTo>
                  <a:lnTo>
                    <a:pt x="733425" y="257175"/>
                  </a:lnTo>
                  <a:lnTo>
                    <a:pt x="733425" y="161925"/>
                  </a:lnTo>
                  <a:close/>
                </a:path>
                <a:path w="2962275" h="2676525">
                  <a:moveTo>
                    <a:pt x="828675" y="2095500"/>
                  </a:moveTo>
                  <a:lnTo>
                    <a:pt x="0" y="2095500"/>
                  </a:lnTo>
                  <a:lnTo>
                    <a:pt x="0" y="2190750"/>
                  </a:lnTo>
                  <a:lnTo>
                    <a:pt x="828675" y="2190750"/>
                  </a:lnTo>
                  <a:lnTo>
                    <a:pt x="828675" y="2095500"/>
                  </a:lnTo>
                  <a:close/>
                </a:path>
                <a:path w="2962275" h="2676525">
                  <a:moveTo>
                    <a:pt x="828675" y="1447800"/>
                  </a:moveTo>
                  <a:lnTo>
                    <a:pt x="0" y="1447800"/>
                  </a:lnTo>
                  <a:lnTo>
                    <a:pt x="0" y="1552575"/>
                  </a:lnTo>
                  <a:lnTo>
                    <a:pt x="828675" y="1552575"/>
                  </a:lnTo>
                  <a:lnTo>
                    <a:pt x="828675" y="1447800"/>
                  </a:lnTo>
                  <a:close/>
                </a:path>
                <a:path w="2962275" h="2676525">
                  <a:moveTo>
                    <a:pt x="923925" y="1123950"/>
                  </a:moveTo>
                  <a:lnTo>
                    <a:pt x="0" y="1123950"/>
                  </a:lnTo>
                  <a:lnTo>
                    <a:pt x="0" y="1228725"/>
                  </a:lnTo>
                  <a:lnTo>
                    <a:pt x="923925" y="1228725"/>
                  </a:lnTo>
                  <a:lnTo>
                    <a:pt x="923925" y="1123950"/>
                  </a:lnTo>
                  <a:close/>
                </a:path>
                <a:path w="2962275" h="2676525">
                  <a:moveTo>
                    <a:pt x="1009650" y="2419350"/>
                  </a:moveTo>
                  <a:lnTo>
                    <a:pt x="0" y="2419350"/>
                  </a:lnTo>
                  <a:lnTo>
                    <a:pt x="0" y="2514600"/>
                  </a:lnTo>
                  <a:lnTo>
                    <a:pt x="1009650" y="2514600"/>
                  </a:lnTo>
                  <a:lnTo>
                    <a:pt x="1009650" y="2419350"/>
                  </a:lnTo>
                  <a:close/>
                </a:path>
                <a:path w="2962275" h="2676525">
                  <a:moveTo>
                    <a:pt x="1104900" y="2581275"/>
                  </a:moveTo>
                  <a:lnTo>
                    <a:pt x="0" y="2581275"/>
                  </a:lnTo>
                  <a:lnTo>
                    <a:pt x="0" y="2676525"/>
                  </a:lnTo>
                  <a:lnTo>
                    <a:pt x="1104900" y="2676525"/>
                  </a:lnTo>
                  <a:lnTo>
                    <a:pt x="1104900" y="2581275"/>
                  </a:lnTo>
                  <a:close/>
                </a:path>
                <a:path w="2962275" h="2676525">
                  <a:moveTo>
                    <a:pt x="2124075" y="323850"/>
                  </a:moveTo>
                  <a:lnTo>
                    <a:pt x="0" y="323850"/>
                  </a:lnTo>
                  <a:lnTo>
                    <a:pt x="0" y="419100"/>
                  </a:lnTo>
                  <a:lnTo>
                    <a:pt x="2124075" y="419100"/>
                  </a:lnTo>
                  <a:lnTo>
                    <a:pt x="2124075" y="323850"/>
                  </a:lnTo>
                  <a:close/>
                </a:path>
                <a:path w="2962275" h="2676525">
                  <a:moveTo>
                    <a:pt x="2962275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2962275" y="95250"/>
                  </a:lnTo>
                  <a:lnTo>
                    <a:pt x="2962275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295524" y="1362075"/>
              <a:ext cx="9525" cy="2752725"/>
            </a:xfrm>
            <a:custGeom>
              <a:avLst/>
              <a:gdLst/>
              <a:ahLst/>
              <a:cxnLst/>
              <a:rect l="l" t="t" r="r" b="b"/>
              <a:pathLst>
                <a:path w="9525" h="2752725">
                  <a:moveTo>
                    <a:pt x="9524" y="2752724"/>
                  </a:moveTo>
                  <a:lnTo>
                    <a:pt x="0" y="27527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2752724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90762" y="1447799"/>
              <a:ext cx="2990850" cy="2590800"/>
            </a:xfrm>
            <a:custGeom>
              <a:avLst/>
              <a:gdLst/>
              <a:ahLst/>
              <a:cxnLst/>
              <a:rect l="l" t="t" r="r" b="b"/>
              <a:pathLst>
                <a:path w="2990850" h="2590800">
                  <a:moveTo>
                    <a:pt x="114300" y="2257425"/>
                  </a:moveTo>
                  <a:lnTo>
                    <a:pt x="0" y="2257425"/>
                  </a:lnTo>
                  <a:lnTo>
                    <a:pt x="0" y="2266950"/>
                  </a:lnTo>
                  <a:lnTo>
                    <a:pt x="114300" y="2266950"/>
                  </a:lnTo>
                  <a:lnTo>
                    <a:pt x="114300" y="2257425"/>
                  </a:lnTo>
                  <a:close/>
                </a:path>
                <a:path w="2990850" h="2590800">
                  <a:moveTo>
                    <a:pt x="114300" y="962025"/>
                  </a:moveTo>
                  <a:lnTo>
                    <a:pt x="0" y="962025"/>
                  </a:lnTo>
                  <a:lnTo>
                    <a:pt x="0" y="971550"/>
                  </a:lnTo>
                  <a:lnTo>
                    <a:pt x="114300" y="971550"/>
                  </a:lnTo>
                  <a:lnTo>
                    <a:pt x="114300" y="962025"/>
                  </a:lnTo>
                  <a:close/>
                </a:path>
                <a:path w="2990850" h="2590800">
                  <a:moveTo>
                    <a:pt x="114300" y="647700"/>
                  </a:moveTo>
                  <a:lnTo>
                    <a:pt x="0" y="647700"/>
                  </a:lnTo>
                  <a:lnTo>
                    <a:pt x="0" y="657225"/>
                  </a:lnTo>
                  <a:lnTo>
                    <a:pt x="114300" y="657225"/>
                  </a:lnTo>
                  <a:lnTo>
                    <a:pt x="114300" y="647700"/>
                  </a:lnTo>
                  <a:close/>
                </a:path>
                <a:path w="2990850" h="2590800">
                  <a:moveTo>
                    <a:pt x="295275" y="800100"/>
                  </a:moveTo>
                  <a:lnTo>
                    <a:pt x="180975" y="800100"/>
                  </a:lnTo>
                  <a:lnTo>
                    <a:pt x="180975" y="809625"/>
                  </a:lnTo>
                  <a:lnTo>
                    <a:pt x="295275" y="809625"/>
                  </a:lnTo>
                  <a:lnTo>
                    <a:pt x="295275" y="800100"/>
                  </a:lnTo>
                  <a:close/>
                </a:path>
                <a:path w="2990850" h="2590800">
                  <a:moveTo>
                    <a:pt x="390525" y="1771650"/>
                  </a:moveTo>
                  <a:lnTo>
                    <a:pt x="276225" y="1771650"/>
                  </a:lnTo>
                  <a:lnTo>
                    <a:pt x="276225" y="1781175"/>
                  </a:lnTo>
                  <a:lnTo>
                    <a:pt x="390525" y="1781175"/>
                  </a:lnTo>
                  <a:lnTo>
                    <a:pt x="390525" y="1771650"/>
                  </a:lnTo>
                  <a:close/>
                </a:path>
                <a:path w="2990850" h="2590800">
                  <a:moveTo>
                    <a:pt x="390525" y="1285875"/>
                  </a:moveTo>
                  <a:lnTo>
                    <a:pt x="276225" y="1285875"/>
                  </a:lnTo>
                  <a:lnTo>
                    <a:pt x="276225" y="1295400"/>
                  </a:lnTo>
                  <a:lnTo>
                    <a:pt x="390525" y="1295400"/>
                  </a:lnTo>
                  <a:lnTo>
                    <a:pt x="390525" y="1285875"/>
                  </a:lnTo>
                  <a:close/>
                </a:path>
                <a:path w="2990850" h="2590800">
                  <a:moveTo>
                    <a:pt x="485775" y="1933575"/>
                  </a:moveTo>
                  <a:lnTo>
                    <a:pt x="371475" y="1933575"/>
                  </a:lnTo>
                  <a:lnTo>
                    <a:pt x="371475" y="1943100"/>
                  </a:lnTo>
                  <a:lnTo>
                    <a:pt x="485775" y="1943100"/>
                  </a:lnTo>
                  <a:lnTo>
                    <a:pt x="485775" y="1933575"/>
                  </a:lnTo>
                  <a:close/>
                </a:path>
                <a:path w="2990850" h="2590800">
                  <a:moveTo>
                    <a:pt x="762000" y="1609725"/>
                  </a:moveTo>
                  <a:lnTo>
                    <a:pt x="647700" y="1609725"/>
                  </a:lnTo>
                  <a:lnTo>
                    <a:pt x="647700" y="1619250"/>
                  </a:lnTo>
                  <a:lnTo>
                    <a:pt x="762000" y="1619250"/>
                  </a:lnTo>
                  <a:lnTo>
                    <a:pt x="762000" y="1609725"/>
                  </a:lnTo>
                  <a:close/>
                </a:path>
                <a:path w="2990850" h="2590800">
                  <a:moveTo>
                    <a:pt x="762000" y="485775"/>
                  </a:moveTo>
                  <a:lnTo>
                    <a:pt x="647700" y="485775"/>
                  </a:lnTo>
                  <a:lnTo>
                    <a:pt x="647700" y="495300"/>
                  </a:lnTo>
                  <a:lnTo>
                    <a:pt x="762000" y="495300"/>
                  </a:lnTo>
                  <a:lnTo>
                    <a:pt x="762000" y="485775"/>
                  </a:lnTo>
                  <a:close/>
                </a:path>
                <a:path w="2990850" h="2590800">
                  <a:moveTo>
                    <a:pt x="762000" y="161925"/>
                  </a:moveTo>
                  <a:lnTo>
                    <a:pt x="647700" y="161925"/>
                  </a:lnTo>
                  <a:lnTo>
                    <a:pt x="647700" y="171450"/>
                  </a:lnTo>
                  <a:lnTo>
                    <a:pt x="762000" y="171450"/>
                  </a:lnTo>
                  <a:lnTo>
                    <a:pt x="762000" y="161925"/>
                  </a:lnTo>
                  <a:close/>
                </a:path>
                <a:path w="2990850" h="2590800">
                  <a:moveTo>
                    <a:pt x="857250" y="2095500"/>
                  </a:moveTo>
                  <a:lnTo>
                    <a:pt x="742950" y="2095500"/>
                  </a:lnTo>
                  <a:lnTo>
                    <a:pt x="742950" y="2105025"/>
                  </a:lnTo>
                  <a:lnTo>
                    <a:pt x="857250" y="2105025"/>
                  </a:lnTo>
                  <a:lnTo>
                    <a:pt x="857250" y="2095500"/>
                  </a:lnTo>
                  <a:close/>
                </a:path>
                <a:path w="2990850" h="2590800">
                  <a:moveTo>
                    <a:pt x="857250" y="1447800"/>
                  </a:moveTo>
                  <a:lnTo>
                    <a:pt x="742950" y="1447800"/>
                  </a:lnTo>
                  <a:lnTo>
                    <a:pt x="742950" y="1457325"/>
                  </a:lnTo>
                  <a:lnTo>
                    <a:pt x="857250" y="1457325"/>
                  </a:lnTo>
                  <a:lnTo>
                    <a:pt x="857250" y="1447800"/>
                  </a:lnTo>
                  <a:close/>
                </a:path>
                <a:path w="2990850" h="2590800">
                  <a:moveTo>
                    <a:pt x="952500" y="1123950"/>
                  </a:moveTo>
                  <a:lnTo>
                    <a:pt x="838200" y="1123950"/>
                  </a:lnTo>
                  <a:lnTo>
                    <a:pt x="838200" y="1133475"/>
                  </a:lnTo>
                  <a:lnTo>
                    <a:pt x="952500" y="1133475"/>
                  </a:lnTo>
                  <a:lnTo>
                    <a:pt x="952500" y="1123950"/>
                  </a:lnTo>
                  <a:close/>
                </a:path>
                <a:path w="2990850" h="2590800">
                  <a:moveTo>
                    <a:pt x="1038225" y="2419350"/>
                  </a:moveTo>
                  <a:lnTo>
                    <a:pt x="923925" y="2419350"/>
                  </a:lnTo>
                  <a:lnTo>
                    <a:pt x="923925" y="2428875"/>
                  </a:lnTo>
                  <a:lnTo>
                    <a:pt x="1038225" y="2428875"/>
                  </a:lnTo>
                  <a:lnTo>
                    <a:pt x="1038225" y="2419350"/>
                  </a:lnTo>
                  <a:close/>
                </a:path>
                <a:path w="2990850" h="2590800">
                  <a:moveTo>
                    <a:pt x="1133475" y="2581275"/>
                  </a:moveTo>
                  <a:lnTo>
                    <a:pt x="1019175" y="2581275"/>
                  </a:lnTo>
                  <a:lnTo>
                    <a:pt x="1019175" y="2590800"/>
                  </a:lnTo>
                  <a:lnTo>
                    <a:pt x="1133475" y="2590800"/>
                  </a:lnTo>
                  <a:lnTo>
                    <a:pt x="1133475" y="2581275"/>
                  </a:lnTo>
                  <a:close/>
                </a:path>
                <a:path w="2990850" h="2590800">
                  <a:moveTo>
                    <a:pt x="2152650" y="323850"/>
                  </a:moveTo>
                  <a:lnTo>
                    <a:pt x="2038350" y="323850"/>
                  </a:lnTo>
                  <a:lnTo>
                    <a:pt x="2038350" y="333375"/>
                  </a:lnTo>
                  <a:lnTo>
                    <a:pt x="2152650" y="333375"/>
                  </a:lnTo>
                  <a:lnTo>
                    <a:pt x="2152650" y="323850"/>
                  </a:lnTo>
                  <a:close/>
                </a:path>
                <a:path w="2990850" h="2590800">
                  <a:moveTo>
                    <a:pt x="2990850" y="0"/>
                  </a:moveTo>
                  <a:lnTo>
                    <a:pt x="2876550" y="0"/>
                  </a:lnTo>
                  <a:lnTo>
                    <a:pt x="2876550" y="9525"/>
                  </a:lnTo>
                  <a:lnTo>
                    <a:pt x="2990850" y="9525"/>
                  </a:lnTo>
                  <a:lnTo>
                    <a:pt x="2990850" y="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255738" y="4151510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52576" y="4151510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81264" y="4151510"/>
            <a:ext cx="2621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09951" y="4151510"/>
            <a:ext cx="24784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38638" y="4151510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9581" y="1336069"/>
            <a:ext cx="1430020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800" algn="r">
              <a:lnSpc>
                <a:spcPct val="1177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AANS/CNS (American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A…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American Heart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Associati…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Brain trauma foundation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(…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European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Association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of…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China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Association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Agains…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Italian society of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neurosu…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The Korean society for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American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Academy of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Ne…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EAN (European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Academ…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EANS (European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Associ…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Local National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guidelines</a:t>
            </a:r>
            <a:endParaRPr sz="900">
              <a:latin typeface="Arial MT"/>
              <a:cs typeface="Arial MT"/>
            </a:endParaRPr>
          </a:p>
          <a:p>
            <a:pPr marL="139700" marR="5080" indent="-76835" algn="r">
              <a:lnSpc>
                <a:spcPct val="1176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Local institutional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guideli…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Neurocritical care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society</a:t>
            </a:r>
            <a:endParaRPr sz="900">
              <a:latin typeface="Arial MT"/>
              <a:cs typeface="Arial MT"/>
            </a:endParaRPr>
          </a:p>
          <a:p>
            <a:pPr marL="234950" marR="5080" indent="361950" algn="r">
              <a:lnSpc>
                <a:spcPct val="117700"/>
              </a:lnSpc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NICE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guidelines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Child neurology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society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Senior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colleagues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9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 specific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guidelines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68924" y="1320114"/>
            <a:ext cx="64132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160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30725" y="1643963"/>
            <a:ext cx="72707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115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40074" y="1482039"/>
            <a:ext cx="616584" cy="53604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92374" y="1967813"/>
            <a:ext cx="45783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673349" y="2120213"/>
            <a:ext cx="54292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492374" y="2282138"/>
            <a:ext cx="45783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30575" y="2444063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768598" y="26059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35324" y="2767913"/>
            <a:ext cx="65087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140073" y="2929838"/>
            <a:ext cx="638797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40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68599" y="3091763"/>
            <a:ext cx="63879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863849" y="3253688"/>
            <a:ext cx="5765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35323" y="3415613"/>
            <a:ext cx="63879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92374" y="3577538"/>
            <a:ext cx="45783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16300" y="3739463"/>
            <a:ext cx="57658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75" dirty="0">
                <a:solidFill>
                  <a:srgbClr val="202024"/>
                </a:solidFill>
                <a:latin typeface="Arial MT"/>
                <a:cs typeface="Arial MT"/>
              </a:rPr>
              <a:t>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511550" y="39013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60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25455" y="46804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857250" y="4695824"/>
            <a:ext cx="5734050" cy="2590800"/>
            <a:chOff x="857250" y="4695824"/>
            <a:chExt cx="5734050" cy="2590800"/>
          </a:xfrm>
        </p:grpSpPr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695824"/>
              <a:ext cx="161924" cy="190499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857250" y="5381624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5476874"/>
              <a:ext cx="114300" cy="114299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4664074" y="5403095"/>
            <a:ext cx="965835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Very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familiar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Somewhat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familiar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4514849" y="5657849"/>
            <a:ext cx="114300" cy="295275"/>
            <a:chOff x="4514849" y="5657849"/>
            <a:chExt cx="114300" cy="295275"/>
          </a:xfrm>
        </p:grpSpPr>
        <p:pic>
          <p:nvPicPr>
            <p:cNvPr id="44" name="object 4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5657849"/>
              <a:ext cx="114300" cy="114299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5838824"/>
              <a:ext cx="114300" cy="114299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4664074" y="5765045"/>
            <a:ext cx="1645920" cy="53975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familiar</a:t>
            </a:r>
            <a:endParaRPr sz="900">
              <a:latin typeface="Arial MT"/>
              <a:cs typeface="Arial MT"/>
            </a:endParaRPr>
          </a:p>
          <a:p>
            <a:pPr marL="12700" marR="5080">
              <a:lnSpc>
                <a:spcPct val="111100"/>
              </a:lnSpc>
              <a:spcBef>
                <a:spcPts val="22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am not following any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reference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or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guideline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819564" y="5410307"/>
            <a:ext cx="2809875" cy="1792605"/>
            <a:chOff x="1819564" y="5410307"/>
            <a:chExt cx="2809875" cy="1792605"/>
          </a:xfrm>
        </p:grpSpPr>
        <p:pic>
          <p:nvPicPr>
            <p:cNvPr id="48" name="object 4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6019799"/>
              <a:ext cx="114300" cy="114299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19564" y="5410307"/>
              <a:ext cx="1785647" cy="1792156"/>
            </a:xfrm>
            <a:prstGeom prst="rect">
              <a:avLst/>
            </a:prstGeom>
          </p:spPr>
        </p:pic>
      </p:grpSp>
      <p:sp>
        <p:nvSpPr>
          <p:cNvPr id="50" name="object 50"/>
          <p:cNvSpPr txBox="1"/>
          <p:nvPr/>
        </p:nvSpPr>
        <p:spPr>
          <a:xfrm>
            <a:off x="3008808" y="5869135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16.1%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038598" y="6033144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50%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909391" y="673680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30.6%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53" name="object 5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85671" y="5471159"/>
            <a:ext cx="1304543" cy="627887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1339849" y="5536445"/>
            <a:ext cx="965835" cy="330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latin typeface="Arial MT"/>
                <a:cs typeface="Arial MT"/>
              </a:rPr>
              <a:t>Somewhat </a:t>
            </a:r>
            <a:r>
              <a:rPr sz="900" spc="-10" dirty="0">
                <a:latin typeface="Arial MT"/>
                <a:cs typeface="Arial MT"/>
              </a:rPr>
              <a:t>familiar</a:t>
            </a:r>
            <a:endParaRPr sz="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b="1" dirty="0">
                <a:latin typeface="Arial"/>
                <a:cs typeface="Arial"/>
              </a:rPr>
              <a:t>155</a:t>
            </a:r>
            <a:r>
              <a:rPr sz="900" b="1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(50%)</a:t>
            </a:r>
            <a:endParaRPr sz="900" dirty="0">
              <a:latin typeface="Arial"/>
              <a:cs typeface="Arial"/>
            </a:endParaRPr>
          </a:p>
        </p:txBody>
      </p:sp>
      <p:pic>
        <p:nvPicPr>
          <p:cNvPr id="55" name="object 5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56" name="object 56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7" name="object 5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8" name="object 5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5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10"/>
            <a:ext cx="6086475" cy="9115425"/>
          </a:xfrm>
          <a:custGeom>
            <a:avLst/>
            <a:gdLst/>
            <a:ahLst/>
            <a:cxnLst/>
            <a:rect l="l" t="t" r="r" b="b"/>
            <a:pathLst>
              <a:path w="6086475" h="9115425">
                <a:moveTo>
                  <a:pt x="0" y="2833687"/>
                </a:moveTo>
                <a:lnTo>
                  <a:pt x="0" y="71437"/>
                </a:lnTo>
                <a:lnTo>
                  <a:pt x="0" y="66744"/>
                </a:lnTo>
                <a:lnTo>
                  <a:pt x="457" y="62098"/>
                </a:lnTo>
                <a:lnTo>
                  <a:pt x="1372" y="57498"/>
                </a:lnTo>
                <a:lnTo>
                  <a:pt x="2287" y="52894"/>
                </a:lnTo>
                <a:lnTo>
                  <a:pt x="3642" y="48425"/>
                </a:lnTo>
                <a:lnTo>
                  <a:pt x="5437" y="44095"/>
                </a:lnTo>
                <a:lnTo>
                  <a:pt x="7232" y="39755"/>
                </a:lnTo>
                <a:lnTo>
                  <a:pt x="9433" y="35639"/>
                </a:lnTo>
                <a:lnTo>
                  <a:pt x="12039" y="31742"/>
                </a:lnTo>
                <a:lnTo>
                  <a:pt x="14645" y="27840"/>
                </a:lnTo>
                <a:lnTo>
                  <a:pt x="17606" y="24235"/>
                </a:lnTo>
                <a:lnTo>
                  <a:pt x="20923" y="20919"/>
                </a:lnTo>
                <a:lnTo>
                  <a:pt x="24240" y="17603"/>
                </a:lnTo>
                <a:lnTo>
                  <a:pt x="27848" y="14640"/>
                </a:lnTo>
                <a:lnTo>
                  <a:pt x="57500" y="1371"/>
                </a:lnTo>
                <a:lnTo>
                  <a:pt x="62101" y="45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28973" y="1371"/>
                </a:lnTo>
                <a:lnTo>
                  <a:pt x="6033573" y="2283"/>
                </a:lnTo>
                <a:lnTo>
                  <a:pt x="6065550" y="20919"/>
                </a:lnTo>
                <a:lnTo>
                  <a:pt x="6068866" y="24235"/>
                </a:lnTo>
                <a:lnTo>
                  <a:pt x="6081035" y="44095"/>
                </a:lnTo>
                <a:lnTo>
                  <a:pt x="6082830" y="48425"/>
                </a:lnTo>
                <a:lnTo>
                  <a:pt x="6084185" y="52894"/>
                </a:lnTo>
                <a:lnTo>
                  <a:pt x="6085100" y="57498"/>
                </a:lnTo>
                <a:lnTo>
                  <a:pt x="6086016" y="62098"/>
                </a:lnTo>
                <a:lnTo>
                  <a:pt x="6086473" y="66744"/>
                </a:lnTo>
                <a:lnTo>
                  <a:pt x="6086474" y="71437"/>
                </a:lnTo>
                <a:lnTo>
                  <a:pt x="6086474" y="2833687"/>
                </a:lnTo>
                <a:lnTo>
                  <a:pt x="6086473" y="2838375"/>
                </a:lnTo>
                <a:lnTo>
                  <a:pt x="6086016" y="2843021"/>
                </a:lnTo>
                <a:lnTo>
                  <a:pt x="6085100" y="2847621"/>
                </a:lnTo>
                <a:lnTo>
                  <a:pt x="6084185" y="2852221"/>
                </a:lnTo>
                <a:lnTo>
                  <a:pt x="6082830" y="2856686"/>
                </a:lnTo>
                <a:lnTo>
                  <a:pt x="6081035" y="2861020"/>
                </a:lnTo>
                <a:lnTo>
                  <a:pt x="6079240" y="2865355"/>
                </a:lnTo>
                <a:lnTo>
                  <a:pt x="6077039" y="2869470"/>
                </a:lnTo>
                <a:lnTo>
                  <a:pt x="6074433" y="2873368"/>
                </a:lnTo>
                <a:lnTo>
                  <a:pt x="6071828" y="2877270"/>
                </a:lnTo>
                <a:lnTo>
                  <a:pt x="6068866" y="2880884"/>
                </a:lnTo>
                <a:lnTo>
                  <a:pt x="6065550" y="2884200"/>
                </a:lnTo>
                <a:lnTo>
                  <a:pt x="6062233" y="2887516"/>
                </a:lnTo>
                <a:lnTo>
                  <a:pt x="6028973" y="2903748"/>
                </a:lnTo>
                <a:lnTo>
                  <a:pt x="6024373" y="2904664"/>
                </a:lnTo>
                <a:lnTo>
                  <a:pt x="6019728" y="2905120"/>
                </a:lnTo>
                <a:lnTo>
                  <a:pt x="6015037" y="2905124"/>
                </a:lnTo>
                <a:lnTo>
                  <a:pt x="71437" y="2905124"/>
                </a:lnTo>
                <a:lnTo>
                  <a:pt x="31748" y="2893079"/>
                </a:lnTo>
                <a:lnTo>
                  <a:pt x="20923" y="2884200"/>
                </a:lnTo>
                <a:lnTo>
                  <a:pt x="17606" y="2880884"/>
                </a:lnTo>
                <a:lnTo>
                  <a:pt x="14645" y="2877270"/>
                </a:lnTo>
                <a:lnTo>
                  <a:pt x="12039" y="2873368"/>
                </a:lnTo>
                <a:lnTo>
                  <a:pt x="9433" y="2869470"/>
                </a:lnTo>
                <a:lnTo>
                  <a:pt x="7232" y="2865355"/>
                </a:lnTo>
                <a:lnTo>
                  <a:pt x="5437" y="2861020"/>
                </a:lnTo>
                <a:lnTo>
                  <a:pt x="3642" y="2856686"/>
                </a:lnTo>
                <a:lnTo>
                  <a:pt x="2287" y="2852221"/>
                </a:lnTo>
                <a:lnTo>
                  <a:pt x="1372" y="2847621"/>
                </a:lnTo>
                <a:lnTo>
                  <a:pt x="457" y="2843021"/>
                </a:lnTo>
                <a:lnTo>
                  <a:pt x="0" y="2838375"/>
                </a:lnTo>
                <a:lnTo>
                  <a:pt x="0" y="2833687"/>
                </a:lnTo>
                <a:close/>
              </a:path>
              <a:path w="6086475" h="9115425">
                <a:moveTo>
                  <a:pt x="0" y="5748337"/>
                </a:moveTo>
                <a:lnTo>
                  <a:pt x="0" y="2986087"/>
                </a:lnTo>
                <a:lnTo>
                  <a:pt x="0" y="2981394"/>
                </a:lnTo>
                <a:lnTo>
                  <a:pt x="457" y="2976748"/>
                </a:lnTo>
                <a:lnTo>
                  <a:pt x="1372" y="2972143"/>
                </a:lnTo>
                <a:lnTo>
                  <a:pt x="2287" y="2967543"/>
                </a:lnTo>
                <a:lnTo>
                  <a:pt x="3642" y="2963079"/>
                </a:lnTo>
                <a:lnTo>
                  <a:pt x="5437" y="2958744"/>
                </a:lnTo>
                <a:lnTo>
                  <a:pt x="7232" y="2954405"/>
                </a:lnTo>
                <a:lnTo>
                  <a:pt x="20923" y="2935569"/>
                </a:lnTo>
                <a:lnTo>
                  <a:pt x="24240" y="2932252"/>
                </a:lnTo>
                <a:lnTo>
                  <a:pt x="62101" y="2915109"/>
                </a:lnTo>
                <a:lnTo>
                  <a:pt x="71437" y="2914649"/>
                </a:lnTo>
                <a:lnTo>
                  <a:pt x="6015037" y="2914649"/>
                </a:lnTo>
                <a:lnTo>
                  <a:pt x="6054725" y="2926681"/>
                </a:lnTo>
                <a:lnTo>
                  <a:pt x="6065550" y="2935569"/>
                </a:lnTo>
                <a:lnTo>
                  <a:pt x="6068866" y="2938885"/>
                </a:lnTo>
                <a:lnTo>
                  <a:pt x="6071828" y="2942490"/>
                </a:lnTo>
                <a:lnTo>
                  <a:pt x="6074433" y="2946391"/>
                </a:lnTo>
                <a:lnTo>
                  <a:pt x="6077039" y="2950289"/>
                </a:lnTo>
                <a:lnTo>
                  <a:pt x="6079240" y="2954405"/>
                </a:lnTo>
                <a:lnTo>
                  <a:pt x="6081035" y="2958744"/>
                </a:lnTo>
                <a:lnTo>
                  <a:pt x="6082830" y="2963079"/>
                </a:lnTo>
                <a:lnTo>
                  <a:pt x="6086474" y="2986087"/>
                </a:lnTo>
                <a:lnTo>
                  <a:pt x="6086474" y="5748337"/>
                </a:lnTo>
                <a:lnTo>
                  <a:pt x="6086473" y="5753025"/>
                </a:lnTo>
                <a:lnTo>
                  <a:pt x="6086016" y="5757666"/>
                </a:lnTo>
                <a:lnTo>
                  <a:pt x="6085100" y="5762266"/>
                </a:lnTo>
                <a:lnTo>
                  <a:pt x="6084185" y="5766866"/>
                </a:lnTo>
                <a:lnTo>
                  <a:pt x="6074433" y="5788013"/>
                </a:lnTo>
                <a:lnTo>
                  <a:pt x="6071828" y="5791915"/>
                </a:lnTo>
                <a:lnTo>
                  <a:pt x="6038040" y="5816123"/>
                </a:lnTo>
                <a:lnTo>
                  <a:pt x="6028973" y="5818398"/>
                </a:lnTo>
                <a:lnTo>
                  <a:pt x="6024373" y="5819314"/>
                </a:lnTo>
                <a:lnTo>
                  <a:pt x="6019728" y="5819774"/>
                </a:lnTo>
                <a:lnTo>
                  <a:pt x="6015037" y="5819774"/>
                </a:lnTo>
                <a:lnTo>
                  <a:pt x="71437" y="5819774"/>
                </a:lnTo>
                <a:lnTo>
                  <a:pt x="66746" y="5819774"/>
                </a:lnTo>
                <a:lnTo>
                  <a:pt x="62101" y="5819314"/>
                </a:lnTo>
                <a:lnTo>
                  <a:pt x="24240" y="5802161"/>
                </a:lnTo>
                <a:lnTo>
                  <a:pt x="12039" y="5788013"/>
                </a:lnTo>
                <a:lnTo>
                  <a:pt x="9433" y="5784115"/>
                </a:lnTo>
                <a:lnTo>
                  <a:pt x="1372" y="5762266"/>
                </a:lnTo>
                <a:lnTo>
                  <a:pt x="457" y="5757666"/>
                </a:lnTo>
                <a:lnTo>
                  <a:pt x="0" y="5753025"/>
                </a:lnTo>
                <a:lnTo>
                  <a:pt x="0" y="5748337"/>
                </a:lnTo>
                <a:close/>
              </a:path>
              <a:path w="6086475" h="9115425">
                <a:moveTo>
                  <a:pt x="0" y="9043986"/>
                </a:moveTo>
                <a:lnTo>
                  <a:pt x="0" y="5900737"/>
                </a:lnTo>
                <a:lnTo>
                  <a:pt x="0" y="5896044"/>
                </a:lnTo>
                <a:lnTo>
                  <a:pt x="457" y="5891393"/>
                </a:lnTo>
                <a:lnTo>
                  <a:pt x="12039" y="5861041"/>
                </a:lnTo>
                <a:lnTo>
                  <a:pt x="14645" y="5857140"/>
                </a:lnTo>
                <a:lnTo>
                  <a:pt x="17606" y="5853534"/>
                </a:lnTo>
                <a:lnTo>
                  <a:pt x="20923" y="5850219"/>
                </a:lnTo>
                <a:lnTo>
                  <a:pt x="24240" y="5846902"/>
                </a:lnTo>
                <a:lnTo>
                  <a:pt x="44099" y="5834731"/>
                </a:lnTo>
                <a:lnTo>
                  <a:pt x="48433" y="5832936"/>
                </a:lnTo>
                <a:lnTo>
                  <a:pt x="52900" y="5831582"/>
                </a:lnTo>
                <a:lnTo>
                  <a:pt x="57500" y="5830667"/>
                </a:lnTo>
                <a:lnTo>
                  <a:pt x="62101" y="5829755"/>
                </a:lnTo>
                <a:lnTo>
                  <a:pt x="66746" y="5829299"/>
                </a:lnTo>
                <a:lnTo>
                  <a:pt x="71437" y="5829299"/>
                </a:lnTo>
                <a:lnTo>
                  <a:pt x="6015037" y="5829299"/>
                </a:lnTo>
                <a:lnTo>
                  <a:pt x="6019728" y="5829299"/>
                </a:lnTo>
                <a:lnTo>
                  <a:pt x="6024373" y="5829755"/>
                </a:lnTo>
                <a:lnTo>
                  <a:pt x="6028973" y="5830667"/>
                </a:lnTo>
                <a:lnTo>
                  <a:pt x="6033573" y="5831582"/>
                </a:lnTo>
                <a:lnTo>
                  <a:pt x="6038040" y="5832936"/>
                </a:lnTo>
                <a:lnTo>
                  <a:pt x="6042374" y="5834731"/>
                </a:lnTo>
                <a:lnTo>
                  <a:pt x="6046707" y="5836522"/>
                </a:lnTo>
                <a:lnTo>
                  <a:pt x="6065550" y="5850219"/>
                </a:lnTo>
                <a:lnTo>
                  <a:pt x="6068866" y="5853534"/>
                </a:lnTo>
                <a:lnTo>
                  <a:pt x="6071828" y="5857140"/>
                </a:lnTo>
                <a:lnTo>
                  <a:pt x="6074433" y="5861041"/>
                </a:lnTo>
                <a:lnTo>
                  <a:pt x="6077039" y="5864939"/>
                </a:lnTo>
                <a:lnTo>
                  <a:pt x="6079240" y="5869054"/>
                </a:lnTo>
                <a:lnTo>
                  <a:pt x="6081035" y="5873389"/>
                </a:lnTo>
                <a:lnTo>
                  <a:pt x="6082830" y="5877724"/>
                </a:lnTo>
                <a:lnTo>
                  <a:pt x="6084185" y="5882193"/>
                </a:lnTo>
                <a:lnTo>
                  <a:pt x="6085100" y="5886793"/>
                </a:lnTo>
                <a:lnTo>
                  <a:pt x="6086016" y="5891393"/>
                </a:lnTo>
                <a:lnTo>
                  <a:pt x="6086473" y="5896044"/>
                </a:lnTo>
                <a:lnTo>
                  <a:pt x="6086474" y="5900737"/>
                </a:lnTo>
                <a:lnTo>
                  <a:pt x="6086474" y="9043986"/>
                </a:lnTo>
                <a:lnTo>
                  <a:pt x="6086473" y="9048679"/>
                </a:lnTo>
                <a:lnTo>
                  <a:pt x="6086016" y="9053321"/>
                </a:lnTo>
                <a:lnTo>
                  <a:pt x="6085100" y="9057920"/>
                </a:lnTo>
                <a:lnTo>
                  <a:pt x="6084185" y="9062520"/>
                </a:lnTo>
                <a:lnTo>
                  <a:pt x="6082830" y="9066985"/>
                </a:lnTo>
                <a:lnTo>
                  <a:pt x="6081035" y="9071319"/>
                </a:lnTo>
                <a:lnTo>
                  <a:pt x="6079240" y="9075654"/>
                </a:lnTo>
                <a:lnTo>
                  <a:pt x="6077039" y="9079770"/>
                </a:lnTo>
                <a:lnTo>
                  <a:pt x="6074433" y="9083672"/>
                </a:lnTo>
                <a:lnTo>
                  <a:pt x="6071828" y="9087575"/>
                </a:lnTo>
                <a:lnTo>
                  <a:pt x="6068866" y="9091184"/>
                </a:lnTo>
                <a:lnTo>
                  <a:pt x="6065550" y="9094499"/>
                </a:lnTo>
                <a:lnTo>
                  <a:pt x="6062233" y="9097816"/>
                </a:lnTo>
                <a:lnTo>
                  <a:pt x="6058625" y="9100778"/>
                </a:lnTo>
                <a:lnTo>
                  <a:pt x="6054725" y="9103382"/>
                </a:lnTo>
                <a:lnTo>
                  <a:pt x="6050824" y="9105987"/>
                </a:lnTo>
                <a:lnTo>
                  <a:pt x="6019728" y="9115424"/>
                </a:lnTo>
                <a:lnTo>
                  <a:pt x="6015037" y="9115424"/>
                </a:lnTo>
                <a:lnTo>
                  <a:pt x="71437" y="9115424"/>
                </a:lnTo>
                <a:lnTo>
                  <a:pt x="66746" y="9115424"/>
                </a:lnTo>
                <a:lnTo>
                  <a:pt x="62101" y="9114968"/>
                </a:lnTo>
                <a:lnTo>
                  <a:pt x="31748" y="9103378"/>
                </a:lnTo>
                <a:lnTo>
                  <a:pt x="27848" y="9100778"/>
                </a:lnTo>
                <a:lnTo>
                  <a:pt x="24240" y="9097816"/>
                </a:lnTo>
                <a:lnTo>
                  <a:pt x="20923" y="9094499"/>
                </a:lnTo>
                <a:lnTo>
                  <a:pt x="17606" y="9091184"/>
                </a:lnTo>
                <a:lnTo>
                  <a:pt x="5437" y="9071319"/>
                </a:lnTo>
                <a:lnTo>
                  <a:pt x="3642" y="9066985"/>
                </a:lnTo>
                <a:lnTo>
                  <a:pt x="2287" y="9062520"/>
                </a:lnTo>
                <a:lnTo>
                  <a:pt x="1372" y="9057920"/>
                </a:lnTo>
                <a:lnTo>
                  <a:pt x="457" y="9053321"/>
                </a:lnTo>
                <a:lnTo>
                  <a:pt x="0" y="9048679"/>
                </a:lnTo>
                <a:lnTo>
                  <a:pt x="0" y="904398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508762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receive</a:t>
            </a:r>
            <a:r>
              <a:rPr sz="120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periodic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continuous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medical</a:t>
            </a:r>
            <a:r>
              <a:rPr sz="120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education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(CME)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activities</a:t>
            </a:r>
            <a:r>
              <a:rPr sz="120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or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latest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updates’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notifications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regarding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these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guidelines?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3313429"/>
            <a:ext cx="506349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believe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current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cover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all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possible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clinical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scenarios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managing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neurosurgery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patients?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9787" y="6228079"/>
            <a:ext cx="4997450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If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no,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which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aspect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feel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guidelines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deficient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managing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use?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4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47675"/>
            <a:ext cx="5734050" cy="2819400"/>
            <a:chOff x="857250" y="447675"/>
            <a:chExt cx="5734050" cy="28194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362075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457325"/>
              <a:ext cx="114300" cy="114299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664074" y="1383545"/>
            <a:ext cx="212090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900"/>
              </a:lnSpc>
              <a:spcBef>
                <a:spcPts val="100"/>
              </a:spcBef>
            </a:pPr>
            <a:r>
              <a:rPr sz="900" spc="-40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881208" y="1452567"/>
            <a:ext cx="2748280" cy="1594485"/>
            <a:chOff x="1881208" y="1452567"/>
            <a:chExt cx="2748280" cy="159448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638299"/>
              <a:ext cx="114300" cy="11429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885971" y="1457330"/>
              <a:ext cx="1714500" cy="1584960"/>
            </a:xfrm>
            <a:custGeom>
              <a:avLst/>
              <a:gdLst/>
              <a:ahLst/>
              <a:cxnLst/>
              <a:rect l="l" t="t" r="r" b="b"/>
              <a:pathLst>
                <a:path w="1714500" h="1584960">
                  <a:moveTo>
                    <a:pt x="403773" y="1584744"/>
                  </a:moveTo>
                  <a:lnTo>
                    <a:pt x="368903" y="1561812"/>
                  </a:lnTo>
                  <a:lnTo>
                    <a:pt x="335187" y="1537208"/>
                  </a:lnTo>
                  <a:lnTo>
                    <a:pt x="302709" y="1510992"/>
                  </a:lnTo>
                  <a:lnTo>
                    <a:pt x="271549" y="1483229"/>
                  </a:lnTo>
                  <a:lnTo>
                    <a:pt x="241776" y="1453982"/>
                  </a:lnTo>
                  <a:lnTo>
                    <a:pt x="213459" y="1423318"/>
                  </a:lnTo>
                  <a:lnTo>
                    <a:pt x="186669" y="1391312"/>
                  </a:lnTo>
                  <a:lnTo>
                    <a:pt x="161471" y="1358043"/>
                  </a:lnTo>
                  <a:lnTo>
                    <a:pt x="137921" y="1323587"/>
                  </a:lnTo>
                  <a:lnTo>
                    <a:pt x="116075" y="1288022"/>
                  </a:lnTo>
                  <a:lnTo>
                    <a:pt x="95986" y="1251437"/>
                  </a:lnTo>
                  <a:lnTo>
                    <a:pt x="77702" y="1213919"/>
                  </a:lnTo>
                  <a:lnTo>
                    <a:pt x="61267" y="1175557"/>
                  </a:lnTo>
                  <a:lnTo>
                    <a:pt x="46716" y="1136437"/>
                  </a:lnTo>
                  <a:lnTo>
                    <a:pt x="34088" y="1096655"/>
                  </a:lnTo>
                  <a:lnTo>
                    <a:pt x="23411" y="1056309"/>
                  </a:lnTo>
                  <a:lnTo>
                    <a:pt x="14710" y="1015491"/>
                  </a:lnTo>
                  <a:lnTo>
                    <a:pt x="8006" y="974294"/>
                  </a:lnTo>
                  <a:lnTo>
                    <a:pt x="3316" y="932820"/>
                  </a:lnTo>
                  <a:lnTo>
                    <a:pt x="649" y="891170"/>
                  </a:lnTo>
                  <a:lnTo>
                    <a:pt x="0" y="863352"/>
                  </a:lnTo>
                  <a:lnTo>
                    <a:pt x="13" y="849441"/>
                  </a:lnTo>
                  <a:lnTo>
                    <a:pt x="1409" y="807725"/>
                  </a:lnTo>
                  <a:lnTo>
                    <a:pt x="4834" y="766128"/>
                  </a:lnTo>
                  <a:lnTo>
                    <a:pt x="10279" y="724749"/>
                  </a:lnTo>
                  <a:lnTo>
                    <a:pt x="17731" y="683685"/>
                  </a:lnTo>
                  <a:lnTo>
                    <a:pt x="27174" y="643029"/>
                  </a:lnTo>
                  <a:lnTo>
                    <a:pt x="38585" y="602881"/>
                  </a:lnTo>
                  <a:lnTo>
                    <a:pt x="51935" y="563339"/>
                  </a:lnTo>
                  <a:lnTo>
                    <a:pt x="67193" y="524493"/>
                  </a:lnTo>
                  <a:lnTo>
                    <a:pt x="84326" y="486433"/>
                  </a:lnTo>
                  <a:lnTo>
                    <a:pt x="103291" y="449252"/>
                  </a:lnTo>
                  <a:lnTo>
                    <a:pt x="124042" y="413041"/>
                  </a:lnTo>
                  <a:lnTo>
                    <a:pt x="146530" y="377884"/>
                  </a:lnTo>
                  <a:lnTo>
                    <a:pt x="170705" y="343859"/>
                  </a:lnTo>
                  <a:lnTo>
                    <a:pt x="196508" y="311051"/>
                  </a:lnTo>
                  <a:lnTo>
                    <a:pt x="223874" y="279541"/>
                  </a:lnTo>
                  <a:lnTo>
                    <a:pt x="252742" y="249401"/>
                  </a:lnTo>
                  <a:lnTo>
                    <a:pt x="283044" y="220698"/>
                  </a:lnTo>
                  <a:lnTo>
                    <a:pt x="314708" y="193504"/>
                  </a:lnTo>
                  <a:lnTo>
                    <a:pt x="347656" y="167887"/>
                  </a:lnTo>
                  <a:lnTo>
                    <a:pt x="381811" y="143903"/>
                  </a:lnTo>
                  <a:lnTo>
                    <a:pt x="417096" y="121607"/>
                  </a:lnTo>
                  <a:lnTo>
                    <a:pt x="453424" y="101056"/>
                  </a:lnTo>
                  <a:lnTo>
                    <a:pt x="490706" y="82299"/>
                  </a:lnTo>
                  <a:lnTo>
                    <a:pt x="528858" y="65379"/>
                  </a:lnTo>
                  <a:lnTo>
                    <a:pt x="567790" y="50334"/>
                  </a:lnTo>
                  <a:lnTo>
                    <a:pt x="607409" y="37203"/>
                  </a:lnTo>
                  <a:lnTo>
                    <a:pt x="647617" y="26016"/>
                  </a:lnTo>
                  <a:lnTo>
                    <a:pt x="688321" y="16799"/>
                  </a:lnTo>
                  <a:lnTo>
                    <a:pt x="729429" y="9574"/>
                  </a:lnTo>
                  <a:lnTo>
                    <a:pt x="770841" y="4358"/>
                  </a:lnTo>
                  <a:lnTo>
                    <a:pt x="812453" y="1164"/>
                  </a:lnTo>
                  <a:lnTo>
                    <a:pt x="854172" y="0"/>
                  </a:lnTo>
                  <a:lnTo>
                    <a:pt x="868087" y="63"/>
                  </a:lnTo>
                  <a:lnTo>
                    <a:pt x="909793" y="1607"/>
                  </a:lnTo>
                  <a:lnTo>
                    <a:pt x="951378" y="5180"/>
                  </a:lnTo>
                  <a:lnTo>
                    <a:pt x="992741" y="10773"/>
                  </a:lnTo>
                  <a:lnTo>
                    <a:pt x="1033778" y="18371"/>
                  </a:lnTo>
                  <a:lnTo>
                    <a:pt x="1074397" y="27958"/>
                  </a:lnTo>
                  <a:lnTo>
                    <a:pt x="1114504" y="39512"/>
                  </a:lnTo>
                  <a:lnTo>
                    <a:pt x="1154002" y="53004"/>
                  </a:lnTo>
                  <a:lnTo>
                    <a:pt x="1192793" y="68401"/>
                  </a:lnTo>
                  <a:lnTo>
                    <a:pt x="1230788" y="85668"/>
                  </a:lnTo>
                  <a:lnTo>
                    <a:pt x="1267901" y="104765"/>
                  </a:lnTo>
                  <a:lnTo>
                    <a:pt x="1304041" y="125646"/>
                  </a:lnTo>
                  <a:lnTo>
                    <a:pt x="1339118" y="148260"/>
                  </a:lnTo>
                  <a:lnTo>
                    <a:pt x="1373054" y="172554"/>
                  </a:lnTo>
                  <a:lnTo>
                    <a:pt x="1405769" y="198473"/>
                  </a:lnTo>
                  <a:lnTo>
                    <a:pt x="1437184" y="225954"/>
                  </a:lnTo>
                  <a:lnTo>
                    <a:pt x="1467222" y="254928"/>
                  </a:lnTo>
                  <a:lnTo>
                    <a:pt x="1495814" y="285331"/>
                  </a:lnTo>
                  <a:lnTo>
                    <a:pt x="1522894" y="317091"/>
                  </a:lnTo>
                  <a:lnTo>
                    <a:pt x="1548397" y="350133"/>
                  </a:lnTo>
                  <a:lnTo>
                    <a:pt x="1572259" y="384373"/>
                  </a:lnTo>
                  <a:lnTo>
                    <a:pt x="1594427" y="419734"/>
                  </a:lnTo>
                  <a:lnTo>
                    <a:pt x="1614848" y="456135"/>
                  </a:lnTo>
                  <a:lnTo>
                    <a:pt x="1633474" y="493487"/>
                  </a:lnTo>
                  <a:lnTo>
                    <a:pt x="1650258" y="531699"/>
                  </a:lnTo>
                  <a:lnTo>
                    <a:pt x="1665163" y="570681"/>
                  </a:lnTo>
                  <a:lnTo>
                    <a:pt x="1678154" y="610347"/>
                  </a:lnTo>
                  <a:lnTo>
                    <a:pt x="1689198" y="650597"/>
                  </a:lnTo>
                  <a:lnTo>
                    <a:pt x="1698269" y="691334"/>
                  </a:lnTo>
                  <a:lnTo>
                    <a:pt x="1705348" y="732465"/>
                  </a:lnTo>
                  <a:lnTo>
                    <a:pt x="1710416" y="773894"/>
                  </a:lnTo>
                  <a:lnTo>
                    <a:pt x="1713462" y="815522"/>
                  </a:lnTo>
                  <a:lnTo>
                    <a:pt x="1714478" y="857244"/>
                  </a:lnTo>
                  <a:lnTo>
                    <a:pt x="857228" y="857244"/>
                  </a:lnTo>
                  <a:lnTo>
                    <a:pt x="403773" y="1584744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85971" y="1457330"/>
              <a:ext cx="1714500" cy="1584960"/>
            </a:xfrm>
            <a:custGeom>
              <a:avLst/>
              <a:gdLst/>
              <a:ahLst/>
              <a:cxnLst/>
              <a:rect l="l" t="t" r="r" b="b"/>
              <a:pathLst>
                <a:path w="1714500" h="1584960">
                  <a:moveTo>
                    <a:pt x="857228" y="857244"/>
                  </a:moveTo>
                  <a:lnTo>
                    <a:pt x="403773" y="1584744"/>
                  </a:lnTo>
                  <a:lnTo>
                    <a:pt x="392024" y="1577288"/>
                  </a:lnTo>
                  <a:lnTo>
                    <a:pt x="380401" y="1569644"/>
                  </a:lnTo>
                  <a:lnTo>
                    <a:pt x="346291" y="1545590"/>
                  </a:lnTo>
                  <a:lnTo>
                    <a:pt x="313394" y="1519907"/>
                  </a:lnTo>
                  <a:lnTo>
                    <a:pt x="281787" y="1492653"/>
                  </a:lnTo>
                  <a:lnTo>
                    <a:pt x="251541" y="1463891"/>
                  </a:lnTo>
                  <a:lnTo>
                    <a:pt x="222730" y="1433690"/>
                  </a:lnTo>
                  <a:lnTo>
                    <a:pt x="195426" y="1402126"/>
                  </a:lnTo>
                  <a:lnTo>
                    <a:pt x="169691" y="1369271"/>
                  </a:lnTo>
                  <a:lnTo>
                    <a:pt x="145584" y="1335198"/>
                  </a:lnTo>
                  <a:lnTo>
                    <a:pt x="123163" y="1299993"/>
                  </a:lnTo>
                  <a:lnTo>
                    <a:pt x="102484" y="1263741"/>
                  </a:lnTo>
                  <a:lnTo>
                    <a:pt x="83594" y="1226526"/>
                  </a:lnTo>
                  <a:lnTo>
                    <a:pt x="66537" y="1188432"/>
                  </a:lnTo>
                  <a:lnTo>
                    <a:pt x="51354" y="1149553"/>
                  </a:lnTo>
                  <a:lnTo>
                    <a:pt x="38082" y="1109984"/>
                  </a:lnTo>
                  <a:lnTo>
                    <a:pt x="26752" y="1069817"/>
                  </a:lnTo>
                  <a:lnTo>
                    <a:pt x="17389" y="1029142"/>
                  </a:lnTo>
                  <a:lnTo>
                    <a:pt x="10018" y="988060"/>
                  </a:lnTo>
                  <a:lnTo>
                    <a:pt x="4655" y="946671"/>
                  </a:lnTo>
                  <a:lnTo>
                    <a:pt x="1313" y="905070"/>
                  </a:lnTo>
                  <a:lnTo>
                    <a:pt x="0" y="863352"/>
                  </a:lnTo>
                  <a:lnTo>
                    <a:pt x="13" y="849441"/>
                  </a:lnTo>
                  <a:lnTo>
                    <a:pt x="1409" y="807725"/>
                  </a:lnTo>
                  <a:lnTo>
                    <a:pt x="4834" y="766128"/>
                  </a:lnTo>
                  <a:lnTo>
                    <a:pt x="10279" y="724749"/>
                  </a:lnTo>
                  <a:lnTo>
                    <a:pt x="17731" y="683685"/>
                  </a:lnTo>
                  <a:lnTo>
                    <a:pt x="27174" y="643029"/>
                  </a:lnTo>
                  <a:lnTo>
                    <a:pt x="38585" y="602881"/>
                  </a:lnTo>
                  <a:lnTo>
                    <a:pt x="51935" y="563339"/>
                  </a:lnTo>
                  <a:lnTo>
                    <a:pt x="67193" y="524493"/>
                  </a:lnTo>
                  <a:lnTo>
                    <a:pt x="84326" y="486433"/>
                  </a:lnTo>
                  <a:lnTo>
                    <a:pt x="103291" y="449252"/>
                  </a:lnTo>
                  <a:lnTo>
                    <a:pt x="124042" y="413041"/>
                  </a:lnTo>
                  <a:lnTo>
                    <a:pt x="146530" y="377884"/>
                  </a:lnTo>
                  <a:lnTo>
                    <a:pt x="170705" y="343859"/>
                  </a:lnTo>
                  <a:lnTo>
                    <a:pt x="196508" y="311051"/>
                  </a:lnTo>
                  <a:lnTo>
                    <a:pt x="223874" y="279541"/>
                  </a:lnTo>
                  <a:lnTo>
                    <a:pt x="252742" y="249401"/>
                  </a:lnTo>
                  <a:lnTo>
                    <a:pt x="283044" y="220698"/>
                  </a:lnTo>
                  <a:lnTo>
                    <a:pt x="314708" y="193504"/>
                  </a:lnTo>
                  <a:lnTo>
                    <a:pt x="347656" y="167887"/>
                  </a:lnTo>
                  <a:lnTo>
                    <a:pt x="381811" y="143903"/>
                  </a:lnTo>
                  <a:lnTo>
                    <a:pt x="417096" y="121607"/>
                  </a:lnTo>
                  <a:lnTo>
                    <a:pt x="453424" y="101056"/>
                  </a:lnTo>
                  <a:lnTo>
                    <a:pt x="490706" y="82299"/>
                  </a:lnTo>
                  <a:lnTo>
                    <a:pt x="528858" y="65379"/>
                  </a:lnTo>
                  <a:lnTo>
                    <a:pt x="567790" y="50334"/>
                  </a:lnTo>
                  <a:lnTo>
                    <a:pt x="607409" y="37203"/>
                  </a:lnTo>
                  <a:lnTo>
                    <a:pt x="647617" y="26016"/>
                  </a:lnTo>
                  <a:lnTo>
                    <a:pt x="688321" y="16799"/>
                  </a:lnTo>
                  <a:lnTo>
                    <a:pt x="729429" y="9574"/>
                  </a:lnTo>
                  <a:lnTo>
                    <a:pt x="770841" y="4358"/>
                  </a:lnTo>
                  <a:lnTo>
                    <a:pt x="812453" y="1164"/>
                  </a:lnTo>
                  <a:lnTo>
                    <a:pt x="854172" y="0"/>
                  </a:lnTo>
                  <a:lnTo>
                    <a:pt x="868087" y="63"/>
                  </a:lnTo>
                  <a:lnTo>
                    <a:pt x="909793" y="1607"/>
                  </a:lnTo>
                  <a:lnTo>
                    <a:pt x="951378" y="5180"/>
                  </a:lnTo>
                  <a:lnTo>
                    <a:pt x="992741" y="10773"/>
                  </a:lnTo>
                  <a:lnTo>
                    <a:pt x="1033778" y="18371"/>
                  </a:lnTo>
                  <a:lnTo>
                    <a:pt x="1074397" y="27958"/>
                  </a:lnTo>
                  <a:lnTo>
                    <a:pt x="1114504" y="39512"/>
                  </a:lnTo>
                  <a:lnTo>
                    <a:pt x="1154002" y="53004"/>
                  </a:lnTo>
                  <a:lnTo>
                    <a:pt x="1192793" y="68401"/>
                  </a:lnTo>
                  <a:lnTo>
                    <a:pt x="1230788" y="85668"/>
                  </a:lnTo>
                  <a:lnTo>
                    <a:pt x="1267901" y="104765"/>
                  </a:lnTo>
                  <a:lnTo>
                    <a:pt x="1304041" y="125646"/>
                  </a:lnTo>
                  <a:lnTo>
                    <a:pt x="1339118" y="148260"/>
                  </a:lnTo>
                  <a:lnTo>
                    <a:pt x="1373054" y="172554"/>
                  </a:lnTo>
                  <a:lnTo>
                    <a:pt x="1405769" y="198473"/>
                  </a:lnTo>
                  <a:lnTo>
                    <a:pt x="1437184" y="225954"/>
                  </a:lnTo>
                  <a:lnTo>
                    <a:pt x="1467222" y="254928"/>
                  </a:lnTo>
                  <a:lnTo>
                    <a:pt x="1495814" y="285331"/>
                  </a:lnTo>
                  <a:lnTo>
                    <a:pt x="1522894" y="317091"/>
                  </a:lnTo>
                  <a:lnTo>
                    <a:pt x="1548397" y="350133"/>
                  </a:lnTo>
                  <a:lnTo>
                    <a:pt x="1572259" y="384373"/>
                  </a:lnTo>
                  <a:lnTo>
                    <a:pt x="1594427" y="419734"/>
                  </a:lnTo>
                  <a:lnTo>
                    <a:pt x="1614848" y="456135"/>
                  </a:lnTo>
                  <a:lnTo>
                    <a:pt x="1633474" y="493487"/>
                  </a:lnTo>
                  <a:lnTo>
                    <a:pt x="1650258" y="531699"/>
                  </a:lnTo>
                  <a:lnTo>
                    <a:pt x="1665163" y="570681"/>
                  </a:lnTo>
                  <a:lnTo>
                    <a:pt x="1678154" y="610347"/>
                  </a:lnTo>
                  <a:lnTo>
                    <a:pt x="1689198" y="650597"/>
                  </a:lnTo>
                  <a:lnTo>
                    <a:pt x="1698269" y="691334"/>
                  </a:lnTo>
                  <a:lnTo>
                    <a:pt x="1705348" y="732465"/>
                  </a:lnTo>
                  <a:lnTo>
                    <a:pt x="1710416" y="773894"/>
                  </a:lnTo>
                  <a:lnTo>
                    <a:pt x="1713462" y="815522"/>
                  </a:lnTo>
                  <a:lnTo>
                    <a:pt x="1714478" y="857244"/>
                  </a:lnTo>
                  <a:lnTo>
                    <a:pt x="857228" y="85724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274639" y="1697930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66.1%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284982" y="2309812"/>
            <a:ext cx="1320800" cy="866775"/>
            <a:chOff x="2284982" y="2309812"/>
            <a:chExt cx="1320800" cy="866775"/>
          </a:xfrm>
        </p:grpSpPr>
        <p:sp>
          <p:nvSpPr>
            <p:cNvPr id="18" name="object 18"/>
            <p:cNvSpPr/>
            <p:nvPr/>
          </p:nvSpPr>
          <p:spPr>
            <a:xfrm>
              <a:off x="2289745" y="2314574"/>
              <a:ext cx="1311275" cy="857250"/>
            </a:xfrm>
            <a:custGeom>
              <a:avLst/>
              <a:gdLst/>
              <a:ahLst/>
              <a:cxnLst/>
              <a:rect l="l" t="t" r="r" b="b"/>
              <a:pathLst>
                <a:path w="1311275" h="857250">
                  <a:moveTo>
                    <a:pt x="460257" y="857223"/>
                  </a:moveTo>
                  <a:lnTo>
                    <a:pt x="403242" y="855779"/>
                  </a:lnTo>
                  <a:lnTo>
                    <a:pt x="346512" y="850554"/>
                  </a:lnTo>
                  <a:lnTo>
                    <a:pt x="290193" y="841561"/>
                  </a:lnTo>
                  <a:lnTo>
                    <a:pt x="234657" y="828858"/>
                  </a:lnTo>
                  <a:lnTo>
                    <a:pt x="180028" y="812476"/>
                  </a:lnTo>
                  <a:lnTo>
                    <a:pt x="126667" y="792521"/>
                  </a:lnTo>
                  <a:lnTo>
                    <a:pt x="74693" y="769038"/>
                  </a:lnTo>
                  <a:lnTo>
                    <a:pt x="24450" y="742182"/>
                  </a:lnTo>
                  <a:lnTo>
                    <a:pt x="0" y="727500"/>
                  </a:lnTo>
                  <a:lnTo>
                    <a:pt x="453454" y="0"/>
                  </a:lnTo>
                  <a:lnTo>
                    <a:pt x="1310704" y="0"/>
                  </a:lnTo>
                  <a:lnTo>
                    <a:pt x="1310231" y="28516"/>
                  </a:lnTo>
                  <a:lnTo>
                    <a:pt x="1306445" y="85360"/>
                  </a:lnTo>
                  <a:lnTo>
                    <a:pt x="1298881" y="141889"/>
                  </a:lnTo>
                  <a:lnTo>
                    <a:pt x="1287590" y="197729"/>
                  </a:lnTo>
                  <a:lnTo>
                    <a:pt x="1272596" y="252756"/>
                  </a:lnTo>
                  <a:lnTo>
                    <a:pt x="1253999" y="306605"/>
                  </a:lnTo>
                  <a:lnTo>
                    <a:pt x="1231840" y="359157"/>
                  </a:lnTo>
                  <a:lnTo>
                    <a:pt x="1206266" y="410064"/>
                  </a:lnTo>
                  <a:lnTo>
                    <a:pt x="1177334" y="459213"/>
                  </a:lnTo>
                  <a:lnTo>
                    <a:pt x="1145234" y="506279"/>
                  </a:lnTo>
                  <a:lnTo>
                    <a:pt x="1110039" y="551157"/>
                  </a:lnTo>
                  <a:lnTo>
                    <a:pt x="1071981" y="593551"/>
                  </a:lnTo>
                  <a:lnTo>
                    <a:pt x="1031145" y="633365"/>
                  </a:lnTo>
                  <a:lnTo>
                    <a:pt x="987802" y="670336"/>
                  </a:lnTo>
                  <a:lnTo>
                    <a:pt x="942046" y="704383"/>
                  </a:lnTo>
                  <a:lnTo>
                    <a:pt x="894183" y="735280"/>
                  </a:lnTo>
                  <a:lnTo>
                    <a:pt x="844316" y="762958"/>
                  </a:lnTo>
                  <a:lnTo>
                    <a:pt x="792777" y="787234"/>
                  </a:lnTo>
                  <a:lnTo>
                    <a:pt x="739680" y="808055"/>
                  </a:lnTo>
                  <a:lnTo>
                    <a:pt x="685377" y="825282"/>
                  </a:lnTo>
                  <a:lnTo>
                    <a:pt x="629988" y="838876"/>
                  </a:lnTo>
                  <a:lnTo>
                    <a:pt x="573881" y="848749"/>
                  </a:lnTo>
                  <a:lnTo>
                    <a:pt x="517178" y="854879"/>
                  </a:lnTo>
                  <a:lnTo>
                    <a:pt x="460257" y="857223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89745" y="2314574"/>
              <a:ext cx="1311275" cy="857250"/>
            </a:xfrm>
            <a:custGeom>
              <a:avLst/>
              <a:gdLst/>
              <a:ahLst/>
              <a:cxnLst/>
              <a:rect l="l" t="t" r="r" b="b"/>
              <a:pathLst>
                <a:path w="1311275" h="857250">
                  <a:moveTo>
                    <a:pt x="453454" y="0"/>
                  </a:moveTo>
                  <a:lnTo>
                    <a:pt x="1310704" y="0"/>
                  </a:lnTo>
                  <a:lnTo>
                    <a:pt x="1310231" y="28516"/>
                  </a:lnTo>
                  <a:lnTo>
                    <a:pt x="1306445" y="85360"/>
                  </a:lnTo>
                  <a:lnTo>
                    <a:pt x="1298881" y="141889"/>
                  </a:lnTo>
                  <a:lnTo>
                    <a:pt x="1287590" y="197729"/>
                  </a:lnTo>
                  <a:lnTo>
                    <a:pt x="1272596" y="252756"/>
                  </a:lnTo>
                  <a:lnTo>
                    <a:pt x="1253999" y="306605"/>
                  </a:lnTo>
                  <a:lnTo>
                    <a:pt x="1231840" y="359157"/>
                  </a:lnTo>
                  <a:lnTo>
                    <a:pt x="1206266" y="410064"/>
                  </a:lnTo>
                  <a:lnTo>
                    <a:pt x="1177334" y="459213"/>
                  </a:lnTo>
                  <a:lnTo>
                    <a:pt x="1145234" y="506279"/>
                  </a:lnTo>
                  <a:lnTo>
                    <a:pt x="1110039" y="551157"/>
                  </a:lnTo>
                  <a:lnTo>
                    <a:pt x="1071981" y="593551"/>
                  </a:lnTo>
                  <a:lnTo>
                    <a:pt x="1031145" y="633365"/>
                  </a:lnTo>
                  <a:lnTo>
                    <a:pt x="987802" y="670336"/>
                  </a:lnTo>
                  <a:lnTo>
                    <a:pt x="942046" y="704383"/>
                  </a:lnTo>
                  <a:lnTo>
                    <a:pt x="894183" y="735280"/>
                  </a:lnTo>
                  <a:lnTo>
                    <a:pt x="844316" y="762958"/>
                  </a:lnTo>
                  <a:lnTo>
                    <a:pt x="792777" y="787234"/>
                  </a:lnTo>
                  <a:lnTo>
                    <a:pt x="739680" y="808055"/>
                  </a:lnTo>
                  <a:lnTo>
                    <a:pt x="685377" y="825282"/>
                  </a:lnTo>
                  <a:lnTo>
                    <a:pt x="629988" y="838876"/>
                  </a:lnTo>
                  <a:lnTo>
                    <a:pt x="573881" y="848749"/>
                  </a:lnTo>
                  <a:lnTo>
                    <a:pt x="517178" y="854879"/>
                  </a:lnTo>
                  <a:lnTo>
                    <a:pt x="460257" y="857223"/>
                  </a:lnTo>
                  <a:lnTo>
                    <a:pt x="431737" y="856974"/>
                  </a:lnTo>
                  <a:lnTo>
                    <a:pt x="374834" y="853639"/>
                  </a:lnTo>
                  <a:lnTo>
                    <a:pt x="318278" y="846524"/>
                  </a:lnTo>
                  <a:lnTo>
                    <a:pt x="262319" y="835672"/>
                  </a:lnTo>
                  <a:lnTo>
                    <a:pt x="207206" y="821120"/>
                  </a:lnTo>
                  <a:lnTo>
                    <a:pt x="153181" y="802943"/>
                  </a:lnTo>
                  <a:lnTo>
                    <a:pt x="100485" y="781211"/>
                  </a:lnTo>
                  <a:lnTo>
                    <a:pt x="49348" y="756028"/>
                  </a:lnTo>
                  <a:lnTo>
                    <a:pt x="0" y="727500"/>
                  </a:lnTo>
                  <a:lnTo>
                    <a:pt x="453454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862361" y="2756991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33.9%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25455" y="33469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857250" y="3362325"/>
            <a:ext cx="5734050" cy="2819400"/>
            <a:chOff x="857250" y="3362325"/>
            <a:chExt cx="5734050" cy="2819400"/>
          </a:xfrm>
        </p:grpSpPr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362325"/>
              <a:ext cx="161924" cy="190499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57250" y="4276725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4371975"/>
              <a:ext cx="114300" cy="11429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4552949"/>
              <a:ext cx="114300" cy="114299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4664074" y="4298195"/>
            <a:ext cx="457834" cy="568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0190">
              <a:lnSpc>
                <a:spcPct val="131900"/>
              </a:lnSpc>
              <a:spcBef>
                <a:spcPts val="100"/>
              </a:spcBef>
            </a:pPr>
            <a:r>
              <a:rPr sz="900" spc="-45" dirty="0">
                <a:solidFill>
                  <a:srgbClr val="212121"/>
                </a:solidFill>
                <a:latin typeface="Arial MT"/>
                <a:cs typeface="Arial MT"/>
              </a:rPr>
              <a:t>Yes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Not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sure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147820" y="4367221"/>
            <a:ext cx="2481580" cy="1723389"/>
            <a:chOff x="2147820" y="4367221"/>
            <a:chExt cx="2481580" cy="1723389"/>
          </a:xfrm>
        </p:grpSpPr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4733924"/>
              <a:ext cx="114300" cy="11429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2743199" y="5229224"/>
              <a:ext cx="857250" cy="856615"/>
            </a:xfrm>
            <a:custGeom>
              <a:avLst/>
              <a:gdLst/>
              <a:ahLst/>
              <a:cxnLst/>
              <a:rect l="l" t="t" r="r" b="b"/>
              <a:pathLst>
                <a:path w="857250" h="856614">
                  <a:moveTo>
                    <a:pt x="43419" y="856149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6283" y="40707"/>
                  </a:lnTo>
                  <a:lnTo>
                    <a:pt x="853383" y="81323"/>
                  </a:lnTo>
                  <a:lnTo>
                    <a:pt x="848559" y="121755"/>
                  </a:lnTo>
                  <a:lnTo>
                    <a:pt x="841820" y="161912"/>
                  </a:lnTo>
                  <a:lnTo>
                    <a:pt x="833182" y="201704"/>
                  </a:lnTo>
                  <a:lnTo>
                    <a:pt x="822663" y="241041"/>
                  </a:lnTo>
                  <a:lnTo>
                    <a:pt x="810290" y="279834"/>
                  </a:lnTo>
                  <a:lnTo>
                    <a:pt x="796087" y="317996"/>
                  </a:lnTo>
                  <a:lnTo>
                    <a:pt x="780089" y="355441"/>
                  </a:lnTo>
                  <a:lnTo>
                    <a:pt x="762330" y="392083"/>
                  </a:lnTo>
                  <a:lnTo>
                    <a:pt x="742852" y="427841"/>
                  </a:lnTo>
                  <a:lnTo>
                    <a:pt x="721697" y="462633"/>
                  </a:lnTo>
                  <a:lnTo>
                    <a:pt x="698915" y="496382"/>
                  </a:lnTo>
                  <a:lnTo>
                    <a:pt x="674555" y="529011"/>
                  </a:lnTo>
                  <a:lnTo>
                    <a:pt x="648673" y="560446"/>
                  </a:lnTo>
                  <a:lnTo>
                    <a:pt x="621328" y="590616"/>
                  </a:lnTo>
                  <a:lnTo>
                    <a:pt x="592582" y="619455"/>
                  </a:lnTo>
                  <a:lnTo>
                    <a:pt x="562497" y="646895"/>
                  </a:lnTo>
                  <a:lnTo>
                    <a:pt x="531145" y="672877"/>
                  </a:lnTo>
                  <a:lnTo>
                    <a:pt x="498593" y="697339"/>
                  </a:lnTo>
                  <a:lnTo>
                    <a:pt x="464917" y="720229"/>
                  </a:lnTo>
                  <a:lnTo>
                    <a:pt x="430191" y="741493"/>
                  </a:lnTo>
                  <a:lnTo>
                    <a:pt x="394496" y="761085"/>
                  </a:lnTo>
                  <a:lnTo>
                    <a:pt x="357909" y="778959"/>
                  </a:lnTo>
                  <a:lnTo>
                    <a:pt x="320516" y="795077"/>
                  </a:lnTo>
                  <a:lnTo>
                    <a:pt x="282399" y="809399"/>
                  </a:lnTo>
                  <a:lnTo>
                    <a:pt x="243646" y="821897"/>
                  </a:lnTo>
                  <a:lnTo>
                    <a:pt x="204342" y="832539"/>
                  </a:lnTo>
                  <a:lnTo>
                    <a:pt x="164577" y="841304"/>
                  </a:lnTo>
                  <a:lnTo>
                    <a:pt x="124441" y="848169"/>
                  </a:lnTo>
                  <a:lnTo>
                    <a:pt x="84025" y="853122"/>
                  </a:lnTo>
                  <a:lnTo>
                    <a:pt x="43419" y="856149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743199" y="5229224"/>
              <a:ext cx="857250" cy="856615"/>
            </a:xfrm>
            <a:custGeom>
              <a:avLst/>
              <a:gdLst/>
              <a:ahLst/>
              <a:cxnLst/>
              <a:rect l="l" t="t" r="r" b="b"/>
              <a:pathLst>
                <a:path w="857250" h="856614">
                  <a:moveTo>
                    <a:pt x="0" y="0"/>
                  </a:moveTo>
                  <a:lnTo>
                    <a:pt x="857249" y="0"/>
                  </a:lnTo>
                  <a:lnTo>
                    <a:pt x="857008" y="20365"/>
                  </a:lnTo>
                  <a:lnTo>
                    <a:pt x="855075" y="61026"/>
                  </a:lnTo>
                  <a:lnTo>
                    <a:pt x="851211" y="101573"/>
                  </a:lnTo>
                  <a:lnTo>
                    <a:pt x="845429" y="141868"/>
                  </a:lnTo>
                  <a:lnTo>
                    <a:pt x="837736" y="181865"/>
                  </a:lnTo>
                  <a:lnTo>
                    <a:pt x="828158" y="221430"/>
                  </a:lnTo>
                  <a:lnTo>
                    <a:pt x="816706" y="260517"/>
                  </a:lnTo>
                  <a:lnTo>
                    <a:pt x="803417" y="298994"/>
                  </a:lnTo>
                  <a:lnTo>
                    <a:pt x="788308" y="336819"/>
                  </a:lnTo>
                  <a:lnTo>
                    <a:pt x="771430" y="373862"/>
                  </a:lnTo>
                  <a:lnTo>
                    <a:pt x="752801" y="410083"/>
                  </a:lnTo>
                  <a:lnTo>
                    <a:pt x="732484" y="445358"/>
                  </a:lnTo>
                  <a:lnTo>
                    <a:pt x="710503" y="479648"/>
                  </a:lnTo>
                  <a:lnTo>
                    <a:pt x="686932" y="512836"/>
                  </a:lnTo>
                  <a:lnTo>
                    <a:pt x="661797" y="544887"/>
                  </a:lnTo>
                  <a:lnTo>
                    <a:pt x="635184" y="575690"/>
                  </a:lnTo>
                  <a:lnTo>
                    <a:pt x="607122" y="605211"/>
                  </a:lnTo>
                  <a:lnTo>
                    <a:pt x="577707" y="633350"/>
                  </a:lnTo>
                  <a:lnTo>
                    <a:pt x="546971" y="660076"/>
                  </a:lnTo>
                  <a:lnTo>
                    <a:pt x="515019" y="685298"/>
                  </a:lnTo>
                  <a:lnTo>
                    <a:pt x="481886" y="708987"/>
                  </a:lnTo>
                  <a:lnTo>
                    <a:pt x="447685" y="731065"/>
                  </a:lnTo>
                  <a:lnTo>
                    <a:pt x="412455" y="751504"/>
                  </a:lnTo>
                  <a:lnTo>
                    <a:pt x="376314" y="770237"/>
                  </a:lnTo>
                  <a:lnTo>
                    <a:pt x="339303" y="787242"/>
                  </a:lnTo>
                  <a:lnTo>
                    <a:pt x="301548" y="802462"/>
                  </a:lnTo>
                  <a:lnTo>
                    <a:pt x="263091" y="815880"/>
                  </a:lnTo>
                  <a:lnTo>
                    <a:pt x="224062" y="827450"/>
                  </a:lnTo>
                  <a:lnTo>
                    <a:pt x="184506" y="837159"/>
                  </a:lnTo>
                  <a:lnTo>
                    <a:pt x="144556" y="844974"/>
                  </a:lnTo>
                  <a:lnTo>
                    <a:pt x="104257" y="850886"/>
                  </a:lnTo>
                  <a:lnTo>
                    <a:pt x="63745" y="854877"/>
                  </a:lnTo>
                  <a:lnTo>
                    <a:pt x="43419" y="856149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152582" y="4371984"/>
              <a:ext cx="1448435" cy="857250"/>
            </a:xfrm>
            <a:custGeom>
              <a:avLst/>
              <a:gdLst/>
              <a:ahLst/>
              <a:cxnLst/>
              <a:rect l="l" t="t" r="r" b="b"/>
              <a:pathLst>
                <a:path w="1448435" h="857250">
                  <a:moveTo>
                    <a:pt x="1447866" y="857240"/>
                  </a:moveTo>
                  <a:lnTo>
                    <a:pt x="590616" y="857240"/>
                  </a:lnTo>
                  <a:lnTo>
                    <a:pt x="0" y="235911"/>
                  </a:lnTo>
                  <a:lnTo>
                    <a:pt x="34805" y="204591"/>
                  </a:lnTo>
                  <a:lnTo>
                    <a:pt x="71272" y="175214"/>
                  </a:lnTo>
                  <a:lnTo>
                    <a:pt x="109289" y="147873"/>
                  </a:lnTo>
                  <a:lnTo>
                    <a:pt x="148738" y="122651"/>
                  </a:lnTo>
                  <a:lnTo>
                    <a:pt x="189505" y="99620"/>
                  </a:lnTo>
                  <a:lnTo>
                    <a:pt x="231474" y="78848"/>
                  </a:lnTo>
                  <a:lnTo>
                    <a:pt x="274514" y="60398"/>
                  </a:lnTo>
                  <a:lnTo>
                    <a:pt x="318493" y="44328"/>
                  </a:lnTo>
                  <a:lnTo>
                    <a:pt x="363283" y="30683"/>
                  </a:lnTo>
                  <a:lnTo>
                    <a:pt x="408757" y="19502"/>
                  </a:lnTo>
                  <a:lnTo>
                    <a:pt x="454773" y="10821"/>
                  </a:lnTo>
                  <a:lnTo>
                    <a:pt x="501190" y="4667"/>
                  </a:lnTo>
                  <a:lnTo>
                    <a:pt x="547873" y="1056"/>
                  </a:lnTo>
                  <a:lnTo>
                    <a:pt x="594689" y="0"/>
                  </a:lnTo>
                  <a:lnTo>
                    <a:pt x="610295" y="216"/>
                  </a:lnTo>
                  <a:lnTo>
                    <a:pt x="657064" y="2569"/>
                  </a:lnTo>
                  <a:lnTo>
                    <a:pt x="703634" y="7473"/>
                  </a:lnTo>
                  <a:lnTo>
                    <a:pt x="749863" y="14911"/>
                  </a:lnTo>
                  <a:lnTo>
                    <a:pt x="795616" y="24862"/>
                  </a:lnTo>
                  <a:lnTo>
                    <a:pt x="840762" y="37298"/>
                  </a:lnTo>
                  <a:lnTo>
                    <a:pt x="885162" y="52181"/>
                  </a:lnTo>
                  <a:lnTo>
                    <a:pt x="928678" y="69463"/>
                  </a:lnTo>
                  <a:lnTo>
                    <a:pt x="971186" y="89096"/>
                  </a:lnTo>
                  <a:lnTo>
                    <a:pt x="1012563" y="111024"/>
                  </a:lnTo>
                  <a:lnTo>
                    <a:pt x="1052681" y="135177"/>
                  </a:lnTo>
                  <a:lnTo>
                    <a:pt x="1091416" y="161483"/>
                  </a:lnTo>
                  <a:lnTo>
                    <a:pt x="1128656" y="189864"/>
                  </a:lnTo>
                  <a:lnTo>
                    <a:pt x="1164296" y="220240"/>
                  </a:lnTo>
                  <a:lnTo>
                    <a:pt x="1198224" y="252516"/>
                  </a:lnTo>
                  <a:lnTo>
                    <a:pt x="1230335" y="286593"/>
                  </a:lnTo>
                  <a:lnTo>
                    <a:pt x="1260538" y="322372"/>
                  </a:lnTo>
                  <a:lnTo>
                    <a:pt x="1288745" y="359752"/>
                  </a:lnTo>
                  <a:lnTo>
                    <a:pt x="1314869" y="398615"/>
                  </a:lnTo>
                  <a:lnTo>
                    <a:pt x="1338829" y="438843"/>
                  </a:lnTo>
                  <a:lnTo>
                    <a:pt x="1360557" y="480319"/>
                  </a:lnTo>
                  <a:lnTo>
                    <a:pt x="1379991" y="522925"/>
                  </a:lnTo>
                  <a:lnTo>
                    <a:pt x="1397068" y="566527"/>
                  </a:lnTo>
                  <a:lnTo>
                    <a:pt x="1411737" y="610993"/>
                  </a:lnTo>
                  <a:lnTo>
                    <a:pt x="1423958" y="656193"/>
                  </a:lnTo>
                  <a:lnTo>
                    <a:pt x="1433693" y="701997"/>
                  </a:lnTo>
                  <a:lnTo>
                    <a:pt x="1440912" y="748266"/>
                  </a:lnTo>
                  <a:lnTo>
                    <a:pt x="1445593" y="794854"/>
                  </a:lnTo>
                  <a:lnTo>
                    <a:pt x="1447724" y="841628"/>
                  </a:lnTo>
                  <a:lnTo>
                    <a:pt x="1447866" y="85724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152582" y="4371984"/>
              <a:ext cx="1448435" cy="857250"/>
            </a:xfrm>
            <a:custGeom>
              <a:avLst/>
              <a:gdLst/>
              <a:ahLst/>
              <a:cxnLst/>
              <a:rect l="l" t="t" r="r" b="b"/>
              <a:pathLst>
                <a:path w="1448435" h="857250">
                  <a:moveTo>
                    <a:pt x="590616" y="857240"/>
                  </a:moveTo>
                  <a:lnTo>
                    <a:pt x="0" y="235911"/>
                  </a:lnTo>
                  <a:lnTo>
                    <a:pt x="11413" y="225258"/>
                  </a:lnTo>
                  <a:lnTo>
                    <a:pt x="23015" y="214818"/>
                  </a:lnTo>
                  <a:lnTo>
                    <a:pt x="58941" y="184782"/>
                  </a:lnTo>
                  <a:lnTo>
                    <a:pt x="96450" y="156756"/>
                  </a:lnTo>
                  <a:lnTo>
                    <a:pt x="135433" y="130820"/>
                  </a:lnTo>
                  <a:lnTo>
                    <a:pt x="175779" y="107048"/>
                  </a:lnTo>
                  <a:lnTo>
                    <a:pt x="217362" y="85515"/>
                  </a:lnTo>
                  <a:lnTo>
                    <a:pt x="260055" y="66287"/>
                  </a:lnTo>
                  <a:lnTo>
                    <a:pt x="303733" y="49418"/>
                  </a:lnTo>
                  <a:lnTo>
                    <a:pt x="348273" y="34958"/>
                  </a:lnTo>
                  <a:lnTo>
                    <a:pt x="393535" y="22952"/>
                  </a:lnTo>
                  <a:lnTo>
                    <a:pt x="439381" y="13436"/>
                  </a:lnTo>
                  <a:lnTo>
                    <a:pt x="485678" y="6437"/>
                  </a:lnTo>
                  <a:lnTo>
                    <a:pt x="532293" y="1976"/>
                  </a:lnTo>
                  <a:lnTo>
                    <a:pt x="579082" y="68"/>
                  </a:lnTo>
                  <a:lnTo>
                    <a:pt x="594689" y="0"/>
                  </a:lnTo>
                  <a:lnTo>
                    <a:pt x="610295" y="216"/>
                  </a:lnTo>
                  <a:lnTo>
                    <a:pt x="657064" y="2569"/>
                  </a:lnTo>
                  <a:lnTo>
                    <a:pt x="703634" y="7473"/>
                  </a:lnTo>
                  <a:lnTo>
                    <a:pt x="749863" y="14911"/>
                  </a:lnTo>
                  <a:lnTo>
                    <a:pt x="795616" y="24862"/>
                  </a:lnTo>
                  <a:lnTo>
                    <a:pt x="840762" y="37298"/>
                  </a:lnTo>
                  <a:lnTo>
                    <a:pt x="885162" y="52181"/>
                  </a:lnTo>
                  <a:lnTo>
                    <a:pt x="928678" y="69463"/>
                  </a:lnTo>
                  <a:lnTo>
                    <a:pt x="971186" y="89096"/>
                  </a:lnTo>
                  <a:lnTo>
                    <a:pt x="1012563" y="111024"/>
                  </a:lnTo>
                  <a:lnTo>
                    <a:pt x="1052681" y="135177"/>
                  </a:lnTo>
                  <a:lnTo>
                    <a:pt x="1091416" y="161483"/>
                  </a:lnTo>
                  <a:lnTo>
                    <a:pt x="1128656" y="189864"/>
                  </a:lnTo>
                  <a:lnTo>
                    <a:pt x="1164296" y="220240"/>
                  </a:lnTo>
                  <a:lnTo>
                    <a:pt x="1198224" y="252516"/>
                  </a:lnTo>
                  <a:lnTo>
                    <a:pt x="1230335" y="286593"/>
                  </a:lnTo>
                  <a:lnTo>
                    <a:pt x="1260538" y="322372"/>
                  </a:lnTo>
                  <a:lnTo>
                    <a:pt x="1288745" y="359752"/>
                  </a:lnTo>
                  <a:lnTo>
                    <a:pt x="1314869" y="398615"/>
                  </a:lnTo>
                  <a:lnTo>
                    <a:pt x="1338829" y="438843"/>
                  </a:lnTo>
                  <a:lnTo>
                    <a:pt x="1360557" y="480319"/>
                  </a:lnTo>
                  <a:lnTo>
                    <a:pt x="1379991" y="522925"/>
                  </a:lnTo>
                  <a:lnTo>
                    <a:pt x="1397068" y="566527"/>
                  </a:lnTo>
                  <a:lnTo>
                    <a:pt x="1411737" y="610993"/>
                  </a:lnTo>
                  <a:lnTo>
                    <a:pt x="1423958" y="656193"/>
                  </a:lnTo>
                  <a:lnTo>
                    <a:pt x="1433693" y="701997"/>
                  </a:lnTo>
                  <a:lnTo>
                    <a:pt x="1440912" y="748266"/>
                  </a:lnTo>
                  <a:lnTo>
                    <a:pt x="1445593" y="794854"/>
                  </a:lnTo>
                  <a:lnTo>
                    <a:pt x="1447724" y="841628"/>
                  </a:lnTo>
                  <a:lnTo>
                    <a:pt x="1447866" y="857240"/>
                  </a:lnTo>
                  <a:lnTo>
                    <a:pt x="590616" y="85724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811313" y="4576266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37.1%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881204" y="4603133"/>
            <a:ext cx="910590" cy="1488440"/>
            <a:chOff x="1881204" y="4603133"/>
            <a:chExt cx="910590" cy="1488440"/>
          </a:xfrm>
        </p:grpSpPr>
        <p:sp>
          <p:nvSpPr>
            <p:cNvPr id="36" name="object 36"/>
            <p:cNvSpPr/>
            <p:nvPr/>
          </p:nvSpPr>
          <p:spPr>
            <a:xfrm>
              <a:off x="1885967" y="4607896"/>
              <a:ext cx="901065" cy="1478915"/>
            </a:xfrm>
            <a:custGeom>
              <a:avLst/>
              <a:gdLst/>
              <a:ahLst/>
              <a:cxnLst/>
              <a:rect l="l" t="t" r="r" b="b"/>
              <a:pathLst>
                <a:path w="901064" h="1478914">
                  <a:moveTo>
                    <a:pt x="868091" y="1478509"/>
                  </a:moveTo>
                  <a:lnTo>
                    <a:pt x="819234" y="1477736"/>
                  </a:lnTo>
                  <a:lnTo>
                    <a:pt x="770506" y="1474180"/>
                  </a:lnTo>
                  <a:lnTo>
                    <a:pt x="722059" y="1467854"/>
                  </a:lnTo>
                  <a:lnTo>
                    <a:pt x="674046" y="1458777"/>
                  </a:lnTo>
                  <a:lnTo>
                    <a:pt x="626628" y="1446979"/>
                  </a:lnTo>
                  <a:lnTo>
                    <a:pt x="579965" y="1432500"/>
                  </a:lnTo>
                  <a:lnTo>
                    <a:pt x="534203" y="1415387"/>
                  </a:lnTo>
                  <a:lnTo>
                    <a:pt x="489484" y="1395692"/>
                  </a:lnTo>
                  <a:lnTo>
                    <a:pt x="445961" y="1373480"/>
                  </a:lnTo>
                  <a:lnTo>
                    <a:pt x="403778" y="1348828"/>
                  </a:lnTo>
                  <a:lnTo>
                    <a:pt x="363068" y="1321813"/>
                  </a:lnTo>
                  <a:lnTo>
                    <a:pt x="323959" y="1292519"/>
                  </a:lnTo>
                  <a:lnTo>
                    <a:pt x="286583" y="1261044"/>
                  </a:lnTo>
                  <a:lnTo>
                    <a:pt x="251065" y="1227495"/>
                  </a:lnTo>
                  <a:lnTo>
                    <a:pt x="217516" y="1191977"/>
                  </a:lnTo>
                  <a:lnTo>
                    <a:pt x="186041" y="1154601"/>
                  </a:lnTo>
                  <a:lnTo>
                    <a:pt x="156747" y="1115492"/>
                  </a:lnTo>
                  <a:lnTo>
                    <a:pt x="129732" y="1074782"/>
                  </a:lnTo>
                  <a:lnTo>
                    <a:pt x="105080" y="1032600"/>
                  </a:lnTo>
                  <a:lnTo>
                    <a:pt x="82869" y="989076"/>
                  </a:lnTo>
                  <a:lnTo>
                    <a:pt x="63173" y="944358"/>
                  </a:lnTo>
                  <a:lnTo>
                    <a:pt x="46060" y="898595"/>
                  </a:lnTo>
                  <a:lnTo>
                    <a:pt x="31581" y="851932"/>
                  </a:lnTo>
                  <a:lnTo>
                    <a:pt x="19783" y="804514"/>
                  </a:lnTo>
                  <a:lnTo>
                    <a:pt x="10707" y="756501"/>
                  </a:lnTo>
                  <a:lnTo>
                    <a:pt x="4381" y="708054"/>
                  </a:lnTo>
                  <a:lnTo>
                    <a:pt x="825" y="659326"/>
                  </a:lnTo>
                  <a:lnTo>
                    <a:pt x="0" y="626755"/>
                  </a:lnTo>
                  <a:lnTo>
                    <a:pt x="51" y="610469"/>
                  </a:lnTo>
                  <a:lnTo>
                    <a:pt x="2062" y="561647"/>
                  </a:lnTo>
                  <a:lnTo>
                    <a:pt x="6851" y="513024"/>
                  </a:lnTo>
                  <a:lnTo>
                    <a:pt x="14403" y="464754"/>
                  </a:lnTo>
                  <a:lnTo>
                    <a:pt x="24693" y="416986"/>
                  </a:lnTo>
                  <a:lnTo>
                    <a:pt x="37688" y="369882"/>
                  </a:lnTo>
                  <a:lnTo>
                    <a:pt x="53344" y="323601"/>
                  </a:lnTo>
                  <a:lnTo>
                    <a:pt x="71612" y="278286"/>
                  </a:lnTo>
                  <a:lnTo>
                    <a:pt x="92433" y="234081"/>
                  </a:lnTo>
                  <a:lnTo>
                    <a:pt x="115740" y="191134"/>
                  </a:lnTo>
                  <a:lnTo>
                    <a:pt x="141453" y="149590"/>
                  </a:lnTo>
                  <a:lnTo>
                    <a:pt x="169490" y="109577"/>
                  </a:lnTo>
                  <a:lnTo>
                    <a:pt x="199766" y="71223"/>
                  </a:lnTo>
                  <a:lnTo>
                    <a:pt x="232177" y="34656"/>
                  </a:lnTo>
                  <a:lnTo>
                    <a:pt x="266616" y="0"/>
                  </a:lnTo>
                  <a:lnTo>
                    <a:pt x="857232" y="621328"/>
                  </a:lnTo>
                  <a:lnTo>
                    <a:pt x="900651" y="1477478"/>
                  </a:lnTo>
                  <a:lnTo>
                    <a:pt x="884373" y="1478148"/>
                  </a:lnTo>
                  <a:lnTo>
                    <a:pt x="868091" y="1478509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85967" y="4607896"/>
              <a:ext cx="901065" cy="1478915"/>
            </a:xfrm>
            <a:custGeom>
              <a:avLst/>
              <a:gdLst/>
              <a:ahLst/>
              <a:cxnLst/>
              <a:rect l="l" t="t" r="r" b="b"/>
              <a:pathLst>
                <a:path w="901064" h="1478914">
                  <a:moveTo>
                    <a:pt x="857232" y="621328"/>
                  </a:moveTo>
                  <a:lnTo>
                    <a:pt x="900651" y="1477478"/>
                  </a:lnTo>
                  <a:lnTo>
                    <a:pt x="884373" y="1478148"/>
                  </a:lnTo>
                  <a:lnTo>
                    <a:pt x="868091" y="1478509"/>
                  </a:lnTo>
                  <a:lnTo>
                    <a:pt x="851806" y="1478561"/>
                  </a:lnTo>
                  <a:lnTo>
                    <a:pt x="835516" y="1478303"/>
                  </a:lnTo>
                  <a:lnTo>
                    <a:pt x="786729" y="1475674"/>
                  </a:lnTo>
                  <a:lnTo>
                    <a:pt x="738165" y="1470269"/>
                  </a:lnTo>
                  <a:lnTo>
                    <a:pt x="689988" y="1462106"/>
                  </a:lnTo>
                  <a:lnTo>
                    <a:pt x="642360" y="1451212"/>
                  </a:lnTo>
                  <a:lnTo>
                    <a:pt x="595431" y="1437623"/>
                  </a:lnTo>
                  <a:lnTo>
                    <a:pt x="549346" y="1421380"/>
                  </a:lnTo>
                  <a:lnTo>
                    <a:pt x="504261" y="1402538"/>
                  </a:lnTo>
                  <a:lnTo>
                    <a:pt x="460329" y="1381160"/>
                  </a:lnTo>
                  <a:lnTo>
                    <a:pt x="417685" y="1357315"/>
                  </a:lnTo>
                  <a:lnTo>
                    <a:pt x="376465" y="1331075"/>
                  </a:lnTo>
                  <a:lnTo>
                    <a:pt x="336806" y="1302529"/>
                  </a:lnTo>
                  <a:lnTo>
                    <a:pt x="298843" y="1271773"/>
                  </a:lnTo>
                  <a:lnTo>
                    <a:pt x="262694" y="1238905"/>
                  </a:lnTo>
                  <a:lnTo>
                    <a:pt x="228472" y="1204027"/>
                  </a:lnTo>
                  <a:lnTo>
                    <a:pt x="196293" y="1167255"/>
                  </a:lnTo>
                  <a:lnTo>
                    <a:pt x="166265" y="1128715"/>
                  </a:lnTo>
                  <a:lnTo>
                    <a:pt x="138481" y="1088526"/>
                  </a:lnTo>
                  <a:lnTo>
                    <a:pt x="113029" y="1046814"/>
                  </a:lnTo>
                  <a:lnTo>
                    <a:pt x="89995" y="1003720"/>
                  </a:lnTo>
                  <a:lnTo>
                    <a:pt x="69456" y="959390"/>
                  </a:lnTo>
                  <a:lnTo>
                    <a:pt x="51476" y="913961"/>
                  </a:lnTo>
                  <a:lnTo>
                    <a:pt x="36111" y="867575"/>
                  </a:lnTo>
                  <a:lnTo>
                    <a:pt x="23415" y="820390"/>
                  </a:lnTo>
                  <a:lnTo>
                    <a:pt x="13428" y="772564"/>
                  </a:lnTo>
                  <a:lnTo>
                    <a:pt x="6183" y="724246"/>
                  </a:lnTo>
                  <a:lnTo>
                    <a:pt x="1701" y="675589"/>
                  </a:lnTo>
                  <a:lnTo>
                    <a:pt x="0" y="626755"/>
                  </a:lnTo>
                  <a:lnTo>
                    <a:pt x="51" y="610469"/>
                  </a:lnTo>
                  <a:lnTo>
                    <a:pt x="2062" y="561647"/>
                  </a:lnTo>
                  <a:lnTo>
                    <a:pt x="6851" y="513024"/>
                  </a:lnTo>
                  <a:lnTo>
                    <a:pt x="14403" y="464754"/>
                  </a:lnTo>
                  <a:lnTo>
                    <a:pt x="24693" y="416986"/>
                  </a:lnTo>
                  <a:lnTo>
                    <a:pt x="37688" y="369882"/>
                  </a:lnTo>
                  <a:lnTo>
                    <a:pt x="53344" y="323601"/>
                  </a:lnTo>
                  <a:lnTo>
                    <a:pt x="71612" y="278286"/>
                  </a:lnTo>
                  <a:lnTo>
                    <a:pt x="92433" y="234081"/>
                  </a:lnTo>
                  <a:lnTo>
                    <a:pt x="115740" y="191134"/>
                  </a:lnTo>
                  <a:lnTo>
                    <a:pt x="141453" y="149590"/>
                  </a:lnTo>
                  <a:lnTo>
                    <a:pt x="169490" y="109577"/>
                  </a:lnTo>
                  <a:lnTo>
                    <a:pt x="199766" y="71223"/>
                  </a:lnTo>
                  <a:lnTo>
                    <a:pt x="232177" y="34656"/>
                  </a:lnTo>
                  <a:lnTo>
                    <a:pt x="266616" y="0"/>
                  </a:lnTo>
                  <a:lnTo>
                    <a:pt x="857232" y="621328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2043360" y="5328532"/>
            <a:ext cx="1297305" cy="37782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38.7%</a:t>
            </a:r>
            <a:endParaRPr sz="900">
              <a:latin typeface="Arial MT"/>
              <a:cs typeface="Arial MT"/>
            </a:endParaRPr>
          </a:p>
          <a:p>
            <a:pPr marL="960119">
              <a:lnSpc>
                <a:spcPct val="100000"/>
              </a:lnSpc>
              <a:spcBef>
                <a:spcPts val="31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24.2%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25455" y="62615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857250" y="6276974"/>
            <a:ext cx="5734050" cy="3200400"/>
            <a:chOff x="857250" y="6276974"/>
            <a:chExt cx="5734050" cy="3200400"/>
          </a:xfrm>
        </p:grpSpPr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6276974"/>
              <a:ext cx="161924" cy="190499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857250" y="7191374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295524" y="71913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295512" y="71913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942975" y="1866900"/>
                  </a:moveTo>
                  <a:lnTo>
                    <a:pt x="933450" y="1866900"/>
                  </a:lnTo>
                  <a:lnTo>
                    <a:pt x="933450" y="1943100"/>
                  </a:lnTo>
                  <a:lnTo>
                    <a:pt x="942975" y="1943100"/>
                  </a:lnTo>
                  <a:lnTo>
                    <a:pt x="942975" y="1866900"/>
                  </a:lnTo>
                  <a:close/>
                </a:path>
                <a:path w="3724275" h="1943100">
                  <a:moveTo>
                    <a:pt x="942975" y="1476375"/>
                  </a:moveTo>
                  <a:lnTo>
                    <a:pt x="933450" y="1476375"/>
                  </a:lnTo>
                  <a:lnTo>
                    <a:pt x="933450" y="1628775"/>
                  </a:lnTo>
                  <a:lnTo>
                    <a:pt x="942975" y="1628775"/>
                  </a:lnTo>
                  <a:lnTo>
                    <a:pt x="942975" y="1476375"/>
                  </a:lnTo>
                  <a:close/>
                </a:path>
                <a:path w="3724275" h="1943100">
                  <a:moveTo>
                    <a:pt x="942975" y="1095375"/>
                  </a:moveTo>
                  <a:lnTo>
                    <a:pt x="933450" y="1095375"/>
                  </a:lnTo>
                  <a:lnTo>
                    <a:pt x="933450" y="1238250"/>
                  </a:lnTo>
                  <a:lnTo>
                    <a:pt x="942975" y="1238250"/>
                  </a:lnTo>
                  <a:lnTo>
                    <a:pt x="942975" y="1095375"/>
                  </a:lnTo>
                  <a:close/>
                </a:path>
                <a:path w="3724275" h="1943100">
                  <a:moveTo>
                    <a:pt x="942975" y="704850"/>
                  </a:moveTo>
                  <a:lnTo>
                    <a:pt x="933450" y="704850"/>
                  </a:lnTo>
                  <a:lnTo>
                    <a:pt x="933450" y="847725"/>
                  </a:lnTo>
                  <a:lnTo>
                    <a:pt x="942975" y="847725"/>
                  </a:lnTo>
                  <a:lnTo>
                    <a:pt x="942975" y="704850"/>
                  </a:lnTo>
                  <a:close/>
                </a:path>
                <a:path w="3724275" h="1943100">
                  <a:moveTo>
                    <a:pt x="942975" y="314325"/>
                  </a:moveTo>
                  <a:lnTo>
                    <a:pt x="933450" y="314325"/>
                  </a:lnTo>
                  <a:lnTo>
                    <a:pt x="933450" y="466725"/>
                  </a:lnTo>
                  <a:lnTo>
                    <a:pt x="942975" y="466725"/>
                  </a:lnTo>
                  <a:lnTo>
                    <a:pt x="942975" y="314325"/>
                  </a:lnTo>
                  <a:close/>
                </a:path>
                <a:path w="3724275" h="1943100">
                  <a:moveTo>
                    <a:pt x="942975" y="0"/>
                  </a:moveTo>
                  <a:lnTo>
                    <a:pt x="933450" y="0"/>
                  </a:lnTo>
                  <a:lnTo>
                    <a:pt x="933450" y="76200"/>
                  </a:lnTo>
                  <a:lnTo>
                    <a:pt x="942975" y="76200"/>
                  </a:lnTo>
                  <a:lnTo>
                    <a:pt x="942975" y="0"/>
                  </a:lnTo>
                  <a:close/>
                </a:path>
                <a:path w="3724275" h="1943100">
                  <a:moveTo>
                    <a:pt x="1866900" y="1866900"/>
                  </a:moveTo>
                  <a:lnTo>
                    <a:pt x="1857375" y="186690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1866900"/>
                  </a:lnTo>
                  <a:close/>
                </a:path>
                <a:path w="3724275" h="1943100">
                  <a:moveTo>
                    <a:pt x="1866900" y="1476375"/>
                  </a:moveTo>
                  <a:lnTo>
                    <a:pt x="1857375" y="1476375"/>
                  </a:lnTo>
                  <a:lnTo>
                    <a:pt x="1857375" y="1628775"/>
                  </a:lnTo>
                  <a:lnTo>
                    <a:pt x="1866900" y="1628775"/>
                  </a:lnTo>
                  <a:lnTo>
                    <a:pt x="1866900" y="1476375"/>
                  </a:lnTo>
                  <a:close/>
                </a:path>
                <a:path w="3724275" h="1943100">
                  <a:moveTo>
                    <a:pt x="1866900" y="704850"/>
                  </a:moveTo>
                  <a:lnTo>
                    <a:pt x="1857375" y="704850"/>
                  </a:lnTo>
                  <a:lnTo>
                    <a:pt x="1857375" y="1238250"/>
                  </a:lnTo>
                  <a:lnTo>
                    <a:pt x="1866900" y="1238250"/>
                  </a:lnTo>
                  <a:lnTo>
                    <a:pt x="1866900" y="704850"/>
                  </a:lnTo>
                  <a:close/>
                </a:path>
                <a:path w="3724275" h="1943100">
                  <a:moveTo>
                    <a:pt x="1866900" y="314325"/>
                  </a:moveTo>
                  <a:lnTo>
                    <a:pt x="1857375" y="314325"/>
                  </a:lnTo>
                  <a:lnTo>
                    <a:pt x="1857375" y="466725"/>
                  </a:lnTo>
                  <a:lnTo>
                    <a:pt x="1866900" y="466725"/>
                  </a:lnTo>
                  <a:lnTo>
                    <a:pt x="1866900" y="314325"/>
                  </a:lnTo>
                  <a:close/>
                </a:path>
                <a:path w="372427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76200"/>
                  </a:lnTo>
                  <a:lnTo>
                    <a:pt x="1866900" y="76200"/>
                  </a:lnTo>
                  <a:lnTo>
                    <a:pt x="1866900" y="0"/>
                  </a:lnTo>
                  <a:close/>
                </a:path>
                <a:path w="3724275" h="1943100">
                  <a:moveTo>
                    <a:pt x="2800350" y="704850"/>
                  </a:moveTo>
                  <a:lnTo>
                    <a:pt x="2790825" y="704850"/>
                  </a:lnTo>
                  <a:lnTo>
                    <a:pt x="2790825" y="1943100"/>
                  </a:lnTo>
                  <a:lnTo>
                    <a:pt x="2800350" y="1943100"/>
                  </a:lnTo>
                  <a:lnTo>
                    <a:pt x="2800350" y="704850"/>
                  </a:lnTo>
                  <a:close/>
                </a:path>
                <a:path w="3724275" h="1943100">
                  <a:moveTo>
                    <a:pt x="2800350" y="0"/>
                  </a:moveTo>
                  <a:lnTo>
                    <a:pt x="2790825" y="0"/>
                  </a:lnTo>
                  <a:lnTo>
                    <a:pt x="2790825" y="466725"/>
                  </a:lnTo>
                  <a:lnTo>
                    <a:pt x="2800350" y="466725"/>
                  </a:lnTo>
                  <a:lnTo>
                    <a:pt x="2800350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762237" y="7191374"/>
              <a:ext cx="2790825" cy="1943100"/>
            </a:xfrm>
            <a:custGeom>
              <a:avLst/>
              <a:gdLst/>
              <a:ahLst/>
              <a:cxnLst/>
              <a:rect l="l" t="t" r="r" b="b"/>
              <a:pathLst>
                <a:path w="2790825" h="1943100">
                  <a:moveTo>
                    <a:pt x="9525" y="1866900"/>
                  </a:moveTo>
                  <a:lnTo>
                    <a:pt x="0" y="18669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66900"/>
                  </a:lnTo>
                  <a:close/>
                </a:path>
                <a:path w="2790825" h="1943100">
                  <a:moveTo>
                    <a:pt x="9525" y="1476375"/>
                  </a:moveTo>
                  <a:lnTo>
                    <a:pt x="0" y="1476375"/>
                  </a:lnTo>
                  <a:lnTo>
                    <a:pt x="0" y="1628775"/>
                  </a:lnTo>
                  <a:lnTo>
                    <a:pt x="9525" y="1628775"/>
                  </a:lnTo>
                  <a:lnTo>
                    <a:pt x="9525" y="1476375"/>
                  </a:lnTo>
                  <a:close/>
                </a:path>
                <a:path w="2790825" h="1943100">
                  <a:moveTo>
                    <a:pt x="9525" y="1095375"/>
                  </a:moveTo>
                  <a:lnTo>
                    <a:pt x="0" y="1095375"/>
                  </a:lnTo>
                  <a:lnTo>
                    <a:pt x="0" y="1238250"/>
                  </a:lnTo>
                  <a:lnTo>
                    <a:pt x="9525" y="1238250"/>
                  </a:lnTo>
                  <a:lnTo>
                    <a:pt x="9525" y="1095375"/>
                  </a:lnTo>
                  <a:close/>
                </a:path>
                <a:path w="2790825" h="1943100">
                  <a:moveTo>
                    <a:pt x="9525" y="704850"/>
                  </a:moveTo>
                  <a:lnTo>
                    <a:pt x="0" y="704850"/>
                  </a:lnTo>
                  <a:lnTo>
                    <a:pt x="0" y="847725"/>
                  </a:lnTo>
                  <a:lnTo>
                    <a:pt x="9525" y="847725"/>
                  </a:lnTo>
                  <a:lnTo>
                    <a:pt x="9525" y="704850"/>
                  </a:lnTo>
                  <a:close/>
                </a:path>
                <a:path w="2790825" h="1943100">
                  <a:moveTo>
                    <a:pt x="9525" y="314325"/>
                  </a:moveTo>
                  <a:lnTo>
                    <a:pt x="0" y="314325"/>
                  </a:lnTo>
                  <a:lnTo>
                    <a:pt x="0" y="466725"/>
                  </a:lnTo>
                  <a:lnTo>
                    <a:pt x="9525" y="466725"/>
                  </a:lnTo>
                  <a:lnTo>
                    <a:pt x="9525" y="314325"/>
                  </a:lnTo>
                  <a:close/>
                </a:path>
                <a:path w="2790825" h="1943100">
                  <a:moveTo>
                    <a:pt x="9525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9525" y="76200"/>
                  </a:lnTo>
                  <a:lnTo>
                    <a:pt x="9525" y="0"/>
                  </a:lnTo>
                  <a:close/>
                </a:path>
                <a:path w="2790825" h="1943100">
                  <a:moveTo>
                    <a:pt x="933450" y="1866900"/>
                  </a:moveTo>
                  <a:lnTo>
                    <a:pt x="923925" y="1866900"/>
                  </a:lnTo>
                  <a:lnTo>
                    <a:pt x="923925" y="1943100"/>
                  </a:lnTo>
                  <a:lnTo>
                    <a:pt x="933450" y="1943100"/>
                  </a:lnTo>
                  <a:lnTo>
                    <a:pt x="933450" y="1866900"/>
                  </a:lnTo>
                  <a:close/>
                </a:path>
                <a:path w="2790825" h="1943100">
                  <a:moveTo>
                    <a:pt x="933450" y="1476375"/>
                  </a:moveTo>
                  <a:lnTo>
                    <a:pt x="923925" y="1476375"/>
                  </a:lnTo>
                  <a:lnTo>
                    <a:pt x="923925" y="1628775"/>
                  </a:lnTo>
                  <a:lnTo>
                    <a:pt x="933450" y="1628775"/>
                  </a:lnTo>
                  <a:lnTo>
                    <a:pt x="933450" y="1476375"/>
                  </a:lnTo>
                  <a:close/>
                </a:path>
                <a:path w="2790825" h="1943100">
                  <a:moveTo>
                    <a:pt x="933450" y="1095375"/>
                  </a:moveTo>
                  <a:lnTo>
                    <a:pt x="923925" y="1095375"/>
                  </a:lnTo>
                  <a:lnTo>
                    <a:pt x="923925" y="1238250"/>
                  </a:lnTo>
                  <a:lnTo>
                    <a:pt x="933450" y="1238250"/>
                  </a:lnTo>
                  <a:lnTo>
                    <a:pt x="933450" y="1095375"/>
                  </a:lnTo>
                  <a:close/>
                </a:path>
                <a:path w="2790825" h="1943100">
                  <a:moveTo>
                    <a:pt x="933450" y="704850"/>
                  </a:moveTo>
                  <a:lnTo>
                    <a:pt x="923925" y="704850"/>
                  </a:lnTo>
                  <a:lnTo>
                    <a:pt x="923925" y="847725"/>
                  </a:lnTo>
                  <a:lnTo>
                    <a:pt x="933450" y="847725"/>
                  </a:lnTo>
                  <a:lnTo>
                    <a:pt x="933450" y="704850"/>
                  </a:lnTo>
                  <a:close/>
                </a:path>
                <a:path w="2790825" h="1943100">
                  <a:moveTo>
                    <a:pt x="933450" y="314325"/>
                  </a:moveTo>
                  <a:lnTo>
                    <a:pt x="923925" y="314325"/>
                  </a:lnTo>
                  <a:lnTo>
                    <a:pt x="923925" y="466725"/>
                  </a:lnTo>
                  <a:lnTo>
                    <a:pt x="933450" y="466725"/>
                  </a:lnTo>
                  <a:lnTo>
                    <a:pt x="933450" y="314325"/>
                  </a:lnTo>
                  <a:close/>
                </a:path>
                <a:path w="2790825" h="1943100">
                  <a:moveTo>
                    <a:pt x="933450" y="0"/>
                  </a:moveTo>
                  <a:lnTo>
                    <a:pt x="923925" y="0"/>
                  </a:lnTo>
                  <a:lnTo>
                    <a:pt x="923925" y="76200"/>
                  </a:lnTo>
                  <a:lnTo>
                    <a:pt x="933450" y="76200"/>
                  </a:lnTo>
                  <a:lnTo>
                    <a:pt x="933450" y="0"/>
                  </a:lnTo>
                  <a:close/>
                </a:path>
                <a:path w="2790825" h="1943100">
                  <a:moveTo>
                    <a:pt x="1866900" y="704850"/>
                  </a:moveTo>
                  <a:lnTo>
                    <a:pt x="1857375" y="704850"/>
                  </a:lnTo>
                  <a:lnTo>
                    <a:pt x="1857375" y="1943100"/>
                  </a:lnTo>
                  <a:lnTo>
                    <a:pt x="1866900" y="1943100"/>
                  </a:lnTo>
                  <a:lnTo>
                    <a:pt x="1866900" y="704850"/>
                  </a:lnTo>
                  <a:close/>
                </a:path>
                <a:path w="2790825" h="1943100">
                  <a:moveTo>
                    <a:pt x="1866900" y="0"/>
                  </a:moveTo>
                  <a:lnTo>
                    <a:pt x="1857375" y="0"/>
                  </a:lnTo>
                  <a:lnTo>
                    <a:pt x="1857375" y="466725"/>
                  </a:lnTo>
                  <a:lnTo>
                    <a:pt x="1866900" y="466725"/>
                  </a:lnTo>
                  <a:lnTo>
                    <a:pt x="1866900" y="0"/>
                  </a:lnTo>
                  <a:close/>
                </a:path>
                <a:path w="2790825" h="1943100">
                  <a:moveTo>
                    <a:pt x="2790825" y="0"/>
                  </a:moveTo>
                  <a:lnTo>
                    <a:pt x="2781300" y="0"/>
                  </a:lnTo>
                  <a:lnTo>
                    <a:pt x="2781300" y="1943100"/>
                  </a:lnTo>
                  <a:lnTo>
                    <a:pt x="2790825" y="1943100"/>
                  </a:lnTo>
                  <a:lnTo>
                    <a:pt x="27908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305037" y="7267574"/>
              <a:ext cx="2948939" cy="1790700"/>
            </a:xfrm>
            <a:custGeom>
              <a:avLst/>
              <a:gdLst/>
              <a:ahLst/>
              <a:cxnLst/>
              <a:rect l="l" t="t" r="r" b="b"/>
              <a:pathLst>
                <a:path w="2867025" h="1790700">
                  <a:moveTo>
                    <a:pt x="1571625" y="771525"/>
                  </a:moveTo>
                  <a:lnTo>
                    <a:pt x="0" y="771525"/>
                  </a:lnTo>
                  <a:lnTo>
                    <a:pt x="0" y="1019175"/>
                  </a:lnTo>
                  <a:lnTo>
                    <a:pt x="1571625" y="1019175"/>
                  </a:lnTo>
                  <a:lnTo>
                    <a:pt x="1571625" y="771525"/>
                  </a:lnTo>
                  <a:close/>
                </a:path>
                <a:path w="2867025" h="1790700">
                  <a:moveTo>
                    <a:pt x="1943100" y="1552575"/>
                  </a:moveTo>
                  <a:lnTo>
                    <a:pt x="0" y="1552575"/>
                  </a:lnTo>
                  <a:lnTo>
                    <a:pt x="0" y="1790700"/>
                  </a:lnTo>
                  <a:lnTo>
                    <a:pt x="1943100" y="1790700"/>
                  </a:lnTo>
                  <a:lnTo>
                    <a:pt x="1943100" y="1552575"/>
                  </a:lnTo>
                  <a:close/>
                </a:path>
                <a:path w="2867025" h="1790700">
                  <a:moveTo>
                    <a:pt x="22193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2219325" y="238125"/>
                  </a:lnTo>
                  <a:lnTo>
                    <a:pt x="2219325" y="0"/>
                  </a:lnTo>
                  <a:close/>
                </a:path>
                <a:path w="2867025" h="1790700">
                  <a:moveTo>
                    <a:pt x="2314575" y="1162050"/>
                  </a:moveTo>
                  <a:lnTo>
                    <a:pt x="0" y="1162050"/>
                  </a:lnTo>
                  <a:lnTo>
                    <a:pt x="0" y="1400175"/>
                  </a:lnTo>
                  <a:lnTo>
                    <a:pt x="2314575" y="1400175"/>
                  </a:lnTo>
                  <a:lnTo>
                    <a:pt x="2314575" y="1162050"/>
                  </a:lnTo>
                  <a:close/>
                </a:path>
                <a:path w="2867025" h="1790700">
                  <a:moveTo>
                    <a:pt x="2867025" y="390525"/>
                  </a:moveTo>
                  <a:lnTo>
                    <a:pt x="0" y="390525"/>
                  </a:lnTo>
                  <a:lnTo>
                    <a:pt x="0" y="628650"/>
                  </a:lnTo>
                  <a:lnTo>
                    <a:pt x="2867025" y="628650"/>
                  </a:lnTo>
                  <a:lnTo>
                    <a:pt x="2867025" y="3905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295524" y="7191374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876662" y="7381874"/>
              <a:ext cx="1409700" cy="1562100"/>
            </a:xfrm>
            <a:custGeom>
              <a:avLst/>
              <a:gdLst/>
              <a:ahLst/>
              <a:cxnLst/>
              <a:rect l="l" t="t" r="r" b="b"/>
              <a:pathLst>
                <a:path w="1409700" h="1562100">
                  <a:moveTo>
                    <a:pt x="114300" y="781050"/>
                  </a:moveTo>
                  <a:lnTo>
                    <a:pt x="0" y="781050"/>
                  </a:lnTo>
                  <a:lnTo>
                    <a:pt x="0" y="790575"/>
                  </a:lnTo>
                  <a:lnTo>
                    <a:pt x="114300" y="790575"/>
                  </a:lnTo>
                  <a:lnTo>
                    <a:pt x="114300" y="781050"/>
                  </a:lnTo>
                  <a:close/>
                </a:path>
                <a:path w="1409700" h="1562100">
                  <a:moveTo>
                    <a:pt x="485775" y="1552575"/>
                  </a:moveTo>
                  <a:lnTo>
                    <a:pt x="371475" y="1552575"/>
                  </a:lnTo>
                  <a:lnTo>
                    <a:pt x="371475" y="1562100"/>
                  </a:lnTo>
                  <a:lnTo>
                    <a:pt x="485775" y="1562100"/>
                  </a:lnTo>
                  <a:lnTo>
                    <a:pt x="485775" y="1552575"/>
                  </a:lnTo>
                  <a:close/>
                </a:path>
                <a:path w="1409700" h="1562100">
                  <a:moveTo>
                    <a:pt x="762000" y="0"/>
                  </a:moveTo>
                  <a:lnTo>
                    <a:pt x="647700" y="0"/>
                  </a:lnTo>
                  <a:lnTo>
                    <a:pt x="647700" y="9525"/>
                  </a:lnTo>
                  <a:lnTo>
                    <a:pt x="762000" y="9525"/>
                  </a:lnTo>
                  <a:lnTo>
                    <a:pt x="762000" y="0"/>
                  </a:lnTo>
                  <a:close/>
                </a:path>
                <a:path w="1409700" h="1562100">
                  <a:moveTo>
                    <a:pt x="857250" y="1162050"/>
                  </a:moveTo>
                  <a:lnTo>
                    <a:pt x="742950" y="1162050"/>
                  </a:lnTo>
                  <a:lnTo>
                    <a:pt x="742950" y="1171575"/>
                  </a:lnTo>
                  <a:lnTo>
                    <a:pt x="857250" y="1171575"/>
                  </a:lnTo>
                  <a:lnTo>
                    <a:pt x="857250" y="1162050"/>
                  </a:lnTo>
                  <a:close/>
                </a:path>
                <a:path w="1409700" h="1562100">
                  <a:moveTo>
                    <a:pt x="1409700" y="390525"/>
                  </a:moveTo>
                  <a:lnTo>
                    <a:pt x="1295400" y="390525"/>
                  </a:lnTo>
                  <a:lnTo>
                    <a:pt x="1295400" y="400050"/>
                  </a:lnTo>
                  <a:lnTo>
                    <a:pt x="1409700" y="400050"/>
                  </a:lnTo>
                  <a:lnTo>
                    <a:pt x="1409700" y="39052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2255738" y="917118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52576" y="9171185"/>
            <a:ext cx="1530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5</a:t>
            </a: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081264" y="9171185"/>
            <a:ext cx="2621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009951" y="9171185"/>
            <a:ext cx="2621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150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938638" y="9171185"/>
            <a:ext cx="2621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501477" y="7302500"/>
            <a:ext cx="692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Neurotrauma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348928" y="7689155"/>
            <a:ext cx="8451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Post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craniotomy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933376" y="8075810"/>
            <a:ext cx="2609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SAH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514127" y="8462615"/>
            <a:ext cx="6800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Brain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tumour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126430" y="8849270"/>
            <a:ext cx="10674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Not applicable to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me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625975" y="7254188"/>
            <a:ext cx="6800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120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273673" y="7644713"/>
            <a:ext cx="56356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0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978275" y="803523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85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721224" y="8416238"/>
            <a:ext cx="6800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125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349750" y="8806763"/>
            <a:ext cx="660189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121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105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64" name="object 6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65" name="object 65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7" name="object 6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6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7724" y="857248"/>
            <a:ext cx="6096000" cy="6810375"/>
            <a:chOff x="847724" y="857248"/>
            <a:chExt cx="6096000" cy="6810375"/>
          </a:xfrm>
        </p:grpSpPr>
        <p:sp>
          <p:nvSpPr>
            <p:cNvPr id="3" name="object 3"/>
            <p:cNvSpPr/>
            <p:nvPr/>
          </p:nvSpPr>
          <p:spPr>
            <a:xfrm>
              <a:off x="847712" y="857249"/>
              <a:ext cx="6096000" cy="3286760"/>
            </a:xfrm>
            <a:custGeom>
              <a:avLst/>
              <a:gdLst/>
              <a:ahLst/>
              <a:cxnLst/>
              <a:rect l="l" t="t" r="r" b="b"/>
              <a:pathLst>
                <a:path w="6096000" h="3286760">
                  <a:moveTo>
                    <a:pt x="6096000" y="12"/>
                  </a:moveTo>
                  <a:lnTo>
                    <a:pt x="6086475" y="0"/>
                  </a:lnTo>
                  <a:lnTo>
                    <a:pt x="6086475" y="3209937"/>
                  </a:lnTo>
                  <a:lnTo>
                    <a:pt x="6086157" y="3216503"/>
                  </a:lnTo>
                  <a:lnTo>
                    <a:pt x="6071374" y="3252203"/>
                  </a:lnTo>
                  <a:lnTo>
                    <a:pt x="6066447" y="3257524"/>
                  </a:lnTo>
                  <a:lnTo>
                    <a:pt x="6026378" y="3276295"/>
                  </a:lnTo>
                  <a:lnTo>
                    <a:pt x="6019800" y="3276612"/>
                  </a:lnTo>
                  <a:lnTo>
                    <a:pt x="76200" y="3276612"/>
                  </a:lnTo>
                  <a:lnTo>
                    <a:pt x="39154" y="3265386"/>
                  </a:lnTo>
                  <a:lnTo>
                    <a:pt x="29552" y="3257537"/>
                  </a:lnTo>
                  <a:lnTo>
                    <a:pt x="24638" y="3252203"/>
                  </a:lnTo>
                  <a:lnTo>
                    <a:pt x="9842" y="3216503"/>
                  </a:lnTo>
                  <a:lnTo>
                    <a:pt x="9525" y="3209937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3209937"/>
                  </a:lnTo>
                  <a:lnTo>
                    <a:pt x="368" y="3217443"/>
                  </a:lnTo>
                  <a:lnTo>
                    <a:pt x="17272" y="3258248"/>
                  </a:lnTo>
                  <a:lnTo>
                    <a:pt x="22364" y="3263773"/>
                  </a:lnTo>
                  <a:lnTo>
                    <a:pt x="22771" y="3264230"/>
                  </a:lnTo>
                  <a:lnTo>
                    <a:pt x="27889" y="3268865"/>
                  </a:lnTo>
                  <a:lnTo>
                    <a:pt x="68694" y="3285769"/>
                  </a:lnTo>
                  <a:lnTo>
                    <a:pt x="76200" y="3286137"/>
                  </a:lnTo>
                  <a:lnTo>
                    <a:pt x="6019800" y="3286137"/>
                  </a:lnTo>
                  <a:lnTo>
                    <a:pt x="6062142" y="3273298"/>
                  </a:lnTo>
                  <a:lnTo>
                    <a:pt x="6073178" y="3264268"/>
                  </a:lnTo>
                  <a:lnTo>
                    <a:pt x="6073686" y="3263811"/>
                  </a:lnTo>
                  <a:lnTo>
                    <a:pt x="6094552" y="3224796"/>
                  </a:lnTo>
                  <a:lnTo>
                    <a:pt x="6096000" y="3209937"/>
                  </a:lnTo>
                  <a:lnTo>
                    <a:pt x="6096000" y="12"/>
                  </a:lnTo>
                  <a:close/>
                </a:path>
              </a:pathLst>
            </a:custGeom>
            <a:solidFill>
              <a:srgbClr val="D9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2487" y="4148134"/>
              <a:ext cx="6086475" cy="3514725"/>
            </a:xfrm>
            <a:custGeom>
              <a:avLst/>
              <a:gdLst/>
              <a:ahLst/>
              <a:cxnLst/>
              <a:rect l="l" t="t" r="r" b="b"/>
              <a:pathLst>
                <a:path w="6086475" h="3514725">
                  <a:moveTo>
                    <a:pt x="0" y="3443287"/>
                  </a:moveTo>
                  <a:lnTo>
                    <a:pt x="0" y="71437"/>
                  </a:lnTo>
                  <a:lnTo>
                    <a:pt x="0" y="66744"/>
                  </a:lnTo>
                  <a:lnTo>
                    <a:pt x="457" y="62093"/>
                  </a:lnTo>
                  <a:lnTo>
                    <a:pt x="17606" y="24235"/>
                  </a:lnTo>
                  <a:lnTo>
                    <a:pt x="20923" y="20919"/>
                  </a:lnTo>
                  <a:lnTo>
                    <a:pt x="24240" y="17603"/>
                  </a:lnTo>
                  <a:lnTo>
                    <a:pt x="27848" y="14640"/>
                  </a:lnTo>
                  <a:lnTo>
                    <a:pt x="31748" y="12036"/>
                  </a:lnTo>
                  <a:lnTo>
                    <a:pt x="35649" y="9426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6015037" y="0"/>
                  </a:lnTo>
                  <a:lnTo>
                    <a:pt x="6019728" y="0"/>
                  </a:lnTo>
                  <a:lnTo>
                    <a:pt x="6024373" y="456"/>
                  </a:lnTo>
                  <a:lnTo>
                    <a:pt x="6054725" y="12036"/>
                  </a:lnTo>
                  <a:lnTo>
                    <a:pt x="6058625" y="14640"/>
                  </a:lnTo>
                  <a:lnTo>
                    <a:pt x="6062233" y="17603"/>
                  </a:lnTo>
                  <a:lnTo>
                    <a:pt x="6065550" y="20919"/>
                  </a:lnTo>
                  <a:lnTo>
                    <a:pt x="6068866" y="24235"/>
                  </a:lnTo>
                  <a:lnTo>
                    <a:pt x="6085100" y="57493"/>
                  </a:lnTo>
                  <a:lnTo>
                    <a:pt x="6086016" y="62093"/>
                  </a:lnTo>
                  <a:lnTo>
                    <a:pt x="6086473" y="66744"/>
                  </a:lnTo>
                  <a:lnTo>
                    <a:pt x="6086474" y="71437"/>
                  </a:lnTo>
                  <a:lnTo>
                    <a:pt x="6086474" y="3443287"/>
                  </a:lnTo>
                  <a:lnTo>
                    <a:pt x="6086473" y="3447970"/>
                  </a:lnTo>
                  <a:lnTo>
                    <a:pt x="6086016" y="3452616"/>
                  </a:lnTo>
                  <a:lnTo>
                    <a:pt x="6085100" y="3457216"/>
                  </a:lnTo>
                  <a:lnTo>
                    <a:pt x="6084185" y="3461816"/>
                  </a:lnTo>
                  <a:lnTo>
                    <a:pt x="6082830" y="3466281"/>
                  </a:lnTo>
                  <a:lnTo>
                    <a:pt x="6081035" y="3470615"/>
                  </a:lnTo>
                  <a:lnTo>
                    <a:pt x="6079240" y="3474950"/>
                  </a:lnTo>
                  <a:lnTo>
                    <a:pt x="6077039" y="3479065"/>
                  </a:lnTo>
                  <a:lnTo>
                    <a:pt x="6074433" y="3482963"/>
                  </a:lnTo>
                  <a:lnTo>
                    <a:pt x="6071828" y="3486866"/>
                  </a:lnTo>
                  <a:lnTo>
                    <a:pt x="6068866" y="3490479"/>
                  </a:lnTo>
                  <a:lnTo>
                    <a:pt x="6065550" y="3493795"/>
                  </a:lnTo>
                  <a:lnTo>
                    <a:pt x="6062233" y="3497112"/>
                  </a:lnTo>
                  <a:lnTo>
                    <a:pt x="6058625" y="3500074"/>
                  </a:lnTo>
                  <a:lnTo>
                    <a:pt x="6054725" y="3502679"/>
                  </a:lnTo>
                  <a:lnTo>
                    <a:pt x="6050824" y="3505288"/>
                  </a:lnTo>
                  <a:lnTo>
                    <a:pt x="6046707" y="3507487"/>
                  </a:lnTo>
                  <a:lnTo>
                    <a:pt x="6042374" y="3509278"/>
                  </a:lnTo>
                  <a:lnTo>
                    <a:pt x="6038040" y="3511073"/>
                  </a:lnTo>
                  <a:lnTo>
                    <a:pt x="6033573" y="3512432"/>
                  </a:lnTo>
                  <a:lnTo>
                    <a:pt x="6028973" y="3513348"/>
                  </a:lnTo>
                  <a:lnTo>
                    <a:pt x="6024373" y="3514264"/>
                  </a:lnTo>
                  <a:lnTo>
                    <a:pt x="6019728" y="3514719"/>
                  </a:lnTo>
                  <a:lnTo>
                    <a:pt x="6015037" y="3514724"/>
                  </a:lnTo>
                  <a:lnTo>
                    <a:pt x="71437" y="3514724"/>
                  </a:lnTo>
                  <a:lnTo>
                    <a:pt x="44099" y="3509278"/>
                  </a:lnTo>
                  <a:lnTo>
                    <a:pt x="39765" y="3507487"/>
                  </a:lnTo>
                  <a:lnTo>
                    <a:pt x="35649" y="3505288"/>
                  </a:lnTo>
                  <a:lnTo>
                    <a:pt x="31748" y="3502679"/>
                  </a:lnTo>
                  <a:lnTo>
                    <a:pt x="27848" y="3500074"/>
                  </a:lnTo>
                  <a:lnTo>
                    <a:pt x="24240" y="3497112"/>
                  </a:lnTo>
                  <a:lnTo>
                    <a:pt x="20923" y="3493795"/>
                  </a:lnTo>
                  <a:lnTo>
                    <a:pt x="17606" y="3490479"/>
                  </a:lnTo>
                  <a:lnTo>
                    <a:pt x="14645" y="3486866"/>
                  </a:lnTo>
                  <a:lnTo>
                    <a:pt x="12039" y="3482963"/>
                  </a:lnTo>
                  <a:lnTo>
                    <a:pt x="9433" y="3479065"/>
                  </a:lnTo>
                  <a:lnTo>
                    <a:pt x="1372" y="3457216"/>
                  </a:lnTo>
                  <a:lnTo>
                    <a:pt x="457" y="3452616"/>
                  </a:lnTo>
                  <a:lnTo>
                    <a:pt x="0" y="3447970"/>
                  </a:lnTo>
                  <a:lnTo>
                    <a:pt x="0" y="3443287"/>
                  </a:lnTo>
                  <a:close/>
                </a:path>
              </a:pathLst>
            </a:custGeom>
            <a:ln w="9524">
              <a:solidFill>
                <a:srgbClr val="D9DB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151028" y="476313"/>
            <a:ext cx="23272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AED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ABABAB"/>
                </a:solidFill>
                <a:latin typeface="Arial"/>
                <a:cs typeface="Arial"/>
              </a:rPr>
              <a:t>Prescription</a:t>
            </a:r>
            <a:r>
              <a:rPr sz="1400" b="1" spc="-30" dirty="0">
                <a:solidFill>
                  <a:srgbClr val="ABABAB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ABABAB"/>
                </a:solidFill>
                <a:latin typeface="Arial"/>
                <a:cs typeface="Arial"/>
              </a:rPr>
              <a:t>Practices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9787" y="884555"/>
            <a:ext cx="476440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prophylactically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neurotrauma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based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conscious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level?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9787" y="4180204"/>
            <a:ext cx="4744720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prophylactically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neurotrauma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based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location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or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mechanism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injury?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(multiple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5455" y="91803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57250" y="933450"/>
            <a:ext cx="5734050" cy="3200400"/>
            <a:chOff x="857250" y="933450"/>
            <a:chExt cx="5734050" cy="320040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933450"/>
              <a:ext cx="161924" cy="19049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57250" y="1847850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95524" y="184785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295512" y="1847849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866900"/>
                  </a:moveTo>
                  <a:lnTo>
                    <a:pt x="1238250" y="18669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66900"/>
                  </a:lnTo>
                  <a:close/>
                </a:path>
                <a:path w="3724275" h="1943100">
                  <a:moveTo>
                    <a:pt x="1247775" y="1476375"/>
                  </a:moveTo>
                  <a:lnTo>
                    <a:pt x="1238250" y="1476375"/>
                  </a:lnTo>
                  <a:lnTo>
                    <a:pt x="1238250" y="1628775"/>
                  </a:lnTo>
                  <a:lnTo>
                    <a:pt x="1247775" y="1628775"/>
                  </a:lnTo>
                  <a:lnTo>
                    <a:pt x="1247775" y="1476375"/>
                  </a:lnTo>
                  <a:close/>
                </a:path>
                <a:path w="3724275" h="1943100">
                  <a:moveTo>
                    <a:pt x="1247775" y="1095375"/>
                  </a:moveTo>
                  <a:lnTo>
                    <a:pt x="1238250" y="1095375"/>
                  </a:lnTo>
                  <a:lnTo>
                    <a:pt x="1238250" y="1238250"/>
                  </a:lnTo>
                  <a:lnTo>
                    <a:pt x="1247775" y="1238250"/>
                  </a:lnTo>
                  <a:lnTo>
                    <a:pt x="1247775" y="1095375"/>
                  </a:lnTo>
                  <a:close/>
                </a:path>
                <a:path w="3724275" h="1943100">
                  <a:moveTo>
                    <a:pt x="1247775" y="704850"/>
                  </a:moveTo>
                  <a:lnTo>
                    <a:pt x="1238250" y="704850"/>
                  </a:lnTo>
                  <a:lnTo>
                    <a:pt x="1238250" y="847725"/>
                  </a:lnTo>
                  <a:lnTo>
                    <a:pt x="1247775" y="847725"/>
                  </a:lnTo>
                  <a:lnTo>
                    <a:pt x="1247775" y="70485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66725"/>
                  </a:lnTo>
                  <a:lnTo>
                    <a:pt x="1247775" y="46672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1866900"/>
                  </a:moveTo>
                  <a:lnTo>
                    <a:pt x="2476500" y="186690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866900"/>
                  </a:lnTo>
                  <a:close/>
                </a:path>
                <a:path w="3724275" h="1943100">
                  <a:moveTo>
                    <a:pt x="2486025" y="1095375"/>
                  </a:moveTo>
                  <a:lnTo>
                    <a:pt x="2476500" y="1095375"/>
                  </a:lnTo>
                  <a:lnTo>
                    <a:pt x="2476500" y="1628775"/>
                  </a:lnTo>
                  <a:lnTo>
                    <a:pt x="2486025" y="1628775"/>
                  </a:lnTo>
                  <a:lnTo>
                    <a:pt x="2486025" y="1095375"/>
                  </a:lnTo>
                  <a:close/>
                </a:path>
                <a:path w="3724275" h="1943100">
                  <a:moveTo>
                    <a:pt x="2486025" y="704850"/>
                  </a:moveTo>
                  <a:lnTo>
                    <a:pt x="2476500" y="704850"/>
                  </a:lnTo>
                  <a:lnTo>
                    <a:pt x="2476500" y="847725"/>
                  </a:lnTo>
                  <a:lnTo>
                    <a:pt x="2486025" y="847725"/>
                  </a:lnTo>
                  <a:lnTo>
                    <a:pt x="2486025" y="70485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466725"/>
                  </a:lnTo>
                  <a:lnTo>
                    <a:pt x="2486025" y="46672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914637" y="1847849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866900"/>
                  </a:moveTo>
                  <a:lnTo>
                    <a:pt x="0" y="18669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66900"/>
                  </a:lnTo>
                  <a:close/>
                </a:path>
                <a:path w="2486025" h="1943100">
                  <a:moveTo>
                    <a:pt x="9525" y="1476375"/>
                  </a:moveTo>
                  <a:lnTo>
                    <a:pt x="0" y="1476375"/>
                  </a:lnTo>
                  <a:lnTo>
                    <a:pt x="0" y="1628775"/>
                  </a:lnTo>
                  <a:lnTo>
                    <a:pt x="9525" y="1628775"/>
                  </a:lnTo>
                  <a:lnTo>
                    <a:pt x="9525" y="1476375"/>
                  </a:lnTo>
                  <a:close/>
                </a:path>
                <a:path w="2486025" h="1943100">
                  <a:moveTo>
                    <a:pt x="9525" y="1095375"/>
                  </a:moveTo>
                  <a:lnTo>
                    <a:pt x="0" y="1095375"/>
                  </a:lnTo>
                  <a:lnTo>
                    <a:pt x="0" y="1238250"/>
                  </a:lnTo>
                  <a:lnTo>
                    <a:pt x="9525" y="1238250"/>
                  </a:lnTo>
                  <a:lnTo>
                    <a:pt x="9525" y="1095375"/>
                  </a:lnTo>
                  <a:close/>
                </a:path>
                <a:path w="2486025" h="1943100">
                  <a:moveTo>
                    <a:pt x="9525" y="704850"/>
                  </a:moveTo>
                  <a:lnTo>
                    <a:pt x="0" y="704850"/>
                  </a:lnTo>
                  <a:lnTo>
                    <a:pt x="0" y="847725"/>
                  </a:lnTo>
                  <a:lnTo>
                    <a:pt x="9525" y="847725"/>
                  </a:lnTo>
                  <a:lnTo>
                    <a:pt x="9525" y="704850"/>
                  </a:lnTo>
                  <a:close/>
                </a:path>
                <a:path w="2486025" h="1943100">
                  <a:moveTo>
                    <a:pt x="9525" y="314325"/>
                  </a:moveTo>
                  <a:lnTo>
                    <a:pt x="0" y="314325"/>
                  </a:lnTo>
                  <a:lnTo>
                    <a:pt x="0" y="466725"/>
                  </a:lnTo>
                  <a:lnTo>
                    <a:pt x="9525" y="466725"/>
                  </a:lnTo>
                  <a:lnTo>
                    <a:pt x="9525" y="314325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9525" y="7620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866900"/>
                  </a:moveTo>
                  <a:lnTo>
                    <a:pt x="1238250" y="18669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66900"/>
                  </a:lnTo>
                  <a:close/>
                </a:path>
                <a:path w="2486025" h="1943100">
                  <a:moveTo>
                    <a:pt x="1247775" y="1476375"/>
                  </a:moveTo>
                  <a:lnTo>
                    <a:pt x="1238250" y="1476375"/>
                  </a:lnTo>
                  <a:lnTo>
                    <a:pt x="1238250" y="1628775"/>
                  </a:lnTo>
                  <a:lnTo>
                    <a:pt x="1247775" y="1628775"/>
                  </a:lnTo>
                  <a:lnTo>
                    <a:pt x="1247775" y="1476375"/>
                  </a:lnTo>
                  <a:close/>
                </a:path>
                <a:path w="2486025" h="1943100">
                  <a:moveTo>
                    <a:pt x="1247775" y="1095375"/>
                  </a:moveTo>
                  <a:lnTo>
                    <a:pt x="1238250" y="1095375"/>
                  </a:lnTo>
                  <a:lnTo>
                    <a:pt x="1238250" y="1238250"/>
                  </a:lnTo>
                  <a:lnTo>
                    <a:pt x="1247775" y="1238250"/>
                  </a:lnTo>
                  <a:lnTo>
                    <a:pt x="1247775" y="1095375"/>
                  </a:lnTo>
                  <a:close/>
                </a:path>
                <a:path w="2486025" h="1943100">
                  <a:moveTo>
                    <a:pt x="1247775" y="704850"/>
                  </a:moveTo>
                  <a:lnTo>
                    <a:pt x="1238250" y="704850"/>
                  </a:lnTo>
                  <a:lnTo>
                    <a:pt x="1238250" y="847725"/>
                  </a:lnTo>
                  <a:lnTo>
                    <a:pt x="1247775" y="847725"/>
                  </a:lnTo>
                  <a:lnTo>
                    <a:pt x="1247775" y="70485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466725"/>
                  </a:lnTo>
                  <a:lnTo>
                    <a:pt x="1247775" y="46672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1095375"/>
                  </a:moveTo>
                  <a:lnTo>
                    <a:pt x="2476500" y="1095375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095375"/>
                  </a:lnTo>
                  <a:close/>
                </a:path>
                <a:path w="2486025" h="1943100">
                  <a:moveTo>
                    <a:pt x="2486025" y="704850"/>
                  </a:moveTo>
                  <a:lnTo>
                    <a:pt x="2476500" y="704850"/>
                  </a:lnTo>
                  <a:lnTo>
                    <a:pt x="2476500" y="847725"/>
                  </a:lnTo>
                  <a:lnTo>
                    <a:pt x="2486025" y="847725"/>
                  </a:lnTo>
                  <a:lnTo>
                    <a:pt x="2486025" y="70485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466725"/>
                  </a:lnTo>
                  <a:lnTo>
                    <a:pt x="2486025" y="466725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305037" y="1924049"/>
              <a:ext cx="3705225" cy="1790700"/>
            </a:xfrm>
            <a:custGeom>
              <a:avLst/>
              <a:gdLst/>
              <a:ahLst/>
              <a:cxnLst/>
              <a:rect l="l" t="t" r="r" b="b"/>
              <a:pathLst>
                <a:path w="3705225" h="1790700">
                  <a:moveTo>
                    <a:pt x="7334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733425" y="238125"/>
                  </a:lnTo>
                  <a:lnTo>
                    <a:pt x="733425" y="0"/>
                  </a:lnTo>
                  <a:close/>
                </a:path>
                <a:path w="3705225" h="1790700">
                  <a:moveTo>
                    <a:pt x="2466975" y="1162050"/>
                  </a:moveTo>
                  <a:lnTo>
                    <a:pt x="0" y="1162050"/>
                  </a:lnTo>
                  <a:lnTo>
                    <a:pt x="0" y="1400175"/>
                  </a:lnTo>
                  <a:lnTo>
                    <a:pt x="2466975" y="1400175"/>
                  </a:lnTo>
                  <a:lnTo>
                    <a:pt x="2466975" y="1162050"/>
                  </a:lnTo>
                  <a:close/>
                </a:path>
                <a:path w="3705225" h="1790700">
                  <a:moveTo>
                    <a:pt x="3086100" y="1552575"/>
                  </a:moveTo>
                  <a:lnTo>
                    <a:pt x="0" y="1552575"/>
                  </a:lnTo>
                  <a:lnTo>
                    <a:pt x="0" y="1790700"/>
                  </a:lnTo>
                  <a:lnTo>
                    <a:pt x="3086100" y="1790700"/>
                  </a:lnTo>
                  <a:lnTo>
                    <a:pt x="3086100" y="1552575"/>
                  </a:lnTo>
                  <a:close/>
                </a:path>
                <a:path w="3705225" h="1790700">
                  <a:moveTo>
                    <a:pt x="3457575" y="390525"/>
                  </a:moveTo>
                  <a:lnTo>
                    <a:pt x="0" y="390525"/>
                  </a:lnTo>
                  <a:lnTo>
                    <a:pt x="0" y="628650"/>
                  </a:lnTo>
                  <a:lnTo>
                    <a:pt x="3457575" y="628650"/>
                  </a:lnTo>
                  <a:lnTo>
                    <a:pt x="3457575" y="390525"/>
                  </a:lnTo>
                  <a:close/>
                </a:path>
                <a:path w="3705225" h="1790700">
                  <a:moveTo>
                    <a:pt x="3705225" y="771525"/>
                  </a:moveTo>
                  <a:lnTo>
                    <a:pt x="0" y="771525"/>
                  </a:lnTo>
                  <a:lnTo>
                    <a:pt x="0" y="1019175"/>
                  </a:lnTo>
                  <a:lnTo>
                    <a:pt x="3705225" y="1019175"/>
                  </a:lnTo>
                  <a:lnTo>
                    <a:pt x="3705225" y="7715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95524" y="1847850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038462" y="2038349"/>
              <a:ext cx="2981325" cy="1562100"/>
            </a:xfrm>
            <a:custGeom>
              <a:avLst/>
              <a:gdLst/>
              <a:ahLst/>
              <a:cxnLst/>
              <a:rect l="l" t="t" r="r" b="b"/>
              <a:pathLst>
                <a:path w="2981325" h="1562100">
                  <a:moveTo>
                    <a:pt x="11430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14300" y="9525"/>
                  </a:lnTo>
                  <a:lnTo>
                    <a:pt x="114300" y="0"/>
                  </a:lnTo>
                  <a:close/>
                </a:path>
                <a:path w="2981325" h="1562100">
                  <a:moveTo>
                    <a:pt x="1847850" y="1162050"/>
                  </a:moveTo>
                  <a:lnTo>
                    <a:pt x="1733550" y="1162050"/>
                  </a:lnTo>
                  <a:lnTo>
                    <a:pt x="1733550" y="1171575"/>
                  </a:lnTo>
                  <a:lnTo>
                    <a:pt x="1847850" y="1171575"/>
                  </a:lnTo>
                  <a:lnTo>
                    <a:pt x="1847850" y="1162050"/>
                  </a:lnTo>
                  <a:close/>
                </a:path>
                <a:path w="2981325" h="1562100">
                  <a:moveTo>
                    <a:pt x="2466975" y="1552575"/>
                  </a:moveTo>
                  <a:lnTo>
                    <a:pt x="2352675" y="1552575"/>
                  </a:lnTo>
                  <a:lnTo>
                    <a:pt x="2352675" y="1562100"/>
                  </a:lnTo>
                  <a:lnTo>
                    <a:pt x="2466975" y="1562100"/>
                  </a:lnTo>
                  <a:lnTo>
                    <a:pt x="2466975" y="1552575"/>
                  </a:lnTo>
                  <a:close/>
                </a:path>
                <a:path w="2981325" h="1562100">
                  <a:moveTo>
                    <a:pt x="2838450" y="390525"/>
                  </a:moveTo>
                  <a:lnTo>
                    <a:pt x="2724150" y="390525"/>
                  </a:lnTo>
                  <a:lnTo>
                    <a:pt x="2724150" y="400050"/>
                  </a:lnTo>
                  <a:lnTo>
                    <a:pt x="2838450" y="400050"/>
                  </a:lnTo>
                  <a:lnTo>
                    <a:pt x="2838450" y="390525"/>
                  </a:lnTo>
                  <a:close/>
                </a:path>
                <a:path w="2981325" h="1562100">
                  <a:moveTo>
                    <a:pt x="2981325" y="781050"/>
                  </a:moveTo>
                  <a:lnTo>
                    <a:pt x="2971800" y="781050"/>
                  </a:lnTo>
                  <a:lnTo>
                    <a:pt x="2971800" y="790575"/>
                  </a:lnTo>
                  <a:lnTo>
                    <a:pt x="2981325" y="790575"/>
                  </a:lnTo>
                  <a:lnTo>
                    <a:pt x="2981325" y="78105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700388" y="3827660"/>
            <a:ext cx="15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20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38638" y="3827660"/>
            <a:ext cx="15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30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66130" y="1867535"/>
            <a:ext cx="14230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0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Patients with mild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traumatic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brain injuries (GCS 15&amp;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14)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65832" y="2254190"/>
            <a:ext cx="2748915" cy="17360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1330325" indent="170815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Patients with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moderate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traumatic brain injury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(G…</a:t>
            </a:r>
            <a:endParaRPr sz="900">
              <a:latin typeface="Arial MT"/>
              <a:cs typeface="Arial MT"/>
            </a:endParaRPr>
          </a:p>
          <a:p>
            <a:pPr marL="76200" marR="1330325" indent="310515" algn="r">
              <a:lnSpc>
                <a:spcPct val="111100"/>
              </a:lnSpc>
              <a:spcBef>
                <a:spcPts val="6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Patients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with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severe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traumatic brain injury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(G…</a:t>
            </a:r>
            <a:endParaRPr sz="900">
              <a:latin typeface="Arial MT"/>
              <a:cs typeface="Arial MT"/>
            </a:endParaRPr>
          </a:p>
          <a:p>
            <a:pPr marL="12700" marR="1330325" indent="69850" algn="r">
              <a:lnSpc>
                <a:spcPct val="111100"/>
              </a:lnSpc>
              <a:spcBef>
                <a:spcPts val="6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Patients whose GCS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can’t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be assessed, e.g.,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Patien…</a:t>
            </a:r>
            <a:endParaRPr sz="900">
              <a:latin typeface="Arial MT"/>
              <a:cs typeface="Arial MT"/>
            </a:endParaRPr>
          </a:p>
          <a:p>
            <a:pPr marL="50800" marR="1330325" algn="r">
              <a:lnSpc>
                <a:spcPct val="111100"/>
              </a:lnSpc>
              <a:spcBef>
                <a:spcPts val="6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don’t consider GCS in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my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decision to prescribe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pro…</a:t>
            </a:r>
            <a:endParaRPr sz="900">
              <a:latin typeface="Arial MT"/>
              <a:cs typeface="Arial MT"/>
            </a:endParaRPr>
          </a:p>
          <a:p>
            <a:pPr marL="1402080">
              <a:lnSpc>
                <a:spcPct val="100000"/>
              </a:lnSpc>
              <a:spcBef>
                <a:spcPts val="855"/>
              </a:spcBef>
              <a:tabLst>
                <a:tab pos="2608580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sz="900" spc="-25" dirty="0">
                <a:solidFill>
                  <a:srgbClr val="444444"/>
                </a:solidFill>
                <a:latin typeface="Arial MT"/>
                <a:cs typeface="Arial MT"/>
              </a:rPr>
              <a:t>10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40074" y="1910663"/>
            <a:ext cx="51752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64224" y="2301188"/>
            <a:ext cx="6927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141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140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11873" y="2691713"/>
            <a:ext cx="54766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15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150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873624" y="3072713"/>
            <a:ext cx="65086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100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492749" y="3463238"/>
            <a:ext cx="65086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125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0.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25455" y="4213683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57250" y="4229100"/>
            <a:ext cx="5734050" cy="3429000"/>
            <a:chOff x="857250" y="4229100"/>
            <a:chExt cx="5734050" cy="3429000"/>
          </a:xfrm>
        </p:grpSpPr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229100"/>
              <a:ext cx="161924" cy="19049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857250" y="5372100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95524" y="537210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95512" y="5372100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743075"/>
                  </a:moveTo>
                  <a:lnTo>
                    <a:pt x="1238250" y="1743075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743075"/>
                  </a:lnTo>
                  <a:close/>
                </a:path>
                <a:path w="3724275" h="1943100">
                  <a:moveTo>
                    <a:pt x="1247775" y="1581150"/>
                  </a:moveTo>
                  <a:lnTo>
                    <a:pt x="1238250" y="1581150"/>
                  </a:lnTo>
                  <a:lnTo>
                    <a:pt x="1238250" y="1647825"/>
                  </a:lnTo>
                  <a:lnTo>
                    <a:pt x="1247775" y="1647825"/>
                  </a:lnTo>
                  <a:lnTo>
                    <a:pt x="1247775" y="1581150"/>
                  </a:lnTo>
                  <a:close/>
                </a:path>
                <a:path w="3724275" h="1943100">
                  <a:moveTo>
                    <a:pt x="1247775" y="1428750"/>
                  </a:moveTo>
                  <a:lnTo>
                    <a:pt x="1238250" y="1428750"/>
                  </a:lnTo>
                  <a:lnTo>
                    <a:pt x="1238250" y="1485900"/>
                  </a:lnTo>
                  <a:lnTo>
                    <a:pt x="1247775" y="1485900"/>
                  </a:lnTo>
                  <a:lnTo>
                    <a:pt x="1247775" y="1428750"/>
                  </a:lnTo>
                  <a:close/>
                </a:path>
                <a:path w="3724275" h="1943100">
                  <a:moveTo>
                    <a:pt x="1247775" y="1266825"/>
                  </a:moveTo>
                  <a:lnTo>
                    <a:pt x="1238250" y="1266825"/>
                  </a:lnTo>
                  <a:lnTo>
                    <a:pt x="1238250" y="1323975"/>
                  </a:lnTo>
                  <a:lnTo>
                    <a:pt x="1247775" y="1323975"/>
                  </a:lnTo>
                  <a:lnTo>
                    <a:pt x="1247775" y="1266825"/>
                  </a:lnTo>
                  <a:close/>
                </a:path>
                <a:path w="3724275" h="1943100">
                  <a:moveTo>
                    <a:pt x="1247775" y="619125"/>
                  </a:moveTo>
                  <a:lnTo>
                    <a:pt x="1238250" y="619125"/>
                  </a:lnTo>
                  <a:lnTo>
                    <a:pt x="1238250" y="1162050"/>
                  </a:lnTo>
                  <a:lnTo>
                    <a:pt x="1247775" y="1162050"/>
                  </a:lnTo>
                  <a:lnTo>
                    <a:pt x="1247775" y="619125"/>
                  </a:lnTo>
                  <a:close/>
                </a:path>
                <a:path w="3724275" h="1943100">
                  <a:moveTo>
                    <a:pt x="1247775" y="457200"/>
                  </a:moveTo>
                  <a:lnTo>
                    <a:pt x="1238250" y="457200"/>
                  </a:lnTo>
                  <a:lnTo>
                    <a:pt x="1238250" y="514350"/>
                  </a:lnTo>
                  <a:lnTo>
                    <a:pt x="1247775" y="514350"/>
                  </a:lnTo>
                  <a:lnTo>
                    <a:pt x="1247775" y="457200"/>
                  </a:lnTo>
                  <a:close/>
                </a:path>
                <a:path w="3724275" h="1943100">
                  <a:moveTo>
                    <a:pt x="1247775" y="295275"/>
                  </a:moveTo>
                  <a:lnTo>
                    <a:pt x="1238250" y="295275"/>
                  </a:lnTo>
                  <a:lnTo>
                    <a:pt x="1238250" y="361950"/>
                  </a:lnTo>
                  <a:lnTo>
                    <a:pt x="1247775" y="361950"/>
                  </a:lnTo>
                  <a:lnTo>
                    <a:pt x="1247775" y="295275"/>
                  </a:lnTo>
                  <a:close/>
                </a:path>
                <a:path w="3724275" h="1943100">
                  <a:moveTo>
                    <a:pt x="1247775" y="133350"/>
                  </a:moveTo>
                  <a:lnTo>
                    <a:pt x="1238250" y="133350"/>
                  </a:lnTo>
                  <a:lnTo>
                    <a:pt x="1238250" y="200025"/>
                  </a:lnTo>
                  <a:lnTo>
                    <a:pt x="1247775" y="200025"/>
                  </a:lnTo>
                  <a:lnTo>
                    <a:pt x="1247775" y="13335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38100"/>
                  </a:lnTo>
                  <a:lnTo>
                    <a:pt x="1247775" y="38100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1428750"/>
                  </a:moveTo>
                  <a:lnTo>
                    <a:pt x="2476500" y="142875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428750"/>
                  </a:lnTo>
                  <a:close/>
                </a:path>
                <a:path w="3724275" h="1943100">
                  <a:moveTo>
                    <a:pt x="2486025" y="619125"/>
                  </a:moveTo>
                  <a:lnTo>
                    <a:pt x="2476500" y="619125"/>
                  </a:lnTo>
                  <a:lnTo>
                    <a:pt x="2476500" y="1323975"/>
                  </a:lnTo>
                  <a:lnTo>
                    <a:pt x="2486025" y="1323975"/>
                  </a:lnTo>
                  <a:lnTo>
                    <a:pt x="2486025" y="619125"/>
                  </a:lnTo>
                  <a:close/>
                </a:path>
                <a:path w="3724275" h="1943100">
                  <a:moveTo>
                    <a:pt x="2486025" y="457200"/>
                  </a:moveTo>
                  <a:lnTo>
                    <a:pt x="2476500" y="457200"/>
                  </a:lnTo>
                  <a:lnTo>
                    <a:pt x="2476500" y="514350"/>
                  </a:lnTo>
                  <a:lnTo>
                    <a:pt x="2486025" y="514350"/>
                  </a:lnTo>
                  <a:lnTo>
                    <a:pt x="2486025" y="457200"/>
                  </a:lnTo>
                  <a:close/>
                </a:path>
                <a:path w="3724275" h="1943100">
                  <a:moveTo>
                    <a:pt x="2486025" y="295275"/>
                  </a:moveTo>
                  <a:lnTo>
                    <a:pt x="2476500" y="295275"/>
                  </a:lnTo>
                  <a:lnTo>
                    <a:pt x="2476500" y="361950"/>
                  </a:lnTo>
                  <a:lnTo>
                    <a:pt x="2486025" y="361950"/>
                  </a:lnTo>
                  <a:lnTo>
                    <a:pt x="2486025" y="295275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200025"/>
                  </a:lnTo>
                  <a:lnTo>
                    <a:pt x="2486025" y="20002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914637" y="5372100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743075"/>
                  </a:moveTo>
                  <a:lnTo>
                    <a:pt x="0" y="1743075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743075"/>
                  </a:lnTo>
                  <a:close/>
                </a:path>
                <a:path w="2486025" h="1943100">
                  <a:moveTo>
                    <a:pt x="9525" y="1581150"/>
                  </a:moveTo>
                  <a:lnTo>
                    <a:pt x="0" y="1581150"/>
                  </a:lnTo>
                  <a:lnTo>
                    <a:pt x="0" y="1647825"/>
                  </a:lnTo>
                  <a:lnTo>
                    <a:pt x="9525" y="1647825"/>
                  </a:lnTo>
                  <a:lnTo>
                    <a:pt x="9525" y="1581150"/>
                  </a:lnTo>
                  <a:close/>
                </a:path>
                <a:path w="2486025" h="1943100">
                  <a:moveTo>
                    <a:pt x="9525" y="1428750"/>
                  </a:moveTo>
                  <a:lnTo>
                    <a:pt x="0" y="1428750"/>
                  </a:lnTo>
                  <a:lnTo>
                    <a:pt x="0" y="1485900"/>
                  </a:lnTo>
                  <a:lnTo>
                    <a:pt x="9525" y="1485900"/>
                  </a:lnTo>
                  <a:lnTo>
                    <a:pt x="9525" y="1428750"/>
                  </a:lnTo>
                  <a:close/>
                </a:path>
                <a:path w="2486025" h="1943100">
                  <a:moveTo>
                    <a:pt x="9525" y="1266825"/>
                  </a:moveTo>
                  <a:lnTo>
                    <a:pt x="0" y="1266825"/>
                  </a:lnTo>
                  <a:lnTo>
                    <a:pt x="0" y="1323975"/>
                  </a:lnTo>
                  <a:lnTo>
                    <a:pt x="9525" y="1323975"/>
                  </a:lnTo>
                  <a:lnTo>
                    <a:pt x="9525" y="1266825"/>
                  </a:lnTo>
                  <a:close/>
                </a:path>
                <a:path w="2486025" h="1943100">
                  <a:moveTo>
                    <a:pt x="9525" y="781050"/>
                  </a:moveTo>
                  <a:lnTo>
                    <a:pt x="0" y="781050"/>
                  </a:lnTo>
                  <a:lnTo>
                    <a:pt x="0" y="1162050"/>
                  </a:lnTo>
                  <a:lnTo>
                    <a:pt x="9525" y="1162050"/>
                  </a:lnTo>
                  <a:lnTo>
                    <a:pt x="9525" y="781050"/>
                  </a:lnTo>
                  <a:close/>
                </a:path>
                <a:path w="2486025" h="1943100">
                  <a:moveTo>
                    <a:pt x="9525" y="619125"/>
                  </a:moveTo>
                  <a:lnTo>
                    <a:pt x="0" y="619125"/>
                  </a:lnTo>
                  <a:lnTo>
                    <a:pt x="0" y="676275"/>
                  </a:lnTo>
                  <a:lnTo>
                    <a:pt x="9525" y="676275"/>
                  </a:lnTo>
                  <a:lnTo>
                    <a:pt x="9525" y="619125"/>
                  </a:lnTo>
                  <a:close/>
                </a:path>
                <a:path w="2486025" h="1943100">
                  <a:moveTo>
                    <a:pt x="9525" y="457200"/>
                  </a:moveTo>
                  <a:lnTo>
                    <a:pt x="0" y="457200"/>
                  </a:lnTo>
                  <a:lnTo>
                    <a:pt x="0" y="514350"/>
                  </a:lnTo>
                  <a:lnTo>
                    <a:pt x="9525" y="514350"/>
                  </a:lnTo>
                  <a:lnTo>
                    <a:pt x="9525" y="457200"/>
                  </a:lnTo>
                  <a:close/>
                </a:path>
                <a:path w="2486025" h="1943100">
                  <a:moveTo>
                    <a:pt x="9525" y="295275"/>
                  </a:moveTo>
                  <a:lnTo>
                    <a:pt x="0" y="295275"/>
                  </a:lnTo>
                  <a:lnTo>
                    <a:pt x="0" y="361950"/>
                  </a:lnTo>
                  <a:lnTo>
                    <a:pt x="9525" y="361950"/>
                  </a:lnTo>
                  <a:lnTo>
                    <a:pt x="9525" y="295275"/>
                  </a:lnTo>
                  <a:close/>
                </a:path>
                <a:path w="2486025" h="1943100">
                  <a:moveTo>
                    <a:pt x="9525" y="133350"/>
                  </a:moveTo>
                  <a:lnTo>
                    <a:pt x="0" y="133350"/>
                  </a:lnTo>
                  <a:lnTo>
                    <a:pt x="0" y="200025"/>
                  </a:lnTo>
                  <a:lnTo>
                    <a:pt x="9525" y="200025"/>
                  </a:lnTo>
                  <a:lnTo>
                    <a:pt x="9525" y="13335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9525" y="3810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428750"/>
                  </a:moveTo>
                  <a:lnTo>
                    <a:pt x="1238250" y="14287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428750"/>
                  </a:lnTo>
                  <a:close/>
                </a:path>
                <a:path w="2486025" h="1943100">
                  <a:moveTo>
                    <a:pt x="1247775" y="1266825"/>
                  </a:moveTo>
                  <a:lnTo>
                    <a:pt x="1238250" y="1266825"/>
                  </a:lnTo>
                  <a:lnTo>
                    <a:pt x="1238250" y="1323975"/>
                  </a:lnTo>
                  <a:lnTo>
                    <a:pt x="1247775" y="1323975"/>
                  </a:lnTo>
                  <a:lnTo>
                    <a:pt x="1247775" y="1266825"/>
                  </a:lnTo>
                  <a:close/>
                </a:path>
                <a:path w="2486025" h="1943100">
                  <a:moveTo>
                    <a:pt x="1247775" y="619125"/>
                  </a:moveTo>
                  <a:lnTo>
                    <a:pt x="1238250" y="619125"/>
                  </a:lnTo>
                  <a:lnTo>
                    <a:pt x="1238250" y="1162050"/>
                  </a:lnTo>
                  <a:lnTo>
                    <a:pt x="1247775" y="1162050"/>
                  </a:lnTo>
                  <a:lnTo>
                    <a:pt x="1247775" y="619125"/>
                  </a:lnTo>
                  <a:close/>
                </a:path>
                <a:path w="2486025" h="1943100">
                  <a:moveTo>
                    <a:pt x="1247775" y="457200"/>
                  </a:moveTo>
                  <a:lnTo>
                    <a:pt x="1238250" y="457200"/>
                  </a:lnTo>
                  <a:lnTo>
                    <a:pt x="1238250" y="514350"/>
                  </a:lnTo>
                  <a:lnTo>
                    <a:pt x="1247775" y="514350"/>
                  </a:lnTo>
                  <a:lnTo>
                    <a:pt x="1247775" y="457200"/>
                  </a:lnTo>
                  <a:close/>
                </a:path>
                <a:path w="2486025" h="1943100">
                  <a:moveTo>
                    <a:pt x="1247775" y="295275"/>
                  </a:moveTo>
                  <a:lnTo>
                    <a:pt x="1238250" y="295275"/>
                  </a:lnTo>
                  <a:lnTo>
                    <a:pt x="1238250" y="361950"/>
                  </a:lnTo>
                  <a:lnTo>
                    <a:pt x="1247775" y="361950"/>
                  </a:lnTo>
                  <a:lnTo>
                    <a:pt x="1247775" y="295275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200025"/>
                  </a:lnTo>
                  <a:lnTo>
                    <a:pt x="1247775" y="20002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305037" y="5410200"/>
              <a:ext cx="2714625" cy="419100"/>
            </a:xfrm>
            <a:custGeom>
              <a:avLst/>
              <a:gdLst/>
              <a:ahLst/>
              <a:cxnLst/>
              <a:rect l="l" t="t" r="r" b="b"/>
              <a:pathLst>
                <a:path w="2714625" h="419100">
                  <a:moveTo>
                    <a:pt x="1295400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295400" y="95250"/>
                  </a:lnTo>
                  <a:lnTo>
                    <a:pt x="1295400" y="0"/>
                  </a:lnTo>
                  <a:close/>
                </a:path>
                <a:path w="2714625" h="419100">
                  <a:moveTo>
                    <a:pt x="2657475" y="323850"/>
                  </a:moveTo>
                  <a:lnTo>
                    <a:pt x="0" y="323850"/>
                  </a:lnTo>
                  <a:lnTo>
                    <a:pt x="0" y="419100"/>
                  </a:lnTo>
                  <a:lnTo>
                    <a:pt x="2657475" y="419100"/>
                  </a:lnTo>
                  <a:lnTo>
                    <a:pt x="2657475" y="323850"/>
                  </a:lnTo>
                  <a:close/>
                </a:path>
                <a:path w="2714625" h="419100">
                  <a:moveTo>
                    <a:pt x="2714625" y="161925"/>
                  </a:moveTo>
                  <a:lnTo>
                    <a:pt x="0" y="161925"/>
                  </a:lnTo>
                  <a:lnTo>
                    <a:pt x="0" y="257175"/>
                  </a:lnTo>
                  <a:lnTo>
                    <a:pt x="2714625" y="257175"/>
                  </a:lnTo>
                  <a:lnTo>
                    <a:pt x="2714625" y="16192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300287" y="5729287"/>
              <a:ext cx="2667000" cy="104775"/>
            </a:xfrm>
            <a:custGeom>
              <a:avLst/>
              <a:gdLst/>
              <a:ahLst/>
              <a:cxnLst/>
              <a:rect l="l" t="t" r="r" b="b"/>
              <a:pathLst>
                <a:path w="2667000" h="104775">
                  <a:moveTo>
                    <a:pt x="0" y="0"/>
                  </a:moveTo>
                  <a:lnTo>
                    <a:pt x="2666999" y="0"/>
                  </a:lnTo>
                  <a:lnTo>
                    <a:pt x="2666999" y="104774"/>
                  </a:lnTo>
                  <a:lnTo>
                    <a:pt x="0" y="104774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295524" y="5719762"/>
              <a:ext cx="2681605" cy="123825"/>
            </a:xfrm>
            <a:custGeom>
              <a:avLst/>
              <a:gdLst/>
              <a:ahLst/>
              <a:cxnLst/>
              <a:rect l="l" t="t" r="r" b="b"/>
              <a:pathLst>
                <a:path w="2681604" h="123825">
                  <a:moveTo>
                    <a:pt x="0" y="0"/>
                  </a:moveTo>
                  <a:lnTo>
                    <a:pt x="2681287" y="0"/>
                  </a:lnTo>
                  <a:lnTo>
                    <a:pt x="2681287" y="123824"/>
                  </a:lnTo>
                  <a:lnTo>
                    <a:pt x="0" y="123824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295524" y="5710237"/>
              <a:ext cx="2691130" cy="142875"/>
            </a:xfrm>
            <a:custGeom>
              <a:avLst/>
              <a:gdLst/>
              <a:ahLst/>
              <a:cxnLst/>
              <a:rect l="l" t="t" r="r" b="b"/>
              <a:pathLst>
                <a:path w="2691129" h="142875">
                  <a:moveTo>
                    <a:pt x="0" y="0"/>
                  </a:moveTo>
                  <a:lnTo>
                    <a:pt x="2690812" y="0"/>
                  </a:lnTo>
                  <a:lnTo>
                    <a:pt x="2690812" y="142874"/>
                  </a:lnTo>
                  <a:lnTo>
                    <a:pt x="0" y="142874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305037" y="5886450"/>
              <a:ext cx="2781300" cy="1390650"/>
            </a:xfrm>
            <a:custGeom>
              <a:avLst/>
              <a:gdLst/>
              <a:ahLst/>
              <a:cxnLst/>
              <a:rect l="l" t="t" r="r" b="b"/>
              <a:pathLst>
                <a:path w="2781300" h="1390650">
                  <a:moveTo>
                    <a:pt x="180975" y="485775"/>
                  </a:moveTo>
                  <a:lnTo>
                    <a:pt x="0" y="485775"/>
                  </a:lnTo>
                  <a:lnTo>
                    <a:pt x="0" y="590550"/>
                  </a:lnTo>
                  <a:lnTo>
                    <a:pt x="180975" y="590550"/>
                  </a:lnTo>
                  <a:lnTo>
                    <a:pt x="180975" y="485775"/>
                  </a:lnTo>
                  <a:close/>
                </a:path>
                <a:path w="2781300" h="1390650">
                  <a:moveTo>
                    <a:pt x="304800" y="323850"/>
                  </a:moveTo>
                  <a:lnTo>
                    <a:pt x="0" y="323850"/>
                  </a:lnTo>
                  <a:lnTo>
                    <a:pt x="0" y="428625"/>
                  </a:lnTo>
                  <a:lnTo>
                    <a:pt x="304800" y="428625"/>
                  </a:lnTo>
                  <a:lnTo>
                    <a:pt x="304800" y="323850"/>
                  </a:lnTo>
                  <a:close/>
                </a:path>
                <a:path w="2781300" h="1390650">
                  <a:moveTo>
                    <a:pt x="552450" y="1295400"/>
                  </a:moveTo>
                  <a:lnTo>
                    <a:pt x="0" y="1295400"/>
                  </a:lnTo>
                  <a:lnTo>
                    <a:pt x="0" y="1390650"/>
                  </a:lnTo>
                  <a:lnTo>
                    <a:pt x="552450" y="1390650"/>
                  </a:lnTo>
                  <a:lnTo>
                    <a:pt x="552450" y="1295400"/>
                  </a:lnTo>
                  <a:close/>
                </a:path>
                <a:path w="2781300" h="1390650">
                  <a:moveTo>
                    <a:pt x="923925" y="161925"/>
                  </a:moveTo>
                  <a:lnTo>
                    <a:pt x="0" y="161925"/>
                  </a:lnTo>
                  <a:lnTo>
                    <a:pt x="0" y="266700"/>
                  </a:lnTo>
                  <a:lnTo>
                    <a:pt x="923925" y="266700"/>
                  </a:lnTo>
                  <a:lnTo>
                    <a:pt x="923925" y="161925"/>
                  </a:lnTo>
                  <a:close/>
                </a:path>
                <a:path w="2781300" h="1390650">
                  <a:moveTo>
                    <a:pt x="1352550" y="1133475"/>
                  </a:moveTo>
                  <a:lnTo>
                    <a:pt x="0" y="1133475"/>
                  </a:lnTo>
                  <a:lnTo>
                    <a:pt x="0" y="1228725"/>
                  </a:lnTo>
                  <a:lnTo>
                    <a:pt x="1352550" y="1228725"/>
                  </a:lnTo>
                  <a:lnTo>
                    <a:pt x="1352550" y="1133475"/>
                  </a:lnTo>
                  <a:close/>
                </a:path>
                <a:path w="2781300" h="1390650">
                  <a:moveTo>
                    <a:pt x="1419225" y="971550"/>
                  </a:moveTo>
                  <a:lnTo>
                    <a:pt x="0" y="971550"/>
                  </a:lnTo>
                  <a:lnTo>
                    <a:pt x="0" y="1066800"/>
                  </a:lnTo>
                  <a:lnTo>
                    <a:pt x="1419225" y="1066800"/>
                  </a:lnTo>
                  <a:lnTo>
                    <a:pt x="1419225" y="971550"/>
                  </a:lnTo>
                  <a:close/>
                </a:path>
                <a:path w="2781300" h="1390650">
                  <a:moveTo>
                    <a:pt x="2162175" y="647700"/>
                  </a:moveTo>
                  <a:lnTo>
                    <a:pt x="0" y="647700"/>
                  </a:lnTo>
                  <a:lnTo>
                    <a:pt x="0" y="752475"/>
                  </a:lnTo>
                  <a:lnTo>
                    <a:pt x="2162175" y="752475"/>
                  </a:lnTo>
                  <a:lnTo>
                    <a:pt x="2162175" y="647700"/>
                  </a:lnTo>
                  <a:close/>
                </a:path>
                <a:path w="2781300" h="1390650">
                  <a:moveTo>
                    <a:pt x="2781300" y="809625"/>
                  </a:moveTo>
                  <a:lnTo>
                    <a:pt x="0" y="809625"/>
                  </a:lnTo>
                  <a:lnTo>
                    <a:pt x="0" y="914400"/>
                  </a:lnTo>
                  <a:lnTo>
                    <a:pt x="2781300" y="914400"/>
                  </a:lnTo>
                  <a:lnTo>
                    <a:pt x="2781300" y="809625"/>
                  </a:lnTo>
                  <a:close/>
                </a:path>
                <a:path w="2781300" h="1390650">
                  <a:moveTo>
                    <a:pt x="2781300" y="0"/>
                  </a:moveTo>
                  <a:lnTo>
                    <a:pt x="0" y="0"/>
                  </a:lnTo>
                  <a:lnTo>
                    <a:pt x="0" y="104775"/>
                  </a:lnTo>
                  <a:lnTo>
                    <a:pt x="2781300" y="104775"/>
                  </a:lnTo>
                  <a:lnTo>
                    <a:pt x="2781300" y="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295524" y="5372100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486012" y="5457825"/>
              <a:ext cx="2714625" cy="1781175"/>
            </a:xfrm>
            <a:custGeom>
              <a:avLst/>
              <a:gdLst/>
              <a:ahLst/>
              <a:cxnLst/>
              <a:rect l="l" t="t" r="r" b="b"/>
              <a:pathLst>
                <a:path w="2714625" h="1781175">
                  <a:moveTo>
                    <a:pt x="114300" y="962025"/>
                  </a:moveTo>
                  <a:lnTo>
                    <a:pt x="0" y="962025"/>
                  </a:lnTo>
                  <a:lnTo>
                    <a:pt x="0" y="971550"/>
                  </a:lnTo>
                  <a:lnTo>
                    <a:pt x="114300" y="971550"/>
                  </a:lnTo>
                  <a:lnTo>
                    <a:pt x="114300" y="962025"/>
                  </a:lnTo>
                  <a:close/>
                </a:path>
                <a:path w="2714625" h="1781175">
                  <a:moveTo>
                    <a:pt x="238125" y="800100"/>
                  </a:moveTo>
                  <a:lnTo>
                    <a:pt x="123825" y="800100"/>
                  </a:lnTo>
                  <a:lnTo>
                    <a:pt x="123825" y="809625"/>
                  </a:lnTo>
                  <a:lnTo>
                    <a:pt x="238125" y="809625"/>
                  </a:lnTo>
                  <a:lnTo>
                    <a:pt x="238125" y="800100"/>
                  </a:lnTo>
                  <a:close/>
                </a:path>
                <a:path w="2714625" h="1781175">
                  <a:moveTo>
                    <a:pt x="485775" y="1771650"/>
                  </a:moveTo>
                  <a:lnTo>
                    <a:pt x="371475" y="1771650"/>
                  </a:lnTo>
                  <a:lnTo>
                    <a:pt x="371475" y="1781175"/>
                  </a:lnTo>
                  <a:lnTo>
                    <a:pt x="485775" y="1781175"/>
                  </a:lnTo>
                  <a:lnTo>
                    <a:pt x="485775" y="1771650"/>
                  </a:lnTo>
                  <a:close/>
                </a:path>
                <a:path w="2714625" h="1781175">
                  <a:moveTo>
                    <a:pt x="857250" y="638175"/>
                  </a:moveTo>
                  <a:lnTo>
                    <a:pt x="742950" y="638175"/>
                  </a:lnTo>
                  <a:lnTo>
                    <a:pt x="742950" y="647700"/>
                  </a:lnTo>
                  <a:lnTo>
                    <a:pt x="857250" y="647700"/>
                  </a:lnTo>
                  <a:lnTo>
                    <a:pt x="857250" y="638175"/>
                  </a:lnTo>
                  <a:close/>
                </a:path>
                <a:path w="2714625" h="1781175">
                  <a:moveTo>
                    <a:pt x="1228725" y="0"/>
                  </a:moveTo>
                  <a:lnTo>
                    <a:pt x="1114425" y="0"/>
                  </a:lnTo>
                  <a:lnTo>
                    <a:pt x="1114425" y="9525"/>
                  </a:lnTo>
                  <a:lnTo>
                    <a:pt x="1228725" y="9525"/>
                  </a:lnTo>
                  <a:lnTo>
                    <a:pt x="1228725" y="0"/>
                  </a:lnTo>
                  <a:close/>
                </a:path>
                <a:path w="2714625" h="1781175">
                  <a:moveTo>
                    <a:pt x="1285875" y="1609725"/>
                  </a:moveTo>
                  <a:lnTo>
                    <a:pt x="1171575" y="1609725"/>
                  </a:lnTo>
                  <a:lnTo>
                    <a:pt x="1171575" y="1619250"/>
                  </a:lnTo>
                  <a:lnTo>
                    <a:pt x="1285875" y="1619250"/>
                  </a:lnTo>
                  <a:lnTo>
                    <a:pt x="1285875" y="1609725"/>
                  </a:lnTo>
                  <a:close/>
                </a:path>
                <a:path w="2714625" h="1781175">
                  <a:moveTo>
                    <a:pt x="1352550" y="1447800"/>
                  </a:moveTo>
                  <a:lnTo>
                    <a:pt x="1238250" y="1447800"/>
                  </a:lnTo>
                  <a:lnTo>
                    <a:pt x="1238250" y="1457325"/>
                  </a:lnTo>
                  <a:lnTo>
                    <a:pt x="1352550" y="1457325"/>
                  </a:lnTo>
                  <a:lnTo>
                    <a:pt x="1352550" y="1447800"/>
                  </a:lnTo>
                  <a:close/>
                </a:path>
                <a:path w="2714625" h="1781175">
                  <a:moveTo>
                    <a:pt x="2095500" y="1123950"/>
                  </a:moveTo>
                  <a:lnTo>
                    <a:pt x="1981200" y="1123950"/>
                  </a:lnTo>
                  <a:lnTo>
                    <a:pt x="1981200" y="1133475"/>
                  </a:lnTo>
                  <a:lnTo>
                    <a:pt x="2095500" y="1133475"/>
                  </a:lnTo>
                  <a:lnTo>
                    <a:pt x="2095500" y="1123950"/>
                  </a:lnTo>
                  <a:close/>
                </a:path>
                <a:path w="2714625" h="1781175">
                  <a:moveTo>
                    <a:pt x="2590800" y="323850"/>
                  </a:moveTo>
                  <a:lnTo>
                    <a:pt x="2476500" y="323850"/>
                  </a:lnTo>
                  <a:lnTo>
                    <a:pt x="2476500" y="333375"/>
                  </a:lnTo>
                  <a:lnTo>
                    <a:pt x="2590800" y="333375"/>
                  </a:lnTo>
                  <a:lnTo>
                    <a:pt x="2590800" y="323850"/>
                  </a:lnTo>
                  <a:close/>
                </a:path>
                <a:path w="2714625" h="1781175">
                  <a:moveTo>
                    <a:pt x="2647950" y="161925"/>
                  </a:moveTo>
                  <a:lnTo>
                    <a:pt x="2533650" y="161925"/>
                  </a:lnTo>
                  <a:lnTo>
                    <a:pt x="2533650" y="171450"/>
                  </a:lnTo>
                  <a:lnTo>
                    <a:pt x="2647950" y="171450"/>
                  </a:lnTo>
                  <a:lnTo>
                    <a:pt x="2647950" y="161925"/>
                  </a:lnTo>
                  <a:close/>
                </a:path>
                <a:path w="2714625" h="1781175">
                  <a:moveTo>
                    <a:pt x="2714625" y="1285875"/>
                  </a:moveTo>
                  <a:lnTo>
                    <a:pt x="2600325" y="1285875"/>
                  </a:lnTo>
                  <a:lnTo>
                    <a:pt x="2600325" y="1295400"/>
                  </a:lnTo>
                  <a:lnTo>
                    <a:pt x="2714625" y="1295400"/>
                  </a:lnTo>
                  <a:lnTo>
                    <a:pt x="2714625" y="1285875"/>
                  </a:lnTo>
                  <a:close/>
                </a:path>
                <a:path w="2714625" h="1781175">
                  <a:moveTo>
                    <a:pt x="2714625" y="476250"/>
                  </a:moveTo>
                  <a:lnTo>
                    <a:pt x="2600325" y="476250"/>
                  </a:lnTo>
                  <a:lnTo>
                    <a:pt x="2600325" y="485775"/>
                  </a:lnTo>
                  <a:lnTo>
                    <a:pt x="2714625" y="485775"/>
                  </a:lnTo>
                  <a:lnTo>
                    <a:pt x="2714625" y="47625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255738" y="7351910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462139" y="7351910"/>
            <a:ext cx="23991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00388" y="7351910"/>
            <a:ext cx="22848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938638" y="7351910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59730" y="5346540"/>
            <a:ext cx="1430020" cy="1958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7015" marR="5080" indent="285750" algn="r">
              <a:lnSpc>
                <a:spcPct val="117500"/>
              </a:lnSpc>
              <a:spcBef>
                <a:spcPts val="9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Epidural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bleeding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Subdural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bleeding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Subarachnoid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bleeding</a:t>
            </a:r>
            <a:endParaRPr sz="900">
              <a:latin typeface="Arial MT"/>
              <a:cs typeface="Arial MT"/>
            </a:endParaRPr>
          </a:p>
          <a:p>
            <a:pPr marL="12700" marR="5080" indent="31750" algn="r">
              <a:lnSpc>
                <a:spcPct val="117500"/>
              </a:lnSpc>
              <a:spcBef>
                <a:spcPts val="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Cerebral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intraparenchym…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Cerebellar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intraparenchy…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Brain stem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bleeding/cont…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Non depressed skull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fract…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Depressed skull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fracture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Penetrating brain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injury Pneumocephalus</a:t>
            </a:r>
            <a:endParaRPr sz="900">
              <a:latin typeface="Arial MT"/>
              <a:cs typeface="Arial MT"/>
            </a:endParaRPr>
          </a:p>
          <a:p>
            <a:pPr marL="37465" marR="5080" indent="8255" algn="r">
              <a:lnSpc>
                <a:spcPts val="1270"/>
              </a:lnSpc>
              <a:spcBef>
                <a:spcPts val="7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Diffuse</a:t>
            </a:r>
            <a:r>
              <a:rPr sz="9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axonal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brain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injur…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don’t consider the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locati…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702050" y="5330138"/>
            <a:ext cx="64198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105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121274" y="5492063"/>
            <a:ext cx="55435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220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064124" y="5653988"/>
            <a:ext cx="66355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215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187949" y="5806388"/>
            <a:ext cx="67119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22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225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540230" y="5968313"/>
            <a:ext cx="612775" cy="2114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330575" y="5968313"/>
            <a:ext cx="22288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75</a:t>
            </a:r>
            <a:r>
              <a:rPr sz="1200" spc="-18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8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711449" y="6130238"/>
            <a:ext cx="54366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587624" y="6292163"/>
            <a:ext cx="54366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568825" y="6454088"/>
            <a:ext cx="644512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117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175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187949" y="6616013"/>
            <a:ext cx="660298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225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34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6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825875" y="6777938"/>
            <a:ext cx="69912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115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759200" y="6939863"/>
            <a:ext cx="666750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110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959098" y="7101788"/>
            <a:ext cx="59436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45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5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62" name="object 6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63" name="object 63"/>
          <p:cNvSpPr txBox="1"/>
          <p:nvPr/>
        </p:nvSpPr>
        <p:spPr>
          <a:xfrm>
            <a:off x="292099" y="171513"/>
            <a:ext cx="847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5" name="object 6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66" name="object 6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7</a:t>
            </a:fld>
            <a:r>
              <a:rPr spc="-10" dirty="0"/>
              <a:t>/26</a:t>
            </a:r>
          </a:p>
        </p:txBody>
      </p:sp>
      <p:sp>
        <p:nvSpPr>
          <p:cNvPr id="64" name="object 64"/>
          <p:cNvSpPr txBox="1"/>
          <p:nvPr/>
        </p:nvSpPr>
        <p:spPr>
          <a:xfrm>
            <a:off x="2101998" y="171513"/>
            <a:ext cx="4772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10"/>
            <a:ext cx="6086475" cy="7038975"/>
          </a:xfrm>
          <a:custGeom>
            <a:avLst/>
            <a:gdLst/>
            <a:ahLst/>
            <a:cxnLst/>
            <a:rect l="l" t="t" r="r" b="b"/>
            <a:pathLst>
              <a:path w="6086475" h="7038975">
                <a:moveTo>
                  <a:pt x="0" y="3443287"/>
                </a:moveTo>
                <a:lnTo>
                  <a:pt x="0" y="71437"/>
                </a:lnTo>
                <a:lnTo>
                  <a:pt x="0" y="66744"/>
                </a:lnTo>
                <a:lnTo>
                  <a:pt x="457" y="62098"/>
                </a:lnTo>
                <a:lnTo>
                  <a:pt x="1372" y="57498"/>
                </a:lnTo>
                <a:lnTo>
                  <a:pt x="2287" y="52894"/>
                </a:lnTo>
                <a:lnTo>
                  <a:pt x="3642" y="48425"/>
                </a:lnTo>
                <a:lnTo>
                  <a:pt x="5437" y="44095"/>
                </a:lnTo>
                <a:lnTo>
                  <a:pt x="7232" y="39760"/>
                </a:lnTo>
                <a:lnTo>
                  <a:pt x="9433" y="35644"/>
                </a:lnTo>
                <a:lnTo>
                  <a:pt x="12039" y="31742"/>
                </a:lnTo>
                <a:lnTo>
                  <a:pt x="14645" y="27840"/>
                </a:lnTo>
                <a:lnTo>
                  <a:pt x="17606" y="24235"/>
                </a:lnTo>
                <a:lnTo>
                  <a:pt x="20923" y="20919"/>
                </a:lnTo>
                <a:lnTo>
                  <a:pt x="24240" y="17603"/>
                </a:lnTo>
                <a:lnTo>
                  <a:pt x="57500" y="1371"/>
                </a:lnTo>
                <a:lnTo>
                  <a:pt x="62101" y="45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28973" y="1371"/>
                </a:lnTo>
                <a:lnTo>
                  <a:pt x="6033573" y="2283"/>
                </a:lnTo>
                <a:lnTo>
                  <a:pt x="6065550" y="20919"/>
                </a:lnTo>
                <a:lnTo>
                  <a:pt x="6068866" y="24235"/>
                </a:lnTo>
                <a:lnTo>
                  <a:pt x="6071828" y="27840"/>
                </a:lnTo>
                <a:lnTo>
                  <a:pt x="6074433" y="31742"/>
                </a:lnTo>
                <a:lnTo>
                  <a:pt x="6077039" y="35644"/>
                </a:lnTo>
                <a:lnTo>
                  <a:pt x="6079240" y="39760"/>
                </a:lnTo>
                <a:lnTo>
                  <a:pt x="6081035" y="44095"/>
                </a:lnTo>
                <a:lnTo>
                  <a:pt x="6082830" y="48425"/>
                </a:lnTo>
                <a:lnTo>
                  <a:pt x="6084185" y="52894"/>
                </a:lnTo>
                <a:lnTo>
                  <a:pt x="6085100" y="57498"/>
                </a:lnTo>
                <a:lnTo>
                  <a:pt x="6086016" y="62098"/>
                </a:lnTo>
                <a:lnTo>
                  <a:pt x="6086473" y="66744"/>
                </a:lnTo>
                <a:lnTo>
                  <a:pt x="6086474" y="71437"/>
                </a:lnTo>
                <a:lnTo>
                  <a:pt x="6086474" y="3443287"/>
                </a:lnTo>
                <a:lnTo>
                  <a:pt x="6086473" y="3447975"/>
                </a:lnTo>
                <a:lnTo>
                  <a:pt x="6086016" y="3452616"/>
                </a:lnTo>
                <a:lnTo>
                  <a:pt x="6085100" y="3457216"/>
                </a:lnTo>
                <a:lnTo>
                  <a:pt x="6084185" y="3461820"/>
                </a:lnTo>
                <a:lnTo>
                  <a:pt x="6082830" y="3466290"/>
                </a:lnTo>
                <a:lnTo>
                  <a:pt x="6081035" y="3470620"/>
                </a:lnTo>
                <a:lnTo>
                  <a:pt x="6079240" y="3474950"/>
                </a:lnTo>
                <a:lnTo>
                  <a:pt x="6077039" y="3479070"/>
                </a:lnTo>
                <a:lnTo>
                  <a:pt x="6074433" y="3482973"/>
                </a:lnTo>
                <a:lnTo>
                  <a:pt x="6071828" y="3486875"/>
                </a:lnTo>
                <a:lnTo>
                  <a:pt x="6038040" y="3511073"/>
                </a:lnTo>
                <a:lnTo>
                  <a:pt x="6028973" y="3513348"/>
                </a:lnTo>
                <a:lnTo>
                  <a:pt x="6024373" y="3514264"/>
                </a:lnTo>
                <a:lnTo>
                  <a:pt x="6019728" y="3514724"/>
                </a:lnTo>
                <a:lnTo>
                  <a:pt x="6015037" y="3514724"/>
                </a:lnTo>
                <a:lnTo>
                  <a:pt x="71437" y="3514724"/>
                </a:lnTo>
                <a:lnTo>
                  <a:pt x="66746" y="3514724"/>
                </a:lnTo>
                <a:lnTo>
                  <a:pt x="62101" y="3514264"/>
                </a:lnTo>
                <a:lnTo>
                  <a:pt x="24240" y="3497112"/>
                </a:lnTo>
                <a:lnTo>
                  <a:pt x="5437" y="3470620"/>
                </a:lnTo>
                <a:lnTo>
                  <a:pt x="3642" y="3466290"/>
                </a:lnTo>
                <a:lnTo>
                  <a:pt x="2287" y="3461820"/>
                </a:lnTo>
                <a:lnTo>
                  <a:pt x="1372" y="3457216"/>
                </a:lnTo>
                <a:lnTo>
                  <a:pt x="457" y="3452616"/>
                </a:lnTo>
                <a:lnTo>
                  <a:pt x="0" y="3447975"/>
                </a:lnTo>
                <a:lnTo>
                  <a:pt x="0" y="3443287"/>
                </a:lnTo>
                <a:close/>
              </a:path>
              <a:path w="6086475" h="7038975">
                <a:moveTo>
                  <a:pt x="0" y="6967536"/>
                </a:moveTo>
                <a:lnTo>
                  <a:pt x="0" y="3595687"/>
                </a:lnTo>
                <a:lnTo>
                  <a:pt x="0" y="3590994"/>
                </a:lnTo>
                <a:lnTo>
                  <a:pt x="457" y="3586347"/>
                </a:lnTo>
                <a:lnTo>
                  <a:pt x="1372" y="3581748"/>
                </a:lnTo>
                <a:lnTo>
                  <a:pt x="2287" y="3577143"/>
                </a:lnTo>
                <a:lnTo>
                  <a:pt x="3642" y="3572674"/>
                </a:lnTo>
                <a:lnTo>
                  <a:pt x="5437" y="3568339"/>
                </a:lnTo>
                <a:lnTo>
                  <a:pt x="7232" y="3564005"/>
                </a:lnTo>
                <a:lnTo>
                  <a:pt x="9433" y="3559889"/>
                </a:lnTo>
                <a:lnTo>
                  <a:pt x="12039" y="3555991"/>
                </a:lnTo>
                <a:lnTo>
                  <a:pt x="14645" y="3552090"/>
                </a:lnTo>
                <a:lnTo>
                  <a:pt x="17606" y="3548485"/>
                </a:lnTo>
                <a:lnTo>
                  <a:pt x="20923" y="3545169"/>
                </a:lnTo>
                <a:lnTo>
                  <a:pt x="24240" y="3541852"/>
                </a:lnTo>
                <a:lnTo>
                  <a:pt x="62101" y="3524705"/>
                </a:lnTo>
                <a:lnTo>
                  <a:pt x="66746" y="3524249"/>
                </a:lnTo>
                <a:lnTo>
                  <a:pt x="71437" y="3524249"/>
                </a:lnTo>
                <a:lnTo>
                  <a:pt x="6015037" y="3524249"/>
                </a:lnTo>
                <a:lnTo>
                  <a:pt x="6019728" y="3524249"/>
                </a:lnTo>
                <a:lnTo>
                  <a:pt x="6024373" y="3524705"/>
                </a:lnTo>
                <a:lnTo>
                  <a:pt x="6062233" y="3541852"/>
                </a:lnTo>
                <a:lnTo>
                  <a:pt x="6065550" y="3545169"/>
                </a:lnTo>
                <a:lnTo>
                  <a:pt x="6068866" y="3548485"/>
                </a:lnTo>
                <a:lnTo>
                  <a:pt x="6071828" y="3552090"/>
                </a:lnTo>
                <a:lnTo>
                  <a:pt x="6074433" y="3555991"/>
                </a:lnTo>
                <a:lnTo>
                  <a:pt x="6077039" y="3559894"/>
                </a:lnTo>
                <a:lnTo>
                  <a:pt x="6079240" y="3564014"/>
                </a:lnTo>
                <a:lnTo>
                  <a:pt x="6081035" y="3568344"/>
                </a:lnTo>
                <a:lnTo>
                  <a:pt x="6082830" y="3572674"/>
                </a:lnTo>
                <a:lnTo>
                  <a:pt x="6084185" y="3577143"/>
                </a:lnTo>
                <a:lnTo>
                  <a:pt x="6085100" y="3581748"/>
                </a:lnTo>
                <a:lnTo>
                  <a:pt x="6086016" y="3586347"/>
                </a:lnTo>
                <a:lnTo>
                  <a:pt x="6086473" y="3590994"/>
                </a:lnTo>
                <a:lnTo>
                  <a:pt x="6086474" y="3595687"/>
                </a:lnTo>
                <a:lnTo>
                  <a:pt x="6086474" y="6967536"/>
                </a:lnTo>
                <a:lnTo>
                  <a:pt x="6086473" y="6972220"/>
                </a:lnTo>
                <a:lnTo>
                  <a:pt x="6086016" y="6976861"/>
                </a:lnTo>
                <a:lnTo>
                  <a:pt x="6085100" y="6981461"/>
                </a:lnTo>
                <a:lnTo>
                  <a:pt x="6084185" y="6986061"/>
                </a:lnTo>
                <a:lnTo>
                  <a:pt x="6082830" y="6990531"/>
                </a:lnTo>
                <a:lnTo>
                  <a:pt x="6081035" y="6994861"/>
                </a:lnTo>
                <a:lnTo>
                  <a:pt x="6079240" y="6999195"/>
                </a:lnTo>
                <a:lnTo>
                  <a:pt x="6077039" y="7003311"/>
                </a:lnTo>
                <a:lnTo>
                  <a:pt x="6074433" y="7007213"/>
                </a:lnTo>
                <a:lnTo>
                  <a:pt x="6071828" y="7011115"/>
                </a:lnTo>
                <a:lnTo>
                  <a:pt x="6054725" y="7026919"/>
                </a:lnTo>
                <a:lnTo>
                  <a:pt x="6050824" y="7029528"/>
                </a:lnTo>
                <a:lnTo>
                  <a:pt x="6028973" y="7037593"/>
                </a:lnTo>
                <a:lnTo>
                  <a:pt x="6024373" y="7038509"/>
                </a:lnTo>
                <a:lnTo>
                  <a:pt x="6019728" y="7038969"/>
                </a:lnTo>
                <a:lnTo>
                  <a:pt x="6015037" y="7038974"/>
                </a:lnTo>
                <a:lnTo>
                  <a:pt x="71437" y="7038974"/>
                </a:lnTo>
                <a:lnTo>
                  <a:pt x="66746" y="7038969"/>
                </a:lnTo>
                <a:lnTo>
                  <a:pt x="62101" y="7038504"/>
                </a:lnTo>
                <a:lnTo>
                  <a:pt x="57500" y="7037588"/>
                </a:lnTo>
                <a:lnTo>
                  <a:pt x="52900" y="7036677"/>
                </a:lnTo>
                <a:lnTo>
                  <a:pt x="17606" y="7014724"/>
                </a:lnTo>
                <a:lnTo>
                  <a:pt x="1372" y="6981466"/>
                </a:lnTo>
                <a:lnTo>
                  <a:pt x="457" y="6976866"/>
                </a:lnTo>
                <a:lnTo>
                  <a:pt x="0" y="6972220"/>
                </a:lnTo>
                <a:lnTo>
                  <a:pt x="0" y="696753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4690745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prophylactically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neurotrauma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based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age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and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gender?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be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3923029"/>
            <a:ext cx="4751070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consider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prescribing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prophylactically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neurotrauma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based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patient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maternity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status?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(multiple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options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can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be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chosen)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57250" y="447675"/>
            <a:ext cx="5734050" cy="3429000"/>
            <a:chOff x="857250" y="447675"/>
            <a:chExt cx="5734050" cy="34290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57250" y="159067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95524" y="159067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95512" y="159067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866900"/>
                  </a:moveTo>
                  <a:lnTo>
                    <a:pt x="1238250" y="18669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6690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1628775"/>
                  </a:lnTo>
                  <a:lnTo>
                    <a:pt x="1247775" y="1628775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1866900"/>
                  </a:moveTo>
                  <a:lnTo>
                    <a:pt x="2476500" y="186690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86690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628775"/>
                  </a:lnTo>
                  <a:lnTo>
                    <a:pt x="2486025" y="1628775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14637" y="159067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866900"/>
                  </a:moveTo>
                  <a:lnTo>
                    <a:pt x="0" y="186690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6690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1628775"/>
                  </a:lnTo>
                  <a:lnTo>
                    <a:pt x="9525" y="1628775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866900"/>
                  </a:moveTo>
                  <a:lnTo>
                    <a:pt x="1238250" y="186690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6690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1628775"/>
                  </a:lnTo>
                  <a:lnTo>
                    <a:pt x="1247775" y="1628775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1866900"/>
                  </a:moveTo>
                  <a:lnTo>
                    <a:pt x="2476500" y="186690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86690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628775"/>
                  </a:lnTo>
                  <a:lnTo>
                    <a:pt x="2486025" y="1628775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05037" y="1666874"/>
              <a:ext cx="3209925" cy="1790700"/>
            </a:xfrm>
            <a:custGeom>
              <a:avLst/>
              <a:gdLst/>
              <a:ahLst/>
              <a:cxnLst/>
              <a:rect l="l" t="t" r="r" b="b"/>
              <a:pathLst>
                <a:path w="3209925" h="1790700">
                  <a:moveTo>
                    <a:pt x="114300" y="1162050"/>
                  </a:moveTo>
                  <a:lnTo>
                    <a:pt x="0" y="1162050"/>
                  </a:lnTo>
                  <a:lnTo>
                    <a:pt x="0" y="1400175"/>
                  </a:lnTo>
                  <a:lnTo>
                    <a:pt x="114300" y="1400175"/>
                  </a:lnTo>
                  <a:lnTo>
                    <a:pt x="114300" y="1162050"/>
                  </a:lnTo>
                  <a:close/>
                </a:path>
                <a:path w="3209925" h="1790700">
                  <a:moveTo>
                    <a:pt x="428625" y="771525"/>
                  </a:moveTo>
                  <a:lnTo>
                    <a:pt x="0" y="771525"/>
                  </a:lnTo>
                  <a:lnTo>
                    <a:pt x="0" y="1019175"/>
                  </a:lnTo>
                  <a:lnTo>
                    <a:pt x="428625" y="1019175"/>
                  </a:lnTo>
                  <a:lnTo>
                    <a:pt x="428625" y="771525"/>
                  </a:lnTo>
                  <a:close/>
                </a:path>
                <a:path w="3209925" h="1790700">
                  <a:moveTo>
                    <a:pt x="428625" y="390525"/>
                  </a:moveTo>
                  <a:lnTo>
                    <a:pt x="0" y="390525"/>
                  </a:lnTo>
                  <a:lnTo>
                    <a:pt x="0" y="628650"/>
                  </a:lnTo>
                  <a:lnTo>
                    <a:pt x="428625" y="628650"/>
                  </a:lnTo>
                  <a:lnTo>
                    <a:pt x="428625" y="390525"/>
                  </a:lnTo>
                  <a:close/>
                </a:path>
                <a:path w="3209925" h="1790700">
                  <a:moveTo>
                    <a:pt x="4286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428625" y="238125"/>
                  </a:lnTo>
                  <a:lnTo>
                    <a:pt x="428625" y="0"/>
                  </a:lnTo>
                  <a:close/>
                </a:path>
                <a:path w="3209925" h="1790700">
                  <a:moveTo>
                    <a:pt x="3209925" y="1552575"/>
                  </a:moveTo>
                  <a:lnTo>
                    <a:pt x="0" y="1552575"/>
                  </a:lnTo>
                  <a:lnTo>
                    <a:pt x="0" y="1790700"/>
                  </a:lnTo>
                  <a:lnTo>
                    <a:pt x="3209925" y="1790700"/>
                  </a:lnTo>
                  <a:lnTo>
                    <a:pt x="3209925" y="1552575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295524" y="159067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19337" y="1781174"/>
              <a:ext cx="3209925" cy="1562100"/>
            </a:xfrm>
            <a:custGeom>
              <a:avLst/>
              <a:gdLst/>
              <a:ahLst/>
              <a:cxnLst/>
              <a:rect l="l" t="t" r="r" b="b"/>
              <a:pathLst>
                <a:path w="3209925" h="1562100">
                  <a:moveTo>
                    <a:pt x="114300" y="1162050"/>
                  </a:moveTo>
                  <a:lnTo>
                    <a:pt x="0" y="1162050"/>
                  </a:lnTo>
                  <a:lnTo>
                    <a:pt x="0" y="1171575"/>
                  </a:lnTo>
                  <a:lnTo>
                    <a:pt x="114300" y="1171575"/>
                  </a:lnTo>
                  <a:lnTo>
                    <a:pt x="114300" y="1162050"/>
                  </a:lnTo>
                  <a:close/>
                </a:path>
                <a:path w="3209925" h="1562100">
                  <a:moveTo>
                    <a:pt x="428625" y="781050"/>
                  </a:moveTo>
                  <a:lnTo>
                    <a:pt x="314325" y="781050"/>
                  </a:lnTo>
                  <a:lnTo>
                    <a:pt x="314325" y="790575"/>
                  </a:lnTo>
                  <a:lnTo>
                    <a:pt x="428625" y="790575"/>
                  </a:lnTo>
                  <a:lnTo>
                    <a:pt x="428625" y="781050"/>
                  </a:lnTo>
                  <a:close/>
                </a:path>
                <a:path w="3209925" h="1562100">
                  <a:moveTo>
                    <a:pt x="428625" y="390525"/>
                  </a:moveTo>
                  <a:lnTo>
                    <a:pt x="314325" y="390525"/>
                  </a:lnTo>
                  <a:lnTo>
                    <a:pt x="314325" y="400050"/>
                  </a:lnTo>
                  <a:lnTo>
                    <a:pt x="428625" y="400050"/>
                  </a:lnTo>
                  <a:lnTo>
                    <a:pt x="428625" y="390525"/>
                  </a:lnTo>
                  <a:close/>
                </a:path>
                <a:path w="3209925" h="1562100">
                  <a:moveTo>
                    <a:pt x="428625" y="0"/>
                  </a:moveTo>
                  <a:lnTo>
                    <a:pt x="314325" y="0"/>
                  </a:lnTo>
                  <a:lnTo>
                    <a:pt x="314325" y="9525"/>
                  </a:lnTo>
                  <a:lnTo>
                    <a:pt x="428625" y="9525"/>
                  </a:lnTo>
                  <a:lnTo>
                    <a:pt x="428625" y="0"/>
                  </a:lnTo>
                  <a:close/>
                </a:path>
                <a:path w="3209925" h="1562100">
                  <a:moveTo>
                    <a:pt x="3209925" y="1552575"/>
                  </a:moveTo>
                  <a:lnTo>
                    <a:pt x="3095625" y="1552575"/>
                  </a:lnTo>
                  <a:lnTo>
                    <a:pt x="3095625" y="1562100"/>
                  </a:lnTo>
                  <a:lnTo>
                    <a:pt x="3209925" y="1562100"/>
                  </a:lnTo>
                  <a:lnTo>
                    <a:pt x="3209925" y="1552575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700388" y="3570485"/>
            <a:ext cx="22848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38638" y="3570485"/>
            <a:ext cx="224036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7830" y="1610360"/>
            <a:ext cx="1391920" cy="330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Elderly patients (more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than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65 years of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age)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50081" y="2088455"/>
            <a:ext cx="1239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Adult patients (14 to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70)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22982" y="2383670"/>
            <a:ext cx="1366520" cy="71755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Pediatric patients (2 to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14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years of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age)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76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Infant patients (less than 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2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years of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age)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9581" y="3157130"/>
            <a:ext cx="2836752" cy="574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30325" indent="88265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 don’t consider the age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of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patient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 my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decision…</a:t>
            </a:r>
            <a:endParaRPr sz="900" dirty="0">
              <a:latin typeface="Arial MT"/>
              <a:cs typeface="Arial MT"/>
            </a:endParaRPr>
          </a:p>
          <a:p>
            <a:pPr marL="1408430">
              <a:lnSpc>
                <a:spcPct val="100000"/>
              </a:lnSpc>
              <a:spcBef>
                <a:spcPts val="855"/>
              </a:spcBef>
              <a:tabLst>
                <a:tab pos="2614930" algn="l"/>
              </a:tabLst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r>
              <a:rPr sz="900" dirty="0">
                <a:solidFill>
                  <a:srgbClr val="444444"/>
                </a:solidFill>
                <a:latin typeface="Arial MT"/>
                <a:cs typeface="Arial MT"/>
              </a:rPr>
              <a:t>	</a:t>
            </a: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35273" y="1653488"/>
            <a:ext cx="62686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35274" y="2044013"/>
            <a:ext cx="593726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7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61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355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1200" spc="-105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900" spc="-610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10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9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10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409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10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35273" y="2434538"/>
            <a:ext cx="59372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35</a:t>
            </a:r>
            <a:r>
              <a:rPr sz="900" spc="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50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76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60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90" dirty="0">
                <a:solidFill>
                  <a:srgbClr val="202024"/>
                </a:solidFill>
                <a:latin typeface="Arial MT"/>
                <a:cs typeface="Arial MT"/>
              </a:rPr>
              <a:t>.</a:t>
            </a:r>
            <a:r>
              <a:rPr sz="900" spc="-595" dirty="0">
                <a:solidFill>
                  <a:srgbClr val="202024"/>
                </a:solidFill>
                <a:latin typeface="Arial MT"/>
                <a:cs typeface="Arial MT"/>
              </a:rPr>
              <a:t>3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894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39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r>
              <a:rPr sz="1200" spc="-9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20948" y="2815538"/>
            <a:ext cx="517513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10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5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1085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0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0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16574" y="3206063"/>
            <a:ext cx="63180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r>
              <a:rPr lang="en-US" sz="900" spc="-5" dirty="0">
                <a:solidFill>
                  <a:srgbClr val="202024"/>
                </a:solidFill>
                <a:latin typeface="Arial MT"/>
                <a:cs typeface="Arial MT"/>
              </a:rPr>
              <a:t>260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8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8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3.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25455" y="39565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57250" y="3971925"/>
            <a:ext cx="5734050" cy="3429000"/>
            <a:chOff x="857250" y="3971925"/>
            <a:chExt cx="5734050" cy="342900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971925"/>
              <a:ext cx="161924" cy="19049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57250" y="5114925"/>
              <a:ext cx="5734050" cy="2286000"/>
            </a:xfrm>
            <a:custGeom>
              <a:avLst/>
              <a:gdLst/>
              <a:ahLst/>
              <a:cxnLst/>
              <a:rect l="l" t="t" r="r" b="b"/>
              <a:pathLst>
                <a:path w="5734050" h="2286000">
                  <a:moveTo>
                    <a:pt x="5734049" y="2285999"/>
                  </a:moveTo>
                  <a:lnTo>
                    <a:pt x="0" y="2285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2285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295524" y="5114925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0" y="0"/>
                  </a:moveTo>
                  <a:lnTo>
                    <a:pt x="3724274" y="0"/>
                  </a:lnTo>
                  <a:lnTo>
                    <a:pt x="3724274" y="1943099"/>
                  </a:lnTo>
                  <a:lnTo>
                    <a:pt x="0" y="19430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95512" y="5114924"/>
              <a:ext cx="3724275" cy="1943100"/>
            </a:xfrm>
            <a:custGeom>
              <a:avLst/>
              <a:gdLst/>
              <a:ahLst/>
              <a:cxnLst/>
              <a:rect l="l" t="t" r="r" b="b"/>
              <a:pathLst>
                <a:path w="3724275" h="1943100">
                  <a:moveTo>
                    <a:pt x="9525" y="0"/>
                  </a:moveTo>
                  <a:lnTo>
                    <a:pt x="0" y="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0"/>
                  </a:lnTo>
                  <a:close/>
                </a:path>
                <a:path w="3724275" h="1943100">
                  <a:moveTo>
                    <a:pt x="1247775" y="1847850"/>
                  </a:moveTo>
                  <a:lnTo>
                    <a:pt x="1238250" y="18478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47850"/>
                  </a:lnTo>
                  <a:close/>
                </a:path>
                <a:path w="372427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1543050"/>
                  </a:lnTo>
                  <a:lnTo>
                    <a:pt x="1247775" y="1543050"/>
                  </a:lnTo>
                  <a:lnTo>
                    <a:pt x="1247775" y="0"/>
                  </a:lnTo>
                  <a:close/>
                </a:path>
                <a:path w="3724275" h="1943100">
                  <a:moveTo>
                    <a:pt x="2486025" y="1847850"/>
                  </a:moveTo>
                  <a:lnTo>
                    <a:pt x="2476500" y="184785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1847850"/>
                  </a:lnTo>
                  <a:close/>
                </a:path>
                <a:path w="372427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543050"/>
                  </a:lnTo>
                  <a:lnTo>
                    <a:pt x="2486025" y="1543050"/>
                  </a:lnTo>
                  <a:lnTo>
                    <a:pt x="2486025" y="0"/>
                  </a:lnTo>
                  <a:close/>
                </a:path>
                <a:path w="3724275" h="1943100">
                  <a:moveTo>
                    <a:pt x="3724275" y="0"/>
                  </a:moveTo>
                  <a:lnTo>
                    <a:pt x="3714750" y="0"/>
                  </a:lnTo>
                  <a:lnTo>
                    <a:pt x="3714750" y="1943100"/>
                  </a:lnTo>
                  <a:lnTo>
                    <a:pt x="3724275" y="1943100"/>
                  </a:lnTo>
                  <a:lnTo>
                    <a:pt x="372427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914637" y="5114924"/>
              <a:ext cx="2486025" cy="1943100"/>
            </a:xfrm>
            <a:custGeom>
              <a:avLst/>
              <a:gdLst/>
              <a:ahLst/>
              <a:cxnLst/>
              <a:rect l="l" t="t" r="r" b="b"/>
              <a:pathLst>
                <a:path w="2486025" h="1943100">
                  <a:moveTo>
                    <a:pt x="9525" y="1847850"/>
                  </a:moveTo>
                  <a:lnTo>
                    <a:pt x="0" y="1847850"/>
                  </a:lnTo>
                  <a:lnTo>
                    <a:pt x="0" y="1943100"/>
                  </a:lnTo>
                  <a:lnTo>
                    <a:pt x="9525" y="1943100"/>
                  </a:lnTo>
                  <a:lnTo>
                    <a:pt x="9525" y="1847850"/>
                  </a:lnTo>
                  <a:close/>
                </a:path>
                <a:path w="2486025" h="1943100">
                  <a:moveTo>
                    <a:pt x="9525" y="1362075"/>
                  </a:moveTo>
                  <a:lnTo>
                    <a:pt x="0" y="1362075"/>
                  </a:lnTo>
                  <a:lnTo>
                    <a:pt x="0" y="1543050"/>
                  </a:lnTo>
                  <a:lnTo>
                    <a:pt x="9525" y="1543050"/>
                  </a:lnTo>
                  <a:lnTo>
                    <a:pt x="9525" y="1362075"/>
                  </a:lnTo>
                  <a:close/>
                </a:path>
                <a:path w="2486025" h="1943100">
                  <a:moveTo>
                    <a:pt x="9525" y="876300"/>
                  </a:moveTo>
                  <a:lnTo>
                    <a:pt x="0" y="876300"/>
                  </a:lnTo>
                  <a:lnTo>
                    <a:pt x="0" y="1066800"/>
                  </a:lnTo>
                  <a:lnTo>
                    <a:pt x="9525" y="1066800"/>
                  </a:lnTo>
                  <a:lnTo>
                    <a:pt x="9525" y="876300"/>
                  </a:lnTo>
                  <a:close/>
                </a:path>
                <a:path w="2486025" h="1943100">
                  <a:moveTo>
                    <a:pt x="9525" y="400050"/>
                  </a:moveTo>
                  <a:lnTo>
                    <a:pt x="0" y="400050"/>
                  </a:lnTo>
                  <a:lnTo>
                    <a:pt x="0" y="581025"/>
                  </a:lnTo>
                  <a:lnTo>
                    <a:pt x="9525" y="581025"/>
                  </a:lnTo>
                  <a:lnTo>
                    <a:pt x="9525" y="400050"/>
                  </a:lnTo>
                  <a:close/>
                </a:path>
                <a:path w="2486025" h="1943100">
                  <a:moveTo>
                    <a:pt x="9525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525" y="95250"/>
                  </a:lnTo>
                  <a:lnTo>
                    <a:pt x="9525" y="0"/>
                  </a:lnTo>
                  <a:close/>
                </a:path>
                <a:path w="2486025" h="1943100">
                  <a:moveTo>
                    <a:pt x="1247775" y="1847850"/>
                  </a:moveTo>
                  <a:lnTo>
                    <a:pt x="1238250" y="1847850"/>
                  </a:lnTo>
                  <a:lnTo>
                    <a:pt x="1238250" y="1943100"/>
                  </a:lnTo>
                  <a:lnTo>
                    <a:pt x="1247775" y="1943100"/>
                  </a:lnTo>
                  <a:lnTo>
                    <a:pt x="1247775" y="1847850"/>
                  </a:lnTo>
                  <a:close/>
                </a:path>
                <a:path w="2486025" h="1943100">
                  <a:moveTo>
                    <a:pt x="1247775" y="0"/>
                  </a:moveTo>
                  <a:lnTo>
                    <a:pt x="1238250" y="0"/>
                  </a:lnTo>
                  <a:lnTo>
                    <a:pt x="1238250" y="1543050"/>
                  </a:lnTo>
                  <a:lnTo>
                    <a:pt x="1247775" y="1543050"/>
                  </a:lnTo>
                  <a:lnTo>
                    <a:pt x="1247775" y="0"/>
                  </a:lnTo>
                  <a:close/>
                </a:path>
                <a:path w="2486025" h="1943100">
                  <a:moveTo>
                    <a:pt x="2486025" y="0"/>
                  </a:moveTo>
                  <a:lnTo>
                    <a:pt x="2476500" y="0"/>
                  </a:lnTo>
                  <a:lnTo>
                    <a:pt x="2476500" y="1943100"/>
                  </a:lnTo>
                  <a:lnTo>
                    <a:pt x="2486025" y="1943100"/>
                  </a:lnTo>
                  <a:lnTo>
                    <a:pt x="2486025" y="0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05037" y="5210174"/>
              <a:ext cx="2962275" cy="1752600"/>
            </a:xfrm>
            <a:custGeom>
              <a:avLst/>
              <a:gdLst/>
              <a:ahLst/>
              <a:cxnLst/>
              <a:rect l="l" t="t" r="r" b="b"/>
              <a:pathLst>
                <a:path w="2962275" h="1752600">
                  <a:moveTo>
                    <a:pt x="733425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733425" y="304800"/>
                  </a:lnTo>
                  <a:lnTo>
                    <a:pt x="733425" y="0"/>
                  </a:lnTo>
                  <a:close/>
                </a:path>
                <a:path w="2962275" h="1752600">
                  <a:moveTo>
                    <a:pt x="800100" y="971550"/>
                  </a:moveTo>
                  <a:lnTo>
                    <a:pt x="0" y="971550"/>
                  </a:lnTo>
                  <a:lnTo>
                    <a:pt x="0" y="1266825"/>
                  </a:lnTo>
                  <a:lnTo>
                    <a:pt x="800100" y="1266825"/>
                  </a:lnTo>
                  <a:lnTo>
                    <a:pt x="800100" y="971550"/>
                  </a:lnTo>
                  <a:close/>
                </a:path>
                <a:path w="2962275" h="1752600">
                  <a:moveTo>
                    <a:pt x="800100" y="485775"/>
                  </a:moveTo>
                  <a:lnTo>
                    <a:pt x="0" y="485775"/>
                  </a:lnTo>
                  <a:lnTo>
                    <a:pt x="0" y="781050"/>
                  </a:lnTo>
                  <a:lnTo>
                    <a:pt x="800100" y="781050"/>
                  </a:lnTo>
                  <a:lnTo>
                    <a:pt x="800100" y="485775"/>
                  </a:lnTo>
                  <a:close/>
                </a:path>
                <a:path w="2962275" h="1752600">
                  <a:moveTo>
                    <a:pt x="2962275" y="1447800"/>
                  </a:moveTo>
                  <a:lnTo>
                    <a:pt x="0" y="1447800"/>
                  </a:lnTo>
                  <a:lnTo>
                    <a:pt x="0" y="1752600"/>
                  </a:lnTo>
                  <a:lnTo>
                    <a:pt x="2962275" y="1752600"/>
                  </a:lnTo>
                  <a:lnTo>
                    <a:pt x="2962275" y="1447800"/>
                  </a:lnTo>
                  <a:close/>
                </a:path>
              </a:pathLst>
            </a:custGeom>
            <a:solidFill>
              <a:srgbClr val="1F2B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295524" y="5114925"/>
              <a:ext cx="9525" cy="1943100"/>
            </a:xfrm>
            <a:custGeom>
              <a:avLst/>
              <a:gdLst/>
              <a:ahLst/>
              <a:cxnLst/>
              <a:rect l="l" t="t" r="r" b="b"/>
              <a:pathLst>
                <a:path w="9525" h="1943100">
                  <a:moveTo>
                    <a:pt x="9524" y="1943099"/>
                  </a:moveTo>
                  <a:lnTo>
                    <a:pt x="0" y="1943099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194309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038462" y="5362574"/>
              <a:ext cx="2343150" cy="1457325"/>
            </a:xfrm>
            <a:custGeom>
              <a:avLst/>
              <a:gdLst/>
              <a:ahLst/>
              <a:cxnLst/>
              <a:rect l="l" t="t" r="r" b="b"/>
              <a:pathLst>
                <a:path w="2343150" h="1457325">
                  <a:moveTo>
                    <a:pt x="11430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14300" y="9525"/>
                  </a:lnTo>
                  <a:lnTo>
                    <a:pt x="114300" y="0"/>
                  </a:lnTo>
                  <a:close/>
                </a:path>
                <a:path w="2343150" h="1457325">
                  <a:moveTo>
                    <a:pt x="180975" y="962025"/>
                  </a:moveTo>
                  <a:lnTo>
                    <a:pt x="66675" y="962025"/>
                  </a:lnTo>
                  <a:lnTo>
                    <a:pt x="66675" y="971550"/>
                  </a:lnTo>
                  <a:lnTo>
                    <a:pt x="180975" y="971550"/>
                  </a:lnTo>
                  <a:lnTo>
                    <a:pt x="180975" y="962025"/>
                  </a:lnTo>
                  <a:close/>
                </a:path>
                <a:path w="2343150" h="1457325">
                  <a:moveTo>
                    <a:pt x="180975" y="476250"/>
                  </a:moveTo>
                  <a:lnTo>
                    <a:pt x="66675" y="476250"/>
                  </a:lnTo>
                  <a:lnTo>
                    <a:pt x="66675" y="485775"/>
                  </a:lnTo>
                  <a:lnTo>
                    <a:pt x="180975" y="485775"/>
                  </a:lnTo>
                  <a:lnTo>
                    <a:pt x="180975" y="476250"/>
                  </a:lnTo>
                  <a:close/>
                </a:path>
                <a:path w="2343150" h="1457325">
                  <a:moveTo>
                    <a:pt x="2343150" y="1447800"/>
                  </a:moveTo>
                  <a:lnTo>
                    <a:pt x="2228850" y="1447800"/>
                  </a:lnTo>
                  <a:lnTo>
                    <a:pt x="2228850" y="1457325"/>
                  </a:lnTo>
                  <a:lnTo>
                    <a:pt x="2343150" y="1457325"/>
                  </a:lnTo>
                  <a:lnTo>
                    <a:pt x="2343150" y="1447800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255738" y="709473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444444"/>
                </a:solidFill>
                <a:latin typeface="Arial MT"/>
                <a:cs typeface="Arial MT"/>
              </a:rPr>
              <a:t>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462139" y="7094735"/>
            <a:ext cx="234194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100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700388" y="7094735"/>
            <a:ext cx="22848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200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938638" y="7094735"/>
            <a:ext cx="234194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25" dirty="0">
                <a:solidFill>
                  <a:srgbClr val="444444"/>
                </a:solidFill>
                <a:latin typeface="Arial MT"/>
                <a:cs typeface="Arial MT"/>
              </a:rPr>
              <a:t>300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97880" y="5182829"/>
            <a:ext cx="991869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8900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Female patient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in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childbearing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period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51879" y="5666223"/>
            <a:ext cx="1137285" cy="330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Female patient who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pregnant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51879" y="6149617"/>
            <a:ext cx="1137285" cy="3302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Female patient who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is</a:t>
            </a:r>
            <a:endParaRPr sz="9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breast-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feeding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84882" y="6556810"/>
            <a:ext cx="14046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6050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My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decision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prescribe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prophylactic</a:t>
            </a:r>
            <a:r>
              <a:rPr sz="9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AEDs is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not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influenced by the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patient’…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140074" y="5234888"/>
            <a:ext cx="58483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66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9.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206749" y="5711138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1200" spc="-680" dirty="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65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206749" y="6196913"/>
            <a:ext cx="489584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65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2</a:t>
            </a:r>
            <a:r>
              <a:rPr sz="1200" spc="-69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1</a:t>
            </a:r>
            <a:r>
              <a:rPr sz="1200" spc="-109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2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1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68924" y="6682688"/>
            <a:ext cx="657211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10" dirty="0">
                <a:solidFill>
                  <a:srgbClr val="202024"/>
                </a:solidFill>
                <a:latin typeface="Arial MT"/>
                <a:cs typeface="Arial MT"/>
              </a:rPr>
              <a:t> </a:t>
            </a:r>
            <a:r>
              <a:rPr lang="en-US" sz="900" spc="10" dirty="0">
                <a:solidFill>
                  <a:srgbClr val="202024"/>
                </a:solidFill>
                <a:latin typeface="Arial MT"/>
                <a:cs typeface="Arial MT"/>
              </a:rPr>
              <a:t>240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(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(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7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7.</a:t>
            </a:r>
            <a:r>
              <a:rPr sz="1200" spc="-68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4</a:t>
            </a:r>
            <a:r>
              <a:rPr sz="1200" spc="-1080" dirty="0">
                <a:solidFill>
                  <a:srgbClr val="FFFFFF"/>
                </a:solidFill>
                <a:latin typeface="Arial MT"/>
                <a:cs typeface="Arial MT"/>
              </a:rPr>
              <a:t>%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%</a:t>
            </a:r>
            <a:r>
              <a:rPr sz="1200" spc="-415" dirty="0">
                <a:solidFill>
                  <a:srgbClr val="FFFFFF"/>
                </a:solidFill>
                <a:latin typeface="Arial MT"/>
                <a:cs typeface="Arial MT"/>
              </a:rPr>
              <a:t>)</a:t>
            </a:r>
            <a:r>
              <a:rPr sz="900" spc="-5" dirty="0">
                <a:solidFill>
                  <a:srgbClr val="202024"/>
                </a:solidFill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pic>
        <p:nvPicPr>
          <p:cNvPr id="48" name="object 4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51" name="object 5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8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2487" y="366709"/>
            <a:ext cx="6086475" cy="9191625"/>
          </a:xfrm>
          <a:custGeom>
            <a:avLst/>
            <a:gdLst/>
            <a:ahLst/>
            <a:cxnLst/>
            <a:rect l="l" t="t" r="r" b="b"/>
            <a:pathLst>
              <a:path w="6086475" h="9191625">
                <a:moveTo>
                  <a:pt x="0" y="2833687"/>
                </a:moveTo>
                <a:lnTo>
                  <a:pt x="0" y="71437"/>
                </a:lnTo>
                <a:lnTo>
                  <a:pt x="0" y="66744"/>
                </a:lnTo>
                <a:lnTo>
                  <a:pt x="457" y="62098"/>
                </a:lnTo>
                <a:lnTo>
                  <a:pt x="1372" y="57498"/>
                </a:lnTo>
                <a:lnTo>
                  <a:pt x="2287" y="52889"/>
                </a:lnTo>
                <a:lnTo>
                  <a:pt x="3642" y="48420"/>
                </a:lnTo>
                <a:lnTo>
                  <a:pt x="5437" y="44085"/>
                </a:lnTo>
                <a:lnTo>
                  <a:pt x="7232" y="39750"/>
                </a:lnTo>
                <a:lnTo>
                  <a:pt x="9433" y="35634"/>
                </a:lnTo>
                <a:lnTo>
                  <a:pt x="12039" y="31742"/>
                </a:lnTo>
                <a:lnTo>
                  <a:pt x="14645" y="27840"/>
                </a:lnTo>
                <a:lnTo>
                  <a:pt x="17606" y="24235"/>
                </a:lnTo>
                <a:lnTo>
                  <a:pt x="20923" y="20919"/>
                </a:lnTo>
                <a:lnTo>
                  <a:pt x="24240" y="17603"/>
                </a:lnTo>
                <a:lnTo>
                  <a:pt x="57500" y="1371"/>
                </a:lnTo>
                <a:lnTo>
                  <a:pt x="62101" y="456"/>
                </a:lnTo>
                <a:lnTo>
                  <a:pt x="66746" y="0"/>
                </a:lnTo>
                <a:lnTo>
                  <a:pt x="71437" y="0"/>
                </a:lnTo>
                <a:lnTo>
                  <a:pt x="6015037" y="0"/>
                </a:lnTo>
                <a:lnTo>
                  <a:pt x="6019728" y="0"/>
                </a:lnTo>
                <a:lnTo>
                  <a:pt x="6024373" y="456"/>
                </a:lnTo>
                <a:lnTo>
                  <a:pt x="6028973" y="1371"/>
                </a:lnTo>
                <a:lnTo>
                  <a:pt x="6033573" y="2283"/>
                </a:lnTo>
                <a:lnTo>
                  <a:pt x="6065550" y="20919"/>
                </a:lnTo>
                <a:lnTo>
                  <a:pt x="6068866" y="24235"/>
                </a:lnTo>
                <a:lnTo>
                  <a:pt x="6071828" y="27840"/>
                </a:lnTo>
                <a:lnTo>
                  <a:pt x="6074433" y="31742"/>
                </a:lnTo>
                <a:lnTo>
                  <a:pt x="6077039" y="35639"/>
                </a:lnTo>
                <a:lnTo>
                  <a:pt x="6079240" y="39755"/>
                </a:lnTo>
                <a:lnTo>
                  <a:pt x="6081035" y="44090"/>
                </a:lnTo>
                <a:lnTo>
                  <a:pt x="6082830" y="48425"/>
                </a:lnTo>
                <a:lnTo>
                  <a:pt x="6084185" y="52894"/>
                </a:lnTo>
                <a:lnTo>
                  <a:pt x="6085100" y="57498"/>
                </a:lnTo>
                <a:lnTo>
                  <a:pt x="6086016" y="62098"/>
                </a:lnTo>
                <a:lnTo>
                  <a:pt x="6086473" y="66744"/>
                </a:lnTo>
                <a:lnTo>
                  <a:pt x="6086474" y="71437"/>
                </a:lnTo>
                <a:lnTo>
                  <a:pt x="6086474" y="2833687"/>
                </a:lnTo>
                <a:lnTo>
                  <a:pt x="6086473" y="2838375"/>
                </a:lnTo>
                <a:lnTo>
                  <a:pt x="6086016" y="2843017"/>
                </a:lnTo>
                <a:lnTo>
                  <a:pt x="6085100" y="2847616"/>
                </a:lnTo>
                <a:lnTo>
                  <a:pt x="6084185" y="2852216"/>
                </a:lnTo>
                <a:lnTo>
                  <a:pt x="6074433" y="2873363"/>
                </a:lnTo>
                <a:lnTo>
                  <a:pt x="6071828" y="2877266"/>
                </a:lnTo>
                <a:lnTo>
                  <a:pt x="6068866" y="2880875"/>
                </a:lnTo>
                <a:lnTo>
                  <a:pt x="6065550" y="2884190"/>
                </a:lnTo>
                <a:lnTo>
                  <a:pt x="6062233" y="2887507"/>
                </a:lnTo>
                <a:lnTo>
                  <a:pt x="6028973" y="2903743"/>
                </a:lnTo>
                <a:lnTo>
                  <a:pt x="6024373" y="2904659"/>
                </a:lnTo>
                <a:lnTo>
                  <a:pt x="6019728" y="2905120"/>
                </a:lnTo>
                <a:lnTo>
                  <a:pt x="6015037" y="2905124"/>
                </a:lnTo>
                <a:lnTo>
                  <a:pt x="71437" y="2905124"/>
                </a:lnTo>
                <a:lnTo>
                  <a:pt x="31748" y="2893074"/>
                </a:lnTo>
                <a:lnTo>
                  <a:pt x="20923" y="2884190"/>
                </a:lnTo>
                <a:lnTo>
                  <a:pt x="17606" y="2880875"/>
                </a:lnTo>
                <a:lnTo>
                  <a:pt x="14645" y="2877266"/>
                </a:lnTo>
                <a:lnTo>
                  <a:pt x="12039" y="2873363"/>
                </a:lnTo>
                <a:lnTo>
                  <a:pt x="9433" y="2869462"/>
                </a:lnTo>
                <a:lnTo>
                  <a:pt x="7232" y="2865345"/>
                </a:lnTo>
                <a:lnTo>
                  <a:pt x="5437" y="2861011"/>
                </a:lnTo>
                <a:lnTo>
                  <a:pt x="3642" y="2856681"/>
                </a:lnTo>
                <a:lnTo>
                  <a:pt x="2287" y="2852216"/>
                </a:lnTo>
                <a:lnTo>
                  <a:pt x="1372" y="2847616"/>
                </a:lnTo>
                <a:lnTo>
                  <a:pt x="457" y="2843017"/>
                </a:lnTo>
                <a:lnTo>
                  <a:pt x="0" y="2838375"/>
                </a:lnTo>
                <a:lnTo>
                  <a:pt x="0" y="2833687"/>
                </a:lnTo>
                <a:close/>
              </a:path>
              <a:path w="6086475" h="9191625">
                <a:moveTo>
                  <a:pt x="0" y="5976937"/>
                </a:moveTo>
                <a:lnTo>
                  <a:pt x="0" y="2986087"/>
                </a:lnTo>
                <a:lnTo>
                  <a:pt x="0" y="2981394"/>
                </a:lnTo>
                <a:lnTo>
                  <a:pt x="457" y="2976743"/>
                </a:lnTo>
                <a:lnTo>
                  <a:pt x="17606" y="2938880"/>
                </a:lnTo>
                <a:lnTo>
                  <a:pt x="20923" y="2935564"/>
                </a:lnTo>
                <a:lnTo>
                  <a:pt x="24240" y="2932249"/>
                </a:lnTo>
                <a:lnTo>
                  <a:pt x="62101" y="2915109"/>
                </a:lnTo>
                <a:lnTo>
                  <a:pt x="71437" y="2914649"/>
                </a:lnTo>
                <a:lnTo>
                  <a:pt x="6015037" y="2914649"/>
                </a:lnTo>
                <a:lnTo>
                  <a:pt x="6019728" y="2914654"/>
                </a:lnTo>
                <a:lnTo>
                  <a:pt x="6024373" y="2915109"/>
                </a:lnTo>
                <a:lnTo>
                  <a:pt x="6028973" y="2916021"/>
                </a:lnTo>
                <a:lnTo>
                  <a:pt x="6033573" y="2916932"/>
                </a:lnTo>
                <a:lnTo>
                  <a:pt x="6065550" y="2935564"/>
                </a:lnTo>
                <a:lnTo>
                  <a:pt x="6068866" y="2938880"/>
                </a:lnTo>
                <a:lnTo>
                  <a:pt x="6071828" y="2942485"/>
                </a:lnTo>
                <a:lnTo>
                  <a:pt x="6074433" y="2946387"/>
                </a:lnTo>
                <a:lnTo>
                  <a:pt x="6077039" y="2950284"/>
                </a:lnTo>
                <a:lnTo>
                  <a:pt x="6079240" y="2954400"/>
                </a:lnTo>
                <a:lnTo>
                  <a:pt x="6081035" y="2958735"/>
                </a:lnTo>
                <a:lnTo>
                  <a:pt x="6082830" y="2963070"/>
                </a:lnTo>
                <a:lnTo>
                  <a:pt x="6086474" y="2986087"/>
                </a:lnTo>
                <a:lnTo>
                  <a:pt x="6086474" y="5976937"/>
                </a:lnTo>
                <a:lnTo>
                  <a:pt x="6086473" y="5981615"/>
                </a:lnTo>
                <a:lnTo>
                  <a:pt x="6086016" y="5986266"/>
                </a:lnTo>
                <a:lnTo>
                  <a:pt x="6085100" y="5990871"/>
                </a:lnTo>
                <a:lnTo>
                  <a:pt x="6084185" y="5995475"/>
                </a:lnTo>
                <a:lnTo>
                  <a:pt x="6062233" y="6030747"/>
                </a:lnTo>
                <a:lnTo>
                  <a:pt x="6042374" y="6042923"/>
                </a:lnTo>
                <a:lnTo>
                  <a:pt x="6038040" y="6044718"/>
                </a:lnTo>
                <a:lnTo>
                  <a:pt x="6033573" y="6046077"/>
                </a:lnTo>
                <a:lnTo>
                  <a:pt x="6028973" y="6046998"/>
                </a:lnTo>
                <a:lnTo>
                  <a:pt x="6024373" y="6047918"/>
                </a:lnTo>
                <a:lnTo>
                  <a:pt x="6019728" y="6048374"/>
                </a:lnTo>
                <a:lnTo>
                  <a:pt x="6015037" y="6048374"/>
                </a:lnTo>
                <a:lnTo>
                  <a:pt x="71437" y="6048374"/>
                </a:lnTo>
                <a:lnTo>
                  <a:pt x="66746" y="6048374"/>
                </a:lnTo>
                <a:lnTo>
                  <a:pt x="62101" y="6047918"/>
                </a:lnTo>
                <a:lnTo>
                  <a:pt x="57500" y="6046998"/>
                </a:lnTo>
                <a:lnTo>
                  <a:pt x="52900" y="6046077"/>
                </a:lnTo>
                <a:lnTo>
                  <a:pt x="48433" y="6044718"/>
                </a:lnTo>
                <a:lnTo>
                  <a:pt x="44099" y="6042923"/>
                </a:lnTo>
                <a:lnTo>
                  <a:pt x="39765" y="6041128"/>
                </a:lnTo>
                <a:lnTo>
                  <a:pt x="9433" y="6012720"/>
                </a:lnTo>
                <a:lnTo>
                  <a:pt x="5437" y="6004265"/>
                </a:lnTo>
                <a:lnTo>
                  <a:pt x="3642" y="5999939"/>
                </a:lnTo>
                <a:lnTo>
                  <a:pt x="2287" y="5995475"/>
                </a:lnTo>
                <a:lnTo>
                  <a:pt x="1372" y="5990871"/>
                </a:lnTo>
                <a:lnTo>
                  <a:pt x="457" y="5986266"/>
                </a:lnTo>
                <a:lnTo>
                  <a:pt x="0" y="5981615"/>
                </a:lnTo>
                <a:lnTo>
                  <a:pt x="0" y="5976937"/>
                </a:lnTo>
                <a:close/>
              </a:path>
              <a:path w="6086475" h="9191625">
                <a:moveTo>
                  <a:pt x="0" y="9120186"/>
                </a:moveTo>
                <a:lnTo>
                  <a:pt x="0" y="6129337"/>
                </a:lnTo>
                <a:lnTo>
                  <a:pt x="0" y="6124639"/>
                </a:lnTo>
                <a:lnTo>
                  <a:pt x="457" y="6119997"/>
                </a:lnTo>
                <a:lnTo>
                  <a:pt x="17606" y="6082130"/>
                </a:lnTo>
                <a:lnTo>
                  <a:pt x="20923" y="6078819"/>
                </a:lnTo>
                <a:lnTo>
                  <a:pt x="24240" y="6075498"/>
                </a:lnTo>
                <a:lnTo>
                  <a:pt x="62101" y="6058355"/>
                </a:lnTo>
                <a:lnTo>
                  <a:pt x="66746" y="6057899"/>
                </a:lnTo>
                <a:lnTo>
                  <a:pt x="71437" y="6057899"/>
                </a:lnTo>
                <a:lnTo>
                  <a:pt x="6015037" y="6057899"/>
                </a:lnTo>
                <a:lnTo>
                  <a:pt x="6019728" y="6057899"/>
                </a:lnTo>
                <a:lnTo>
                  <a:pt x="6024373" y="6058355"/>
                </a:lnTo>
                <a:lnTo>
                  <a:pt x="6062233" y="6075498"/>
                </a:lnTo>
                <a:lnTo>
                  <a:pt x="6065550" y="6078819"/>
                </a:lnTo>
                <a:lnTo>
                  <a:pt x="6068866" y="6082130"/>
                </a:lnTo>
                <a:lnTo>
                  <a:pt x="6071828" y="6085740"/>
                </a:lnTo>
                <a:lnTo>
                  <a:pt x="6074433" y="6089636"/>
                </a:lnTo>
                <a:lnTo>
                  <a:pt x="6077039" y="6093534"/>
                </a:lnTo>
                <a:lnTo>
                  <a:pt x="6079240" y="6097654"/>
                </a:lnTo>
                <a:lnTo>
                  <a:pt x="6081035" y="6101989"/>
                </a:lnTo>
                <a:lnTo>
                  <a:pt x="6082830" y="6106324"/>
                </a:lnTo>
                <a:lnTo>
                  <a:pt x="6084185" y="6110788"/>
                </a:lnTo>
                <a:lnTo>
                  <a:pt x="6085100" y="6115393"/>
                </a:lnTo>
                <a:lnTo>
                  <a:pt x="6086016" y="6119997"/>
                </a:lnTo>
                <a:lnTo>
                  <a:pt x="6086473" y="6124639"/>
                </a:lnTo>
                <a:lnTo>
                  <a:pt x="6086474" y="6129337"/>
                </a:lnTo>
                <a:lnTo>
                  <a:pt x="6086474" y="9120186"/>
                </a:lnTo>
                <a:lnTo>
                  <a:pt x="6086473" y="9124874"/>
                </a:lnTo>
                <a:lnTo>
                  <a:pt x="6086016" y="9129516"/>
                </a:lnTo>
                <a:lnTo>
                  <a:pt x="6085100" y="9134111"/>
                </a:lnTo>
                <a:lnTo>
                  <a:pt x="6084185" y="9138706"/>
                </a:lnTo>
                <a:lnTo>
                  <a:pt x="6082830" y="9143171"/>
                </a:lnTo>
                <a:lnTo>
                  <a:pt x="6081035" y="9147506"/>
                </a:lnTo>
                <a:lnTo>
                  <a:pt x="6079240" y="9151840"/>
                </a:lnTo>
                <a:lnTo>
                  <a:pt x="6050824" y="9182173"/>
                </a:lnTo>
                <a:lnTo>
                  <a:pt x="6042374" y="9186173"/>
                </a:lnTo>
                <a:lnTo>
                  <a:pt x="6038040" y="9187968"/>
                </a:lnTo>
                <a:lnTo>
                  <a:pt x="6033573" y="9189326"/>
                </a:lnTo>
                <a:lnTo>
                  <a:pt x="6028973" y="9190247"/>
                </a:lnTo>
                <a:lnTo>
                  <a:pt x="6024373" y="9191168"/>
                </a:lnTo>
                <a:lnTo>
                  <a:pt x="6019728" y="9191624"/>
                </a:lnTo>
                <a:lnTo>
                  <a:pt x="6015037" y="9191624"/>
                </a:lnTo>
                <a:lnTo>
                  <a:pt x="71437" y="9191624"/>
                </a:lnTo>
                <a:lnTo>
                  <a:pt x="66746" y="9191624"/>
                </a:lnTo>
                <a:lnTo>
                  <a:pt x="62101" y="9191168"/>
                </a:lnTo>
                <a:lnTo>
                  <a:pt x="57500" y="9190247"/>
                </a:lnTo>
                <a:lnTo>
                  <a:pt x="52900" y="9189326"/>
                </a:lnTo>
                <a:lnTo>
                  <a:pt x="48433" y="9187968"/>
                </a:lnTo>
                <a:lnTo>
                  <a:pt x="44099" y="9186173"/>
                </a:lnTo>
                <a:lnTo>
                  <a:pt x="39765" y="9184378"/>
                </a:lnTo>
                <a:lnTo>
                  <a:pt x="9433" y="9155970"/>
                </a:lnTo>
                <a:lnTo>
                  <a:pt x="5437" y="9147514"/>
                </a:lnTo>
                <a:lnTo>
                  <a:pt x="3642" y="9143181"/>
                </a:lnTo>
                <a:lnTo>
                  <a:pt x="2287" y="9138715"/>
                </a:lnTo>
                <a:lnTo>
                  <a:pt x="1372" y="9134111"/>
                </a:lnTo>
                <a:lnTo>
                  <a:pt x="457" y="9129516"/>
                </a:lnTo>
                <a:lnTo>
                  <a:pt x="0" y="9124874"/>
                </a:lnTo>
                <a:lnTo>
                  <a:pt x="0" y="9120186"/>
                </a:lnTo>
                <a:close/>
              </a:path>
            </a:pathLst>
          </a:custGeom>
          <a:ln w="9524">
            <a:solidFill>
              <a:srgbClr val="D9DB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9787" y="398779"/>
            <a:ext cx="4959985" cy="732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absence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any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documented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posttraumatic</a:t>
            </a:r>
            <a:r>
              <a:rPr sz="1200" spc="2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seizures,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3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0" dirty="0">
                <a:solidFill>
                  <a:srgbClr val="202024"/>
                </a:solidFill>
                <a:latin typeface="Roboto"/>
                <a:cs typeface="Roboto"/>
              </a:rPr>
              <a:t>your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typical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prophylactic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neurotrauma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cases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50" dirty="0">
                <a:solidFill>
                  <a:srgbClr val="202024"/>
                </a:solidFill>
                <a:latin typeface="Roboto"/>
                <a:cs typeface="Roboto"/>
              </a:rPr>
              <a:t>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787" y="3313429"/>
            <a:ext cx="5035550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occurrence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documented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immediate</a:t>
            </a:r>
            <a:r>
              <a:rPr sz="1200" spc="4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posttraumatic</a:t>
            </a:r>
            <a:r>
              <a:rPr sz="1200" spc="5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seizures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(onset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less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12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hours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trauma),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typical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duration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AED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neurotrauma</a:t>
            </a:r>
            <a:r>
              <a:rPr sz="1200" spc="2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cases?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9787" y="6456679"/>
            <a:ext cx="5004435" cy="96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occurrence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documented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early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posttraumatic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seizures</a:t>
            </a:r>
            <a:r>
              <a:rPr sz="12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(onset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within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less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than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7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days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of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trauma)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,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what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is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your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typical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duration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for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25" dirty="0">
                <a:solidFill>
                  <a:srgbClr val="202024"/>
                </a:solidFill>
                <a:latin typeface="Roboto"/>
                <a:cs typeface="Roboto"/>
              </a:rPr>
              <a:t>AED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use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in</a:t>
            </a:r>
            <a:r>
              <a:rPr sz="1200" spc="1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dirty="0">
                <a:solidFill>
                  <a:srgbClr val="202024"/>
                </a:solidFill>
                <a:latin typeface="Roboto"/>
                <a:cs typeface="Roboto"/>
              </a:rPr>
              <a:t>such</a:t>
            </a:r>
            <a:r>
              <a:rPr sz="1200" spc="10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1200" spc="-10" dirty="0">
                <a:solidFill>
                  <a:srgbClr val="202024"/>
                </a:solidFill>
                <a:latin typeface="Roboto"/>
                <a:cs typeface="Roboto"/>
              </a:rPr>
              <a:t>cases?</a:t>
            </a:r>
            <a:endParaRPr sz="12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lang="en-US" sz="900" spc="35" dirty="0">
                <a:solidFill>
                  <a:srgbClr val="202024"/>
                </a:solidFill>
                <a:latin typeface="Roboto"/>
                <a:cs typeface="Roboto"/>
              </a:rPr>
              <a:t>310</a:t>
            </a:r>
            <a:r>
              <a:rPr sz="900" spc="35" dirty="0">
                <a:solidFill>
                  <a:srgbClr val="202024"/>
                </a:solidFill>
                <a:latin typeface="Roboto"/>
                <a:cs typeface="Roboto"/>
              </a:rPr>
              <a:t> </a:t>
            </a:r>
            <a:r>
              <a:rPr sz="900" spc="-10" dirty="0">
                <a:solidFill>
                  <a:srgbClr val="202024"/>
                </a:solidFill>
                <a:latin typeface="Roboto"/>
                <a:cs typeface="Roboto"/>
              </a:rPr>
              <a:t>responses</a:t>
            </a:r>
            <a:endParaRPr sz="900" dirty="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5455" y="4322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57250" y="447675"/>
            <a:ext cx="5734050" cy="2819400"/>
            <a:chOff x="857250" y="447675"/>
            <a:chExt cx="5734050" cy="28194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447675"/>
              <a:ext cx="161924" cy="1904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57250" y="1362075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1457325"/>
              <a:ext cx="114300" cy="11429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1638299"/>
              <a:ext cx="114300" cy="1142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1819274"/>
              <a:ext cx="114300" cy="11429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2000249"/>
              <a:ext cx="114300" cy="11429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2181224"/>
              <a:ext cx="114300" cy="1142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2362199"/>
              <a:ext cx="114300" cy="114299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4664074" y="1383545"/>
            <a:ext cx="1096010" cy="129222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07950" indent="-95250">
              <a:lnSpc>
                <a:spcPct val="100000"/>
              </a:lnSpc>
              <a:spcBef>
                <a:spcPts val="445"/>
              </a:spcBef>
              <a:buAutoNum type="arabicPlain"/>
              <a:tabLst>
                <a:tab pos="107950" algn="l"/>
              </a:tabLst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L="107950" indent="-95250">
              <a:lnSpc>
                <a:spcPct val="100000"/>
              </a:lnSpc>
              <a:spcBef>
                <a:spcPts val="345"/>
              </a:spcBef>
              <a:buAutoNum type="arabicPlain"/>
              <a:tabLst>
                <a:tab pos="107950" algn="l"/>
              </a:tabLst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I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don't</a:t>
            </a:r>
            <a:r>
              <a:rPr sz="9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prescripe</a:t>
            </a:r>
            <a:r>
              <a:rPr sz="900" spc="-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AED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738437" y="1631919"/>
            <a:ext cx="1891030" cy="1026160"/>
            <a:chOff x="2738437" y="1631919"/>
            <a:chExt cx="1891030" cy="1026160"/>
          </a:xfrm>
        </p:grpSpPr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2543174"/>
              <a:ext cx="114300" cy="11429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743199" y="1636682"/>
              <a:ext cx="857250" cy="678180"/>
            </a:xfrm>
            <a:custGeom>
              <a:avLst/>
              <a:gdLst/>
              <a:ahLst/>
              <a:cxnLst/>
              <a:rect l="l" t="t" r="r" b="b"/>
              <a:pathLst>
                <a:path w="857250" h="678180">
                  <a:moveTo>
                    <a:pt x="857249" y="677892"/>
                  </a:moveTo>
                  <a:lnTo>
                    <a:pt x="0" y="677892"/>
                  </a:lnTo>
                  <a:lnTo>
                    <a:pt x="524727" y="0"/>
                  </a:lnTo>
                  <a:lnTo>
                    <a:pt x="562498" y="30996"/>
                  </a:lnTo>
                  <a:lnTo>
                    <a:pt x="598440" y="64095"/>
                  </a:lnTo>
                  <a:lnTo>
                    <a:pt x="632439" y="99187"/>
                  </a:lnTo>
                  <a:lnTo>
                    <a:pt x="664382" y="136160"/>
                  </a:lnTo>
                  <a:lnTo>
                    <a:pt x="694168" y="174891"/>
                  </a:lnTo>
                  <a:lnTo>
                    <a:pt x="721697" y="215259"/>
                  </a:lnTo>
                  <a:lnTo>
                    <a:pt x="746884" y="257127"/>
                  </a:lnTo>
                  <a:lnTo>
                    <a:pt x="769642" y="300364"/>
                  </a:lnTo>
                  <a:lnTo>
                    <a:pt x="789902" y="344826"/>
                  </a:lnTo>
                  <a:lnTo>
                    <a:pt x="807594" y="390372"/>
                  </a:lnTo>
                  <a:lnTo>
                    <a:pt x="822665" y="436850"/>
                  </a:lnTo>
                  <a:lnTo>
                    <a:pt x="835060" y="484112"/>
                  </a:lnTo>
                  <a:lnTo>
                    <a:pt x="844745" y="532004"/>
                  </a:lnTo>
                  <a:lnTo>
                    <a:pt x="851684" y="580369"/>
                  </a:lnTo>
                  <a:lnTo>
                    <a:pt x="855858" y="629051"/>
                  </a:lnTo>
                  <a:lnTo>
                    <a:pt x="857249" y="677892"/>
                  </a:lnTo>
                  <a:close/>
                </a:path>
              </a:pathLst>
            </a:custGeom>
            <a:solidFill>
              <a:srgbClr val="DD4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3199" y="1636682"/>
              <a:ext cx="857250" cy="678180"/>
            </a:xfrm>
            <a:custGeom>
              <a:avLst/>
              <a:gdLst/>
              <a:ahLst/>
              <a:cxnLst/>
              <a:rect l="l" t="t" r="r" b="b"/>
              <a:pathLst>
                <a:path w="857250" h="678180">
                  <a:moveTo>
                    <a:pt x="0" y="677892"/>
                  </a:moveTo>
                  <a:lnTo>
                    <a:pt x="524727" y="0"/>
                  </a:lnTo>
                  <a:lnTo>
                    <a:pt x="543841" y="15235"/>
                  </a:lnTo>
                  <a:lnTo>
                    <a:pt x="562498" y="30996"/>
                  </a:lnTo>
                  <a:lnTo>
                    <a:pt x="598440" y="64095"/>
                  </a:lnTo>
                  <a:lnTo>
                    <a:pt x="632439" y="99187"/>
                  </a:lnTo>
                  <a:lnTo>
                    <a:pt x="664382" y="136160"/>
                  </a:lnTo>
                  <a:lnTo>
                    <a:pt x="694168" y="174891"/>
                  </a:lnTo>
                  <a:lnTo>
                    <a:pt x="721697" y="215259"/>
                  </a:lnTo>
                  <a:lnTo>
                    <a:pt x="746884" y="257127"/>
                  </a:lnTo>
                  <a:lnTo>
                    <a:pt x="769642" y="300364"/>
                  </a:lnTo>
                  <a:lnTo>
                    <a:pt x="789902" y="344826"/>
                  </a:lnTo>
                  <a:lnTo>
                    <a:pt x="807594" y="390372"/>
                  </a:lnTo>
                  <a:lnTo>
                    <a:pt x="822665" y="436850"/>
                  </a:lnTo>
                  <a:lnTo>
                    <a:pt x="835060" y="484112"/>
                  </a:lnTo>
                  <a:lnTo>
                    <a:pt x="844745" y="532004"/>
                  </a:lnTo>
                  <a:lnTo>
                    <a:pt x="851684" y="580369"/>
                  </a:lnTo>
                  <a:lnTo>
                    <a:pt x="855858" y="629051"/>
                  </a:lnTo>
                  <a:lnTo>
                    <a:pt x="857249" y="677892"/>
                  </a:lnTo>
                  <a:lnTo>
                    <a:pt x="0" y="67789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082180" y="1975494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14.5%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608626" y="1452714"/>
            <a:ext cx="664210" cy="866775"/>
            <a:chOff x="2608626" y="1452714"/>
            <a:chExt cx="664210" cy="866775"/>
          </a:xfrm>
        </p:grpSpPr>
        <p:sp>
          <p:nvSpPr>
            <p:cNvPr id="23" name="object 23"/>
            <p:cNvSpPr/>
            <p:nvPr/>
          </p:nvSpPr>
          <p:spPr>
            <a:xfrm>
              <a:off x="2743199" y="1636682"/>
              <a:ext cx="525145" cy="678180"/>
            </a:xfrm>
            <a:custGeom>
              <a:avLst/>
              <a:gdLst/>
              <a:ahLst/>
              <a:cxnLst/>
              <a:rect l="l" t="t" r="r" b="b"/>
              <a:pathLst>
                <a:path w="525145" h="678180">
                  <a:moveTo>
                    <a:pt x="0" y="677892"/>
                  </a:moveTo>
                  <a:lnTo>
                    <a:pt x="524727" y="0"/>
                  </a:lnTo>
                  <a:lnTo>
                    <a:pt x="0" y="677892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743199" y="1636682"/>
              <a:ext cx="525145" cy="678180"/>
            </a:xfrm>
            <a:custGeom>
              <a:avLst/>
              <a:gdLst/>
              <a:ahLst/>
              <a:cxnLst/>
              <a:rect l="l" t="t" r="r" b="b"/>
              <a:pathLst>
                <a:path w="525145" h="678180">
                  <a:moveTo>
                    <a:pt x="0" y="677892"/>
                  </a:moveTo>
                  <a:lnTo>
                    <a:pt x="524727" y="0"/>
                  </a:lnTo>
                  <a:lnTo>
                    <a:pt x="0" y="67789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743199" y="1587074"/>
              <a:ext cx="525145" cy="727710"/>
            </a:xfrm>
            <a:custGeom>
              <a:avLst/>
              <a:gdLst/>
              <a:ahLst/>
              <a:cxnLst/>
              <a:rect l="l" t="t" r="r" b="b"/>
              <a:pathLst>
                <a:path w="525145" h="727710">
                  <a:moveTo>
                    <a:pt x="0" y="727500"/>
                  </a:moveTo>
                  <a:lnTo>
                    <a:pt x="453454" y="0"/>
                  </a:lnTo>
                  <a:lnTo>
                    <a:pt x="471744" y="11724"/>
                  </a:lnTo>
                  <a:lnTo>
                    <a:pt x="489720" y="23900"/>
                  </a:lnTo>
                  <a:lnTo>
                    <a:pt x="507381" y="36528"/>
                  </a:lnTo>
                  <a:lnTo>
                    <a:pt x="524727" y="49607"/>
                  </a:lnTo>
                  <a:lnTo>
                    <a:pt x="0" y="727500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43199" y="1587074"/>
              <a:ext cx="525145" cy="727710"/>
            </a:xfrm>
            <a:custGeom>
              <a:avLst/>
              <a:gdLst/>
              <a:ahLst/>
              <a:cxnLst/>
              <a:rect l="l" t="t" r="r" b="b"/>
              <a:pathLst>
                <a:path w="525145" h="727710">
                  <a:moveTo>
                    <a:pt x="0" y="727500"/>
                  </a:moveTo>
                  <a:lnTo>
                    <a:pt x="453454" y="0"/>
                  </a:lnTo>
                  <a:lnTo>
                    <a:pt x="471744" y="11724"/>
                  </a:lnTo>
                  <a:lnTo>
                    <a:pt x="489720" y="23900"/>
                  </a:lnTo>
                  <a:lnTo>
                    <a:pt x="507381" y="36528"/>
                  </a:lnTo>
                  <a:lnTo>
                    <a:pt x="524727" y="49607"/>
                  </a:lnTo>
                  <a:lnTo>
                    <a:pt x="0" y="72750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613388" y="1457476"/>
              <a:ext cx="583565" cy="857250"/>
            </a:xfrm>
            <a:custGeom>
              <a:avLst/>
              <a:gdLst/>
              <a:ahLst/>
              <a:cxnLst/>
              <a:rect l="l" t="t" r="r" b="b"/>
              <a:pathLst>
                <a:path w="583564" h="857250">
                  <a:moveTo>
                    <a:pt x="129811" y="857098"/>
                  </a:moveTo>
                  <a:lnTo>
                    <a:pt x="0" y="9733"/>
                  </a:lnTo>
                  <a:lnTo>
                    <a:pt x="37721" y="4805"/>
                  </a:lnTo>
                  <a:lnTo>
                    <a:pt x="75550" y="1560"/>
                  </a:lnTo>
                  <a:lnTo>
                    <a:pt x="113485" y="0"/>
                  </a:lnTo>
                  <a:lnTo>
                    <a:pt x="151528" y="123"/>
                  </a:lnTo>
                  <a:lnTo>
                    <a:pt x="227335" y="5406"/>
                  </a:lnTo>
                  <a:lnTo>
                    <a:pt x="302374" y="17396"/>
                  </a:lnTo>
                  <a:lnTo>
                    <a:pt x="376060" y="35970"/>
                  </a:lnTo>
                  <a:lnTo>
                    <a:pt x="447808" y="61010"/>
                  </a:lnTo>
                  <a:lnTo>
                    <a:pt x="517061" y="92293"/>
                  </a:lnTo>
                  <a:lnTo>
                    <a:pt x="583265" y="129597"/>
                  </a:lnTo>
                  <a:lnTo>
                    <a:pt x="129811" y="857098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613388" y="1457476"/>
              <a:ext cx="583565" cy="857250"/>
            </a:xfrm>
            <a:custGeom>
              <a:avLst/>
              <a:gdLst/>
              <a:ahLst/>
              <a:cxnLst/>
              <a:rect l="l" t="t" r="r" b="b"/>
              <a:pathLst>
                <a:path w="583564" h="857250">
                  <a:moveTo>
                    <a:pt x="129811" y="857098"/>
                  </a:moveTo>
                  <a:lnTo>
                    <a:pt x="0" y="9733"/>
                  </a:lnTo>
                  <a:lnTo>
                    <a:pt x="37721" y="4805"/>
                  </a:lnTo>
                  <a:lnTo>
                    <a:pt x="75550" y="1560"/>
                  </a:lnTo>
                  <a:lnTo>
                    <a:pt x="113485" y="0"/>
                  </a:lnTo>
                  <a:lnTo>
                    <a:pt x="151528" y="123"/>
                  </a:lnTo>
                  <a:lnTo>
                    <a:pt x="227335" y="5406"/>
                  </a:lnTo>
                  <a:lnTo>
                    <a:pt x="302374" y="17396"/>
                  </a:lnTo>
                  <a:lnTo>
                    <a:pt x="376060" y="35970"/>
                  </a:lnTo>
                  <a:lnTo>
                    <a:pt x="447808" y="61010"/>
                  </a:lnTo>
                  <a:lnTo>
                    <a:pt x="517061" y="92293"/>
                  </a:lnTo>
                  <a:lnTo>
                    <a:pt x="583265" y="129597"/>
                  </a:lnTo>
                  <a:lnTo>
                    <a:pt x="129811" y="857098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702371" y="1599108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087991" y="1462447"/>
            <a:ext cx="660400" cy="857250"/>
            <a:chOff x="2087991" y="1462447"/>
            <a:chExt cx="660400" cy="857250"/>
          </a:xfrm>
        </p:grpSpPr>
        <p:sp>
          <p:nvSpPr>
            <p:cNvPr id="31" name="object 31"/>
            <p:cNvSpPr/>
            <p:nvPr/>
          </p:nvSpPr>
          <p:spPr>
            <a:xfrm>
              <a:off x="2092754" y="1467210"/>
              <a:ext cx="650875" cy="847725"/>
            </a:xfrm>
            <a:custGeom>
              <a:avLst/>
              <a:gdLst/>
              <a:ahLst/>
              <a:cxnLst/>
              <a:rect l="l" t="t" r="r" b="b"/>
              <a:pathLst>
                <a:path w="650875" h="847725">
                  <a:moveTo>
                    <a:pt x="650445" y="847364"/>
                  </a:moveTo>
                  <a:lnTo>
                    <a:pt x="0" y="288975"/>
                  </a:lnTo>
                  <a:lnTo>
                    <a:pt x="25411" y="260664"/>
                  </a:lnTo>
                  <a:lnTo>
                    <a:pt x="52000" y="233562"/>
                  </a:lnTo>
                  <a:lnTo>
                    <a:pt x="108713" y="182982"/>
                  </a:lnTo>
                  <a:lnTo>
                    <a:pt x="169674" y="137612"/>
                  </a:lnTo>
                  <a:lnTo>
                    <a:pt x="234420" y="97830"/>
                  </a:lnTo>
                  <a:lnTo>
                    <a:pt x="302429" y="63927"/>
                  </a:lnTo>
                  <a:lnTo>
                    <a:pt x="373178" y="36192"/>
                  </a:lnTo>
                  <a:lnTo>
                    <a:pt x="446101" y="14818"/>
                  </a:lnTo>
                  <a:lnTo>
                    <a:pt x="520634" y="0"/>
                  </a:lnTo>
                  <a:lnTo>
                    <a:pt x="650445" y="847364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092754" y="1467210"/>
              <a:ext cx="650875" cy="847725"/>
            </a:xfrm>
            <a:custGeom>
              <a:avLst/>
              <a:gdLst/>
              <a:ahLst/>
              <a:cxnLst/>
              <a:rect l="l" t="t" r="r" b="b"/>
              <a:pathLst>
                <a:path w="650875" h="847725">
                  <a:moveTo>
                    <a:pt x="650445" y="847364"/>
                  </a:moveTo>
                  <a:lnTo>
                    <a:pt x="0" y="288975"/>
                  </a:lnTo>
                  <a:lnTo>
                    <a:pt x="25411" y="260664"/>
                  </a:lnTo>
                  <a:lnTo>
                    <a:pt x="52000" y="233562"/>
                  </a:lnTo>
                  <a:lnTo>
                    <a:pt x="108713" y="182982"/>
                  </a:lnTo>
                  <a:lnTo>
                    <a:pt x="169674" y="137612"/>
                  </a:lnTo>
                  <a:lnTo>
                    <a:pt x="234420" y="97830"/>
                  </a:lnTo>
                  <a:lnTo>
                    <a:pt x="302429" y="63927"/>
                  </a:lnTo>
                  <a:lnTo>
                    <a:pt x="373178" y="36192"/>
                  </a:lnTo>
                  <a:lnTo>
                    <a:pt x="446101" y="14818"/>
                  </a:lnTo>
                  <a:lnTo>
                    <a:pt x="520634" y="0"/>
                  </a:lnTo>
                  <a:lnTo>
                    <a:pt x="650445" y="84736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2277913" y="1695400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881200" y="1751423"/>
            <a:ext cx="1724025" cy="1425575"/>
            <a:chOff x="1881200" y="1751423"/>
            <a:chExt cx="1724025" cy="1425575"/>
          </a:xfrm>
        </p:grpSpPr>
        <p:sp>
          <p:nvSpPr>
            <p:cNvPr id="35" name="object 35"/>
            <p:cNvSpPr/>
            <p:nvPr/>
          </p:nvSpPr>
          <p:spPr>
            <a:xfrm>
              <a:off x="1925264" y="1756185"/>
              <a:ext cx="818515" cy="558800"/>
            </a:xfrm>
            <a:custGeom>
              <a:avLst/>
              <a:gdLst/>
              <a:ahLst/>
              <a:cxnLst/>
              <a:rect l="l" t="t" r="r" b="b"/>
              <a:pathLst>
                <a:path w="818514" h="558800">
                  <a:moveTo>
                    <a:pt x="817935" y="558389"/>
                  </a:moveTo>
                  <a:lnTo>
                    <a:pt x="0" y="301760"/>
                  </a:lnTo>
                  <a:lnTo>
                    <a:pt x="16333" y="254436"/>
                  </a:lnTo>
                  <a:lnTo>
                    <a:pt x="35198" y="208518"/>
                  </a:lnTo>
                  <a:lnTo>
                    <a:pt x="56594" y="164004"/>
                  </a:lnTo>
                  <a:lnTo>
                    <a:pt x="80521" y="120896"/>
                  </a:lnTo>
                  <a:lnTo>
                    <a:pt x="106980" y="79192"/>
                  </a:lnTo>
                  <a:lnTo>
                    <a:pt x="135969" y="38893"/>
                  </a:lnTo>
                  <a:lnTo>
                    <a:pt x="167490" y="0"/>
                  </a:lnTo>
                  <a:lnTo>
                    <a:pt x="817935" y="558389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25264" y="1756185"/>
              <a:ext cx="818515" cy="558800"/>
            </a:xfrm>
            <a:custGeom>
              <a:avLst/>
              <a:gdLst/>
              <a:ahLst/>
              <a:cxnLst/>
              <a:rect l="l" t="t" r="r" b="b"/>
              <a:pathLst>
                <a:path w="818514" h="558800">
                  <a:moveTo>
                    <a:pt x="817935" y="558389"/>
                  </a:moveTo>
                  <a:lnTo>
                    <a:pt x="0" y="301760"/>
                  </a:lnTo>
                  <a:lnTo>
                    <a:pt x="16333" y="254436"/>
                  </a:lnTo>
                  <a:lnTo>
                    <a:pt x="35198" y="208518"/>
                  </a:lnTo>
                  <a:lnTo>
                    <a:pt x="56594" y="164004"/>
                  </a:lnTo>
                  <a:lnTo>
                    <a:pt x="80521" y="120896"/>
                  </a:lnTo>
                  <a:lnTo>
                    <a:pt x="106980" y="79192"/>
                  </a:lnTo>
                  <a:lnTo>
                    <a:pt x="135969" y="38893"/>
                  </a:lnTo>
                  <a:lnTo>
                    <a:pt x="167490" y="0"/>
                  </a:lnTo>
                  <a:lnTo>
                    <a:pt x="817935" y="55838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85976" y="2057945"/>
              <a:ext cx="1714500" cy="1114425"/>
            </a:xfrm>
            <a:custGeom>
              <a:avLst/>
              <a:gdLst/>
              <a:ahLst/>
              <a:cxnLst/>
              <a:rect l="l" t="t" r="r" b="b"/>
              <a:pathLst>
                <a:path w="1714500" h="1114425">
                  <a:moveTo>
                    <a:pt x="865367" y="1113840"/>
                  </a:moveTo>
                  <a:lnTo>
                    <a:pt x="819227" y="1113036"/>
                  </a:lnTo>
                  <a:lnTo>
                    <a:pt x="773197" y="1109750"/>
                  </a:lnTo>
                  <a:lnTo>
                    <a:pt x="727411" y="1103993"/>
                  </a:lnTo>
                  <a:lnTo>
                    <a:pt x="682001" y="1095780"/>
                  </a:lnTo>
                  <a:lnTo>
                    <a:pt x="637099" y="1085135"/>
                  </a:lnTo>
                  <a:lnTo>
                    <a:pt x="592834" y="1072089"/>
                  </a:lnTo>
                  <a:lnTo>
                    <a:pt x="549336" y="1056680"/>
                  </a:lnTo>
                  <a:lnTo>
                    <a:pt x="506730" y="1038953"/>
                  </a:lnTo>
                  <a:lnTo>
                    <a:pt x="465139" y="1018959"/>
                  </a:lnTo>
                  <a:lnTo>
                    <a:pt x="424685" y="996756"/>
                  </a:lnTo>
                  <a:lnTo>
                    <a:pt x="385484" y="972408"/>
                  </a:lnTo>
                  <a:lnTo>
                    <a:pt x="347650" y="945985"/>
                  </a:lnTo>
                  <a:lnTo>
                    <a:pt x="311293" y="917566"/>
                  </a:lnTo>
                  <a:lnTo>
                    <a:pt x="276518" y="887231"/>
                  </a:lnTo>
                  <a:lnTo>
                    <a:pt x="243426" y="855068"/>
                  </a:lnTo>
                  <a:lnTo>
                    <a:pt x="212112" y="821172"/>
                  </a:lnTo>
                  <a:lnTo>
                    <a:pt x="182667" y="785639"/>
                  </a:lnTo>
                  <a:lnTo>
                    <a:pt x="155178" y="748574"/>
                  </a:lnTo>
                  <a:lnTo>
                    <a:pt x="129723" y="710083"/>
                  </a:lnTo>
                  <a:lnTo>
                    <a:pt x="106375" y="670278"/>
                  </a:lnTo>
                  <a:lnTo>
                    <a:pt x="85204" y="629274"/>
                  </a:lnTo>
                  <a:lnTo>
                    <a:pt x="66270" y="587190"/>
                  </a:lnTo>
                  <a:lnTo>
                    <a:pt x="49628" y="544149"/>
                  </a:lnTo>
                  <a:lnTo>
                    <a:pt x="35326" y="500274"/>
                  </a:lnTo>
                  <a:lnTo>
                    <a:pt x="23406" y="455693"/>
                  </a:lnTo>
                  <a:lnTo>
                    <a:pt x="13902" y="410536"/>
                  </a:lnTo>
                  <a:lnTo>
                    <a:pt x="6842" y="364932"/>
                  </a:lnTo>
                  <a:lnTo>
                    <a:pt x="2246" y="319015"/>
                  </a:lnTo>
                  <a:lnTo>
                    <a:pt x="128" y="272917"/>
                  </a:lnTo>
                  <a:lnTo>
                    <a:pt x="0" y="249841"/>
                  </a:lnTo>
                  <a:lnTo>
                    <a:pt x="493" y="226771"/>
                  </a:lnTo>
                  <a:lnTo>
                    <a:pt x="3341" y="180712"/>
                  </a:lnTo>
                  <a:lnTo>
                    <a:pt x="8663" y="134873"/>
                  </a:lnTo>
                  <a:lnTo>
                    <a:pt x="16445" y="89387"/>
                  </a:lnTo>
                  <a:lnTo>
                    <a:pt x="26662" y="44386"/>
                  </a:lnTo>
                  <a:lnTo>
                    <a:pt x="39287" y="0"/>
                  </a:lnTo>
                  <a:lnTo>
                    <a:pt x="857223" y="256629"/>
                  </a:lnTo>
                  <a:lnTo>
                    <a:pt x="1714473" y="256629"/>
                  </a:lnTo>
                  <a:lnTo>
                    <a:pt x="1713230" y="302758"/>
                  </a:lnTo>
                  <a:lnTo>
                    <a:pt x="1709508" y="348755"/>
                  </a:lnTo>
                  <a:lnTo>
                    <a:pt x="1703315" y="394484"/>
                  </a:lnTo>
                  <a:lnTo>
                    <a:pt x="1694671" y="439814"/>
                  </a:lnTo>
                  <a:lnTo>
                    <a:pt x="1683600" y="484614"/>
                  </a:lnTo>
                  <a:lnTo>
                    <a:pt x="1670135" y="528752"/>
                  </a:lnTo>
                  <a:lnTo>
                    <a:pt x="1654313" y="572102"/>
                  </a:lnTo>
                  <a:lnTo>
                    <a:pt x="1636182" y="614538"/>
                  </a:lnTo>
                  <a:lnTo>
                    <a:pt x="1615794" y="655936"/>
                  </a:lnTo>
                  <a:lnTo>
                    <a:pt x="1593208" y="696178"/>
                  </a:lnTo>
                  <a:lnTo>
                    <a:pt x="1568488" y="735146"/>
                  </a:lnTo>
                  <a:lnTo>
                    <a:pt x="1541708" y="772727"/>
                  </a:lnTo>
                  <a:lnTo>
                    <a:pt x="1512944" y="808812"/>
                  </a:lnTo>
                  <a:lnTo>
                    <a:pt x="1482280" y="843298"/>
                  </a:lnTo>
                  <a:lnTo>
                    <a:pt x="1449804" y="876083"/>
                  </a:lnTo>
                  <a:lnTo>
                    <a:pt x="1415612" y="907074"/>
                  </a:lnTo>
                  <a:lnTo>
                    <a:pt x="1379801" y="936179"/>
                  </a:lnTo>
                  <a:lnTo>
                    <a:pt x="1342476" y="963316"/>
                  </a:lnTo>
                  <a:lnTo>
                    <a:pt x="1303744" y="988404"/>
                  </a:lnTo>
                  <a:lnTo>
                    <a:pt x="1263719" y="1011372"/>
                  </a:lnTo>
                  <a:lnTo>
                    <a:pt x="1222516" y="1032153"/>
                  </a:lnTo>
                  <a:lnTo>
                    <a:pt x="1180255" y="1050686"/>
                  </a:lnTo>
                  <a:lnTo>
                    <a:pt x="1137057" y="1066918"/>
                  </a:lnTo>
                  <a:lnTo>
                    <a:pt x="1093049" y="1080803"/>
                  </a:lnTo>
                  <a:lnTo>
                    <a:pt x="1048357" y="1092299"/>
                  </a:lnTo>
                  <a:lnTo>
                    <a:pt x="1003111" y="1101373"/>
                  </a:lnTo>
                  <a:lnTo>
                    <a:pt x="957442" y="1108000"/>
                  </a:lnTo>
                  <a:lnTo>
                    <a:pt x="911483" y="1112159"/>
                  </a:lnTo>
                  <a:lnTo>
                    <a:pt x="888436" y="1113310"/>
                  </a:lnTo>
                  <a:lnTo>
                    <a:pt x="865367" y="1113840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85962" y="2057945"/>
              <a:ext cx="1714500" cy="1114425"/>
            </a:xfrm>
            <a:custGeom>
              <a:avLst/>
              <a:gdLst/>
              <a:ahLst/>
              <a:cxnLst/>
              <a:rect l="l" t="t" r="r" b="b"/>
              <a:pathLst>
                <a:path w="1714500" h="1114425">
                  <a:moveTo>
                    <a:pt x="857236" y="256629"/>
                  </a:moveTo>
                  <a:lnTo>
                    <a:pt x="1714486" y="256629"/>
                  </a:lnTo>
                  <a:lnTo>
                    <a:pt x="1714409" y="268167"/>
                  </a:lnTo>
                  <a:lnTo>
                    <a:pt x="1714176" y="279702"/>
                  </a:lnTo>
                  <a:lnTo>
                    <a:pt x="1711692" y="325782"/>
                  </a:lnTo>
                  <a:lnTo>
                    <a:pt x="1706733" y="371661"/>
                  </a:lnTo>
                  <a:lnTo>
                    <a:pt x="1699312" y="417208"/>
                  </a:lnTo>
                  <a:lnTo>
                    <a:pt x="1689451" y="462288"/>
                  </a:lnTo>
                  <a:lnTo>
                    <a:pt x="1677178" y="506774"/>
                  </a:lnTo>
                  <a:lnTo>
                    <a:pt x="1662529" y="550534"/>
                  </a:lnTo>
                  <a:lnTo>
                    <a:pt x="1645547" y="593442"/>
                  </a:lnTo>
                  <a:lnTo>
                    <a:pt x="1626281" y="635374"/>
                  </a:lnTo>
                  <a:lnTo>
                    <a:pt x="1604785" y="676209"/>
                  </a:lnTo>
                  <a:lnTo>
                    <a:pt x="1581124" y="715828"/>
                  </a:lnTo>
                  <a:lnTo>
                    <a:pt x="1555365" y="754116"/>
                  </a:lnTo>
                  <a:lnTo>
                    <a:pt x="1527582" y="790963"/>
                  </a:lnTo>
                  <a:lnTo>
                    <a:pt x="1497858" y="826261"/>
                  </a:lnTo>
                  <a:lnTo>
                    <a:pt x="1466276" y="859909"/>
                  </a:lnTo>
                  <a:lnTo>
                    <a:pt x="1432930" y="891809"/>
                  </a:lnTo>
                  <a:lnTo>
                    <a:pt x="1397916" y="921867"/>
                  </a:lnTo>
                  <a:lnTo>
                    <a:pt x="1361335" y="949999"/>
                  </a:lnTo>
                  <a:lnTo>
                    <a:pt x="1323293" y="976120"/>
                  </a:lnTo>
                  <a:lnTo>
                    <a:pt x="1283900" y="1000157"/>
                  </a:lnTo>
                  <a:lnTo>
                    <a:pt x="1243271" y="1022040"/>
                  </a:lnTo>
                  <a:lnTo>
                    <a:pt x="1201524" y="1041704"/>
                  </a:lnTo>
                  <a:lnTo>
                    <a:pt x="1158779" y="1059093"/>
                  </a:lnTo>
                  <a:lnTo>
                    <a:pt x="1115160" y="1074157"/>
                  </a:lnTo>
                  <a:lnTo>
                    <a:pt x="1070794" y="1086852"/>
                  </a:lnTo>
                  <a:lnTo>
                    <a:pt x="1025809" y="1097141"/>
                  </a:lnTo>
                  <a:lnTo>
                    <a:pt x="980335" y="1104994"/>
                  </a:lnTo>
                  <a:lnTo>
                    <a:pt x="934504" y="1110389"/>
                  </a:lnTo>
                  <a:lnTo>
                    <a:pt x="888450" y="1113310"/>
                  </a:lnTo>
                  <a:lnTo>
                    <a:pt x="853841" y="1113872"/>
                  </a:lnTo>
                  <a:lnTo>
                    <a:pt x="842305" y="1113748"/>
                  </a:lnTo>
                  <a:lnTo>
                    <a:pt x="796204" y="1111703"/>
                  </a:lnTo>
                  <a:lnTo>
                    <a:pt x="750279" y="1107180"/>
                  </a:lnTo>
                  <a:lnTo>
                    <a:pt x="704665" y="1100192"/>
                  </a:lnTo>
                  <a:lnTo>
                    <a:pt x="659492" y="1090759"/>
                  </a:lnTo>
                  <a:lnTo>
                    <a:pt x="614892" y="1078910"/>
                  </a:lnTo>
                  <a:lnTo>
                    <a:pt x="570995" y="1064677"/>
                  </a:lnTo>
                  <a:lnTo>
                    <a:pt x="527927" y="1048104"/>
                  </a:lnTo>
                  <a:lnTo>
                    <a:pt x="485814" y="1029236"/>
                  </a:lnTo>
                  <a:lnTo>
                    <a:pt x="444776" y="1008130"/>
                  </a:lnTo>
                  <a:lnTo>
                    <a:pt x="404935" y="984846"/>
                  </a:lnTo>
                  <a:lnTo>
                    <a:pt x="366403" y="959451"/>
                  </a:lnTo>
                  <a:lnTo>
                    <a:pt x="329294" y="932020"/>
                  </a:lnTo>
                  <a:lnTo>
                    <a:pt x="293715" y="902632"/>
                  </a:lnTo>
                  <a:lnTo>
                    <a:pt x="259769" y="871372"/>
                  </a:lnTo>
                  <a:lnTo>
                    <a:pt x="227554" y="838331"/>
                  </a:lnTo>
                  <a:lnTo>
                    <a:pt x="197164" y="803604"/>
                  </a:lnTo>
                  <a:lnTo>
                    <a:pt x="168687" y="767292"/>
                  </a:lnTo>
                  <a:lnTo>
                    <a:pt x="142205" y="729500"/>
                  </a:lnTo>
                  <a:lnTo>
                    <a:pt x="117795" y="690337"/>
                  </a:lnTo>
                  <a:lnTo>
                    <a:pt x="95527" y="649918"/>
                  </a:lnTo>
                  <a:lnTo>
                    <a:pt x="75467" y="608359"/>
                  </a:lnTo>
                  <a:lnTo>
                    <a:pt x="57673" y="565781"/>
                  </a:lnTo>
                  <a:lnTo>
                    <a:pt x="42195" y="522308"/>
                  </a:lnTo>
                  <a:lnTo>
                    <a:pt x="29079" y="478064"/>
                  </a:lnTo>
                  <a:lnTo>
                    <a:pt x="18364" y="433178"/>
                  </a:lnTo>
                  <a:lnTo>
                    <a:pt x="10079" y="387782"/>
                  </a:lnTo>
                  <a:lnTo>
                    <a:pt x="4248" y="342004"/>
                  </a:lnTo>
                  <a:lnTo>
                    <a:pt x="890" y="295980"/>
                  </a:lnTo>
                  <a:lnTo>
                    <a:pt x="0" y="261378"/>
                  </a:lnTo>
                  <a:lnTo>
                    <a:pt x="13" y="249841"/>
                  </a:lnTo>
                  <a:lnTo>
                    <a:pt x="1620" y="203723"/>
                  </a:lnTo>
                  <a:lnTo>
                    <a:pt x="5707" y="157757"/>
                  </a:lnTo>
                  <a:lnTo>
                    <a:pt x="12261" y="112078"/>
                  </a:lnTo>
                  <a:lnTo>
                    <a:pt x="21264" y="66818"/>
                  </a:lnTo>
                  <a:lnTo>
                    <a:pt x="32689" y="22108"/>
                  </a:lnTo>
                  <a:lnTo>
                    <a:pt x="39301" y="0"/>
                  </a:lnTo>
                  <a:lnTo>
                    <a:pt x="857236" y="25662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2470645" y="2866380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54.8%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425455" y="334690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857250" y="3362325"/>
            <a:ext cx="5734050" cy="3048000"/>
            <a:chOff x="857250" y="3362325"/>
            <a:chExt cx="5734050" cy="3048000"/>
          </a:xfrm>
        </p:grpSpPr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3362325"/>
              <a:ext cx="161924" cy="190499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57250" y="4505325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4664074" y="4570610"/>
            <a:ext cx="3879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 </a:t>
            </a: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4514849" y="4600574"/>
            <a:ext cx="114300" cy="1200150"/>
            <a:chOff x="4514849" y="4600574"/>
            <a:chExt cx="114300" cy="1200150"/>
          </a:xfrm>
        </p:grpSpPr>
        <p:pic>
          <p:nvPicPr>
            <p:cNvPr id="46" name="object 4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4600574"/>
              <a:ext cx="114300" cy="114299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4781549"/>
              <a:ext cx="114300" cy="114299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4962524"/>
              <a:ext cx="114300" cy="114299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5143499"/>
              <a:ext cx="114300" cy="114299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5324474"/>
              <a:ext cx="114300" cy="114299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5505449"/>
              <a:ext cx="114300" cy="114299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5686424"/>
              <a:ext cx="114300" cy="114299"/>
            </a:xfrm>
            <a:prstGeom prst="rect">
              <a:avLst/>
            </a:prstGeom>
          </p:spPr>
        </p:pic>
      </p:grpSp>
      <p:sp>
        <p:nvSpPr>
          <p:cNvPr id="53" name="object 53"/>
          <p:cNvSpPr txBox="1"/>
          <p:nvPr/>
        </p:nvSpPr>
        <p:spPr>
          <a:xfrm>
            <a:off x="4664074" y="4707770"/>
            <a:ext cx="1061085" cy="129222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11125" indent="-98425">
              <a:lnSpc>
                <a:spcPct val="100000"/>
              </a:lnSpc>
              <a:spcBef>
                <a:spcPts val="345"/>
              </a:spcBef>
              <a:buChar char="&gt;"/>
              <a:tabLst>
                <a:tab pos="111125" algn="l"/>
              </a:tabLst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Guided only by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EEG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4514849" y="5867400"/>
            <a:ext cx="114300" cy="447675"/>
            <a:chOff x="4514849" y="5867400"/>
            <a:chExt cx="114300" cy="447675"/>
          </a:xfrm>
        </p:grpSpPr>
        <p:pic>
          <p:nvPicPr>
            <p:cNvPr id="55" name="object 5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14849" y="5867400"/>
              <a:ext cx="114300" cy="114299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4514849" y="6200774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299" y="114299"/>
                  </a:moveTo>
                  <a:lnTo>
                    <a:pt x="0" y="114299"/>
                  </a:lnTo>
                  <a:lnTo>
                    <a:pt x="57149" y="0"/>
                  </a:lnTo>
                  <a:lnTo>
                    <a:pt x="114299" y="114299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4665562" y="6170810"/>
            <a:ext cx="184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0011CC"/>
                </a:solidFill>
                <a:latin typeface="Arial MT"/>
                <a:cs typeface="Arial MT"/>
              </a:rPr>
              <a:t>1/2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2738437" y="4683419"/>
            <a:ext cx="2262505" cy="1631950"/>
            <a:chOff x="2738437" y="4683419"/>
            <a:chExt cx="2262505" cy="1631950"/>
          </a:xfrm>
        </p:grpSpPr>
        <p:sp>
          <p:nvSpPr>
            <p:cNvPr id="59" name="object 59"/>
            <p:cNvSpPr/>
            <p:nvPr/>
          </p:nvSpPr>
          <p:spPr>
            <a:xfrm>
              <a:off x="4886324" y="6200774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57149" y="114299"/>
                  </a:moveTo>
                  <a:lnTo>
                    <a:pt x="0" y="0"/>
                  </a:lnTo>
                  <a:lnTo>
                    <a:pt x="114299" y="0"/>
                  </a:lnTo>
                  <a:lnTo>
                    <a:pt x="57149" y="114299"/>
                  </a:lnTo>
                  <a:close/>
                </a:path>
              </a:pathLst>
            </a:custGeom>
            <a:solidFill>
              <a:srgbClr val="0011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743199" y="5371098"/>
              <a:ext cx="857250" cy="86995"/>
            </a:xfrm>
            <a:custGeom>
              <a:avLst/>
              <a:gdLst/>
              <a:ahLst/>
              <a:cxnLst/>
              <a:rect l="l" t="t" r="r" b="b"/>
              <a:pathLst>
                <a:path w="857250" h="86995">
                  <a:moveTo>
                    <a:pt x="857249" y="86726"/>
                  </a:moveTo>
                  <a:lnTo>
                    <a:pt x="0" y="86726"/>
                  </a:lnTo>
                  <a:lnTo>
                    <a:pt x="852851" y="0"/>
                  </a:lnTo>
                  <a:lnTo>
                    <a:pt x="854775" y="21640"/>
                  </a:lnTo>
                  <a:lnTo>
                    <a:pt x="856150" y="43307"/>
                  </a:lnTo>
                  <a:lnTo>
                    <a:pt x="856975" y="65003"/>
                  </a:lnTo>
                  <a:lnTo>
                    <a:pt x="857249" y="86726"/>
                  </a:lnTo>
                  <a:close/>
                </a:path>
              </a:pathLst>
            </a:custGeom>
            <a:solidFill>
              <a:srgbClr val="21AA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743199" y="5371098"/>
              <a:ext cx="857250" cy="86995"/>
            </a:xfrm>
            <a:custGeom>
              <a:avLst/>
              <a:gdLst/>
              <a:ahLst/>
              <a:cxnLst/>
              <a:rect l="l" t="t" r="r" b="b"/>
              <a:pathLst>
                <a:path w="857250" h="86995">
                  <a:moveTo>
                    <a:pt x="0" y="86726"/>
                  </a:moveTo>
                  <a:lnTo>
                    <a:pt x="852851" y="0"/>
                  </a:lnTo>
                  <a:lnTo>
                    <a:pt x="854775" y="21640"/>
                  </a:lnTo>
                  <a:lnTo>
                    <a:pt x="856150" y="43307"/>
                  </a:lnTo>
                  <a:lnTo>
                    <a:pt x="856975" y="65003"/>
                  </a:lnTo>
                  <a:lnTo>
                    <a:pt x="857249" y="86726"/>
                  </a:lnTo>
                  <a:lnTo>
                    <a:pt x="0" y="86726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743199" y="5285261"/>
              <a:ext cx="853440" cy="172720"/>
            </a:xfrm>
            <a:custGeom>
              <a:avLst/>
              <a:gdLst/>
              <a:ahLst/>
              <a:cxnLst/>
              <a:rect l="l" t="t" r="r" b="b"/>
              <a:pathLst>
                <a:path w="853439" h="172720">
                  <a:moveTo>
                    <a:pt x="0" y="172563"/>
                  </a:moveTo>
                  <a:lnTo>
                    <a:pt x="839701" y="0"/>
                  </a:lnTo>
                  <a:lnTo>
                    <a:pt x="843805" y="21334"/>
                  </a:lnTo>
                  <a:lnTo>
                    <a:pt x="847365" y="42751"/>
                  </a:lnTo>
                  <a:lnTo>
                    <a:pt x="850380" y="64252"/>
                  </a:lnTo>
                  <a:lnTo>
                    <a:pt x="852851" y="85836"/>
                  </a:lnTo>
                  <a:lnTo>
                    <a:pt x="0" y="172563"/>
                  </a:lnTo>
                  <a:close/>
                </a:path>
              </a:pathLst>
            </a:custGeom>
            <a:solidFill>
              <a:srgbClr val="994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743199" y="5285261"/>
              <a:ext cx="853440" cy="172720"/>
            </a:xfrm>
            <a:custGeom>
              <a:avLst/>
              <a:gdLst/>
              <a:ahLst/>
              <a:cxnLst/>
              <a:rect l="l" t="t" r="r" b="b"/>
              <a:pathLst>
                <a:path w="853439" h="172720">
                  <a:moveTo>
                    <a:pt x="0" y="172563"/>
                  </a:moveTo>
                  <a:lnTo>
                    <a:pt x="839701" y="0"/>
                  </a:lnTo>
                  <a:lnTo>
                    <a:pt x="843805" y="21334"/>
                  </a:lnTo>
                  <a:lnTo>
                    <a:pt x="847365" y="42751"/>
                  </a:lnTo>
                  <a:lnTo>
                    <a:pt x="850380" y="64252"/>
                  </a:lnTo>
                  <a:lnTo>
                    <a:pt x="852851" y="85836"/>
                  </a:lnTo>
                  <a:lnTo>
                    <a:pt x="0" y="172563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743199" y="5201195"/>
              <a:ext cx="840105" cy="257175"/>
            </a:xfrm>
            <a:custGeom>
              <a:avLst/>
              <a:gdLst/>
              <a:ahLst/>
              <a:cxnLst/>
              <a:rect l="l" t="t" r="r" b="b"/>
              <a:pathLst>
                <a:path w="840104" h="257175">
                  <a:moveTo>
                    <a:pt x="0" y="256629"/>
                  </a:moveTo>
                  <a:lnTo>
                    <a:pt x="817935" y="0"/>
                  </a:lnTo>
                  <a:lnTo>
                    <a:pt x="824176" y="20809"/>
                  </a:lnTo>
                  <a:lnTo>
                    <a:pt x="829884" y="41756"/>
                  </a:lnTo>
                  <a:lnTo>
                    <a:pt x="835059" y="62842"/>
                  </a:lnTo>
                  <a:lnTo>
                    <a:pt x="839701" y="84065"/>
                  </a:lnTo>
                  <a:lnTo>
                    <a:pt x="0" y="256629"/>
                  </a:lnTo>
                  <a:close/>
                </a:path>
              </a:pathLst>
            </a:custGeom>
            <a:solidFill>
              <a:srgbClr val="3162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743199" y="5201195"/>
              <a:ext cx="840105" cy="257175"/>
            </a:xfrm>
            <a:custGeom>
              <a:avLst/>
              <a:gdLst/>
              <a:ahLst/>
              <a:cxnLst/>
              <a:rect l="l" t="t" r="r" b="b"/>
              <a:pathLst>
                <a:path w="840104" h="257175">
                  <a:moveTo>
                    <a:pt x="0" y="256629"/>
                  </a:moveTo>
                  <a:lnTo>
                    <a:pt x="817935" y="0"/>
                  </a:lnTo>
                  <a:lnTo>
                    <a:pt x="824176" y="20809"/>
                  </a:lnTo>
                  <a:lnTo>
                    <a:pt x="829884" y="41756"/>
                  </a:lnTo>
                  <a:lnTo>
                    <a:pt x="835059" y="62842"/>
                  </a:lnTo>
                  <a:lnTo>
                    <a:pt x="839701" y="84065"/>
                  </a:lnTo>
                  <a:lnTo>
                    <a:pt x="0" y="25662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743199" y="5119763"/>
              <a:ext cx="818515" cy="338455"/>
            </a:xfrm>
            <a:custGeom>
              <a:avLst/>
              <a:gdLst/>
              <a:ahLst/>
              <a:cxnLst/>
              <a:rect l="l" t="t" r="r" b="b"/>
              <a:pathLst>
                <a:path w="818514" h="338454">
                  <a:moveTo>
                    <a:pt x="0" y="338061"/>
                  </a:moveTo>
                  <a:lnTo>
                    <a:pt x="787776" y="0"/>
                  </a:lnTo>
                  <a:lnTo>
                    <a:pt x="796090" y="20071"/>
                  </a:lnTo>
                  <a:lnTo>
                    <a:pt x="803888" y="40333"/>
                  </a:lnTo>
                  <a:lnTo>
                    <a:pt x="811170" y="60787"/>
                  </a:lnTo>
                  <a:lnTo>
                    <a:pt x="817935" y="81432"/>
                  </a:lnTo>
                  <a:lnTo>
                    <a:pt x="0" y="338061"/>
                  </a:lnTo>
                  <a:close/>
                </a:path>
              </a:pathLst>
            </a:custGeom>
            <a:solidFill>
              <a:srgbClr val="B82E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743199" y="5119763"/>
              <a:ext cx="818515" cy="338455"/>
            </a:xfrm>
            <a:custGeom>
              <a:avLst/>
              <a:gdLst/>
              <a:ahLst/>
              <a:cxnLst/>
              <a:rect l="l" t="t" r="r" b="b"/>
              <a:pathLst>
                <a:path w="818514" h="338454">
                  <a:moveTo>
                    <a:pt x="0" y="338061"/>
                  </a:moveTo>
                  <a:lnTo>
                    <a:pt x="787776" y="0"/>
                  </a:lnTo>
                  <a:lnTo>
                    <a:pt x="796090" y="20071"/>
                  </a:lnTo>
                  <a:lnTo>
                    <a:pt x="803888" y="40333"/>
                  </a:lnTo>
                  <a:lnTo>
                    <a:pt x="811170" y="60787"/>
                  </a:lnTo>
                  <a:lnTo>
                    <a:pt x="817935" y="81432"/>
                  </a:lnTo>
                  <a:lnTo>
                    <a:pt x="0" y="338061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743199" y="4688181"/>
              <a:ext cx="788035" cy="770255"/>
            </a:xfrm>
            <a:custGeom>
              <a:avLst/>
              <a:gdLst/>
              <a:ahLst/>
              <a:cxnLst/>
              <a:rect l="l" t="t" r="r" b="b"/>
              <a:pathLst>
                <a:path w="788035" h="770254">
                  <a:moveTo>
                    <a:pt x="0" y="769642"/>
                  </a:moveTo>
                  <a:lnTo>
                    <a:pt x="377527" y="0"/>
                  </a:lnTo>
                  <a:lnTo>
                    <a:pt x="411304" y="17504"/>
                  </a:lnTo>
                  <a:lnTo>
                    <a:pt x="444206" y="36451"/>
                  </a:lnTo>
                  <a:lnTo>
                    <a:pt x="507386" y="78675"/>
                  </a:lnTo>
                  <a:lnTo>
                    <a:pt x="566588" y="126318"/>
                  </a:lnTo>
                  <a:lnTo>
                    <a:pt x="621328" y="179025"/>
                  </a:lnTo>
                  <a:lnTo>
                    <a:pt x="671196" y="236365"/>
                  </a:lnTo>
                  <a:lnTo>
                    <a:pt x="715779" y="297904"/>
                  </a:lnTo>
                  <a:lnTo>
                    <a:pt x="754749" y="363142"/>
                  </a:lnTo>
                  <a:lnTo>
                    <a:pt x="787776" y="431581"/>
                  </a:lnTo>
                  <a:lnTo>
                    <a:pt x="0" y="769642"/>
                  </a:lnTo>
                  <a:close/>
                </a:path>
              </a:pathLst>
            </a:custGeom>
            <a:solidFill>
              <a:srgbClr val="66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743199" y="4688181"/>
              <a:ext cx="788035" cy="770255"/>
            </a:xfrm>
            <a:custGeom>
              <a:avLst/>
              <a:gdLst/>
              <a:ahLst/>
              <a:cxnLst/>
              <a:rect l="l" t="t" r="r" b="b"/>
              <a:pathLst>
                <a:path w="788035" h="770254">
                  <a:moveTo>
                    <a:pt x="0" y="769642"/>
                  </a:moveTo>
                  <a:lnTo>
                    <a:pt x="377527" y="0"/>
                  </a:lnTo>
                  <a:lnTo>
                    <a:pt x="411304" y="17504"/>
                  </a:lnTo>
                  <a:lnTo>
                    <a:pt x="444206" y="36451"/>
                  </a:lnTo>
                  <a:lnTo>
                    <a:pt x="507386" y="78675"/>
                  </a:lnTo>
                  <a:lnTo>
                    <a:pt x="566588" y="126318"/>
                  </a:lnTo>
                  <a:lnTo>
                    <a:pt x="621328" y="179025"/>
                  </a:lnTo>
                  <a:lnTo>
                    <a:pt x="671196" y="236365"/>
                  </a:lnTo>
                  <a:lnTo>
                    <a:pt x="715779" y="297904"/>
                  </a:lnTo>
                  <a:lnTo>
                    <a:pt x="754749" y="363142"/>
                  </a:lnTo>
                  <a:lnTo>
                    <a:pt x="787776" y="431581"/>
                  </a:lnTo>
                  <a:lnTo>
                    <a:pt x="0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2998390" y="4966642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2087991" y="4595842"/>
            <a:ext cx="1037590" cy="866775"/>
            <a:chOff x="2087991" y="4595842"/>
            <a:chExt cx="1037590" cy="866775"/>
          </a:xfrm>
        </p:grpSpPr>
        <p:sp>
          <p:nvSpPr>
            <p:cNvPr id="72" name="object 72"/>
            <p:cNvSpPr/>
            <p:nvPr/>
          </p:nvSpPr>
          <p:spPr>
            <a:xfrm>
              <a:off x="2743199" y="4627940"/>
              <a:ext cx="377825" cy="829944"/>
            </a:xfrm>
            <a:custGeom>
              <a:avLst/>
              <a:gdLst/>
              <a:ahLst/>
              <a:cxnLst/>
              <a:rect l="l" t="t" r="r" b="b"/>
              <a:pathLst>
                <a:path w="377825" h="829945">
                  <a:moveTo>
                    <a:pt x="0" y="829884"/>
                  </a:moveTo>
                  <a:lnTo>
                    <a:pt x="214871" y="0"/>
                  </a:lnTo>
                  <a:lnTo>
                    <a:pt x="256684" y="11958"/>
                  </a:lnTo>
                  <a:lnTo>
                    <a:pt x="297731" y="25985"/>
                  </a:lnTo>
                  <a:lnTo>
                    <a:pt x="338012" y="42079"/>
                  </a:lnTo>
                  <a:lnTo>
                    <a:pt x="377527" y="60241"/>
                  </a:lnTo>
                  <a:lnTo>
                    <a:pt x="0" y="829884"/>
                  </a:lnTo>
                  <a:close/>
                </a:path>
              </a:pathLst>
            </a:custGeom>
            <a:solidFill>
              <a:srgbClr val="DD4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743199" y="4627940"/>
              <a:ext cx="377825" cy="829944"/>
            </a:xfrm>
            <a:custGeom>
              <a:avLst/>
              <a:gdLst/>
              <a:ahLst/>
              <a:cxnLst/>
              <a:rect l="l" t="t" r="r" b="b"/>
              <a:pathLst>
                <a:path w="377825" h="829945">
                  <a:moveTo>
                    <a:pt x="0" y="829884"/>
                  </a:moveTo>
                  <a:lnTo>
                    <a:pt x="214871" y="0"/>
                  </a:lnTo>
                  <a:lnTo>
                    <a:pt x="256684" y="11958"/>
                  </a:lnTo>
                  <a:lnTo>
                    <a:pt x="297731" y="25985"/>
                  </a:lnTo>
                  <a:lnTo>
                    <a:pt x="338012" y="42079"/>
                  </a:lnTo>
                  <a:lnTo>
                    <a:pt x="377527" y="60241"/>
                  </a:lnTo>
                  <a:lnTo>
                    <a:pt x="0" y="82988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613388" y="4600604"/>
              <a:ext cx="344805" cy="857250"/>
            </a:xfrm>
            <a:custGeom>
              <a:avLst/>
              <a:gdLst/>
              <a:ahLst/>
              <a:cxnLst/>
              <a:rect l="l" t="t" r="r" b="b"/>
              <a:pathLst>
                <a:path w="344805" h="857250">
                  <a:moveTo>
                    <a:pt x="129811" y="857219"/>
                  </a:moveTo>
                  <a:lnTo>
                    <a:pt x="0" y="9855"/>
                  </a:lnTo>
                  <a:lnTo>
                    <a:pt x="49680" y="3679"/>
                  </a:lnTo>
                  <a:lnTo>
                    <a:pt x="99214" y="393"/>
                  </a:lnTo>
                  <a:lnTo>
                    <a:pt x="148601" y="0"/>
                  </a:lnTo>
                  <a:lnTo>
                    <a:pt x="197841" y="2497"/>
                  </a:lnTo>
                  <a:lnTo>
                    <a:pt x="246935" y="7885"/>
                  </a:lnTo>
                  <a:lnTo>
                    <a:pt x="295882" y="16165"/>
                  </a:lnTo>
                  <a:lnTo>
                    <a:pt x="344683" y="27335"/>
                  </a:lnTo>
                  <a:lnTo>
                    <a:pt x="129811" y="857219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613388" y="4600604"/>
              <a:ext cx="344805" cy="857250"/>
            </a:xfrm>
            <a:custGeom>
              <a:avLst/>
              <a:gdLst/>
              <a:ahLst/>
              <a:cxnLst/>
              <a:rect l="l" t="t" r="r" b="b"/>
              <a:pathLst>
                <a:path w="344805" h="857250">
                  <a:moveTo>
                    <a:pt x="129811" y="857219"/>
                  </a:moveTo>
                  <a:lnTo>
                    <a:pt x="0" y="9855"/>
                  </a:lnTo>
                  <a:lnTo>
                    <a:pt x="49680" y="3679"/>
                  </a:lnTo>
                  <a:lnTo>
                    <a:pt x="99214" y="393"/>
                  </a:lnTo>
                  <a:lnTo>
                    <a:pt x="148601" y="0"/>
                  </a:lnTo>
                  <a:lnTo>
                    <a:pt x="197841" y="2497"/>
                  </a:lnTo>
                  <a:lnTo>
                    <a:pt x="246935" y="7885"/>
                  </a:lnTo>
                  <a:lnTo>
                    <a:pt x="295882" y="16165"/>
                  </a:lnTo>
                  <a:lnTo>
                    <a:pt x="344683" y="27335"/>
                  </a:lnTo>
                  <a:lnTo>
                    <a:pt x="129811" y="85721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2092754" y="4610460"/>
              <a:ext cx="650875" cy="847725"/>
            </a:xfrm>
            <a:custGeom>
              <a:avLst/>
              <a:gdLst/>
              <a:ahLst/>
              <a:cxnLst/>
              <a:rect l="l" t="t" r="r" b="b"/>
              <a:pathLst>
                <a:path w="650875" h="847725">
                  <a:moveTo>
                    <a:pt x="650445" y="847364"/>
                  </a:moveTo>
                  <a:lnTo>
                    <a:pt x="0" y="288975"/>
                  </a:lnTo>
                  <a:lnTo>
                    <a:pt x="25411" y="260664"/>
                  </a:lnTo>
                  <a:lnTo>
                    <a:pt x="52000" y="233562"/>
                  </a:lnTo>
                  <a:lnTo>
                    <a:pt x="108713" y="182982"/>
                  </a:lnTo>
                  <a:lnTo>
                    <a:pt x="169674" y="137612"/>
                  </a:lnTo>
                  <a:lnTo>
                    <a:pt x="234420" y="97830"/>
                  </a:lnTo>
                  <a:lnTo>
                    <a:pt x="302429" y="63927"/>
                  </a:lnTo>
                  <a:lnTo>
                    <a:pt x="373178" y="36192"/>
                  </a:lnTo>
                  <a:lnTo>
                    <a:pt x="446101" y="14818"/>
                  </a:lnTo>
                  <a:lnTo>
                    <a:pt x="520634" y="0"/>
                  </a:lnTo>
                  <a:lnTo>
                    <a:pt x="650445" y="847364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2092754" y="4610460"/>
              <a:ext cx="650875" cy="847725"/>
            </a:xfrm>
            <a:custGeom>
              <a:avLst/>
              <a:gdLst/>
              <a:ahLst/>
              <a:cxnLst/>
              <a:rect l="l" t="t" r="r" b="b"/>
              <a:pathLst>
                <a:path w="650875" h="847725">
                  <a:moveTo>
                    <a:pt x="650445" y="847364"/>
                  </a:moveTo>
                  <a:lnTo>
                    <a:pt x="0" y="288975"/>
                  </a:lnTo>
                  <a:lnTo>
                    <a:pt x="25411" y="260664"/>
                  </a:lnTo>
                  <a:lnTo>
                    <a:pt x="52000" y="233562"/>
                  </a:lnTo>
                  <a:lnTo>
                    <a:pt x="108713" y="182982"/>
                  </a:lnTo>
                  <a:lnTo>
                    <a:pt x="169674" y="137612"/>
                  </a:lnTo>
                  <a:lnTo>
                    <a:pt x="234420" y="97830"/>
                  </a:lnTo>
                  <a:lnTo>
                    <a:pt x="302429" y="63927"/>
                  </a:lnTo>
                  <a:lnTo>
                    <a:pt x="373178" y="36192"/>
                  </a:lnTo>
                  <a:lnTo>
                    <a:pt x="446101" y="14818"/>
                  </a:lnTo>
                  <a:lnTo>
                    <a:pt x="520634" y="0"/>
                  </a:lnTo>
                  <a:lnTo>
                    <a:pt x="650445" y="84736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2277913" y="4838650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1881254" y="4894673"/>
            <a:ext cx="866775" cy="824865"/>
            <a:chOff x="1881254" y="4894673"/>
            <a:chExt cx="866775" cy="824865"/>
          </a:xfrm>
        </p:grpSpPr>
        <p:sp>
          <p:nvSpPr>
            <p:cNvPr id="80" name="object 80"/>
            <p:cNvSpPr/>
            <p:nvPr/>
          </p:nvSpPr>
          <p:spPr>
            <a:xfrm>
              <a:off x="1886016" y="4899435"/>
              <a:ext cx="857250" cy="815340"/>
            </a:xfrm>
            <a:custGeom>
              <a:avLst/>
              <a:gdLst/>
              <a:ahLst/>
              <a:cxnLst/>
              <a:rect l="l" t="t" r="r" b="b"/>
              <a:pathLst>
                <a:path w="857250" h="815339">
                  <a:moveTo>
                    <a:pt x="39247" y="815018"/>
                  </a:moveTo>
                  <a:lnTo>
                    <a:pt x="24641" y="762731"/>
                  </a:lnTo>
                  <a:lnTo>
                    <a:pt x="13378" y="709624"/>
                  </a:lnTo>
                  <a:lnTo>
                    <a:pt x="5496" y="655912"/>
                  </a:lnTo>
                  <a:lnTo>
                    <a:pt x="1033" y="601807"/>
                  </a:lnTo>
                  <a:lnTo>
                    <a:pt x="0" y="547529"/>
                  </a:lnTo>
                  <a:lnTo>
                    <a:pt x="773" y="520407"/>
                  </a:lnTo>
                  <a:lnTo>
                    <a:pt x="4898" y="466248"/>
                  </a:lnTo>
                  <a:lnTo>
                    <a:pt x="12434" y="412513"/>
                  </a:lnTo>
                  <a:lnTo>
                    <a:pt x="23368" y="359310"/>
                  </a:lnTo>
                  <a:lnTo>
                    <a:pt x="37633" y="306958"/>
                  </a:lnTo>
                  <a:lnTo>
                    <a:pt x="55200" y="255562"/>
                  </a:lnTo>
                  <a:lnTo>
                    <a:pt x="75965" y="205432"/>
                  </a:lnTo>
                  <a:lnTo>
                    <a:pt x="99885" y="156667"/>
                  </a:lnTo>
                  <a:lnTo>
                    <a:pt x="126817" y="109562"/>
                  </a:lnTo>
                  <a:lnTo>
                    <a:pt x="156706" y="64210"/>
                  </a:lnTo>
                  <a:lnTo>
                    <a:pt x="189373" y="20885"/>
                  </a:lnTo>
                  <a:lnTo>
                    <a:pt x="206737" y="0"/>
                  </a:lnTo>
                  <a:lnTo>
                    <a:pt x="857183" y="558389"/>
                  </a:lnTo>
                  <a:lnTo>
                    <a:pt x="39247" y="815018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886016" y="4899435"/>
              <a:ext cx="857250" cy="815340"/>
            </a:xfrm>
            <a:custGeom>
              <a:avLst/>
              <a:gdLst/>
              <a:ahLst/>
              <a:cxnLst/>
              <a:rect l="l" t="t" r="r" b="b"/>
              <a:pathLst>
                <a:path w="857250" h="815339">
                  <a:moveTo>
                    <a:pt x="857183" y="558389"/>
                  </a:moveTo>
                  <a:lnTo>
                    <a:pt x="39247" y="815018"/>
                  </a:lnTo>
                  <a:lnTo>
                    <a:pt x="31526" y="788977"/>
                  </a:lnTo>
                  <a:lnTo>
                    <a:pt x="24641" y="762731"/>
                  </a:lnTo>
                  <a:lnTo>
                    <a:pt x="13378" y="709624"/>
                  </a:lnTo>
                  <a:lnTo>
                    <a:pt x="5496" y="655912"/>
                  </a:lnTo>
                  <a:lnTo>
                    <a:pt x="1033" y="601807"/>
                  </a:lnTo>
                  <a:lnTo>
                    <a:pt x="0" y="547529"/>
                  </a:lnTo>
                  <a:lnTo>
                    <a:pt x="773" y="520407"/>
                  </a:lnTo>
                  <a:lnTo>
                    <a:pt x="4898" y="466248"/>
                  </a:lnTo>
                  <a:lnTo>
                    <a:pt x="12434" y="412513"/>
                  </a:lnTo>
                  <a:lnTo>
                    <a:pt x="23368" y="359310"/>
                  </a:lnTo>
                  <a:lnTo>
                    <a:pt x="37633" y="306958"/>
                  </a:lnTo>
                  <a:lnTo>
                    <a:pt x="55200" y="255562"/>
                  </a:lnTo>
                  <a:lnTo>
                    <a:pt x="75965" y="205432"/>
                  </a:lnTo>
                  <a:lnTo>
                    <a:pt x="99885" y="156667"/>
                  </a:lnTo>
                  <a:lnTo>
                    <a:pt x="126817" y="109562"/>
                  </a:lnTo>
                  <a:lnTo>
                    <a:pt x="156706" y="64210"/>
                  </a:lnTo>
                  <a:lnTo>
                    <a:pt x="189373" y="20885"/>
                  </a:lnTo>
                  <a:lnTo>
                    <a:pt x="206737" y="0"/>
                  </a:lnTo>
                  <a:lnTo>
                    <a:pt x="857183" y="55838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2007790" y="525551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16.1%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1920501" y="5453062"/>
            <a:ext cx="828040" cy="839469"/>
            <a:chOff x="1920501" y="5453062"/>
            <a:chExt cx="828040" cy="839469"/>
          </a:xfrm>
        </p:grpSpPr>
        <p:sp>
          <p:nvSpPr>
            <p:cNvPr id="84" name="object 84"/>
            <p:cNvSpPr/>
            <p:nvPr/>
          </p:nvSpPr>
          <p:spPr>
            <a:xfrm>
              <a:off x="1925263" y="5457824"/>
              <a:ext cx="818515" cy="829944"/>
            </a:xfrm>
            <a:custGeom>
              <a:avLst/>
              <a:gdLst/>
              <a:ahLst/>
              <a:cxnLst/>
              <a:rect l="l" t="t" r="r" b="b"/>
              <a:pathLst>
                <a:path w="818514" h="829945">
                  <a:moveTo>
                    <a:pt x="603063" y="829884"/>
                  </a:moveTo>
                  <a:lnTo>
                    <a:pt x="550965" y="814620"/>
                  </a:lnTo>
                  <a:lnTo>
                    <a:pt x="499939" y="796087"/>
                  </a:lnTo>
                  <a:lnTo>
                    <a:pt x="450186" y="774364"/>
                  </a:lnTo>
                  <a:lnTo>
                    <a:pt x="401910" y="749533"/>
                  </a:lnTo>
                  <a:lnTo>
                    <a:pt x="355301" y="721699"/>
                  </a:lnTo>
                  <a:lnTo>
                    <a:pt x="310549" y="690967"/>
                  </a:lnTo>
                  <a:lnTo>
                    <a:pt x="267829" y="657467"/>
                  </a:lnTo>
                  <a:lnTo>
                    <a:pt x="227319" y="621328"/>
                  </a:lnTo>
                  <a:lnTo>
                    <a:pt x="189174" y="582700"/>
                  </a:lnTo>
                  <a:lnTo>
                    <a:pt x="153553" y="541732"/>
                  </a:lnTo>
                  <a:lnTo>
                    <a:pt x="120594" y="498594"/>
                  </a:lnTo>
                  <a:lnTo>
                    <a:pt x="90435" y="453454"/>
                  </a:lnTo>
                  <a:lnTo>
                    <a:pt x="63190" y="406497"/>
                  </a:lnTo>
                  <a:lnTo>
                    <a:pt x="38976" y="357909"/>
                  </a:lnTo>
                  <a:lnTo>
                    <a:pt x="17882" y="307887"/>
                  </a:lnTo>
                  <a:lnTo>
                    <a:pt x="0" y="256629"/>
                  </a:lnTo>
                  <a:lnTo>
                    <a:pt x="817935" y="0"/>
                  </a:lnTo>
                  <a:lnTo>
                    <a:pt x="603063" y="829884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925263" y="5457824"/>
              <a:ext cx="818515" cy="829944"/>
            </a:xfrm>
            <a:custGeom>
              <a:avLst/>
              <a:gdLst/>
              <a:ahLst/>
              <a:cxnLst/>
              <a:rect l="l" t="t" r="r" b="b"/>
              <a:pathLst>
                <a:path w="818514" h="829945">
                  <a:moveTo>
                    <a:pt x="817935" y="0"/>
                  </a:moveTo>
                  <a:lnTo>
                    <a:pt x="603063" y="829884"/>
                  </a:lnTo>
                  <a:lnTo>
                    <a:pt x="576880" y="822661"/>
                  </a:lnTo>
                  <a:lnTo>
                    <a:pt x="550965" y="814620"/>
                  </a:lnTo>
                  <a:lnTo>
                    <a:pt x="499939" y="796087"/>
                  </a:lnTo>
                  <a:lnTo>
                    <a:pt x="450186" y="774364"/>
                  </a:lnTo>
                  <a:lnTo>
                    <a:pt x="401910" y="749533"/>
                  </a:lnTo>
                  <a:lnTo>
                    <a:pt x="355301" y="721699"/>
                  </a:lnTo>
                  <a:lnTo>
                    <a:pt x="310549" y="690967"/>
                  </a:lnTo>
                  <a:lnTo>
                    <a:pt x="267829" y="657467"/>
                  </a:lnTo>
                  <a:lnTo>
                    <a:pt x="227319" y="621328"/>
                  </a:lnTo>
                  <a:lnTo>
                    <a:pt x="189174" y="582700"/>
                  </a:lnTo>
                  <a:lnTo>
                    <a:pt x="153553" y="541732"/>
                  </a:lnTo>
                  <a:lnTo>
                    <a:pt x="120594" y="498594"/>
                  </a:lnTo>
                  <a:lnTo>
                    <a:pt x="90435" y="453454"/>
                  </a:lnTo>
                  <a:lnTo>
                    <a:pt x="63190" y="406497"/>
                  </a:lnTo>
                  <a:lnTo>
                    <a:pt x="38976" y="357909"/>
                  </a:lnTo>
                  <a:lnTo>
                    <a:pt x="17882" y="307887"/>
                  </a:lnTo>
                  <a:lnTo>
                    <a:pt x="0" y="256629"/>
                  </a:lnTo>
                  <a:lnTo>
                    <a:pt x="817935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2164804" y="579531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16.1%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2523565" y="5453062"/>
            <a:ext cx="1082040" cy="866775"/>
            <a:chOff x="2523565" y="5453062"/>
            <a:chExt cx="1082040" cy="866775"/>
          </a:xfrm>
        </p:grpSpPr>
        <p:sp>
          <p:nvSpPr>
            <p:cNvPr id="88" name="object 88"/>
            <p:cNvSpPr/>
            <p:nvPr/>
          </p:nvSpPr>
          <p:spPr>
            <a:xfrm>
              <a:off x="2528327" y="5457824"/>
              <a:ext cx="215265" cy="856615"/>
            </a:xfrm>
            <a:custGeom>
              <a:avLst/>
              <a:gdLst/>
              <a:ahLst/>
              <a:cxnLst/>
              <a:rect l="l" t="t" r="r" b="b"/>
              <a:pathLst>
                <a:path w="215264" h="856614">
                  <a:moveTo>
                    <a:pt x="171452" y="856149"/>
                  </a:moveTo>
                  <a:lnTo>
                    <a:pt x="128088" y="852852"/>
                  </a:lnTo>
                  <a:lnTo>
                    <a:pt x="85058" y="847375"/>
                  </a:lnTo>
                  <a:lnTo>
                    <a:pt x="42362" y="839719"/>
                  </a:lnTo>
                  <a:lnTo>
                    <a:pt x="0" y="829884"/>
                  </a:lnTo>
                  <a:lnTo>
                    <a:pt x="214871" y="0"/>
                  </a:lnTo>
                  <a:lnTo>
                    <a:pt x="171452" y="856149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2528327" y="5457824"/>
              <a:ext cx="215265" cy="856615"/>
            </a:xfrm>
            <a:custGeom>
              <a:avLst/>
              <a:gdLst/>
              <a:ahLst/>
              <a:cxnLst/>
              <a:rect l="l" t="t" r="r" b="b"/>
              <a:pathLst>
                <a:path w="215264" h="856614">
                  <a:moveTo>
                    <a:pt x="214871" y="0"/>
                  </a:moveTo>
                  <a:lnTo>
                    <a:pt x="171452" y="856149"/>
                  </a:lnTo>
                  <a:lnTo>
                    <a:pt x="128088" y="852852"/>
                  </a:lnTo>
                  <a:lnTo>
                    <a:pt x="85058" y="847375"/>
                  </a:lnTo>
                  <a:lnTo>
                    <a:pt x="42362" y="839719"/>
                  </a:lnTo>
                  <a:lnTo>
                    <a:pt x="0" y="829884"/>
                  </a:lnTo>
                  <a:lnTo>
                    <a:pt x="214871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2699780" y="5457824"/>
              <a:ext cx="901065" cy="857250"/>
            </a:xfrm>
            <a:custGeom>
              <a:avLst/>
              <a:gdLst/>
              <a:ahLst/>
              <a:cxnLst/>
              <a:rect l="l" t="t" r="r" b="b"/>
              <a:pathLst>
                <a:path w="901064" h="857250">
                  <a:moveTo>
                    <a:pt x="43419" y="857250"/>
                  </a:moveTo>
                  <a:lnTo>
                    <a:pt x="21702" y="856974"/>
                  </a:lnTo>
                  <a:lnTo>
                    <a:pt x="0" y="856149"/>
                  </a:lnTo>
                  <a:lnTo>
                    <a:pt x="43419" y="0"/>
                  </a:lnTo>
                  <a:lnTo>
                    <a:pt x="900668" y="0"/>
                  </a:lnTo>
                  <a:lnTo>
                    <a:pt x="900393" y="21716"/>
                  </a:lnTo>
                  <a:lnTo>
                    <a:pt x="898194" y="65093"/>
                  </a:lnTo>
                  <a:lnTo>
                    <a:pt x="893799" y="108303"/>
                  </a:lnTo>
                  <a:lnTo>
                    <a:pt x="887223" y="151235"/>
                  </a:lnTo>
                  <a:lnTo>
                    <a:pt x="878480" y="193779"/>
                  </a:lnTo>
                  <a:lnTo>
                    <a:pt x="867593" y="235826"/>
                  </a:lnTo>
                  <a:lnTo>
                    <a:pt x="854591" y="277267"/>
                  </a:lnTo>
                  <a:lnTo>
                    <a:pt x="839506" y="317996"/>
                  </a:lnTo>
                  <a:lnTo>
                    <a:pt x="822379" y="357909"/>
                  </a:lnTo>
                  <a:lnTo>
                    <a:pt x="803251" y="396903"/>
                  </a:lnTo>
                  <a:lnTo>
                    <a:pt x="782173" y="434879"/>
                  </a:lnTo>
                  <a:lnTo>
                    <a:pt x="759198" y="471738"/>
                  </a:lnTo>
                  <a:lnTo>
                    <a:pt x="734386" y="507386"/>
                  </a:lnTo>
                  <a:lnTo>
                    <a:pt x="707801" y="541732"/>
                  </a:lnTo>
                  <a:lnTo>
                    <a:pt x="679510" y="574687"/>
                  </a:lnTo>
                  <a:lnTo>
                    <a:pt x="649586" y="606167"/>
                  </a:lnTo>
                  <a:lnTo>
                    <a:pt x="618106" y="636091"/>
                  </a:lnTo>
                  <a:lnTo>
                    <a:pt x="585151" y="664382"/>
                  </a:lnTo>
                  <a:lnTo>
                    <a:pt x="550805" y="690967"/>
                  </a:lnTo>
                  <a:lnTo>
                    <a:pt x="515157" y="715779"/>
                  </a:lnTo>
                  <a:lnTo>
                    <a:pt x="478298" y="738754"/>
                  </a:lnTo>
                  <a:lnTo>
                    <a:pt x="440323" y="759832"/>
                  </a:lnTo>
                  <a:lnTo>
                    <a:pt x="401328" y="778959"/>
                  </a:lnTo>
                  <a:lnTo>
                    <a:pt x="361415" y="796087"/>
                  </a:lnTo>
                  <a:lnTo>
                    <a:pt x="320686" y="811172"/>
                  </a:lnTo>
                  <a:lnTo>
                    <a:pt x="279245" y="824174"/>
                  </a:lnTo>
                  <a:lnTo>
                    <a:pt x="237199" y="835061"/>
                  </a:lnTo>
                  <a:lnTo>
                    <a:pt x="194655" y="843804"/>
                  </a:lnTo>
                  <a:lnTo>
                    <a:pt x="151723" y="850381"/>
                  </a:lnTo>
                  <a:lnTo>
                    <a:pt x="108512" y="854775"/>
                  </a:lnTo>
                  <a:lnTo>
                    <a:pt x="65135" y="856974"/>
                  </a:lnTo>
                  <a:lnTo>
                    <a:pt x="43419" y="857250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2699780" y="5457824"/>
              <a:ext cx="901065" cy="857250"/>
            </a:xfrm>
            <a:custGeom>
              <a:avLst/>
              <a:gdLst/>
              <a:ahLst/>
              <a:cxnLst/>
              <a:rect l="l" t="t" r="r" b="b"/>
              <a:pathLst>
                <a:path w="901064" h="857250">
                  <a:moveTo>
                    <a:pt x="43419" y="0"/>
                  </a:moveTo>
                  <a:lnTo>
                    <a:pt x="900668" y="0"/>
                  </a:lnTo>
                  <a:lnTo>
                    <a:pt x="900600" y="10859"/>
                  </a:lnTo>
                  <a:lnTo>
                    <a:pt x="898950" y="54261"/>
                  </a:lnTo>
                  <a:lnTo>
                    <a:pt x="895103" y="97523"/>
                  </a:lnTo>
                  <a:lnTo>
                    <a:pt x="889071" y="140535"/>
                  </a:lnTo>
                  <a:lnTo>
                    <a:pt x="880867" y="183187"/>
                  </a:lnTo>
                  <a:lnTo>
                    <a:pt x="870514" y="225367"/>
                  </a:lnTo>
                  <a:lnTo>
                    <a:pt x="858038" y="266970"/>
                  </a:lnTo>
                  <a:lnTo>
                    <a:pt x="843470" y="307887"/>
                  </a:lnTo>
                  <a:lnTo>
                    <a:pt x="826849" y="348014"/>
                  </a:lnTo>
                  <a:lnTo>
                    <a:pt x="808217" y="387247"/>
                  </a:lnTo>
                  <a:lnTo>
                    <a:pt x="787622" y="425487"/>
                  </a:lnTo>
                  <a:lnTo>
                    <a:pt x="765116" y="462634"/>
                  </a:lnTo>
                  <a:lnTo>
                    <a:pt x="740758" y="498594"/>
                  </a:lnTo>
                  <a:lnTo>
                    <a:pt x="714609" y="533273"/>
                  </a:lnTo>
                  <a:lnTo>
                    <a:pt x="686738" y="566584"/>
                  </a:lnTo>
                  <a:lnTo>
                    <a:pt x="657215" y="598440"/>
                  </a:lnTo>
                  <a:lnTo>
                    <a:pt x="626117" y="628761"/>
                  </a:lnTo>
                  <a:lnTo>
                    <a:pt x="593523" y="657467"/>
                  </a:lnTo>
                  <a:lnTo>
                    <a:pt x="559517" y="684485"/>
                  </a:lnTo>
                  <a:lnTo>
                    <a:pt x="524186" y="709747"/>
                  </a:lnTo>
                  <a:lnTo>
                    <a:pt x="487621" y="733186"/>
                  </a:lnTo>
                  <a:lnTo>
                    <a:pt x="449915" y="754744"/>
                  </a:lnTo>
                  <a:lnTo>
                    <a:pt x="411166" y="774364"/>
                  </a:lnTo>
                  <a:lnTo>
                    <a:pt x="371473" y="791996"/>
                  </a:lnTo>
                  <a:lnTo>
                    <a:pt x="330938" y="807595"/>
                  </a:lnTo>
                  <a:lnTo>
                    <a:pt x="289665" y="821121"/>
                  </a:lnTo>
                  <a:lnTo>
                    <a:pt x="247760" y="832539"/>
                  </a:lnTo>
                  <a:lnTo>
                    <a:pt x="205330" y="841820"/>
                  </a:lnTo>
                  <a:lnTo>
                    <a:pt x="162485" y="848941"/>
                  </a:lnTo>
                  <a:lnTo>
                    <a:pt x="119334" y="853881"/>
                  </a:lnTo>
                  <a:lnTo>
                    <a:pt x="75988" y="856631"/>
                  </a:lnTo>
                  <a:lnTo>
                    <a:pt x="43419" y="857250"/>
                  </a:lnTo>
                  <a:lnTo>
                    <a:pt x="32559" y="857181"/>
                  </a:lnTo>
                  <a:lnTo>
                    <a:pt x="21702" y="856974"/>
                  </a:lnTo>
                  <a:lnTo>
                    <a:pt x="10849" y="856631"/>
                  </a:lnTo>
                  <a:lnTo>
                    <a:pt x="0" y="856149"/>
                  </a:lnTo>
                  <a:lnTo>
                    <a:pt x="43419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2972196" y="5795317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25.8%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6425455" y="6490158"/>
            <a:ext cx="36195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40" dirty="0">
                <a:solidFill>
                  <a:srgbClr val="1A73E7"/>
                </a:solidFill>
                <a:latin typeface="Lucida Sans Unicode"/>
                <a:cs typeface="Lucida Sans Unicode"/>
              </a:rPr>
              <a:t>Copy</a:t>
            </a:r>
            <a:endParaRPr sz="1150">
              <a:latin typeface="Lucida Sans Unicode"/>
              <a:cs typeface="Lucida Sans Unicode"/>
            </a:endParaRPr>
          </a:p>
        </p:txBody>
      </p:sp>
      <p:grpSp>
        <p:nvGrpSpPr>
          <p:cNvPr id="94" name="object 94"/>
          <p:cNvGrpSpPr/>
          <p:nvPr/>
        </p:nvGrpSpPr>
        <p:grpSpPr>
          <a:xfrm>
            <a:off x="857250" y="6505575"/>
            <a:ext cx="5734050" cy="3048000"/>
            <a:chOff x="857250" y="6505575"/>
            <a:chExt cx="5734050" cy="3048000"/>
          </a:xfrm>
        </p:grpSpPr>
        <p:pic>
          <p:nvPicPr>
            <p:cNvPr id="95" name="object 9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62674" y="6505575"/>
              <a:ext cx="161924" cy="190499"/>
            </a:xfrm>
            <a:prstGeom prst="rect">
              <a:avLst/>
            </a:prstGeom>
          </p:spPr>
        </p:pic>
        <p:sp>
          <p:nvSpPr>
            <p:cNvPr id="96" name="object 96"/>
            <p:cNvSpPr/>
            <p:nvPr/>
          </p:nvSpPr>
          <p:spPr>
            <a:xfrm>
              <a:off x="857250" y="7648575"/>
              <a:ext cx="5734050" cy="1905000"/>
            </a:xfrm>
            <a:custGeom>
              <a:avLst/>
              <a:gdLst/>
              <a:ahLst/>
              <a:cxnLst/>
              <a:rect l="l" t="t" r="r" b="b"/>
              <a:pathLst>
                <a:path w="5734050" h="1905000">
                  <a:moveTo>
                    <a:pt x="5734049" y="1904999"/>
                  </a:moveTo>
                  <a:lnTo>
                    <a:pt x="0" y="1904999"/>
                  </a:lnTo>
                  <a:lnTo>
                    <a:pt x="0" y="0"/>
                  </a:lnTo>
                  <a:lnTo>
                    <a:pt x="5734049" y="0"/>
                  </a:lnTo>
                  <a:lnTo>
                    <a:pt x="5734049" y="1904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849" y="7743824"/>
              <a:ext cx="114300" cy="114299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4849" y="7924799"/>
              <a:ext cx="114300" cy="114299"/>
            </a:xfrm>
            <a:prstGeom prst="rect">
              <a:avLst/>
            </a:prstGeom>
          </p:spPr>
        </p:pic>
        <p:pic>
          <p:nvPicPr>
            <p:cNvPr id="99" name="object 9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4849" y="8105774"/>
              <a:ext cx="114300" cy="114299"/>
            </a:xfrm>
            <a:prstGeom prst="rect">
              <a:avLst/>
            </a:prstGeom>
          </p:spPr>
        </p:pic>
        <p:pic>
          <p:nvPicPr>
            <p:cNvPr id="100" name="object 10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849" y="8286749"/>
              <a:ext cx="114300" cy="114299"/>
            </a:xfrm>
            <a:prstGeom prst="rect">
              <a:avLst/>
            </a:prstGeom>
          </p:spPr>
        </p:pic>
        <p:pic>
          <p:nvPicPr>
            <p:cNvPr id="101" name="object 10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14849" y="8467724"/>
              <a:ext cx="114300" cy="114299"/>
            </a:xfrm>
            <a:prstGeom prst="rect">
              <a:avLst/>
            </a:prstGeom>
          </p:spPr>
        </p:pic>
        <p:pic>
          <p:nvPicPr>
            <p:cNvPr id="102" name="object 10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14849" y="8648699"/>
              <a:ext cx="114300" cy="114299"/>
            </a:xfrm>
            <a:prstGeom prst="rect">
              <a:avLst/>
            </a:prstGeom>
          </p:spPr>
        </p:pic>
        <p:pic>
          <p:nvPicPr>
            <p:cNvPr id="103" name="object 10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14849" y="8829674"/>
              <a:ext cx="114300" cy="114299"/>
            </a:xfrm>
            <a:prstGeom prst="rect">
              <a:avLst/>
            </a:prstGeom>
          </p:spPr>
        </p:pic>
      </p:grpSp>
      <p:sp>
        <p:nvSpPr>
          <p:cNvPr id="104" name="object 104"/>
          <p:cNvSpPr txBox="1"/>
          <p:nvPr/>
        </p:nvSpPr>
        <p:spPr>
          <a:xfrm>
            <a:off x="4664074" y="7670045"/>
            <a:ext cx="1061085" cy="14732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07950" indent="-95250">
              <a:lnSpc>
                <a:spcPct val="100000"/>
              </a:lnSpc>
              <a:spcBef>
                <a:spcPts val="445"/>
              </a:spcBef>
              <a:buAutoNum type="arabicPlain"/>
              <a:tabLst>
                <a:tab pos="107950" algn="l"/>
              </a:tabLst>
            </a:pPr>
            <a:r>
              <a:rPr sz="900" spc="-20" dirty="0">
                <a:solidFill>
                  <a:srgbClr val="212121"/>
                </a:solidFill>
                <a:latin typeface="Arial MT"/>
                <a:cs typeface="Arial MT"/>
              </a:rPr>
              <a:t>week</a:t>
            </a:r>
            <a:endParaRPr sz="900">
              <a:latin typeface="Arial MT"/>
              <a:cs typeface="Arial MT"/>
            </a:endParaRPr>
          </a:p>
          <a:p>
            <a:pPr marL="107950" indent="-95250">
              <a:lnSpc>
                <a:spcPct val="100000"/>
              </a:lnSpc>
              <a:spcBef>
                <a:spcPts val="345"/>
              </a:spcBef>
              <a:buAutoNum type="arabicPlain"/>
              <a:tabLst>
                <a:tab pos="107950" algn="l"/>
              </a:tabLst>
            </a:pP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weeks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1-3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3-6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6-12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12- 24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11125" indent="-98425">
              <a:lnSpc>
                <a:spcPct val="100000"/>
              </a:lnSpc>
              <a:spcBef>
                <a:spcPts val="345"/>
              </a:spcBef>
              <a:buChar char="&gt;"/>
              <a:tabLst>
                <a:tab pos="111125" algn="l"/>
              </a:tabLst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24 </a:t>
            </a:r>
            <a:r>
              <a:rPr sz="900" spc="-10" dirty="0">
                <a:solidFill>
                  <a:srgbClr val="212121"/>
                </a:solidFill>
                <a:latin typeface="Arial MT"/>
                <a:cs typeface="Arial MT"/>
              </a:rPr>
              <a:t>months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900" dirty="0">
                <a:solidFill>
                  <a:srgbClr val="212121"/>
                </a:solidFill>
                <a:latin typeface="Arial MT"/>
                <a:cs typeface="Arial MT"/>
              </a:rPr>
              <a:t>Guided only by </a:t>
            </a:r>
            <a:r>
              <a:rPr sz="900" spc="-25" dirty="0">
                <a:solidFill>
                  <a:srgbClr val="212121"/>
                </a:solidFill>
                <a:latin typeface="Arial MT"/>
                <a:cs typeface="Arial MT"/>
              </a:rPr>
              <a:t>EEG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05" name="object 105"/>
          <p:cNvGrpSpPr/>
          <p:nvPr/>
        </p:nvGrpSpPr>
        <p:grpSpPr>
          <a:xfrm>
            <a:off x="4514849" y="9010650"/>
            <a:ext cx="114300" cy="447675"/>
            <a:chOff x="4514849" y="9010650"/>
            <a:chExt cx="114300" cy="447675"/>
          </a:xfrm>
        </p:grpSpPr>
        <p:pic>
          <p:nvPicPr>
            <p:cNvPr id="106" name="object 10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14849" y="9010650"/>
              <a:ext cx="114300" cy="114299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4514849" y="9344024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114299" y="114299"/>
                  </a:moveTo>
                  <a:lnTo>
                    <a:pt x="0" y="114299"/>
                  </a:lnTo>
                  <a:lnTo>
                    <a:pt x="57149" y="0"/>
                  </a:lnTo>
                  <a:lnTo>
                    <a:pt x="114299" y="114299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8" name="object 108"/>
          <p:cNvSpPr txBox="1"/>
          <p:nvPr/>
        </p:nvSpPr>
        <p:spPr>
          <a:xfrm>
            <a:off x="4665562" y="9314060"/>
            <a:ext cx="184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0011CC"/>
                </a:solidFill>
                <a:latin typeface="Arial MT"/>
                <a:cs typeface="Arial MT"/>
              </a:rPr>
              <a:t>1/2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09" name="object 109"/>
          <p:cNvGrpSpPr/>
          <p:nvPr/>
        </p:nvGrpSpPr>
        <p:grpSpPr>
          <a:xfrm>
            <a:off x="2738437" y="8596311"/>
            <a:ext cx="2262505" cy="862330"/>
            <a:chOff x="2738437" y="8596311"/>
            <a:chExt cx="2262505" cy="862330"/>
          </a:xfrm>
        </p:grpSpPr>
        <p:sp>
          <p:nvSpPr>
            <p:cNvPr id="110" name="object 110"/>
            <p:cNvSpPr/>
            <p:nvPr/>
          </p:nvSpPr>
          <p:spPr>
            <a:xfrm>
              <a:off x="4886324" y="9344024"/>
              <a:ext cx="114300" cy="114300"/>
            </a:xfrm>
            <a:custGeom>
              <a:avLst/>
              <a:gdLst/>
              <a:ahLst/>
              <a:cxnLst/>
              <a:rect l="l" t="t" r="r" b="b"/>
              <a:pathLst>
                <a:path w="114300" h="114300">
                  <a:moveTo>
                    <a:pt x="57149" y="114299"/>
                  </a:moveTo>
                  <a:lnTo>
                    <a:pt x="0" y="0"/>
                  </a:lnTo>
                  <a:lnTo>
                    <a:pt x="114299" y="0"/>
                  </a:lnTo>
                  <a:lnTo>
                    <a:pt x="57149" y="114299"/>
                  </a:lnTo>
                  <a:close/>
                </a:path>
              </a:pathLst>
            </a:custGeom>
            <a:solidFill>
              <a:srgbClr val="0011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2743199" y="8601074"/>
              <a:ext cx="857250" cy="829944"/>
            </a:xfrm>
            <a:custGeom>
              <a:avLst/>
              <a:gdLst/>
              <a:ahLst/>
              <a:cxnLst/>
              <a:rect l="l" t="t" r="r" b="b"/>
              <a:pathLst>
                <a:path w="857250" h="829945">
                  <a:moveTo>
                    <a:pt x="214871" y="829884"/>
                  </a:moveTo>
                  <a:lnTo>
                    <a:pt x="0" y="0"/>
                  </a:lnTo>
                  <a:lnTo>
                    <a:pt x="857249" y="0"/>
                  </a:lnTo>
                  <a:lnTo>
                    <a:pt x="855616" y="52902"/>
                  </a:lnTo>
                  <a:lnTo>
                    <a:pt x="850720" y="105610"/>
                  </a:lnTo>
                  <a:lnTo>
                    <a:pt x="842580" y="157915"/>
                  </a:lnTo>
                  <a:lnTo>
                    <a:pt x="831228" y="209611"/>
                  </a:lnTo>
                  <a:lnTo>
                    <a:pt x="816709" y="260508"/>
                  </a:lnTo>
                  <a:lnTo>
                    <a:pt x="799073" y="310419"/>
                  </a:lnTo>
                  <a:lnTo>
                    <a:pt x="778390" y="359146"/>
                  </a:lnTo>
                  <a:lnTo>
                    <a:pt x="754743" y="406497"/>
                  </a:lnTo>
                  <a:lnTo>
                    <a:pt x="728219" y="452298"/>
                  </a:lnTo>
                  <a:lnTo>
                    <a:pt x="698915" y="496382"/>
                  </a:lnTo>
                  <a:lnTo>
                    <a:pt x="666945" y="538573"/>
                  </a:lnTo>
                  <a:lnTo>
                    <a:pt x="632438" y="578705"/>
                  </a:lnTo>
                  <a:lnTo>
                    <a:pt x="595520" y="616630"/>
                  </a:lnTo>
                  <a:lnTo>
                    <a:pt x="556326" y="652211"/>
                  </a:lnTo>
                  <a:lnTo>
                    <a:pt x="515011" y="685304"/>
                  </a:lnTo>
                  <a:lnTo>
                    <a:pt x="471738" y="715779"/>
                  </a:lnTo>
                  <a:lnTo>
                    <a:pt x="426667" y="743527"/>
                  </a:lnTo>
                  <a:lnTo>
                    <a:pt x="379963" y="768443"/>
                  </a:lnTo>
                  <a:lnTo>
                    <a:pt x="331810" y="790430"/>
                  </a:lnTo>
                  <a:lnTo>
                    <a:pt x="282399" y="809400"/>
                  </a:lnTo>
                  <a:lnTo>
                    <a:pt x="231912" y="825284"/>
                  </a:lnTo>
                  <a:lnTo>
                    <a:pt x="214871" y="829884"/>
                  </a:lnTo>
                  <a:close/>
                </a:path>
              </a:pathLst>
            </a:custGeom>
            <a:solidFill>
              <a:srgbClr val="33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2743199" y="8601074"/>
              <a:ext cx="857250" cy="829944"/>
            </a:xfrm>
            <a:custGeom>
              <a:avLst/>
              <a:gdLst/>
              <a:ahLst/>
              <a:cxnLst/>
              <a:rect l="l" t="t" r="r" b="b"/>
              <a:pathLst>
                <a:path w="857250" h="829945">
                  <a:moveTo>
                    <a:pt x="0" y="0"/>
                  </a:moveTo>
                  <a:lnTo>
                    <a:pt x="857249" y="0"/>
                  </a:lnTo>
                  <a:lnTo>
                    <a:pt x="857068" y="17649"/>
                  </a:lnTo>
                  <a:lnTo>
                    <a:pt x="854345" y="70506"/>
                  </a:lnTo>
                  <a:lnTo>
                    <a:pt x="848366" y="123095"/>
                  </a:lnTo>
                  <a:lnTo>
                    <a:pt x="839152" y="175221"/>
                  </a:lnTo>
                  <a:lnTo>
                    <a:pt x="826737" y="226680"/>
                  </a:lnTo>
                  <a:lnTo>
                    <a:pt x="811172" y="277267"/>
                  </a:lnTo>
                  <a:lnTo>
                    <a:pt x="792515" y="326797"/>
                  </a:lnTo>
                  <a:lnTo>
                    <a:pt x="770835" y="375088"/>
                  </a:lnTo>
                  <a:lnTo>
                    <a:pt x="746214" y="421949"/>
                  </a:lnTo>
                  <a:lnTo>
                    <a:pt x="718753" y="467195"/>
                  </a:lnTo>
                  <a:lnTo>
                    <a:pt x="688552" y="510660"/>
                  </a:lnTo>
                  <a:lnTo>
                    <a:pt x="655721" y="552184"/>
                  </a:lnTo>
                  <a:lnTo>
                    <a:pt x="620390" y="591603"/>
                  </a:lnTo>
                  <a:lnTo>
                    <a:pt x="582698" y="628760"/>
                  </a:lnTo>
                  <a:lnTo>
                    <a:pt x="542786" y="663521"/>
                  </a:lnTo>
                  <a:lnTo>
                    <a:pt x="500799" y="695757"/>
                  </a:lnTo>
                  <a:lnTo>
                    <a:pt x="456902" y="725340"/>
                  </a:lnTo>
                  <a:lnTo>
                    <a:pt x="411269" y="752153"/>
                  </a:lnTo>
                  <a:lnTo>
                    <a:pt x="364069" y="776100"/>
                  </a:lnTo>
                  <a:lnTo>
                    <a:pt x="315474" y="797091"/>
                  </a:lnTo>
                  <a:lnTo>
                    <a:pt x="265675" y="815042"/>
                  </a:lnTo>
                  <a:lnTo>
                    <a:pt x="214871" y="829884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3" name="object 113"/>
          <p:cNvSpPr txBox="1"/>
          <p:nvPr/>
        </p:nvSpPr>
        <p:spPr>
          <a:xfrm>
            <a:off x="3104207" y="8891835"/>
            <a:ext cx="254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 MT"/>
                <a:cs typeface="Arial MT"/>
              </a:rPr>
              <a:t>21%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14" name="object 114"/>
          <p:cNvGrpSpPr/>
          <p:nvPr/>
        </p:nvGrpSpPr>
        <p:grpSpPr>
          <a:xfrm>
            <a:off x="2738437" y="7766428"/>
            <a:ext cx="866775" cy="1669414"/>
            <a:chOff x="2738437" y="7766428"/>
            <a:chExt cx="866775" cy="1669414"/>
          </a:xfrm>
        </p:grpSpPr>
        <p:sp>
          <p:nvSpPr>
            <p:cNvPr id="115" name="object 115"/>
            <p:cNvSpPr/>
            <p:nvPr/>
          </p:nvSpPr>
          <p:spPr>
            <a:xfrm>
              <a:off x="2743199" y="8601074"/>
              <a:ext cx="215265" cy="829944"/>
            </a:xfrm>
            <a:custGeom>
              <a:avLst/>
              <a:gdLst/>
              <a:ahLst/>
              <a:cxnLst/>
              <a:rect l="l" t="t" r="r" b="b"/>
              <a:pathLst>
                <a:path w="215264" h="829945">
                  <a:moveTo>
                    <a:pt x="214871" y="829884"/>
                  </a:moveTo>
                  <a:lnTo>
                    <a:pt x="0" y="0"/>
                  </a:lnTo>
                  <a:lnTo>
                    <a:pt x="214871" y="829884"/>
                  </a:lnTo>
                  <a:close/>
                </a:path>
              </a:pathLst>
            </a:custGeom>
            <a:solidFill>
              <a:srgbClr val="DB38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2743199" y="8601074"/>
              <a:ext cx="215265" cy="829944"/>
            </a:xfrm>
            <a:custGeom>
              <a:avLst/>
              <a:gdLst/>
              <a:ahLst/>
              <a:cxnLst/>
              <a:rect l="l" t="t" r="r" b="b"/>
              <a:pathLst>
                <a:path w="215264" h="829945">
                  <a:moveTo>
                    <a:pt x="0" y="0"/>
                  </a:moveTo>
                  <a:lnTo>
                    <a:pt x="214871" y="829884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2743199" y="8514348"/>
              <a:ext cx="857250" cy="86995"/>
            </a:xfrm>
            <a:custGeom>
              <a:avLst/>
              <a:gdLst/>
              <a:ahLst/>
              <a:cxnLst/>
              <a:rect l="l" t="t" r="r" b="b"/>
              <a:pathLst>
                <a:path w="857250" h="86995">
                  <a:moveTo>
                    <a:pt x="857249" y="86726"/>
                  </a:moveTo>
                  <a:lnTo>
                    <a:pt x="0" y="86726"/>
                  </a:lnTo>
                  <a:lnTo>
                    <a:pt x="852851" y="0"/>
                  </a:lnTo>
                  <a:lnTo>
                    <a:pt x="854775" y="21640"/>
                  </a:lnTo>
                  <a:lnTo>
                    <a:pt x="856150" y="43307"/>
                  </a:lnTo>
                  <a:lnTo>
                    <a:pt x="856975" y="65003"/>
                  </a:lnTo>
                  <a:lnTo>
                    <a:pt x="857249" y="86726"/>
                  </a:lnTo>
                  <a:close/>
                </a:path>
              </a:pathLst>
            </a:custGeom>
            <a:solidFill>
              <a:srgbClr val="21AA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2743199" y="8514348"/>
              <a:ext cx="857250" cy="86995"/>
            </a:xfrm>
            <a:custGeom>
              <a:avLst/>
              <a:gdLst/>
              <a:ahLst/>
              <a:cxnLst/>
              <a:rect l="l" t="t" r="r" b="b"/>
              <a:pathLst>
                <a:path w="857250" h="86995">
                  <a:moveTo>
                    <a:pt x="0" y="86726"/>
                  </a:moveTo>
                  <a:lnTo>
                    <a:pt x="852851" y="0"/>
                  </a:lnTo>
                  <a:lnTo>
                    <a:pt x="854775" y="21640"/>
                  </a:lnTo>
                  <a:lnTo>
                    <a:pt x="856150" y="43307"/>
                  </a:lnTo>
                  <a:lnTo>
                    <a:pt x="856975" y="65003"/>
                  </a:lnTo>
                  <a:lnTo>
                    <a:pt x="857249" y="86726"/>
                  </a:lnTo>
                  <a:lnTo>
                    <a:pt x="0" y="86726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2743199" y="8428511"/>
              <a:ext cx="853440" cy="172720"/>
            </a:xfrm>
            <a:custGeom>
              <a:avLst/>
              <a:gdLst/>
              <a:ahLst/>
              <a:cxnLst/>
              <a:rect l="l" t="t" r="r" b="b"/>
              <a:pathLst>
                <a:path w="853439" h="172720">
                  <a:moveTo>
                    <a:pt x="0" y="172563"/>
                  </a:moveTo>
                  <a:lnTo>
                    <a:pt x="839701" y="0"/>
                  </a:lnTo>
                  <a:lnTo>
                    <a:pt x="843805" y="21334"/>
                  </a:lnTo>
                  <a:lnTo>
                    <a:pt x="847365" y="42751"/>
                  </a:lnTo>
                  <a:lnTo>
                    <a:pt x="850380" y="64252"/>
                  </a:lnTo>
                  <a:lnTo>
                    <a:pt x="852851" y="85836"/>
                  </a:lnTo>
                  <a:lnTo>
                    <a:pt x="0" y="172563"/>
                  </a:lnTo>
                  <a:close/>
                </a:path>
              </a:pathLst>
            </a:custGeom>
            <a:solidFill>
              <a:srgbClr val="994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2743199" y="8428511"/>
              <a:ext cx="853440" cy="172720"/>
            </a:xfrm>
            <a:custGeom>
              <a:avLst/>
              <a:gdLst/>
              <a:ahLst/>
              <a:cxnLst/>
              <a:rect l="l" t="t" r="r" b="b"/>
              <a:pathLst>
                <a:path w="853439" h="172720">
                  <a:moveTo>
                    <a:pt x="0" y="172563"/>
                  </a:moveTo>
                  <a:lnTo>
                    <a:pt x="839701" y="0"/>
                  </a:lnTo>
                  <a:lnTo>
                    <a:pt x="843805" y="21334"/>
                  </a:lnTo>
                  <a:lnTo>
                    <a:pt x="847365" y="42751"/>
                  </a:lnTo>
                  <a:lnTo>
                    <a:pt x="850380" y="64252"/>
                  </a:lnTo>
                  <a:lnTo>
                    <a:pt x="852851" y="85836"/>
                  </a:lnTo>
                  <a:lnTo>
                    <a:pt x="0" y="172563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2743199" y="8344445"/>
              <a:ext cx="840105" cy="257175"/>
            </a:xfrm>
            <a:custGeom>
              <a:avLst/>
              <a:gdLst/>
              <a:ahLst/>
              <a:cxnLst/>
              <a:rect l="l" t="t" r="r" b="b"/>
              <a:pathLst>
                <a:path w="840104" h="257175">
                  <a:moveTo>
                    <a:pt x="0" y="256629"/>
                  </a:moveTo>
                  <a:lnTo>
                    <a:pt x="817935" y="0"/>
                  </a:lnTo>
                  <a:lnTo>
                    <a:pt x="824176" y="20809"/>
                  </a:lnTo>
                  <a:lnTo>
                    <a:pt x="829884" y="41756"/>
                  </a:lnTo>
                  <a:lnTo>
                    <a:pt x="835059" y="62842"/>
                  </a:lnTo>
                  <a:lnTo>
                    <a:pt x="839701" y="84065"/>
                  </a:lnTo>
                  <a:lnTo>
                    <a:pt x="0" y="256629"/>
                  </a:lnTo>
                  <a:close/>
                </a:path>
              </a:pathLst>
            </a:custGeom>
            <a:solidFill>
              <a:srgbClr val="3162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2743199" y="8344445"/>
              <a:ext cx="840105" cy="257175"/>
            </a:xfrm>
            <a:custGeom>
              <a:avLst/>
              <a:gdLst/>
              <a:ahLst/>
              <a:cxnLst/>
              <a:rect l="l" t="t" r="r" b="b"/>
              <a:pathLst>
                <a:path w="840104" h="257175">
                  <a:moveTo>
                    <a:pt x="0" y="256629"/>
                  </a:moveTo>
                  <a:lnTo>
                    <a:pt x="817935" y="0"/>
                  </a:lnTo>
                  <a:lnTo>
                    <a:pt x="824176" y="20809"/>
                  </a:lnTo>
                  <a:lnTo>
                    <a:pt x="829884" y="41756"/>
                  </a:lnTo>
                  <a:lnTo>
                    <a:pt x="835059" y="62842"/>
                  </a:lnTo>
                  <a:lnTo>
                    <a:pt x="839701" y="84065"/>
                  </a:lnTo>
                  <a:lnTo>
                    <a:pt x="0" y="25662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2743199" y="8263013"/>
              <a:ext cx="818515" cy="338455"/>
            </a:xfrm>
            <a:custGeom>
              <a:avLst/>
              <a:gdLst/>
              <a:ahLst/>
              <a:cxnLst/>
              <a:rect l="l" t="t" r="r" b="b"/>
              <a:pathLst>
                <a:path w="818514" h="338454">
                  <a:moveTo>
                    <a:pt x="0" y="338061"/>
                  </a:moveTo>
                  <a:lnTo>
                    <a:pt x="787776" y="0"/>
                  </a:lnTo>
                  <a:lnTo>
                    <a:pt x="796090" y="20071"/>
                  </a:lnTo>
                  <a:lnTo>
                    <a:pt x="803888" y="40333"/>
                  </a:lnTo>
                  <a:lnTo>
                    <a:pt x="811170" y="60787"/>
                  </a:lnTo>
                  <a:lnTo>
                    <a:pt x="817935" y="81432"/>
                  </a:lnTo>
                  <a:lnTo>
                    <a:pt x="0" y="338061"/>
                  </a:lnTo>
                  <a:close/>
                </a:path>
              </a:pathLst>
            </a:custGeom>
            <a:solidFill>
              <a:srgbClr val="B82E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2743199" y="8263013"/>
              <a:ext cx="818515" cy="338455"/>
            </a:xfrm>
            <a:custGeom>
              <a:avLst/>
              <a:gdLst/>
              <a:ahLst/>
              <a:cxnLst/>
              <a:rect l="l" t="t" r="r" b="b"/>
              <a:pathLst>
                <a:path w="818514" h="338454">
                  <a:moveTo>
                    <a:pt x="0" y="338061"/>
                  </a:moveTo>
                  <a:lnTo>
                    <a:pt x="787776" y="0"/>
                  </a:lnTo>
                  <a:lnTo>
                    <a:pt x="796090" y="20071"/>
                  </a:lnTo>
                  <a:lnTo>
                    <a:pt x="803888" y="40333"/>
                  </a:lnTo>
                  <a:lnTo>
                    <a:pt x="811170" y="60787"/>
                  </a:lnTo>
                  <a:lnTo>
                    <a:pt x="817935" y="81432"/>
                  </a:lnTo>
                  <a:lnTo>
                    <a:pt x="0" y="338061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2743199" y="7771190"/>
              <a:ext cx="788035" cy="829944"/>
            </a:xfrm>
            <a:custGeom>
              <a:avLst/>
              <a:gdLst/>
              <a:ahLst/>
              <a:cxnLst/>
              <a:rect l="l" t="t" r="r" b="b"/>
              <a:pathLst>
                <a:path w="788035" h="829945">
                  <a:moveTo>
                    <a:pt x="0" y="829884"/>
                  </a:moveTo>
                  <a:lnTo>
                    <a:pt x="214871" y="0"/>
                  </a:lnTo>
                  <a:lnTo>
                    <a:pt x="238444" y="6462"/>
                  </a:lnTo>
                  <a:lnTo>
                    <a:pt x="261804" y="13588"/>
                  </a:lnTo>
                  <a:lnTo>
                    <a:pt x="307886" y="29831"/>
                  </a:lnTo>
                  <a:lnTo>
                    <a:pt x="352969" y="48671"/>
                  </a:lnTo>
                  <a:lnTo>
                    <a:pt x="396903" y="70051"/>
                  </a:lnTo>
                  <a:lnTo>
                    <a:pt x="439550" y="93898"/>
                  </a:lnTo>
                  <a:lnTo>
                    <a:pt x="480767" y="120137"/>
                  </a:lnTo>
                  <a:lnTo>
                    <a:pt x="520424" y="148680"/>
                  </a:lnTo>
                  <a:lnTo>
                    <a:pt x="558389" y="179438"/>
                  </a:lnTo>
                  <a:lnTo>
                    <a:pt x="594541" y="212307"/>
                  </a:lnTo>
                  <a:lnTo>
                    <a:pt x="628760" y="247185"/>
                  </a:lnTo>
                  <a:lnTo>
                    <a:pt x="660938" y="283953"/>
                  </a:lnTo>
                  <a:lnTo>
                    <a:pt x="690967" y="322497"/>
                  </a:lnTo>
                  <a:lnTo>
                    <a:pt x="718754" y="362688"/>
                  </a:lnTo>
                  <a:lnTo>
                    <a:pt x="744203" y="404397"/>
                  </a:lnTo>
                  <a:lnTo>
                    <a:pt x="767237" y="447488"/>
                  </a:lnTo>
                  <a:lnTo>
                    <a:pt x="787776" y="491822"/>
                  </a:lnTo>
                  <a:lnTo>
                    <a:pt x="0" y="829884"/>
                  </a:lnTo>
                  <a:close/>
                </a:path>
              </a:pathLst>
            </a:custGeom>
            <a:solidFill>
              <a:srgbClr val="66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2743199" y="7771190"/>
              <a:ext cx="788035" cy="829944"/>
            </a:xfrm>
            <a:custGeom>
              <a:avLst/>
              <a:gdLst/>
              <a:ahLst/>
              <a:cxnLst/>
              <a:rect l="l" t="t" r="r" b="b"/>
              <a:pathLst>
                <a:path w="788035" h="829945">
                  <a:moveTo>
                    <a:pt x="0" y="829884"/>
                  </a:moveTo>
                  <a:lnTo>
                    <a:pt x="214871" y="0"/>
                  </a:lnTo>
                  <a:lnTo>
                    <a:pt x="238444" y="6462"/>
                  </a:lnTo>
                  <a:lnTo>
                    <a:pt x="261804" y="13588"/>
                  </a:lnTo>
                  <a:lnTo>
                    <a:pt x="307886" y="29831"/>
                  </a:lnTo>
                  <a:lnTo>
                    <a:pt x="352969" y="48671"/>
                  </a:lnTo>
                  <a:lnTo>
                    <a:pt x="396903" y="70051"/>
                  </a:lnTo>
                  <a:lnTo>
                    <a:pt x="439550" y="93898"/>
                  </a:lnTo>
                  <a:lnTo>
                    <a:pt x="480767" y="120137"/>
                  </a:lnTo>
                  <a:lnTo>
                    <a:pt x="520424" y="148680"/>
                  </a:lnTo>
                  <a:lnTo>
                    <a:pt x="558389" y="179438"/>
                  </a:lnTo>
                  <a:lnTo>
                    <a:pt x="594541" y="212307"/>
                  </a:lnTo>
                  <a:lnTo>
                    <a:pt x="628760" y="247185"/>
                  </a:lnTo>
                  <a:lnTo>
                    <a:pt x="660938" y="283953"/>
                  </a:lnTo>
                  <a:lnTo>
                    <a:pt x="690967" y="322497"/>
                  </a:lnTo>
                  <a:lnTo>
                    <a:pt x="718754" y="362688"/>
                  </a:lnTo>
                  <a:lnTo>
                    <a:pt x="744203" y="404397"/>
                  </a:lnTo>
                  <a:lnTo>
                    <a:pt x="767237" y="447488"/>
                  </a:lnTo>
                  <a:lnTo>
                    <a:pt x="787776" y="491822"/>
                  </a:lnTo>
                  <a:lnTo>
                    <a:pt x="0" y="82988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7" name="object 127"/>
          <p:cNvSpPr txBox="1"/>
          <p:nvPr/>
        </p:nvSpPr>
        <p:spPr>
          <a:xfrm>
            <a:off x="2952253" y="8067030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14.5%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28" name="object 128"/>
          <p:cNvGrpSpPr/>
          <p:nvPr/>
        </p:nvGrpSpPr>
        <p:grpSpPr>
          <a:xfrm>
            <a:off x="2360909" y="7739124"/>
            <a:ext cx="601980" cy="866775"/>
            <a:chOff x="2360909" y="7739124"/>
            <a:chExt cx="601980" cy="866775"/>
          </a:xfrm>
        </p:grpSpPr>
        <p:sp>
          <p:nvSpPr>
            <p:cNvPr id="129" name="object 129"/>
            <p:cNvSpPr/>
            <p:nvPr/>
          </p:nvSpPr>
          <p:spPr>
            <a:xfrm>
              <a:off x="2743199" y="7771190"/>
              <a:ext cx="215265" cy="829944"/>
            </a:xfrm>
            <a:custGeom>
              <a:avLst/>
              <a:gdLst/>
              <a:ahLst/>
              <a:cxnLst/>
              <a:rect l="l" t="t" r="r" b="b"/>
              <a:pathLst>
                <a:path w="215264" h="829945">
                  <a:moveTo>
                    <a:pt x="0" y="829884"/>
                  </a:moveTo>
                  <a:lnTo>
                    <a:pt x="214871" y="0"/>
                  </a:lnTo>
                  <a:lnTo>
                    <a:pt x="0" y="829884"/>
                  </a:lnTo>
                  <a:close/>
                </a:path>
              </a:pathLst>
            </a:custGeom>
            <a:solidFill>
              <a:srgbClr val="DD4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2743199" y="7771190"/>
              <a:ext cx="215265" cy="829944"/>
            </a:xfrm>
            <a:custGeom>
              <a:avLst/>
              <a:gdLst/>
              <a:ahLst/>
              <a:cxnLst/>
              <a:rect l="l" t="t" r="r" b="b"/>
              <a:pathLst>
                <a:path w="215264" h="829945">
                  <a:moveTo>
                    <a:pt x="0" y="829884"/>
                  </a:moveTo>
                  <a:lnTo>
                    <a:pt x="214871" y="0"/>
                  </a:lnTo>
                  <a:lnTo>
                    <a:pt x="0" y="829884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2365672" y="7743887"/>
              <a:ext cx="592455" cy="857250"/>
            </a:xfrm>
            <a:custGeom>
              <a:avLst/>
              <a:gdLst/>
              <a:ahLst/>
              <a:cxnLst/>
              <a:rect l="l" t="t" r="r" b="b"/>
              <a:pathLst>
                <a:path w="592455" h="857250">
                  <a:moveTo>
                    <a:pt x="377527" y="857187"/>
                  </a:moveTo>
                  <a:lnTo>
                    <a:pt x="0" y="87544"/>
                  </a:lnTo>
                  <a:lnTo>
                    <a:pt x="34516" y="71549"/>
                  </a:lnTo>
                  <a:lnTo>
                    <a:pt x="69638" y="57129"/>
                  </a:lnTo>
                  <a:lnTo>
                    <a:pt x="141701" y="33013"/>
                  </a:lnTo>
                  <a:lnTo>
                    <a:pt x="215614" y="15360"/>
                  </a:lnTo>
                  <a:lnTo>
                    <a:pt x="290801" y="4336"/>
                  </a:lnTo>
                  <a:lnTo>
                    <a:pt x="366668" y="0"/>
                  </a:lnTo>
                  <a:lnTo>
                    <a:pt x="404634" y="362"/>
                  </a:lnTo>
                  <a:lnTo>
                    <a:pt x="480481" y="6138"/>
                  </a:lnTo>
                  <a:lnTo>
                    <a:pt x="555370" y="18584"/>
                  </a:lnTo>
                  <a:lnTo>
                    <a:pt x="592399" y="27303"/>
                  </a:lnTo>
                  <a:lnTo>
                    <a:pt x="377527" y="857187"/>
                  </a:lnTo>
                  <a:close/>
                </a:path>
              </a:pathLst>
            </a:custGeom>
            <a:solidFill>
              <a:srgbClr val="009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2365672" y="7743887"/>
              <a:ext cx="592455" cy="857250"/>
            </a:xfrm>
            <a:custGeom>
              <a:avLst/>
              <a:gdLst/>
              <a:ahLst/>
              <a:cxnLst/>
              <a:rect l="l" t="t" r="r" b="b"/>
              <a:pathLst>
                <a:path w="592455" h="857250">
                  <a:moveTo>
                    <a:pt x="377527" y="857187"/>
                  </a:moveTo>
                  <a:lnTo>
                    <a:pt x="0" y="87544"/>
                  </a:lnTo>
                  <a:lnTo>
                    <a:pt x="34516" y="71549"/>
                  </a:lnTo>
                  <a:lnTo>
                    <a:pt x="69638" y="57129"/>
                  </a:lnTo>
                  <a:lnTo>
                    <a:pt x="141701" y="33013"/>
                  </a:lnTo>
                  <a:lnTo>
                    <a:pt x="215614" y="15360"/>
                  </a:lnTo>
                  <a:lnTo>
                    <a:pt x="290801" y="4336"/>
                  </a:lnTo>
                  <a:lnTo>
                    <a:pt x="366668" y="0"/>
                  </a:lnTo>
                  <a:lnTo>
                    <a:pt x="404634" y="362"/>
                  </a:lnTo>
                  <a:lnTo>
                    <a:pt x="480481" y="6138"/>
                  </a:lnTo>
                  <a:lnTo>
                    <a:pt x="555370" y="18584"/>
                  </a:lnTo>
                  <a:lnTo>
                    <a:pt x="592399" y="27303"/>
                  </a:lnTo>
                  <a:lnTo>
                    <a:pt x="377527" y="857187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3" name="object 133"/>
          <p:cNvSpPr txBox="1"/>
          <p:nvPr/>
        </p:nvSpPr>
        <p:spPr>
          <a:xfrm>
            <a:off x="2506959" y="7862540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34" name="object 134"/>
          <p:cNvGrpSpPr/>
          <p:nvPr/>
        </p:nvGrpSpPr>
        <p:grpSpPr>
          <a:xfrm>
            <a:off x="1950660" y="7826669"/>
            <a:ext cx="797560" cy="779780"/>
            <a:chOff x="1950660" y="7826669"/>
            <a:chExt cx="797560" cy="779780"/>
          </a:xfrm>
        </p:grpSpPr>
        <p:sp>
          <p:nvSpPr>
            <p:cNvPr id="135" name="object 135"/>
            <p:cNvSpPr/>
            <p:nvPr/>
          </p:nvSpPr>
          <p:spPr>
            <a:xfrm>
              <a:off x="1955423" y="7831432"/>
              <a:ext cx="788035" cy="770255"/>
            </a:xfrm>
            <a:custGeom>
              <a:avLst/>
              <a:gdLst/>
              <a:ahLst/>
              <a:cxnLst/>
              <a:rect l="l" t="t" r="r" b="b"/>
              <a:pathLst>
                <a:path w="788035" h="770254">
                  <a:moveTo>
                    <a:pt x="787776" y="769642"/>
                  </a:moveTo>
                  <a:lnTo>
                    <a:pt x="0" y="431581"/>
                  </a:lnTo>
                  <a:lnTo>
                    <a:pt x="15770" y="396961"/>
                  </a:lnTo>
                  <a:lnTo>
                    <a:pt x="33027" y="363142"/>
                  </a:lnTo>
                  <a:lnTo>
                    <a:pt x="71997" y="297904"/>
                  </a:lnTo>
                  <a:lnTo>
                    <a:pt x="116580" y="236365"/>
                  </a:lnTo>
                  <a:lnTo>
                    <a:pt x="166448" y="179025"/>
                  </a:lnTo>
                  <a:lnTo>
                    <a:pt x="221188" y="126318"/>
                  </a:lnTo>
                  <a:lnTo>
                    <a:pt x="280390" y="78675"/>
                  </a:lnTo>
                  <a:lnTo>
                    <a:pt x="343570" y="36451"/>
                  </a:lnTo>
                  <a:lnTo>
                    <a:pt x="410248" y="0"/>
                  </a:lnTo>
                  <a:lnTo>
                    <a:pt x="787776" y="769642"/>
                  </a:lnTo>
                  <a:close/>
                </a:path>
              </a:pathLst>
            </a:custGeom>
            <a:solidFill>
              <a:srgbClr val="99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1955423" y="7831432"/>
              <a:ext cx="788035" cy="770255"/>
            </a:xfrm>
            <a:custGeom>
              <a:avLst/>
              <a:gdLst/>
              <a:ahLst/>
              <a:cxnLst/>
              <a:rect l="l" t="t" r="r" b="b"/>
              <a:pathLst>
                <a:path w="788035" h="770254">
                  <a:moveTo>
                    <a:pt x="787776" y="769642"/>
                  </a:moveTo>
                  <a:lnTo>
                    <a:pt x="0" y="431581"/>
                  </a:lnTo>
                  <a:lnTo>
                    <a:pt x="15770" y="396961"/>
                  </a:lnTo>
                  <a:lnTo>
                    <a:pt x="33027" y="363142"/>
                  </a:lnTo>
                  <a:lnTo>
                    <a:pt x="71997" y="297904"/>
                  </a:lnTo>
                  <a:lnTo>
                    <a:pt x="116580" y="236365"/>
                  </a:lnTo>
                  <a:lnTo>
                    <a:pt x="166448" y="179025"/>
                  </a:lnTo>
                  <a:lnTo>
                    <a:pt x="221188" y="126318"/>
                  </a:lnTo>
                  <a:lnTo>
                    <a:pt x="280390" y="78675"/>
                  </a:lnTo>
                  <a:lnTo>
                    <a:pt x="343570" y="36451"/>
                  </a:lnTo>
                  <a:lnTo>
                    <a:pt x="410248" y="0"/>
                  </a:lnTo>
                  <a:lnTo>
                    <a:pt x="787776" y="769642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7" name="object 137"/>
          <p:cNvSpPr txBox="1"/>
          <p:nvPr/>
        </p:nvSpPr>
        <p:spPr>
          <a:xfrm>
            <a:off x="2148135" y="8109892"/>
            <a:ext cx="341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11.3%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38" name="object 138"/>
          <p:cNvGrpSpPr/>
          <p:nvPr/>
        </p:nvGrpSpPr>
        <p:grpSpPr>
          <a:xfrm>
            <a:off x="1881255" y="8258250"/>
            <a:ext cx="866775" cy="906144"/>
            <a:chOff x="1881255" y="8258250"/>
            <a:chExt cx="866775" cy="906144"/>
          </a:xfrm>
        </p:grpSpPr>
        <p:sp>
          <p:nvSpPr>
            <p:cNvPr id="139" name="object 139"/>
            <p:cNvSpPr/>
            <p:nvPr/>
          </p:nvSpPr>
          <p:spPr>
            <a:xfrm>
              <a:off x="1886018" y="8263012"/>
              <a:ext cx="857250" cy="896619"/>
            </a:xfrm>
            <a:custGeom>
              <a:avLst/>
              <a:gdLst/>
              <a:ahLst/>
              <a:cxnLst/>
              <a:rect l="l" t="t" r="r" b="b"/>
              <a:pathLst>
                <a:path w="857250" h="896620">
                  <a:moveTo>
                    <a:pt x="206736" y="896450"/>
                  </a:moveTo>
                  <a:lnTo>
                    <a:pt x="169439" y="849815"/>
                  </a:lnTo>
                  <a:lnTo>
                    <a:pt x="135483" y="800694"/>
                  </a:lnTo>
                  <a:lnTo>
                    <a:pt x="105025" y="749331"/>
                  </a:lnTo>
                  <a:lnTo>
                    <a:pt x="78221" y="695970"/>
                  </a:lnTo>
                  <a:lnTo>
                    <a:pt x="55192" y="640875"/>
                  </a:lnTo>
                  <a:lnTo>
                    <a:pt x="36060" y="584308"/>
                  </a:lnTo>
                  <a:lnTo>
                    <a:pt x="20907" y="526548"/>
                  </a:lnTo>
                  <a:lnTo>
                    <a:pt x="9816" y="467872"/>
                  </a:lnTo>
                  <a:lnTo>
                    <a:pt x="2833" y="408567"/>
                  </a:lnTo>
                  <a:lnTo>
                    <a:pt x="0" y="348920"/>
                  </a:lnTo>
                  <a:lnTo>
                    <a:pt x="140" y="319040"/>
                  </a:lnTo>
                  <a:lnTo>
                    <a:pt x="3541" y="259459"/>
                  </a:lnTo>
                  <a:lnTo>
                    <a:pt x="11089" y="200187"/>
                  </a:lnTo>
                  <a:lnTo>
                    <a:pt x="22732" y="141655"/>
                  </a:lnTo>
                  <a:lnTo>
                    <a:pt x="38440" y="84006"/>
                  </a:lnTo>
                  <a:lnTo>
                    <a:pt x="58100" y="27659"/>
                  </a:lnTo>
                  <a:lnTo>
                    <a:pt x="69404" y="0"/>
                  </a:lnTo>
                  <a:lnTo>
                    <a:pt x="857181" y="338061"/>
                  </a:lnTo>
                  <a:lnTo>
                    <a:pt x="206736" y="896450"/>
                  </a:lnTo>
                  <a:close/>
                </a:path>
              </a:pathLst>
            </a:custGeom>
            <a:solidFill>
              <a:srgbClr val="0F95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1886018" y="8263012"/>
              <a:ext cx="857250" cy="896619"/>
            </a:xfrm>
            <a:custGeom>
              <a:avLst/>
              <a:gdLst/>
              <a:ahLst/>
              <a:cxnLst/>
              <a:rect l="l" t="t" r="r" b="b"/>
              <a:pathLst>
                <a:path w="857250" h="896620">
                  <a:moveTo>
                    <a:pt x="857181" y="338061"/>
                  </a:moveTo>
                  <a:lnTo>
                    <a:pt x="206736" y="896450"/>
                  </a:lnTo>
                  <a:lnTo>
                    <a:pt x="187669" y="873443"/>
                  </a:lnTo>
                  <a:lnTo>
                    <a:pt x="169439" y="849815"/>
                  </a:lnTo>
                  <a:lnTo>
                    <a:pt x="135483" y="800694"/>
                  </a:lnTo>
                  <a:lnTo>
                    <a:pt x="105025" y="749331"/>
                  </a:lnTo>
                  <a:lnTo>
                    <a:pt x="78221" y="695970"/>
                  </a:lnTo>
                  <a:lnTo>
                    <a:pt x="55192" y="640875"/>
                  </a:lnTo>
                  <a:lnTo>
                    <a:pt x="36060" y="584308"/>
                  </a:lnTo>
                  <a:lnTo>
                    <a:pt x="20907" y="526548"/>
                  </a:lnTo>
                  <a:lnTo>
                    <a:pt x="9816" y="467872"/>
                  </a:lnTo>
                  <a:lnTo>
                    <a:pt x="2833" y="408567"/>
                  </a:lnTo>
                  <a:lnTo>
                    <a:pt x="0" y="348920"/>
                  </a:lnTo>
                  <a:lnTo>
                    <a:pt x="140" y="319040"/>
                  </a:lnTo>
                  <a:lnTo>
                    <a:pt x="3541" y="259459"/>
                  </a:lnTo>
                  <a:lnTo>
                    <a:pt x="11089" y="200187"/>
                  </a:lnTo>
                  <a:lnTo>
                    <a:pt x="22732" y="141655"/>
                  </a:lnTo>
                  <a:lnTo>
                    <a:pt x="38440" y="84006"/>
                  </a:lnTo>
                  <a:lnTo>
                    <a:pt x="58100" y="27659"/>
                  </a:lnTo>
                  <a:lnTo>
                    <a:pt x="69404" y="0"/>
                  </a:lnTo>
                  <a:lnTo>
                    <a:pt x="857181" y="338061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1" name="object 141"/>
          <p:cNvSpPr txBox="1"/>
          <p:nvPr/>
        </p:nvSpPr>
        <p:spPr>
          <a:xfrm>
            <a:off x="2001539" y="8600876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17.7%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142" name="object 142"/>
          <p:cNvGrpSpPr/>
          <p:nvPr/>
        </p:nvGrpSpPr>
        <p:grpSpPr>
          <a:xfrm>
            <a:off x="2087991" y="8596311"/>
            <a:ext cx="875030" cy="866775"/>
            <a:chOff x="2087991" y="8596311"/>
            <a:chExt cx="875030" cy="866775"/>
          </a:xfrm>
        </p:grpSpPr>
        <p:sp>
          <p:nvSpPr>
            <p:cNvPr id="143" name="object 143"/>
            <p:cNvSpPr/>
            <p:nvPr/>
          </p:nvSpPr>
          <p:spPr>
            <a:xfrm>
              <a:off x="2092754" y="8601074"/>
              <a:ext cx="865505" cy="857250"/>
            </a:xfrm>
            <a:custGeom>
              <a:avLst/>
              <a:gdLst/>
              <a:ahLst/>
              <a:cxnLst/>
              <a:rect l="l" t="t" r="r" b="b"/>
              <a:pathLst>
                <a:path w="865505" h="857250">
                  <a:moveTo>
                    <a:pt x="658607" y="857212"/>
                  </a:moveTo>
                  <a:lnTo>
                    <a:pt x="598876" y="855698"/>
                  </a:lnTo>
                  <a:lnTo>
                    <a:pt x="539466" y="850037"/>
                  </a:lnTo>
                  <a:lnTo>
                    <a:pt x="480524" y="840241"/>
                  </a:lnTo>
                  <a:lnTo>
                    <a:pt x="422477" y="826383"/>
                  </a:lnTo>
                  <a:lnTo>
                    <a:pt x="365466" y="808496"/>
                  </a:lnTo>
                  <a:lnTo>
                    <a:pt x="309906" y="786710"/>
                  </a:lnTo>
                  <a:lnTo>
                    <a:pt x="255932" y="761078"/>
                  </a:lnTo>
                  <a:lnTo>
                    <a:pt x="203937" y="731786"/>
                  </a:lnTo>
                  <a:lnTo>
                    <a:pt x="154047" y="698905"/>
                  </a:lnTo>
                  <a:lnTo>
                    <a:pt x="106624" y="662675"/>
                  </a:lnTo>
                  <a:lnTo>
                    <a:pt x="61784" y="623184"/>
                  </a:lnTo>
                  <a:lnTo>
                    <a:pt x="19854" y="580719"/>
                  </a:lnTo>
                  <a:lnTo>
                    <a:pt x="0" y="558388"/>
                  </a:lnTo>
                  <a:lnTo>
                    <a:pt x="650445" y="0"/>
                  </a:lnTo>
                  <a:lnTo>
                    <a:pt x="865317" y="829884"/>
                  </a:lnTo>
                  <a:lnTo>
                    <a:pt x="836265" y="836869"/>
                  </a:lnTo>
                  <a:lnTo>
                    <a:pt x="777590" y="847769"/>
                  </a:lnTo>
                  <a:lnTo>
                    <a:pt x="718227" y="854567"/>
                  </a:lnTo>
                  <a:lnTo>
                    <a:pt x="658607" y="857212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2092754" y="8601074"/>
              <a:ext cx="865505" cy="857250"/>
            </a:xfrm>
            <a:custGeom>
              <a:avLst/>
              <a:gdLst/>
              <a:ahLst/>
              <a:cxnLst/>
              <a:rect l="l" t="t" r="r" b="b"/>
              <a:pathLst>
                <a:path w="865505" h="857250">
                  <a:moveTo>
                    <a:pt x="650445" y="0"/>
                  </a:moveTo>
                  <a:lnTo>
                    <a:pt x="865317" y="829884"/>
                  </a:lnTo>
                  <a:lnTo>
                    <a:pt x="836265" y="836869"/>
                  </a:lnTo>
                  <a:lnTo>
                    <a:pt x="807022" y="842831"/>
                  </a:lnTo>
                  <a:lnTo>
                    <a:pt x="747968" y="851684"/>
                  </a:lnTo>
                  <a:lnTo>
                    <a:pt x="688440" y="856409"/>
                  </a:lnTo>
                  <a:lnTo>
                    <a:pt x="658607" y="857212"/>
                  </a:lnTo>
                  <a:lnTo>
                    <a:pt x="628728" y="856974"/>
                  </a:lnTo>
                  <a:lnTo>
                    <a:pt x="569122" y="853385"/>
                  </a:lnTo>
                  <a:lnTo>
                    <a:pt x="509910" y="845651"/>
                  </a:lnTo>
                  <a:lnTo>
                    <a:pt x="451379" y="833819"/>
                  </a:lnTo>
                  <a:lnTo>
                    <a:pt x="393816" y="817935"/>
                  </a:lnTo>
                  <a:lnTo>
                    <a:pt x="337496" y="798088"/>
                  </a:lnTo>
                  <a:lnTo>
                    <a:pt x="282696" y="774363"/>
                  </a:lnTo>
                  <a:lnTo>
                    <a:pt x="229679" y="746885"/>
                  </a:lnTo>
                  <a:lnTo>
                    <a:pt x="178706" y="715779"/>
                  </a:lnTo>
                  <a:lnTo>
                    <a:pt x="130019" y="681204"/>
                  </a:lnTo>
                  <a:lnTo>
                    <a:pt x="83861" y="643319"/>
                  </a:lnTo>
                  <a:lnTo>
                    <a:pt x="40449" y="602317"/>
                  </a:lnTo>
                  <a:lnTo>
                    <a:pt x="0" y="558388"/>
                  </a:lnTo>
                  <a:lnTo>
                    <a:pt x="650445" y="0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5" name="object 145"/>
          <p:cNvSpPr txBox="1"/>
          <p:nvPr/>
        </p:nvSpPr>
        <p:spPr>
          <a:xfrm>
            <a:off x="2380753" y="9112398"/>
            <a:ext cx="3498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17.7%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146" name="object 14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684264" y="8979408"/>
            <a:ext cx="536447" cy="536447"/>
          </a:xfrm>
          <a:prstGeom prst="rect">
            <a:avLst/>
          </a:prstGeom>
        </p:spPr>
      </p:pic>
      <p:sp>
        <p:nvSpPr>
          <p:cNvPr id="147" name="object 147"/>
          <p:cNvSpPr txBox="1"/>
          <p:nvPr/>
        </p:nvSpPr>
        <p:spPr>
          <a:xfrm>
            <a:off x="292099" y="171513"/>
            <a:ext cx="65817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800" spc="-10" dirty="0">
                <a:latin typeface="Arial MT"/>
                <a:cs typeface="Arial MT"/>
              </a:rPr>
              <a:t>11/21/25,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7:22</a:t>
            </a:r>
            <a:r>
              <a:rPr sz="800" spc="-40" dirty="0">
                <a:latin typeface="Arial MT"/>
                <a:cs typeface="Arial MT"/>
              </a:rPr>
              <a:t> </a:t>
            </a:r>
            <a:r>
              <a:rPr sz="800" spc="-35" dirty="0">
                <a:latin typeface="Arial MT"/>
                <a:cs typeface="Arial MT"/>
              </a:rPr>
              <a:t>PM</a:t>
            </a:r>
            <a:r>
              <a:rPr sz="800" dirty="0">
                <a:latin typeface="Arial MT"/>
                <a:cs typeface="Arial MT"/>
              </a:rPr>
              <a:t>	Assessment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Of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Antiepileptic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Drugs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(AED)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Use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Neurosurgical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Patients:</a:t>
            </a:r>
            <a:r>
              <a:rPr sz="800" spc="-4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Adherence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Clinical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Guidelines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8" name="object 14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pc="-10" dirty="0"/>
              <a:t>https://docs.google.com/forms/d/1pg2AOpaw5KewF631qBjc3tsEl0DW5ilQoS67xk6qHT0/viewanalytics</a:t>
            </a:r>
          </a:p>
        </p:txBody>
      </p:sp>
      <p:sp>
        <p:nvSpPr>
          <p:cNvPr id="149" name="object 1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spc="-10" dirty="0"/>
              <a:t>9</a:t>
            </a:fld>
            <a:r>
              <a:rPr spc="-10" dirty="0"/>
              <a:t>/26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860bb2b-670f-489d-8dc7-e5f101d7a8d5}" enabled="1" method="Privileged" siteId="{94284066-f21c-410a-98f6-52cba42c94d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4827</Words>
  <Application>Microsoft Office PowerPoint</Application>
  <PresentationFormat>Custom</PresentationFormat>
  <Paragraphs>902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Aptos</vt:lpstr>
      <vt:lpstr>Arial</vt:lpstr>
      <vt:lpstr>Arial MT</vt:lpstr>
      <vt:lpstr>Calibri</vt:lpstr>
      <vt:lpstr>Lucida Sans Unicode</vt:lpstr>
      <vt:lpstr>Roboto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Antiepileptic Drugs (AED) Use in Neurosurgical Patients: Adherence to Clinical Guidelines</dc:title>
  <dc:creator>Razan F Tookhi</dc:creator>
  <cp:lastModifiedBy>Office</cp:lastModifiedBy>
  <cp:revision>10</cp:revision>
  <dcterms:created xsi:type="dcterms:W3CDTF">2025-11-21T16:25:04Z</dcterms:created>
  <dcterms:modified xsi:type="dcterms:W3CDTF">2026-03-07T10:53:18Z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2025-11-21T00:00:00Z</vt:filetime>
  </property>
  <property fmtid="{D5CDD505-2E9C-101B-9397-08002B2CF9AE}" pid="3" name="Creator">
    <vt:lpwstr>Mozilla/5.0 (Windows NT 10.0; Win64; x64) AppleWebKit/537.36 (KHTML, like Gecko) Chrome/142.0.0.0 Safari/537.36</vt:lpwstr>
  </property>
  <property fmtid="{D5CDD505-2E9C-101B-9397-08002B2CF9AE}" pid="4" name="LastSaved">
    <vt:filetime>2025-11-21T00:00:00Z</vt:filetime>
  </property>
  <property fmtid="{D5CDD505-2E9C-101B-9397-08002B2CF9AE}" pid="5" name="Producer">
    <vt:lpwstr>Skia/PDF m142</vt:lpwstr>
  </property>
  <property fmtid="{D5CDD505-2E9C-101B-9397-08002B2CF9AE}" pid="6" name="ClassificationContentMarkingHeaderLocations">
    <vt:lpwstr>Office Theme:8</vt:lpwstr>
  </property>
  <property fmtid="{D5CDD505-2E9C-101B-9397-08002B2CF9AE}" pid="7" name="ClassificationContentMarkingHeaderText">
    <vt:lpwstr>This content is classified as Public - عام</vt:lpwstr>
  </property>
</Properties>
</file>