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41" r:id="rId2"/>
    <p:sldId id="342" r:id="rId3"/>
    <p:sldId id="340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C0C0B-B158-4514-B8D7-BD1FEC885C8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2F6F9-C6BD-4605-91B6-6AECC8896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3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6ED56-3842-4EAD-B120-C5250D1CC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A3E697-14DE-49F6-BC05-AF669EF82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334E2-163B-490C-93E2-A10FDFC70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8EB45-2024-4BF5-9129-CAD182D0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6FBD-2D19-4DD0-85EA-1AF48CD4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5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550A2-DA5C-4FB9-9BE7-47878BD8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F718E-F8CF-46C9-840A-5EDA33EFB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B23A8-E088-4AC1-A97D-FDC69043B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7CCC7-10B9-449C-8954-E71A0756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7F514-0CF0-4A80-BF79-9F1EFED22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8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AA26FF-E0AA-4C6F-9246-1D3532F737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81536B-0915-4143-9EC5-49A955DD0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EF890-55AA-464F-9331-639A04AEB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14409-3266-4BC6-9CC0-4FAE44D1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03519-A1B6-4494-A5D8-2117A44EC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FF857-C1A8-4F42-A3B3-CB71686E8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D1F0C-6685-4646-A5FB-450E2579D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9EDB8-1396-492A-BFE7-32EB1FCC4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72ACC-0591-494A-BD01-AF6FA364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929CD-EEF0-4F7A-920A-6AEF2786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93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89223-C017-4FA8-AA20-9D4EAB1CC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F5D6F-C8DC-47B3-BD77-AAF4CD020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F9AA1-2E85-46F9-9165-8881F4856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EEA18-3BA4-48A5-90CE-367F97008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BF561-402C-4E87-A2C9-F1D4A8B60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7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318AB-9638-4D1C-8021-35759D213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5F95C-74BA-4568-A469-C59D2720FE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91F2D-65B4-45E0-A826-70B4BD95F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0DB82-5A3C-447D-99D8-CBCBFBB5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A8326-AE37-4001-931F-373765D2E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586E22-C496-404D-B82D-F9D735DF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8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FF787-79C8-41A6-8629-1857CD812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C91B7-A705-4FFF-9A8F-43C98D699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324A2B-0CE0-411B-BD2D-BEAF31369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23DB6-8B6A-4891-8EC7-9DB65291A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D17FAB-4AA3-4EAD-93FA-32BD173C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C1B5E-2F4F-4771-A37E-CFA5A4ACE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464D9A-CB61-40A8-8CA8-405E2B325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72EFFB-300C-4436-A118-FB3D14A5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6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28BF4-2DE7-4174-AEE0-66A444BCA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265BE7-EF72-4B73-9DE7-AA7D7CCC3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3C2A0-9E84-4F91-8C44-508D087CD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9A155-883F-4FF0-A96F-AD3F484C0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9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877D6-A95F-45F6-A75A-0AB23E42B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4E7296-884D-4663-93CF-CB550F872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D7AA9-473F-4EC2-AF26-EF0F23540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2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04754-D1C3-4514-BBED-3ED860CB8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B3B38-A521-4359-A8D0-37472397B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2854A-6E68-42B6-8CBB-7FC97EED9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27D89-E7B0-403B-8AD1-CA1B29237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1419C2-960A-47DA-A92E-12AB462FD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5D434-D8BA-4CEE-A5CB-667CCF92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6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E4F56-E08E-497C-B458-2C50E744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055A96-BA3B-4EEC-9672-CCA11E45A1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4DA3D-0A1A-4B4E-8B45-46F1B1F41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1B0A64-2A45-4189-8E9F-7CB3EF8BF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F6351-DF01-4FFF-80A8-32D7ACDB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815B5-4C97-4060-90FC-1B637F16C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30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8A20C7-7663-4A3D-A887-A8C0CD94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0C18C-FA9E-417C-BB5E-D700719B5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1F57-2B49-4D80-A605-55BF462A51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25F38-C57E-4BAC-B192-860ECDE1B1CC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FCC37-AEAE-4F67-AD3E-25FD26BD6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DA156-6E6A-499B-8087-F41A0A0D0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7D13E-A2E0-4E0D-B0E2-52520B878E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1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A81163-08A7-4659-A3A2-61838413A469}"/>
              </a:ext>
            </a:extLst>
          </p:cNvPr>
          <p:cNvSpPr txBox="1"/>
          <p:nvPr/>
        </p:nvSpPr>
        <p:spPr>
          <a:xfrm>
            <a:off x="121828" y="126345"/>
            <a:ext cx="278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Supplementary data 1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2240990" y="1674441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4667320" y="1674441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7234156" y="1677949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92DA9F-E09C-4FB9-86C8-2A5E26EE4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990" y="1978914"/>
            <a:ext cx="2176272" cy="25557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3913E6-3891-4E0E-82C4-1BD50A5C2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186" y="1786890"/>
            <a:ext cx="2249424" cy="27477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46008A-D1FD-4EA7-AC55-A2C4D46D3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7880" y="1759458"/>
            <a:ext cx="2360676" cy="277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40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A81163-08A7-4659-A3A2-61838413A469}"/>
              </a:ext>
            </a:extLst>
          </p:cNvPr>
          <p:cNvSpPr txBox="1"/>
          <p:nvPr/>
        </p:nvSpPr>
        <p:spPr>
          <a:xfrm>
            <a:off x="121828" y="126345"/>
            <a:ext cx="278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Supplementary data 2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2088790" y="866285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4694934" y="866285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7430384" y="866285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2088790" y="3983026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4694934" y="3983026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24167C-616A-4A4C-9E5D-2E8EEB1BE685}"/>
              </a:ext>
            </a:extLst>
          </p:cNvPr>
          <p:cNvSpPr txBox="1"/>
          <p:nvPr/>
        </p:nvSpPr>
        <p:spPr>
          <a:xfrm>
            <a:off x="7430384" y="3983026"/>
            <a:ext cx="461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72B642-CC06-4DBB-AFEE-C1490145C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790" y="994947"/>
            <a:ext cx="2301240" cy="26715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D31D88-4FC5-447E-95B5-B24C84A3E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753" y="1126432"/>
            <a:ext cx="2324100" cy="26029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8AA3A3-D69B-4659-8C9B-8FB8A871C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203" y="1004091"/>
            <a:ext cx="2333244" cy="26532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64218F-5BEB-4090-AF0E-7A18456A83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9609" y="4165789"/>
            <a:ext cx="2318004" cy="26654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3390D2-A308-49C0-9766-D961D5B515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5753" y="4028065"/>
            <a:ext cx="2226564" cy="28300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9DC13A-9B11-4504-B966-78CD3A3E90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8407" y="4171999"/>
            <a:ext cx="2304288" cy="269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1EE41F-EAD2-422F-BA80-860025F393F7}"/>
              </a:ext>
            </a:extLst>
          </p:cNvPr>
          <p:cNvSpPr txBox="1"/>
          <p:nvPr/>
        </p:nvSpPr>
        <p:spPr>
          <a:xfrm>
            <a:off x="4878574" y="1753028"/>
            <a:ext cx="291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2636B-5836-4A80-A90D-0D663F6D92D9}"/>
              </a:ext>
            </a:extLst>
          </p:cNvPr>
          <p:cNvSpPr txBox="1"/>
          <p:nvPr/>
        </p:nvSpPr>
        <p:spPr>
          <a:xfrm>
            <a:off x="2259233" y="1752357"/>
            <a:ext cx="43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0E19FC-E9C5-4681-9F49-C4C1B978DCCF}"/>
              </a:ext>
            </a:extLst>
          </p:cNvPr>
          <p:cNvSpPr txBox="1"/>
          <p:nvPr/>
        </p:nvSpPr>
        <p:spPr>
          <a:xfrm>
            <a:off x="7475800" y="1752356"/>
            <a:ext cx="35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81163-08A7-4659-A3A2-61838413A469}"/>
              </a:ext>
            </a:extLst>
          </p:cNvPr>
          <p:cNvSpPr txBox="1"/>
          <p:nvPr/>
        </p:nvSpPr>
        <p:spPr>
          <a:xfrm>
            <a:off x="121828" y="126345"/>
            <a:ext cx="278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Supplementary data 3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492BD3-8195-4A6B-B608-0540234E6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660" y="2053390"/>
            <a:ext cx="2712720" cy="29306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DC43B3-DB35-42D2-8B66-6DD9B2A7F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901" y="2077774"/>
            <a:ext cx="2598420" cy="29062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41F176-F009-4CAA-87DD-8DAB4D581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563" y="1812802"/>
            <a:ext cx="2607564" cy="30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4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BB1C89-57D7-4AB1-8BB1-24404FAD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96" y="1491449"/>
            <a:ext cx="2095962" cy="29651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926192-B2BF-4263-A4D0-CD3F1B58E021}"/>
              </a:ext>
            </a:extLst>
          </p:cNvPr>
          <p:cNvSpPr txBox="1"/>
          <p:nvPr/>
        </p:nvSpPr>
        <p:spPr>
          <a:xfrm>
            <a:off x="328997" y="3429000"/>
            <a:ext cx="2095962" cy="6192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F8943BFE-DA65-4CAF-AEA4-201E4A27F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02" y="1231099"/>
            <a:ext cx="1530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HMGB1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B6C1A6C0-3548-4ECA-ADF7-CB7C292D8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448" y="3938560"/>
            <a:ext cx="66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25kDa</a:t>
            </a:r>
            <a:r>
              <a:rPr lang="en-US" altLang="ko-KR" sz="1800" dirty="0">
                <a:ea typeface="굴림" panose="020B0600000101010101" pitchFamily="50" charset="-127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0CEDD3-04A4-45C0-AC10-7DC96635D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386" y="1511606"/>
            <a:ext cx="2109608" cy="29651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B51DDA6-EEFD-4C8B-89D8-181AFB13F2A7}"/>
              </a:ext>
            </a:extLst>
          </p:cNvPr>
          <p:cNvSpPr txBox="1"/>
          <p:nvPr/>
        </p:nvSpPr>
        <p:spPr>
          <a:xfrm>
            <a:off x="2473385" y="3427292"/>
            <a:ext cx="2109609" cy="619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82E77D-629F-4B20-957D-E7C9A577CC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24"/>
          <a:stretch/>
        </p:blipFill>
        <p:spPr>
          <a:xfrm>
            <a:off x="4660079" y="1503000"/>
            <a:ext cx="2310804" cy="29737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7BDE71-9263-4FED-A18D-AB1D85372153}"/>
              </a:ext>
            </a:extLst>
          </p:cNvPr>
          <p:cNvSpPr txBox="1"/>
          <p:nvPr/>
        </p:nvSpPr>
        <p:spPr>
          <a:xfrm>
            <a:off x="4658180" y="2490636"/>
            <a:ext cx="2310805" cy="643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700A4CA4-90BA-42D5-8771-F174427F8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502" y="1231099"/>
            <a:ext cx="1530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RAGE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63FA5F50-C882-420D-B626-30CCFA1D6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172" y="3058992"/>
            <a:ext cx="66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45kDa</a:t>
            </a:r>
            <a:r>
              <a:rPr lang="en-US" altLang="ko-KR" sz="1800" dirty="0">
                <a:ea typeface="굴림" panose="020B0600000101010101" pitchFamily="50" charset="-127"/>
              </a:rPr>
              <a:t> 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73B8D006-C6F4-4CFA-9097-96700DE63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5438" y="1235045"/>
            <a:ext cx="1530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HMGB2</a:t>
            </a: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D7543835-910C-4B2F-8B11-F99254170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569" y="3950389"/>
            <a:ext cx="66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24kDa</a:t>
            </a:r>
            <a:r>
              <a:rPr lang="en-US" altLang="ko-KR" sz="1800" dirty="0">
                <a:ea typeface="굴림" panose="020B0600000101010101" pitchFamily="50" charset="-127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971B25-6822-4201-85E6-E97903F72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7968" y="1533235"/>
            <a:ext cx="2407562" cy="29737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473DDC-8CF6-418B-9315-BF8BFC9EBE63}"/>
              </a:ext>
            </a:extLst>
          </p:cNvPr>
          <p:cNvSpPr txBox="1"/>
          <p:nvPr/>
        </p:nvSpPr>
        <p:spPr>
          <a:xfrm>
            <a:off x="7044171" y="2490636"/>
            <a:ext cx="2407563" cy="643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D0F75FE4-4A86-46C6-89D1-A8BCFA5B7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777" y="1231099"/>
            <a:ext cx="1530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TLR4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4F47382E-5B3D-4188-BF7E-8F8B6EA68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7317" y="3077018"/>
            <a:ext cx="66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45kDa</a:t>
            </a:r>
            <a:r>
              <a:rPr lang="en-US" altLang="ko-KR" sz="1800" dirty="0">
                <a:ea typeface="굴림" panose="020B0600000101010101" pitchFamily="50" charset="-127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35E30D-C1D6-460E-BEA2-8E1234216EC9}"/>
              </a:ext>
            </a:extLst>
          </p:cNvPr>
          <p:cNvSpPr txBox="1"/>
          <p:nvPr/>
        </p:nvSpPr>
        <p:spPr>
          <a:xfrm>
            <a:off x="9532616" y="2497004"/>
            <a:ext cx="2214092" cy="6368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2646829-2F25-4A77-AFA4-B0B7499759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9" t="9186" r="24430" b="31402"/>
          <a:stretch/>
        </p:blipFill>
        <p:spPr>
          <a:xfrm>
            <a:off x="9509146" y="1522420"/>
            <a:ext cx="2407562" cy="299537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EFC9E8E-C28D-47AC-8EA9-D36EBFF5B445}"/>
              </a:ext>
            </a:extLst>
          </p:cNvPr>
          <p:cNvSpPr txBox="1"/>
          <p:nvPr/>
        </p:nvSpPr>
        <p:spPr>
          <a:xfrm>
            <a:off x="9509145" y="2490635"/>
            <a:ext cx="2407563" cy="6431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BB3B4543-E020-4756-ACED-1F50B0F30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7219" y="1229512"/>
            <a:ext cx="11588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 β-Tubulin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6BE996E2-B058-47C5-BB44-0071A28BB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3416" y="3094874"/>
            <a:ext cx="666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100" b="1" dirty="0">
                <a:ea typeface="굴림" panose="020B0600000101010101" pitchFamily="50" charset="-127"/>
              </a:rPr>
              <a:t>55kDa</a:t>
            </a:r>
            <a:r>
              <a:rPr lang="en-US" altLang="ko-KR" sz="1800" dirty="0">
                <a:ea typeface="굴림" panose="020B0600000101010101" pitchFamily="50" charset="-127"/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F34F32-15C9-4989-8168-E108B7EDBB3A}"/>
              </a:ext>
            </a:extLst>
          </p:cNvPr>
          <p:cNvSpPr txBox="1"/>
          <p:nvPr/>
        </p:nvSpPr>
        <p:spPr>
          <a:xfrm>
            <a:off x="112951" y="72027"/>
            <a:ext cx="2787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Supplementary data 4 </a:t>
            </a:r>
          </a:p>
        </p:txBody>
      </p:sp>
    </p:spTree>
    <p:extLst>
      <p:ext uri="{BB962C8B-B14F-4D97-AF65-F5344CB8AC3E}">
        <p14:creationId xmlns:p14="http://schemas.microsoft.com/office/powerpoint/2010/main" val="428853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35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Dilki Adikari</dc:creator>
  <cp:lastModifiedBy>Dilki Adikari</cp:lastModifiedBy>
  <cp:revision>15</cp:revision>
  <dcterms:created xsi:type="dcterms:W3CDTF">2026-04-22T02:33:58Z</dcterms:created>
  <dcterms:modified xsi:type="dcterms:W3CDTF">2026-05-13T05:50:43Z</dcterms:modified>
</cp:coreProperties>
</file>