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94"/>
  </p:normalViewPr>
  <p:slideViewPr>
    <p:cSldViewPr snapToGrid="0">
      <p:cViewPr varScale="1">
        <p:scale>
          <a:sx n="91" d="100"/>
          <a:sy n="91" d="100"/>
        </p:scale>
        <p:origin x="192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60C56C-085D-6D52-E2E4-8E47BF8A5A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51C530A-D20C-C926-372E-11B4F974DA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17D6DD-598C-F8EB-319F-EF24C8F2A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27B0-EC8F-5B47-B5B2-6EADD637056F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E657B0-EB62-27EE-C364-FC33996A2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7E20E6-37C8-548D-D473-6AAA4367D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BA5D-5C52-6841-A0A2-055505160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4356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40D87A-AA1E-DF57-EB40-D7FAE3927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F3E3ED0-E1EF-73BC-9192-2B7AE57FE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34226E-1570-49BC-9C9A-0C7055243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27B0-EC8F-5B47-B5B2-6EADD637056F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903306-F5BE-711E-93DA-2A3D469BB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DA4D40-60DA-CCD8-CB5C-0D96C8A1A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BA5D-5C52-6841-A0A2-055505160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84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0A5111C-8DEF-39F5-E506-9AD4055BFC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7666ECA-DEB4-9DD5-AF51-CE05005019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4E9915-B9D4-AC05-EAC4-64B8CCA5A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27B0-EC8F-5B47-B5B2-6EADD637056F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3AF6E1-14F1-2D71-CB1C-01A02D304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C8AED8-BCC1-B073-711A-F719B3847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BA5D-5C52-6841-A0A2-055505160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601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7545DC-32AD-8987-6D7B-478233E2F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38DD8B-AA51-C487-68B2-2E9AAFF26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4B5189-7859-B884-3827-F1A9AFDF5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27B0-EC8F-5B47-B5B2-6EADD637056F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AB61E0-9813-AD09-02FF-FAEF4B739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C28689-7363-7CD5-16AD-BD015C1BF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BA5D-5C52-6841-A0A2-055505160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218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25DD25-1958-C57E-F47E-3075E6D51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3E6E66-64BF-5544-BEE2-0B15B9CF1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65E944-4751-2E10-E8B1-54E6F3C26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27B0-EC8F-5B47-B5B2-6EADD637056F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85A2CB-B205-33DE-94EE-DA2AD5FA2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D1F66B-DAF2-2168-BF0C-4581B2A90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BA5D-5C52-6841-A0A2-055505160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113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9CB3BE-F317-5735-DBF5-62F065F8B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D12035-25BA-C081-6FBF-7829DBD2B8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B4D1E04-A45E-2637-1B7F-936DD6BC5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EF1A3CC-DAD2-6B69-014A-ED9DD0B5B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27B0-EC8F-5B47-B5B2-6EADD637056F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B8C9B2-4ADC-9929-A56D-C3DA78A2F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E1378C-9354-DF06-FFB6-50F7ADED1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BA5D-5C52-6841-A0A2-055505160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859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C734DA-CFF3-7DA2-A1A5-5F9BAE655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524B2E0-9216-56B5-128D-CF7A30D06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F96B3-E085-0E2E-D879-8FB33ED3DD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134B037-5144-1466-F07E-4CE64F0129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1742350-ED60-0831-722D-FAE0B4BEF9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449B0ED-EDFD-5E33-7C24-1800FDE3F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27B0-EC8F-5B47-B5B2-6EADD637056F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DA4B086-E679-9810-31FA-5BAE19F61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D983041-49C9-74E0-1233-1A8D79743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BA5D-5C52-6841-A0A2-055505160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075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86F922-7CF0-090B-35F8-14C52BD83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B0675CB-FEA3-E7D8-0F56-8014ACFFA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27B0-EC8F-5B47-B5B2-6EADD637056F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2783D6C-D296-BAC5-B5B1-4CCCF2A48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9F0F956-6D91-E629-C267-7C90C100E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BA5D-5C52-6841-A0A2-055505160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8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F73606E-FC4B-40E0-77EF-08AFA2681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27B0-EC8F-5B47-B5B2-6EADD637056F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C278BFE-976A-C585-273A-30792E240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5E3B47-B852-F885-E71E-C0F0177FB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BA5D-5C52-6841-A0A2-055505160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331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162F77-0144-C8D3-C719-C9DEA2E58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D6D9A1-EE6B-EEC9-F581-EE1B585E7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DB9D29A-027D-F185-0911-744BDF31F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6C49FB-C91C-E71A-B57C-CF8EE5E29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27B0-EC8F-5B47-B5B2-6EADD637056F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74DE4E2-AB68-31B5-C509-41B0C09E4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AE436A4-43DF-C0D9-CE98-3AF4C1A3A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BA5D-5C52-6841-A0A2-055505160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9345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2D195B-71D2-70DB-7900-144A10AE6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B3C1290-0C7A-32B1-C246-26E52CA2B6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FBB169-488F-BBF8-013D-D0D74AF4E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657124-FEA1-EE4D-8377-ED6A2EB63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E27B0-EC8F-5B47-B5B2-6EADD637056F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E4B6FB-8F5C-6BB8-BCA2-A4512DBB1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0AD276-101E-5CAA-9C63-035CA5B73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0BA5D-5C52-6841-A0A2-055505160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327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87C17CC-54F3-CBF0-132F-3418DA858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EEEEFF-8840-FD79-6979-509D12806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1C3452-1C2A-3689-51C0-5BF107FDF4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4E27B0-EC8F-5B47-B5B2-6EADD637056F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CF832-C097-B7C4-AB12-6C4E9A9296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342D22-BDDA-C8A8-BA76-3A7126D7BA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30BA5D-5C52-6841-A0A2-055505160C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5626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82BDEE9F-49E5-78AF-C276-505C63928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659" y="1664962"/>
            <a:ext cx="11151421" cy="4988793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F928E84-B1BA-AF09-F3E6-9F99C6B8F246}"/>
              </a:ext>
            </a:extLst>
          </p:cNvPr>
          <p:cNvSpPr txBox="1"/>
          <p:nvPr/>
        </p:nvSpPr>
        <p:spPr>
          <a:xfrm>
            <a:off x="467497" y="344534"/>
            <a:ext cx="8685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Supplementary Figure 1 </a:t>
            </a:r>
            <a:r>
              <a:rPr lang="en" altLang="ja-JP" b="1" dirty="0"/>
              <a:t>Distribution of pre- and postoperative ptosis grades</a:t>
            </a:r>
            <a:endParaRPr lang="ja-JP" alt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337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Macintosh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遼平 葛城</dc:creator>
  <cp:lastModifiedBy>遼平 葛城</cp:lastModifiedBy>
  <cp:revision>1</cp:revision>
  <dcterms:created xsi:type="dcterms:W3CDTF">2026-04-26T13:25:24Z</dcterms:created>
  <dcterms:modified xsi:type="dcterms:W3CDTF">2026-04-26T13:26:27Z</dcterms:modified>
</cp:coreProperties>
</file>