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399" r:id="rId2"/>
    <p:sldId id="407" r:id="rId3"/>
    <p:sldId id="400" r:id="rId4"/>
    <p:sldId id="401" r:id="rId5"/>
    <p:sldId id="402" r:id="rId6"/>
    <p:sldId id="403" r:id="rId7"/>
    <p:sldId id="404" r:id="rId8"/>
    <p:sldId id="405" r:id="rId9"/>
    <p:sldId id="406" r:id="rId10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94660"/>
  </p:normalViewPr>
  <p:slideViewPr>
    <p:cSldViewPr snapToGrid="0">
      <p:cViewPr varScale="1">
        <p:scale>
          <a:sx n="46" d="100"/>
          <a:sy n="46" d="100"/>
        </p:scale>
        <p:origin x="182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31653-4F83-4742-A63D-2612E648579C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91CBE-0255-48D8-9024-D2832CD748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625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652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95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753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393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920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73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802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938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829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354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01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E53871-DEFA-477A-89E0-472C1952732E}" type="datetimeFigureOut">
              <a:rPr lang="en-IN" smtClean="0"/>
              <a:t>24-04-2026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7BF37-2549-4123-9CD1-C78EA1914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34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03932-A435-2E9B-33C4-1EC527F23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36" y="3269612"/>
            <a:ext cx="1800000" cy="1031507"/>
          </a:xfrm>
          <a:prstGeom prst="rect">
            <a:avLst/>
          </a:prstGeom>
        </p:spPr>
      </p:pic>
      <p:pic>
        <p:nvPicPr>
          <p:cNvPr id="4" name="Picture 3" descr="The image appears to be a DNA gel electrophoresis slide, showing separated DNA fragments by size, with bands visible along the gel.&#10;&#10;AI-generated content may be incorrect.">
            <a:extLst>
              <a:ext uri="{FF2B5EF4-FFF2-40B4-BE49-F238E27FC236}">
                <a16:creationId xmlns:a16="http://schemas.microsoft.com/office/drawing/2014/main" id="{56680EDB-63AB-BCDB-8CFB-9D87D346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9" y="675880"/>
            <a:ext cx="1766739" cy="1690037"/>
          </a:xfrm>
          <a:prstGeom prst="rect">
            <a:avLst/>
          </a:prstGeom>
        </p:spPr>
      </p:pic>
      <p:pic>
        <p:nvPicPr>
          <p:cNvPr id="10" name="Picture 9" descr="The image shows a patterned, possibly abstract, grayscale design with multiple circular shapes, possibly resembling a honeycomb or pixelated texture.&#10;&#10;AI-generated content may be incorrect.">
            <a:extLst>
              <a:ext uri="{FF2B5EF4-FFF2-40B4-BE49-F238E27FC236}">
                <a16:creationId xmlns:a16="http://schemas.microsoft.com/office/drawing/2014/main" id="{5EAC72FB-A5C7-C4EB-9742-695ED3B51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49" y="5636730"/>
            <a:ext cx="1800000" cy="1954109"/>
          </a:xfrm>
          <a:prstGeom prst="rect">
            <a:avLst/>
          </a:prstGeom>
        </p:spPr>
      </p:pic>
      <p:pic>
        <p:nvPicPr>
          <p:cNvPr id="5" name="Picture 4" descr="The image depicts a side-by-side comparison of two gene sequences, possibly from a gel electrophoresis, with bands representing different alleles or genetic variations.&#10;&#10;AI-generated content may be incorrect.">
            <a:extLst>
              <a:ext uri="{FF2B5EF4-FFF2-40B4-BE49-F238E27FC236}">
                <a16:creationId xmlns:a16="http://schemas.microsoft.com/office/drawing/2014/main" id="{ACBC3CC7-CA78-94D2-521C-C7E4C8226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37" y="5636730"/>
            <a:ext cx="1800000" cy="2016923"/>
          </a:xfrm>
          <a:prstGeom prst="rect">
            <a:avLst/>
          </a:prstGeom>
        </p:spPr>
      </p:pic>
      <p:pic>
        <p:nvPicPr>
          <p:cNvPr id="9" name="Picture 8" descr="The image depicts a linear pattern, possibly a chromatogram or DNA sequencing result, showing a series of peaks or bands.&#10;&#10;AI-generated content may be incorrect.">
            <a:extLst>
              <a:ext uri="{FF2B5EF4-FFF2-40B4-BE49-F238E27FC236}">
                <a16:creationId xmlns:a16="http://schemas.microsoft.com/office/drawing/2014/main" id="{EFB79C65-5F73-4654-FC9E-873FA2AD4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28" y="8106275"/>
            <a:ext cx="1800000" cy="417030"/>
          </a:xfrm>
          <a:prstGeom prst="rect">
            <a:avLst/>
          </a:prstGeom>
        </p:spPr>
      </p:pic>
      <p:pic>
        <p:nvPicPr>
          <p:cNvPr id="8" name="Picture 7" descr="The image shows a microscopic view of DNA strands, likely from a gel electrophoresis, with bands indicating different genetic markers.&#10;&#10;AI-generated content may be incorrect.">
            <a:extLst>
              <a:ext uri="{FF2B5EF4-FFF2-40B4-BE49-F238E27FC236}">
                <a16:creationId xmlns:a16="http://schemas.microsoft.com/office/drawing/2014/main" id="{AC5171AD-F6AD-CC70-75DB-56E48EA423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30" t="7122" r="8073" b="9433"/>
          <a:stretch>
            <a:fillRect/>
          </a:stretch>
        </p:blipFill>
        <p:spPr>
          <a:xfrm>
            <a:off x="5187324" y="674297"/>
            <a:ext cx="1800000" cy="906851"/>
          </a:xfrm>
          <a:prstGeom prst="rect">
            <a:avLst/>
          </a:prstGeom>
        </p:spPr>
      </p:pic>
      <p:pic>
        <p:nvPicPr>
          <p:cNvPr id="12" name="Picture 11" descr="The image depicts a black and white striped pattern, possibly representing a barcode or a lineage diagram, with distinct, evenly spaced horizontal lines.&#10;&#10;AI-generated content may be incorrect.">
            <a:extLst>
              <a:ext uri="{FF2B5EF4-FFF2-40B4-BE49-F238E27FC236}">
                <a16:creationId xmlns:a16="http://schemas.microsoft.com/office/drawing/2014/main" id="{F7A4A8EF-9413-51EC-29BE-A102E1214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27" y="8613893"/>
            <a:ext cx="1800000" cy="901299"/>
          </a:xfrm>
          <a:prstGeom prst="rect">
            <a:avLst/>
          </a:prstGeom>
        </p:spPr>
      </p:pic>
      <p:pic>
        <p:nvPicPr>
          <p:cNvPr id="14" name="Picture 13" descr="The image shows a series of horizontal lines, likely representing a pattern or a sequence, possibly DNA or a barcode, with a darker, unidentified element in the center.&#10;&#10;AI-generated content may be incorrect.">
            <a:extLst>
              <a:ext uri="{FF2B5EF4-FFF2-40B4-BE49-F238E27FC236}">
                <a16:creationId xmlns:a16="http://schemas.microsoft.com/office/drawing/2014/main" id="{67DD20AD-F11C-F21F-4EED-68A4B95FB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106" y="5602650"/>
            <a:ext cx="1800000" cy="1452495"/>
          </a:xfrm>
          <a:prstGeom prst="rect">
            <a:avLst/>
          </a:prstGeom>
        </p:spPr>
      </p:pic>
      <p:pic>
        <p:nvPicPr>
          <p:cNvPr id="11" name="Picture 10" descr="The image shows a series of horizontal bands, likely representing a chromatogram or electrophoresis gel, with distinct separation of components.&#10;&#10;AI-generated content may be incorrect.">
            <a:extLst>
              <a:ext uri="{FF2B5EF4-FFF2-40B4-BE49-F238E27FC236}">
                <a16:creationId xmlns:a16="http://schemas.microsoft.com/office/drawing/2014/main" id="{2275F07D-E569-2F86-3CC4-72B299C8C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79" y="2443818"/>
            <a:ext cx="1800000" cy="766666"/>
          </a:xfrm>
          <a:prstGeom prst="rect">
            <a:avLst/>
          </a:prstGeom>
        </p:spPr>
      </p:pic>
      <p:pic>
        <p:nvPicPr>
          <p:cNvPr id="17" name="Picture 16" descr="The image shows a clear, black and white striped pattern, possibly resembling a barcode or a line of text.&#10;&#10;AI-generated content may be incorrect.">
            <a:extLst>
              <a:ext uri="{FF2B5EF4-FFF2-40B4-BE49-F238E27FC236}">
                <a16:creationId xmlns:a16="http://schemas.microsoft.com/office/drawing/2014/main" id="{F938047F-8EC8-CCB3-20D7-508FD7CB9E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779" y="4401531"/>
            <a:ext cx="1800000" cy="1043342"/>
          </a:xfrm>
          <a:prstGeom prst="rect">
            <a:avLst/>
          </a:prstGeom>
        </p:spPr>
      </p:pic>
      <p:pic>
        <p:nvPicPr>
          <p:cNvPr id="24" name="Picture 23" descr="The image is a blank, white sheet of paper with a faint horizontal line possibly representing a line or a ruler.&#10;&#10;AI-generated content may be incorrect.">
            <a:extLst>
              <a:ext uri="{FF2B5EF4-FFF2-40B4-BE49-F238E27FC236}">
                <a16:creationId xmlns:a16="http://schemas.microsoft.com/office/drawing/2014/main" id="{F89232FE-2AAA-F139-FBA4-3E6E41BABE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0842" y="2842993"/>
            <a:ext cx="1800000" cy="2070001"/>
          </a:xfrm>
          <a:prstGeom prst="rect">
            <a:avLst/>
          </a:prstGeom>
        </p:spPr>
      </p:pic>
      <p:pic>
        <p:nvPicPr>
          <p:cNvPr id="26" name="Picture 25" descr="The provided information is insufficient to describe an image.&#10;&#10;AI-generated content may be incorrect.">
            <a:extLst>
              <a:ext uri="{FF2B5EF4-FFF2-40B4-BE49-F238E27FC236}">
                <a16:creationId xmlns:a16="http://schemas.microsoft.com/office/drawing/2014/main" id="{F586410C-8FFF-030B-D04F-2AED66A06B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0842" y="675880"/>
            <a:ext cx="1800000" cy="2095999"/>
          </a:xfrm>
          <a:prstGeom prst="rect">
            <a:avLst/>
          </a:prstGeom>
        </p:spPr>
      </p:pic>
      <p:pic>
        <p:nvPicPr>
          <p:cNvPr id="28" name="Picture 27" descr="The image depicts a DNA gel electrophoresis slide, showing bands of DNA fragments separated by size.&#10;&#10;AI-generated content may be incorrect.">
            <a:extLst>
              <a:ext uri="{FF2B5EF4-FFF2-40B4-BE49-F238E27FC236}">
                <a16:creationId xmlns:a16="http://schemas.microsoft.com/office/drawing/2014/main" id="{3C8EA471-1104-1F3D-7510-0F81C8107E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7966" y="1614494"/>
            <a:ext cx="1800000" cy="1223716"/>
          </a:xfrm>
          <a:prstGeom prst="rect">
            <a:avLst/>
          </a:prstGeom>
        </p:spPr>
      </p:pic>
      <p:pic>
        <p:nvPicPr>
          <p:cNvPr id="6" name="Picture 5" descr="The image depicts a series of black and white stripes, possibly indicating a pattern or data sequence.&#10;&#10;AI-generated content may be incorrect.">
            <a:extLst>
              <a:ext uri="{FF2B5EF4-FFF2-40B4-BE49-F238E27FC236}">
                <a16:creationId xmlns:a16="http://schemas.microsoft.com/office/drawing/2014/main" id="{098FFD6C-5856-946F-4193-F9077ED4C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779" y="7670650"/>
            <a:ext cx="1800000" cy="355814"/>
          </a:xfrm>
          <a:prstGeom prst="rect">
            <a:avLst/>
          </a:prstGeom>
        </p:spPr>
      </p:pic>
      <p:pic>
        <p:nvPicPr>
          <p:cNvPr id="2" name="Google Shape;326;p6">
            <a:extLst>
              <a:ext uri="{FF2B5EF4-FFF2-40B4-BE49-F238E27FC236}">
                <a16:creationId xmlns:a16="http://schemas.microsoft.com/office/drawing/2014/main" id="{209AE2BA-E8BF-DA36-CEB3-DBCA2B3418C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57542" t="53116" r="7097" b="31124"/>
          <a:stretch>
            <a:fillRect/>
          </a:stretch>
        </p:blipFill>
        <p:spPr>
          <a:xfrm>
            <a:off x="2879837" y="7761931"/>
            <a:ext cx="1800000" cy="75851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18" descr="The image depicts a striped pattern, likely a DNA sequencing gel, with distinct bands indicating different DNA fragments.&#10;&#10;AI-generated content may be incorrect.">
            <a:extLst>
              <a:ext uri="{FF2B5EF4-FFF2-40B4-BE49-F238E27FC236}">
                <a16:creationId xmlns:a16="http://schemas.microsoft.com/office/drawing/2014/main" id="{BDB0E7B0-DB34-09FE-826E-6DDC2A8630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927" y="9585614"/>
            <a:ext cx="1800000" cy="952632"/>
          </a:xfrm>
          <a:prstGeom prst="rect">
            <a:avLst/>
          </a:prstGeom>
        </p:spPr>
      </p:pic>
      <p:pic>
        <p:nvPicPr>
          <p:cNvPr id="27" name="Picture 26" descr="The image depicts a series of molecular structures or genetic sequences arranged in a linear, sequential pattern, likely representing a DNA strand or a similar biological sample.&#10;&#10;AI-generated content may be incorrect.">
            <a:extLst>
              <a:ext uri="{FF2B5EF4-FFF2-40B4-BE49-F238E27FC236}">
                <a16:creationId xmlns:a16="http://schemas.microsoft.com/office/drawing/2014/main" id="{E2439B1F-F8FE-1B51-9A0A-154FB12BA4A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317" t="5096" r="2916"/>
          <a:stretch>
            <a:fillRect/>
          </a:stretch>
        </p:blipFill>
        <p:spPr>
          <a:xfrm>
            <a:off x="5239530" y="7149552"/>
            <a:ext cx="1800000" cy="1464341"/>
          </a:xfrm>
          <a:prstGeom prst="rect">
            <a:avLst/>
          </a:prstGeom>
        </p:spPr>
      </p:pic>
      <p:sp>
        <p:nvSpPr>
          <p:cNvPr id="15" name="Google Shape;424;p6">
            <a:extLst>
              <a:ext uri="{FF2B5EF4-FFF2-40B4-BE49-F238E27FC236}">
                <a16:creationId xmlns:a16="http://schemas.microsoft.com/office/drawing/2014/main" id="{0CEC4564-CE1A-7304-E8E1-3A4A6664A65D}"/>
              </a:ext>
            </a:extLst>
          </p:cNvPr>
          <p:cNvSpPr txBox="1"/>
          <p:nvPr/>
        </p:nvSpPr>
        <p:spPr>
          <a:xfrm>
            <a:off x="1864521" y="1412272"/>
            <a:ext cx="118750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GSDMD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396;p6">
            <a:extLst>
              <a:ext uri="{FF2B5EF4-FFF2-40B4-BE49-F238E27FC236}">
                <a16:creationId xmlns:a16="http://schemas.microsoft.com/office/drawing/2014/main" id="{DB05A5D7-BE6D-CAF1-912A-89E09C74F737}"/>
              </a:ext>
            </a:extLst>
          </p:cNvPr>
          <p:cNvSpPr txBox="1"/>
          <p:nvPr/>
        </p:nvSpPr>
        <p:spPr>
          <a:xfrm>
            <a:off x="1807850" y="2740669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396;p6">
            <a:extLst>
              <a:ext uri="{FF2B5EF4-FFF2-40B4-BE49-F238E27FC236}">
                <a16:creationId xmlns:a16="http://schemas.microsoft.com/office/drawing/2014/main" id="{6B6A38FD-2051-E999-9DB3-44B93BE7EB35}"/>
              </a:ext>
            </a:extLst>
          </p:cNvPr>
          <p:cNvSpPr txBox="1"/>
          <p:nvPr/>
        </p:nvSpPr>
        <p:spPr>
          <a:xfrm>
            <a:off x="1798446" y="3636958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CASP1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396;p6">
            <a:extLst>
              <a:ext uri="{FF2B5EF4-FFF2-40B4-BE49-F238E27FC236}">
                <a16:creationId xmlns:a16="http://schemas.microsoft.com/office/drawing/2014/main" id="{D32E953F-C0AE-9252-B234-C434D90DBE5F}"/>
              </a:ext>
            </a:extLst>
          </p:cNvPr>
          <p:cNvSpPr txBox="1"/>
          <p:nvPr/>
        </p:nvSpPr>
        <p:spPr>
          <a:xfrm>
            <a:off x="1798446" y="4593388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424;p6">
            <a:extLst>
              <a:ext uri="{FF2B5EF4-FFF2-40B4-BE49-F238E27FC236}">
                <a16:creationId xmlns:a16="http://schemas.microsoft.com/office/drawing/2014/main" id="{C0AC466A-F830-94E5-E5D5-E41DE3D6E7A7}"/>
              </a:ext>
            </a:extLst>
          </p:cNvPr>
          <p:cNvSpPr txBox="1"/>
          <p:nvPr/>
        </p:nvSpPr>
        <p:spPr>
          <a:xfrm>
            <a:off x="4258274" y="1836848"/>
            <a:ext cx="118750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GSDME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Google Shape;420;p6">
            <a:extLst>
              <a:ext uri="{FF2B5EF4-FFF2-40B4-BE49-F238E27FC236}">
                <a16:creationId xmlns:a16="http://schemas.microsoft.com/office/drawing/2014/main" id="{248DD537-DD34-1AA7-A6D9-0A5C7F819FB0}"/>
              </a:ext>
            </a:extLst>
          </p:cNvPr>
          <p:cNvSpPr txBox="1"/>
          <p:nvPr/>
        </p:nvSpPr>
        <p:spPr>
          <a:xfrm>
            <a:off x="4418615" y="4045104"/>
            <a:ext cx="796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β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-actin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Google Shape;396;p6">
            <a:extLst>
              <a:ext uri="{FF2B5EF4-FFF2-40B4-BE49-F238E27FC236}">
                <a16:creationId xmlns:a16="http://schemas.microsoft.com/office/drawing/2014/main" id="{4F9EFF2B-9723-9991-089F-B68B829DAAB1}"/>
              </a:ext>
            </a:extLst>
          </p:cNvPr>
          <p:cNvSpPr txBox="1"/>
          <p:nvPr/>
        </p:nvSpPr>
        <p:spPr>
          <a:xfrm>
            <a:off x="6555015" y="2157400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396;p6">
            <a:extLst>
              <a:ext uri="{FF2B5EF4-FFF2-40B4-BE49-F238E27FC236}">
                <a16:creationId xmlns:a16="http://schemas.microsoft.com/office/drawing/2014/main" id="{46047FE7-4584-BB56-4B33-2AA1598858EE}"/>
              </a:ext>
            </a:extLst>
          </p:cNvPr>
          <p:cNvSpPr txBox="1"/>
          <p:nvPr/>
        </p:nvSpPr>
        <p:spPr>
          <a:xfrm>
            <a:off x="6585575" y="828369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NINJ1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396;p6">
            <a:extLst>
              <a:ext uri="{FF2B5EF4-FFF2-40B4-BE49-F238E27FC236}">
                <a16:creationId xmlns:a16="http://schemas.microsoft.com/office/drawing/2014/main" id="{105DE94D-02FA-ADE6-F4CF-13A9CC719610}"/>
              </a:ext>
            </a:extLst>
          </p:cNvPr>
          <p:cNvSpPr txBox="1"/>
          <p:nvPr/>
        </p:nvSpPr>
        <p:spPr>
          <a:xfrm>
            <a:off x="1798446" y="6280802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CASP8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420;p6">
            <a:extLst>
              <a:ext uri="{FF2B5EF4-FFF2-40B4-BE49-F238E27FC236}">
                <a16:creationId xmlns:a16="http://schemas.microsoft.com/office/drawing/2014/main" id="{D8DC648B-602F-1403-0130-63ECAE5A2442}"/>
              </a:ext>
            </a:extLst>
          </p:cNvPr>
          <p:cNvSpPr txBox="1"/>
          <p:nvPr/>
        </p:nvSpPr>
        <p:spPr>
          <a:xfrm>
            <a:off x="2053948" y="7681427"/>
            <a:ext cx="796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β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-actin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Google Shape;420;p6">
            <a:extLst>
              <a:ext uri="{FF2B5EF4-FFF2-40B4-BE49-F238E27FC236}">
                <a16:creationId xmlns:a16="http://schemas.microsoft.com/office/drawing/2014/main" id="{AF2AC78E-A82A-533F-FDB1-1D207C181BAD}"/>
              </a:ext>
            </a:extLst>
          </p:cNvPr>
          <p:cNvSpPr txBox="1"/>
          <p:nvPr/>
        </p:nvSpPr>
        <p:spPr>
          <a:xfrm>
            <a:off x="2022116" y="8247995"/>
            <a:ext cx="79612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PARP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Google Shape;396;p6">
            <a:extLst>
              <a:ext uri="{FF2B5EF4-FFF2-40B4-BE49-F238E27FC236}">
                <a16:creationId xmlns:a16="http://schemas.microsoft.com/office/drawing/2014/main" id="{4145FB48-C13E-FF32-068D-49274C492C10}"/>
              </a:ext>
            </a:extLst>
          </p:cNvPr>
          <p:cNvSpPr txBox="1"/>
          <p:nvPr/>
        </p:nvSpPr>
        <p:spPr>
          <a:xfrm>
            <a:off x="1792180" y="8898238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CASP3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420;p6">
            <a:extLst>
              <a:ext uri="{FF2B5EF4-FFF2-40B4-BE49-F238E27FC236}">
                <a16:creationId xmlns:a16="http://schemas.microsoft.com/office/drawing/2014/main" id="{20906D43-EC48-43EF-70F8-33BF13675F95}"/>
              </a:ext>
            </a:extLst>
          </p:cNvPr>
          <p:cNvSpPr txBox="1"/>
          <p:nvPr/>
        </p:nvSpPr>
        <p:spPr>
          <a:xfrm>
            <a:off x="2053946" y="9631329"/>
            <a:ext cx="796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β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-actin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506;p6">
            <a:extLst>
              <a:ext uri="{FF2B5EF4-FFF2-40B4-BE49-F238E27FC236}">
                <a16:creationId xmlns:a16="http://schemas.microsoft.com/office/drawing/2014/main" id="{50464E19-C3B8-44FE-DB0C-F1B370A5199F}"/>
              </a:ext>
            </a:extLst>
          </p:cNvPr>
          <p:cNvSpPr txBox="1"/>
          <p:nvPr/>
        </p:nvSpPr>
        <p:spPr>
          <a:xfrm>
            <a:off x="5770874" y="136054"/>
            <a:ext cx="14953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4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425;p6">
            <a:extLst>
              <a:ext uri="{FF2B5EF4-FFF2-40B4-BE49-F238E27FC236}">
                <a16:creationId xmlns:a16="http://schemas.microsoft.com/office/drawing/2014/main" id="{260BCA7A-060C-71E3-AD11-11DFCAA9922D}"/>
              </a:ext>
            </a:extLst>
          </p:cNvPr>
          <p:cNvSpPr/>
          <p:nvPr/>
        </p:nvSpPr>
        <p:spPr>
          <a:xfrm>
            <a:off x="131291" y="582460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425;p6">
            <a:extLst>
              <a:ext uri="{FF2B5EF4-FFF2-40B4-BE49-F238E27FC236}">
                <a16:creationId xmlns:a16="http://schemas.microsoft.com/office/drawing/2014/main" id="{80F92EF3-F87F-BAA1-437C-FC50439DDC86}"/>
              </a:ext>
            </a:extLst>
          </p:cNvPr>
          <p:cNvSpPr/>
          <p:nvPr/>
        </p:nvSpPr>
        <p:spPr>
          <a:xfrm>
            <a:off x="131291" y="5636730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396;p6">
            <a:extLst>
              <a:ext uri="{FF2B5EF4-FFF2-40B4-BE49-F238E27FC236}">
                <a16:creationId xmlns:a16="http://schemas.microsoft.com/office/drawing/2014/main" id="{CDE6C8D7-EEEE-4F09-45BC-50ED6CE5282F}"/>
              </a:ext>
            </a:extLst>
          </p:cNvPr>
          <p:cNvSpPr txBox="1"/>
          <p:nvPr/>
        </p:nvSpPr>
        <p:spPr>
          <a:xfrm>
            <a:off x="4284142" y="6294571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CASP9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396;p6">
            <a:extLst>
              <a:ext uri="{FF2B5EF4-FFF2-40B4-BE49-F238E27FC236}">
                <a16:creationId xmlns:a16="http://schemas.microsoft.com/office/drawing/2014/main" id="{E68B0676-A0F3-206E-3119-FDE36333740B}"/>
              </a:ext>
            </a:extLst>
          </p:cNvPr>
          <p:cNvSpPr txBox="1"/>
          <p:nvPr/>
        </p:nvSpPr>
        <p:spPr>
          <a:xfrm>
            <a:off x="6606357" y="6280801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CASP7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396;p6">
            <a:extLst>
              <a:ext uri="{FF2B5EF4-FFF2-40B4-BE49-F238E27FC236}">
                <a16:creationId xmlns:a16="http://schemas.microsoft.com/office/drawing/2014/main" id="{591903BB-6A0F-18D0-F0DA-EC78F99EB431}"/>
              </a:ext>
            </a:extLst>
          </p:cNvPr>
          <p:cNvSpPr txBox="1"/>
          <p:nvPr/>
        </p:nvSpPr>
        <p:spPr>
          <a:xfrm>
            <a:off x="4279479" y="7018307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BID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Google Shape;396;p6">
            <a:extLst>
              <a:ext uri="{FF2B5EF4-FFF2-40B4-BE49-F238E27FC236}">
                <a16:creationId xmlns:a16="http://schemas.microsoft.com/office/drawing/2014/main" id="{032BCE42-CB66-A166-99A0-A6FBFB907EAA}"/>
              </a:ext>
            </a:extLst>
          </p:cNvPr>
          <p:cNvSpPr txBox="1"/>
          <p:nvPr/>
        </p:nvSpPr>
        <p:spPr>
          <a:xfrm>
            <a:off x="4279478" y="7904070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Google Shape;420;p6">
            <a:extLst>
              <a:ext uri="{FF2B5EF4-FFF2-40B4-BE49-F238E27FC236}">
                <a16:creationId xmlns:a16="http://schemas.microsoft.com/office/drawing/2014/main" id="{857B7CA7-4100-3829-C8A3-E916501DF58F}"/>
              </a:ext>
            </a:extLst>
          </p:cNvPr>
          <p:cNvSpPr txBox="1"/>
          <p:nvPr/>
        </p:nvSpPr>
        <p:spPr>
          <a:xfrm>
            <a:off x="6868123" y="7087326"/>
            <a:ext cx="796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β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-actin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A6D6F6-0D92-35B0-CF7B-35F7508583C2}"/>
              </a:ext>
            </a:extLst>
          </p:cNvPr>
          <p:cNvSpPr/>
          <p:nvPr/>
        </p:nvSpPr>
        <p:spPr>
          <a:xfrm>
            <a:off x="551569" y="998693"/>
            <a:ext cx="1291363" cy="105116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3D16A3-6EC0-6B1B-B728-4AA1A8F8660B}"/>
              </a:ext>
            </a:extLst>
          </p:cNvPr>
          <p:cNvSpPr/>
          <p:nvPr/>
        </p:nvSpPr>
        <p:spPr>
          <a:xfrm>
            <a:off x="520145" y="2725954"/>
            <a:ext cx="1501971" cy="3469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FD65BC5-BD63-9EC0-0DBA-C6F9A3475CF0}"/>
              </a:ext>
            </a:extLst>
          </p:cNvPr>
          <p:cNvSpPr/>
          <p:nvPr/>
        </p:nvSpPr>
        <p:spPr>
          <a:xfrm>
            <a:off x="618844" y="3348718"/>
            <a:ext cx="1403272" cy="56012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50F822C-AE7B-4A5C-83CC-B45AEB721C42}"/>
              </a:ext>
            </a:extLst>
          </p:cNvPr>
          <p:cNvSpPr/>
          <p:nvPr/>
        </p:nvSpPr>
        <p:spPr>
          <a:xfrm>
            <a:off x="567119" y="4564445"/>
            <a:ext cx="1501971" cy="3469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988C4-A8A6-CEA5-AA51-498B74709BBB}"/>
              </a:ext>
            </a:extLst>
          </p:cNvPr>
          <p:cNvSpPr/>
          <p:nvPr/>
        </p:nvSpPr>
        <p:spPr>
          <a:xfrm>
            <a:off x="511211" y="6110497"/>
            <a:ext cx="1501971" cy="118476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ECCFD8-E073-3B14-A343-6CE9F41912B4}"/>
              </a:ext>
            </a:extLst>
          </p:cNvPr>
          <p:cNvSpPr/>
          <p:nvPr/>
        </p:nvSpPr>
        <p:spPr>
          <a:xfrm>
            <a:off x="502220" y="7689649"/>
            <a:ext cx="1501971" cy="2144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7CF5F16-46FF-6B05-6556-AF317F43FDD5}"/>
              </a:ext>
            </a:extLst>
          </p:cNvPr>
          <p:cNvSpPr/>
          <p:nvPr/>
        </p:nvSpPr>
        <p:spPr>
          <a:xfrm>
            <a:off x="553185" y="8310809"/>
            <a:ext cx="1501971" cy="2047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B8494D-3D15-A56E-A79F-D4A5F01FCD18}"/>
              </a:ext>
            </a:extLst>
          </p:cNvPr>
          <p:cNvSpPr/>
          <p:nvPr/>
        </p:nvSpPr>
        <p:spPr>
          <a:xfrm>
            <a:off x="597072" y="8730084"/>
            <a:ext cx="1267449" cy="6751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D98403-13C7-7122-54A4-E7ADC7808F93}"/>
              </a:ext>
            </a:extLst>
          </p:cNvPr>
          <p:cNvSpPr/>
          <p:nvPr/>
        </p:nvSpPr>
        <p:spPr>
          <a:xfrm>
            <a:off x="553184" y="9709127"/>
            <a:ext cx="1501971" cy="2047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D650F86-B6AE-5E52-1BCE-C7EC8686F0B1}"/>
              </a:ext>
            </a:extLst>
          </p:cNvPr>
          <p:cNvSpPr/>
          <p:nvPr/>
        </p:nvSpPr>
        <p:spPr>
          <a:xfrm>
            <a:off x="3052028" y="1604085"/>
            <a:ext cx="1310794" cy="83973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04F73B-2B59-1F64-80FD-6F672F4A3378}"/>
              </a:ext>
            </a:extLst>
          </p:cNvPr>
          <p:cNvSpPr/>
          <p:nvPr/>
        </p:nvSpPr>
        <p:spPr>
          <a:xfrm>
            <a:off x="2916644" y="3973771"/>
            <a:ext cx="1501971" cy="3469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3DDABB1-3202-CDF9-07C6-5036D3A2FA57}"/>
              </a:ext>
            </a:extLst>
          </p:cNvPr>
          <p:cNvSpPr/>
          <p:nvPr/>
        </p:nvSpPr>
        <p:spPr>
          <a:xfrm>
            <a:off x="3028851" y="6295469"/>
            <a:ext cx="1501971" cy="44797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F4BE40-7571-2DA4-14A4-51D93C7166A4}"/>
              </a:ext>
            </a:extLst>
          </p:cNvPr>
          <p:cNvSpPr/>
          <p:nvPr/>
        </p:nvSpPr>
        <p:spPr>
          <a:xfrm>
            <a:off x="3006314" y="6878740"/>
            <a:ext cx="1501971" cy="5431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15D0D31-4D36-4277-0477-6A36B2A4EB53}"/>
              </a:ext>
            </a:extLst>
          </p:cNvPr>
          <p:cNvSpPr/>
          <p:nvPr/>
        </p:nvSpPr>
        <p:spPr>
          <a:xfrm>
            <a:off x="3052028" y="7881722"/>
            <a:ext cx="1501971" cy="261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66AF7DA-8E07-2C50-C733-31D32AC7A087}"/>
              </a:ext>
            </a:extLst>
          </p:cNvPr>
          <p:cNvSpPr/>
          <p:nvPr/>
        </p:nvSpPr>
        <p:spPr>
          <a:xfrm>
            <a:off x="5518650" y="882115"/>
            <a:ext cx="1319659" cy="2028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F8E5C6D-368B-1816-1145-2A5D05F21E00}"/>
              </a:ext>
            </a:extLst>
          </p:cNvPr>
          <p:cNvSpPr/>
          <p:nvPr/>
        </p:nvSpPr>
        <p:spPr>
          <a:xfrm>
            <a:off x="5406712" y="2365917"/>
            <a:ext cx="1419847" cy="24627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B71FE31-671A-0DBA-4EA8-A5317E82311C}"/>
              </a:ext>
            </a:extLst>
          </p:cNvPr>
          <p:cNvSpPr/>
          <p:nvPr/>
        </p:nvSpPr>
        <p:spPr>
          <a:xfrm>
            <a:off x="5378525" y="5739872"/>
            <a:ext cx="1489598" cy="8954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A416000-929D-A925-5480-CB9790A7917E}"/>
              </a:ext>
            </a:extLst>
          </p:cNvPr>
          <p:cNvSpPr/>
          <p:nvPr/>
        </p:nvSpPr>
        <p:spPr>
          <a:xfrm>
            <a:off x="5439244" y="7166098"/>
            <a:ext cx="1419847" cy="16116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7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shows a gel electrophoresis result with distinct bands representing DNA fragments.&#10;&#10;AI-generated content may be incorrect.">
            <a:extLst>
              <a:ext uri="{FF2B5EF4-FFF2-40B4-BE49-F238E27FC236}">
                <a16:creationId xmlns:a16="http://schemas.microsoft.com/office/drawing/2014/main" id="{4E928875-37FD-3145-14AD-84710E12F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703295"/>
            <a:ext cx="1800000" cy="1323529"/>
          </a:xfrm>
          <a:prstGeom prst="rect">
            <a:avLst/>
          </a:prstGeom>
        </p:spPr>
      </p:pic>
      <p:pic>
        <p:nvPicPr>
          <p:cNvPr id="16" name="Picture 15" descr="The image shows a clear, linear pattern, possibly resembling a barcode or a striped background, with distinct, evenly spaced lines or marks.&#10;&#10;AI-generated content may be incorrect.">
            <a:extLst>
              <a:ext uri="{FF2B5EF4-FFF2-40B4-BE49-F238E27FC236}">
                <a16:creationId xmlns:a16="http://schemas.microsoft.com/office/drawing/2014/main" id="{82440037-21EC-E5D7-EF2A-7AA592BA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4082529"/>
            <a:ext cx="1800000" cy="831818"/>
          </a:xfrm>
          <a:prstGeom prst="rect">
            <a:avLst/>
          </a:prstGeom>
        </p:spPr>
      </p:pic>
      <p:pic>
        <p:nvPicPr>
          <p:cNvPr id="18" name="Picture 17" descr="The image depicts a clear, monochromatic strip, possibly resembling a DNA or protein gel, with distinct bands or markers visible.&#10;&#10;AI-generated content may be incorrect.">
            <a:extLst>
              <a:ext uri="{FF2B5EF4-FFF2-40B4-BE49-F238E27FC236}">
                <a16:creationId xmlns:a16="http://schemas.microsoft.com/office/drawing/2014/main" id="{F4B63E70-B5BF-34B1-8655-497CCF92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232" y="4968593"/>
            <a:ext cx="1800000" cy="830173"/>
          </a:xfrm>
          <a:prstGeom prst="rect">
            <a:avLst/>
          </a:prstGeom>
        </p:spPr>
      </p:pic>
      <p:pic>
        <p:nvPicPr>
          <p:cNvPr id="31" name="Google Shape;363;p6">
            <a:extLst>
              <a:ext uri="{FF2B5EF4-FFF2-40B4-BE49-F238E27FC236}">
                <a16:creationId xmlns:a16="http://schemas.microsoft.com/office/drawing/2014/main" id="{BD275666-0D53-CFAB-A4CA-BD541E772A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6990" t="33325" r="17816" b="18491"/>
          <a:stretch>
            <a:fillRect/>
          </a:stretch>
        </p:blipFill>
        <p:spPr>
          <a:xfrm>
            <a:off x="1442870" y="2107569"/>
            <a:ext cx="1800000" cy="1800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" name="Picture 34" descr="The image shows a series of horizontal lines, possibly representing a barcode or a pattern, on a plain background.&#10;&#10;AI-generated content may be incorrect.">
            <a:extLst>
              <a:ext uri="{FF2B5EF4-FFF2-40B4-BE49-F238E27FC236}">
                <a16:creationId xmlns:a16="http://schemas.microsoft.com/office/drawing/2014/main" id="{9CFE0F6E-78EB-30AF-2423-3ED4B4A09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232" y="5920693"/>
            <a:ext cx="1800000" cy="826830"/>
          </a:xfrm>
          <a:prstGeom prst="rect">
            <a:avLst/>
          </a:prstGeom>
        </p:spPr>
      </p:pic>
      <p:sp>
        <p:nvSpPr>
          <p:cNvPr id="2" name="Google Shape;425;p6">
            <a:extLst>
              <a:ext uri="{FF2B5EF4-FFF2-40B4-BE49-F238E27FC236}">
                <a16:creationId xmlns:a16="http://schemas.microsoft.com/office/drawing/2014/main" id="{D86F69E8-53AC-11A5-0945-7274A948A003}"/>
              </a:ext>
            </a:extLst>
          </p:cNvPr>
          <p:cNvSpPr/>
          <p:nvPr/>
        </p:nvSpPr>
        <p:spPr>
          <a:xfrm>
            <a:off x="1057532" y="506523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506;p6">
            <a:extLst>
              <a:ext uri="{FF2B5EF4-FFF2-40B4-BE49-F238E27FC236}">
                <a16:creationId xmlns:a16="http://schemas.microsoft.com/office/drawing/2014/main" id="{A1B2F1D7-0EE9-E78B-3A06-547B29EFF8C6}"/>
              </a:ext>
            </a:extLst>
          </p:cNvPr>
          <p:cNvSpPr txBox="1"/>
          <p:nvPr/>
        </p:nvSpPr>
        <p:spPr>
          <a:xfrm>
            <a:off x="5746174" y="167969"/>
            <a:ext cx="14625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4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504F2-9A3D-939D-932A-52B9D34FBFDB}"/>
              </a:ext>
            </a:extLst>
          </p:cNvPr>
          <p:cNvSpPr/>
          <p:nvPr/>
        </p:nvSpPr>
        <p:spPr>
          <a:xfrm>
            <a:off x="1741588" y="1493137"/>
            <a:ext cx="1209956" cy="24306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24;p6">
            <a:extLst>
              <a:ext uri="{FF2B5EF4-FFF2-40B4-BE49-F238E27FC236}">
                <a16:creationId xmlns:a16="http://schemas.microsoft.com/office/drawing/2014/main" id="{25F0460C-B551-8796-A625-6985FDE25BB5}"/>
              </a:ext>
            </a:extLst>
          </p:cNvPr>
          <p:cNvSpPr txBox="1"/>
          <p:nvPr/>
        </p:nvSpPr>
        <p:spPr>
          <a:xfrm>
            <a:off x="2903597" y="1412392"/>
            <a:ext cx="118750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ZBP1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396;p6">
            <a:extLst>
              <a:ext uri="{FF2B5EF4-FFF2-40B4-BE49-F238E27FC236}">
                <a16:creationId xmlns:a16="http://schemas.microsoft.com/office/drawing/2014/main" id="{80B5C6D7-48CE-24C9-8C95-3A82BA8CA977}"/>
              </a:ext>
            </a:extLst>
          </p:cNvPr>
          <p:cNvSpPr txBox="1"/>
          <p:nvPr/>
        </p:nvSpPr>
        <p:spPr>
          <a:xfrm>
            <a:off x="2837520" y="3322353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96;p6">
            <a:extLst>
              <a:ext uri="{FF2B5EF4-FFF2-40B4-BE49-F238E27FC236}">
                <a16:creationId xmlns:a16="http://schemas.microsoft.com/office/drawing/2014/main" id="{BD9B25C3-7F9A-A44D-9593-B5497A8A7693}"/>
              </a:ext>
            </a:extLst>
          </p:cNvPr>
          <p:cNvSpPr txBox="1"/>
          <p:nvPr/>
        </p:nvSpPr>
        <p:spPr>
          <a:xfrm>
            <a:off x="2837520" y="4354161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pRIPK3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396;p6">
            <a:extLst>
              <a:ext uri="{FF2B5EF4-FFF2-40B4-BE49-F238E27FC236}">
                <a16:creationId xmlns:a16="http://schemas.microsoft.com/office/drawing/2014/main" id="{DC8B18E2-14AF-05C3-65E3-7449A2E8AC89}"/>
              </a:ext>
            </a:extLst>
          </p:cNvPr>
          <p:cNvSpPr txBox="1"/>
          <p:nvPr/>
        </p:nvSpPr>
        <p:spPr>
          <a:xfrm>
            <a:off x="2820256" y="5036274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tRIPK3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370;p6">
            <a:extLst>
              <a:ext uri="{FF2B5EF4-FFF2-40B4-BE49-F238E27FC236}">
                <a16:creationId xmlns:a16="http://schemas.microsoft.com/office/drawing/2014/main" id="{F2C0C5F4-419D-2712-061A-52F6F0E3065D}"/>
              </a:ext>
            </a:extLst>
          </p:cNvPr>
          <p:cNvSpPr/>
          <p:nvPr/>
        </p:nvSpPr>
        <p:spPr>
          <a:xfrm>
            <a:off x="3197327" y="6050052"/>
            <a:ext cx="13196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β-tubulin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396;p6">
            <a:extLst>
              <a:ext uri="{FF2B5EF4-FFF2-40B4-BE49-F238E27FC236}">
                <a16:creationId xmlns:a16="http://schemas.microsoft.com/office/drawing/2014/main" id="{A712F814-5917-004D-EAA7-44E5F44101C0}"/>
              </a:ext>
            </a:extLst>
          </p:cNvPr>
          <p:cNvSpPr txBox="1"/>
          <p:nvPr/>
        </p:nvSpPr>
        <p:spPr>
          <a:xfrm>
            <a:off x="6079386" y="2925803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pMLKL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396;p6">
            <a:extLst>
              <a:ext uri="{FF2B5EF4-FFF2-40B4-BE49-F238E27FC236}">
                <a16:creationId xmlns:a16="http://schemas.microsoft.com/office/drawing/2014/main" id="{7A11CCFC-297E-5FF6-A933-DF5BD3D76C05}"/>
              </a:ext>
            </a:extLst>
          </p:cNvPr>
          <p:cNvSpPr txBox="1"/>
          <p:nvPr/>
        </p:nvSpPr>
        <p:spPr>
          <a:xfrm>
            <a:off x="6037822" y="5437144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tMLKL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96;p6">
            <a:extLst>
              <a:ext uri="{FF2B5EF4-FFF2-40B4-BE49-F238E27FC236}">
                <a16:creationId xmlns:a16="http://schemas.microsoft.com/office/drawing/2014/main" id="{B549668D-616B-8332-B9F5-CAF87EB07DFB}"/>
              </a:ext>
            </a:extLst>
          </p:cNvPr>
          <p:cNvSpPr txBox="1"/>
          <p:nvPr/>
        </p:nvSpPr>
        <p:spPr>
          <a:xfrm>
            <a:off x="6058960" y="7263082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GAPDH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C5A19D-0F23-0DD9-B85C-D451E29C3646}"/>
              </a:ext>
            </a:extLst>
          </p:cNvPr>
          <p:cNvSpPr/>
          <p:nvPr/>
        </p:nvSpPr>
        <p:spPr>
          <a:xfrm>
            <a:off x="1653820" y="3322353"/>
            <a:ext cx="1394180" cy="2600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AB94BF-23E3-3107-EB87-1EAF32A05090}"/>
              </a:ext>
            </a:extLst>
          </p:cNvPr>
          <p:cNvSpPr/>
          <p:nvPr/>
        </p:nvSpPr>
        <p:spPr>
          <a:xfrm>
            <a:off x="1675897" y="4322148"/>
            <a:ext cx="1394180" cy="2600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0634CB-1F80-C2AB-A569-59711B386AD3}"/>
              </a:ext>
            </a:extLst>
          </p:cNvPr>
          <p:cNvSpPr/>
          <p:nvPr/>
        </p:nvSpPr>
        <p:spPr>
          <a:xfrm>
            <a:off x="1623194" y="5066502"/>
            <a:ext cx="1394180" cy="2600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1802A6-68D0-5978-5D6F-5559E0C817C5}"/>
              </a:ext>
            </a:extLst>
          </p:cNvPr>
          <p:cNvSpPr/>
          <p:nvPr/>
        </p:nvSpPr>
        <p:spPr>
          <a:xfrm>
            <a:off x="1617189" y="6050053"/>
            <a:ext cx="1452887" cy="15386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he image is a black and white photograph of a gel electrophoresis gel, likely displaying DNA fragments separated by size.&#10;&#10;AI-generated content may be incorrect.">
            <a:extLst>
              <a:ext uri="{FF2B5EF4-FFF2-40B4-BE49-F238E27FC236}">
                <a16:creationId xmlns:a16="http://schemas.microsoft.com/office/drawing/2014/main" id="{7EE49F45-A30A-E3A0-9CFE-241DFC0CC6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4" t="1418" r="798" b="-345"/>
          <a:stretch>
            <a:fillRect/>
          </a:stretch>
        </p:blipFill>
        <p:spPr>
          <a:xfrm>
            <a:off x="4004337" y="2777050"/>
            <a:ext cx="2441642" cy="2327331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CCDA1AB-D33B-3B7B-8BF1-5F19F3C11D76}"/>
              </a:ext>
            </a:extLst>
          </p:cNvPr>
          <p:cNvSpPr/>
          <p:nvPr/>
        </p:nvSpPr>
        <p:spPr>
          <a:xfrm>
            <a:off x="4340813" y="2907786"/>
            <a:ext cx="1717431" cy="2134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The image shows a black and white striped pattern, likely a DNA gel or chromatography result, with distinct bands or peaks indicating separation of substances.&#10;&#10;AI-generated content may be incorrect.">
            <a:extLst>
              <a:ext uri="{FF2B5EF4-FFF2-40B4-BE49-F238E27FC236}">
                <a16:creationId xmlns:a16="http://schemas.microsoft.com/office/drawing/2014/main" id="{CCF8E81E-F698-4F16-34C1-D90F2D107D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50" t="2441" r="1194" b="741"/>
          <a:stretch>
            <a:fillRect/>
          </a:stretch>
        </p:blipFill>
        <p:spPr>
          <a:xfrm>
            <a:off x="4004337" y="5281829"/>
            <a:ext cx="2441642" cy="1331177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5895BAE-2300-F2E7-5A42-13C5891AD6EA}"/>
              </a:ext>
            </a:extLst>
          </p:cNvPr>
          <p:cNvSpPr/>
          <p:nvPr/>
        </p:nvSpPr>
        <p:spPr>
          <a:xfrm>
            <a:off x="4293921" y="5473783"/>
            <a:ext cx="1963615" cy="2403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The image shows a series of horizontal lines, possibly representing a barcode or a patterned design, against a plain background.&#10;&#10;AI-generated content may be incorrect.">
            <a:extLst>
              <a:ext uri="{FF2B5EF4-FFF2-40B4-BE49-F238E27FC236}">
                <a16:creationId xmlns:a16="http://schemas.microsoft.com/office/drawing/2014/main" id="{12582672-F4C0-235D-65D4-F5BE01FAC8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20" t="2178" r="884" b="2402"/>
          <a:stretch>
            <a:fillRect/>
          </a:stretch>
        </p:blipFill>
        <p:spPr>
          <a:xfrm>
            <a:off x="4053343" y="6748340"/>
            <a:ext cx="2364411" cy="1239409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FD9B8A-0B32-C08F-0E42-0F365EB28E3D}"/>
              </a:ext>
            </a:extLst>
          </p:cNvPr>
          <p:cNvSpPr/>
          <p:nvPr/>
        </p:nvSpPr>
        <p:spPr>
          <a:xfrm>
            <a:off x="4248212" y="7251902"/>
            <a:ext cx="2067003" cy="27695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The image shows a clear, linear pattern of dark and light bands, likely representing a DNA electrophoresis gel or a similar scientific test result.&#10;&#10;AI-generated content may be incorrect.">
            <a:extLst>
              <a:ext uri="{FF2B5EF4-FFF2-40B4-BE49-F238E27FC236}">
                <a16:creationId xmlns:a16="http://schemas.microsoft.com/office/drawing/2014/main" id="{0A0520A8-BB7D-9DA6-0996-A18FA61CF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1" t="2563" r="67" b="107"/>
          <a:stretch>
            <a:fillRect/>
          </a:stretch>
        </p:blipFill>
        <p:spPr>
          <a:xfrm>
            <a:off x="4053343" y="703312"/>
            <a:ext cx="2444554" cy="756915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57EB12A-7F1B-4BB4-68B0-A0EE06C8FCC0}"/>
              </a:ext>
            </a:extLst>
          </p:cNvPr>
          <p:cNvSpPr/>
          <p:nvPr/>
        </p:nvSpPr>
        <p:spPr>
          <a:xfrm>
            <a:off x="4246147" y="1081848"/>
            <a:ext cx="1812097" cy="27695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426923-D562-A9C5-F75C-1357D58305E3}"/>
              </a:ext>
            </a:extLst>
          </p:cNvPr>
          <p:cNvSpPr/>
          <p:nvPr/>
        </p:nvSpPr>
        <p:spPr>
          <a:xfrm rot="10800000" flipV="1">
            <a:off x="6237295" y="1007695"/>
            <a:ext cx="1003840" cy="412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CYLD</a:t>
            </a:r>
          </a:p>
        </p:txBody>
      </p:sp>
      <p:pic>
        <p:nvPicPr>
          <p:cNvPr id="43" name="Picture 42" descr="The image depicts a black and white striped bar, possibly representing a DNA gel or agarose gel, with distinct bands indicating separation of genetic material or substances.&#10;&#10;AI-generated content may be incorrect.">
            <a:extLst>
              <a:ext uri="{FF2B5EF4-FFF2-40B4-BE49-F238E27FC236}">
                <a16:creationId xmlns:a16="http://schemas.microsoft.com/office/drawing/2014/main" id="{C172DA80-16FE-91DA-9CE8-4EF8DE95DD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97" t="796" r="173" b="-998"/>
          <a:stretch>
            <a:fillRect/>
          </a:stretch>
        </p:blipFill>
        <p:spPr>
          <a:xfrm>
            <a:off x="4003774" y="1525124"/>
            <a:ext cx="2587079" cy="914453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CC446D8-6747-4653-23D6-FCF049125E11}"/>
              </a:ext>
            </a:extLst>
          </p:cNvPr>
          <p:cNvSpPr/>
          <p:nvPr/>
        </p:nvSpPr>
        <p:spPr>
          <a:xfrm>
            <a:off x="4115467" y="2071593"/>
            <a:ext cx="2199748" cy="20413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5" name="Google Shape;396;p6">
            <a:extLst>
              <a:ext uri="{FF2B5EF4-FFF2-40B4-BE49-F238E27FC236}">
                <a16:creationId xmlns:a16="http://schemas.microsoft.com/office/drawing/2014/main" id="{11DC8480-A6B7-BB3B-C870-B6B9D86CF8C5}"/>
              </a:ext>
            </a:extLst>
          </p:cNvPr>
          <p:cNvSpPr txBox="1"/>
          <p:nvPr/>
        </p:nvSpPr>
        <p:spPr>
          <a:xfrm>
            <a:off x="6187953" y="2009948"/>
            <a:ext cx="13196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RIPK1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1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A8A9B-5F7E-C9AE-D784-D45044B07E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8659" t="26035" r="35602" b="55468"/>
          <a:stretch>
            <a:fillRect/>
          </a:stretch>
        </p:blipFill>
        <p:spPr>
          <a:xfrm>
            <a:off x="196280" y="1065670"/>
            <a:ext cx="2823397" cy="8758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24A1F-DEA4-7B6F-5A50-247635BDFE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7959" t="43558" r="35519" b="24248"/>
          <a:stretch>
            <a:fillRect/>
          </a:stretch>
        </p:blipFill>
        <p:spPr>
          <a:xfrm>
            <a:off x="196280" y="2069745"/>
            <a:ext cx="2823397" cy="14678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DF9309-17AB-ECA2-276A-0429138239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8206" t="26931" r="29972" b="35031"/>
          <a:stretch>
            <a:fillRect/>
          </a:stretch>
        </p:blipFill>
        <p:spPr>
          <a:xfrm>
            <a:off x="196279" y="3681585"/>
            <a:ext cx="2823397" cy="10878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1BC6B-CDA5-BC14-96D6-56BEE45D46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8756" t="26503" r="17045" b="22358"/>
          <a:stretch>
            <a:fillRect/>
          </a:stretch>
        </p:blipFill>
        <p:spPr>
          <a:xfrm>
            <a:off x="196279" y="4913387"/>
            <a:ext cx="2823397" cy="14678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C0253E-BAE8-2806-D6A2-2C243F194F7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46422" t="65369" r="38000" b="23084"/>
          <a:stretch>
            <a:fillRect/>
          </a:stretch>
        </p:blipFill>
        <p:spPr>
          <a:xfrm>
            <a:off x="4051188" y="1065670"/>
            <a:ext cx="2712720" cy="1004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2D12D6-3895-3E52-0DB1-00DAE5B033C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rcRect l="51590" t="47310" r="38629" b="40341"/>
          <a:stretch>
            <a:fillRect/>
          </a:stretch>
        </p:blipFill>
        <p:spPr>
          <a:xfrm>
            <a:off x="4051188" y="2166257"/>
            <a:ext cx="2712720" cy="11754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DFF045-E87D-EED1-FD2C-014FDEEF9E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35481" t="29588" r="23591" b="7379"/>
          <a:stretch>
            <a:fillRect/>
          </a:stretch>
        </p:blipFill>
        <p:spPr>
          <a:xfrm>
            <a:off x="4051189" y="3537608"/>
            <a:ext cx="2712720" cy="23951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1F4482-08F5-F155-1FD7-8B707971CEF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36599" t="54637" r="35456" b="38094"/>
          <a:stretch>
            <a:fillRect/>
          </a:stretch>
        </p:blipFill>
        <p:spPr>
          <a:xfrm>
            <a:off x="4051188" y="5998026"/>
            <a:ext cx="2712720" cy="5114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Google Shape;129;p2">
            <a:extLst>
              <a:ext uri="{FF2B5EF4-FFF2-40B4-BE49-F238E27FC236}">
                <a16:creationId xmlns:a16="http://schemas.microsoft.com/office/drawing/2014/main" id="{24E2E886-0700-08B1-0C30-1CB76883BC83}"/>
              </a:ext>
            </a:extLst>
          </p:cNvPr>
          <p:cNvSpPr txBox="1"/>
          <p:nvPr/>
        </p:nvSpPr>
        <p:spPr>
          <a:xfrm>
            <a:off x="4320911" y="168009"/>
            <a:ext cx="2987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Supplementary Figure 7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E09127-385C-74C5-B9CB-6F170392CB9C}"/>
              </a:ext>
            </a:extLst>
          </p:cNvPr>
          <p:cNvSpPr/>
          <p:nvPr/>
        </p:nvSpPr>
        <p:spPr>
          <a:xfrm rot="10800000" flipV="1">
            <a:off x="2817803" y="1305735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TJP-1 </a:t>
            </a:r>
          </a:p>
        </p:txBody>
      </p:sp>
      <p:sp>
        <p:nvSpPr>
          <p:cNvPr id="12" name="Google Shape;425;p6">
            <a:extLst>
              <a:ext uri="{FF2B5EF4-FFF2-40B4-BE49-F238E27FC236}">
                <a16:creationId xmlns:a16="http://schemas.microsoft.com/office/drawing/2014/main" id="{B70CD08C-EDF9-DC77-06A4-49F7595A8A49}"/>
              </a:ext>
            </a:extLst>
          </p:cNvPr>
          <p:cNvSpPr/>
          <p:nvPr/>
        </p:nvSpPr>
        <p:spPr>
          <a:xfrm>
            <a:off x="288602" y="703952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249A5-9A38-6381-7A0B-0A0567DDD726}"/>
              </a:ext>
            </a:extLst>
          </p:cNvPr>
          <p:cNvSpPr/>
          <p:nvPr/>
        </p:nvSpPr>
        <p:spPr>
          <a:xfrm>
            <a:off x="461672" y="1219200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8CF9E8-947C-037D-C904-A1F5F60172CF}"/>
              </a:ext>
            </a:extLst>
          </p:cNvPr>
          <p:cNvSpPr/>
          <p:nvPr/>
        </p:nvSpPr>
        <p:spPr>
          <a:xfrm>
            <a:off x="497402" y="2316997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CBB88D-AAA1-CE01-AA3B-3E60AFD92A8B}"/>
              </a:ext>
            </a:extLst>
          </p:cNvPr>
          <p:cNvSpPr/>
          <p:nvPr/>
        </p:nvSpPr>
        <p:spPr>
          <a:xfrm>
            <a:off x="497402" y="4057059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75B95-41DA-BD8F-2450-32C693660CEE}"/>
              </a:ext>
            </a:extLst>
          </p:cNvPr>
          <p:cNvSpPr/>
          <p:nvPr/>
        </p:nvSpPr>
        <p:spPr>
          <a:xfrm>
            <a:off x="487877" y="5776786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477A74-B051-B978-9A04-E5B30C4B8112}"/>
              </a:ext>
            </a:extLst>
          </p:cNvPr>
          <p:cNvSpPr/>
          <p:nvPr/>
        </p:nvSpPr>
        <p:spPr>
          <a:xfrm>
            <a:off x="4262147" y="1405502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25C86C-B6C5-D031-0D07-704024015B31}"/>
              </a:ext>
            </a:extLst>
          </p:cNvPr>
          <p:cNvSpPr/>
          <p:nvPr/>
        </p:nvSpPr>
        <p:spPr>
          <a:xfrm>
            <a:off x="4185947" y="2166258"/>
            <a:ext cx="2491078" cy="3254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7D1133-8E76-532B-74C3-548F2B6689AE}"/>
              </a:ext>
            </a:extLst>
          </p:cNvPr>
          <p:cNvSpPr/>
          <p:nvPr/>
        </p:nvSpPr>
        <p:spPr>
          <a:xfrm>
            <a:off x="4320911" y="4039777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8657B4-F760-602B-C5F7-E7F523B842F1}"/>
              </a:ext>
            </a:extLst>
          </p:cNvPr>
          <p:cNvSpPr/>
          <p:nvPr/>
        </p:nvSpPr>
        <p:spPr>
          <a:xfrm>
            <a:off x="4320911" y="6180252"/>
            <a:ext cx="2221150" cy="28439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980CA-8631-8EDE-9C31-FE604E8F28A4}"/>
              </a:ext>
            </a:extLst>
          </p:cNvPr>
          <p:cNvSpPr/>
          <p:nvPr/>
        </p:nvSpPr>
        <p:spPr>
          <a:xfrm rot="10800000" flipV="1">
            <a:off x="2853311" y="2459194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OCLN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29A2F-9D5F-313C-2EB6-808158580475}"/>
              </a:ext>
            </a:extLst>
          </p:cNvPr>
          <p:cNvSpPr/>
          <p:nvPr/>
        </p:nvSpPr>
        <p:spPr>
          <a:xfrm rot="10800000" flipV="1">
            <a:off x="2876565" y="3984114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CLDN1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E937FF-BD7B-B688-D9D0-DADAAFD69FAC}"/>
              </a:ext>
            </a:extLst>
          </p:cNvPr>
          <p:cNvSpPr/>
          <p:nvPr/>
        </p:nvSpPr>
        <p:spPr>
          <a:xfrm rot="10800000" flipV="1">
            <a:off x="2898441" y="5734853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574D3-31D2-9149-933C-5830C2521DE5}"/>
              </a:ext>
            </a:extLst>
          </p:cNvPr>
          <p:cNvSpPr/>
          <p:nvPr/>
        </p:nvSpPr>
        <p:spPr>
          <a:xfrm rot="10800000" flipV="1">
            <a:off x="6537730" y="1349839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1E09D1-1B7F-52C1-E04C-2279EC59A568}"/>
              </a:ext>
            </a:extLst>
          </p:cNvPr>
          <p:cNvSpPr/>
          <p:nvPr/>
        </p:nvSpPr>
        <p:spPr>
          <a:xfrm rot="10800000" flipV="1">
            <a:off x="6649440" y="2205948"/>
            <a:ext cx="825665" cy="39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B238A3-F043-A184-5574-AA6EA4502C46}"/>
              </a:ext>
            </a:extLst>
          </p:cNvPr>
          <p:cNvSpPr/>
          <p:nvPr/>
        </p:nvSpPr>
        <p:spPr>
          <a:xfrm rot="10800000" flipV="1">
            <a:off x="6689643" y="3953149"/>
            <a:ext cx="859640" cy="431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Filaggrin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B6AFB0-5F13-FF66-D79C-1DFD23A0F6BF}"/>
              </a:ext>
            </a:extLst>
          </p:cNvPr>
          <p:cNvSpPr/>
          <p:nvPr/>
        </p:nvSpPr>
        <p:spPr>
          <a:xfrm rot="10800000" flipV="1">
            <a:off x="6567715" y="597861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116146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0;p7">
            <a:extLst>
              <a:ext uri="{FF2B5EF4-FFF2-40B4-BE49-F238E27FC236}">
                <a16:creationId xmlns:a16="http://schemas.microsoft.com/office/drawing/2014/main" id="{943183BD-BB42-39B0-9356-D003B012B6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823" t="28703" r="9451" b="39882"/>
          <a:stretch>
            <a:fillRect/>
          </a:stretch>
        </p:blipFill>
        <p:spPr>
          <a:xfrm>
            <a:off x="127320" y="842436"/>
            <a:ext cx="2939971" cy="816113"/>
          </a:xfrm>
          <a:prstGeom prst="rect">
            <a:avLst/>
          </a:prstGeom>
          <a:noFill/>
          <a:ln w="12700" cap="flat" cmpd="sng">
            <a:solidFill>
              <a:schemeClr val="dk1">
                <a:alpha val="98823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562;p7">
            <a:extLst>
              <a:ext uri="{FF2B5EF4-FFF2-40B4-BE49-F238E27FC236}">
                <a16:creationId xmlns:a16="http://schemas.microsoft.com/office/drawing/2014/main" id="{A2B1A61C-9EB9-97C2-B73D-703F0C2913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982" t="43589" r="25143" b="35864"/>
          <a:stretch>
            <a:fillRect/>
          </a:stretch>
        </p:blipFill>
        <p:spPr>
          <a:xfrm>
            <a:off x="127321" y="1728388"/>
            <a:ext cx="2939970" cy="561078"/>
          </a:xfrm>
          <a:prstGeom prst="rect">
            <a:avLst/>
          </a:prstGeom>
          <a:noFill/>
          <a:ln w="3175" cap="flat" cmpd="sng">
            <a:solidFill>
              <a:schemeClr val="dk1">
                <a:alpha val="98823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561;p7">
            <a:extLst>
              <a:ext uri="{FF2B5EF4-FFF2-40B4-BE49-F238E27FC236}">
                <a16:creationId xmlns:a16="http://schemas.microsoft.com/office/drawing/2014/main" id="{725A3C6A-D9BA-477C-CC50-57172BE879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64" t="39181" r="22956" b="43486"/>
          <a:stretch>
            <a:fillRect/>
          </a:stretch>
        </p:blipFill>
        <p:spPr>
          <a:xfrm>
            <a:off x="127320" y="2370880"/>
            <a:ext cx="2939971" cy="752355"/>
          </a:xfrm>
          <a:prstGeom prst="rect">
            <a:avLst/>
          </a:prstGeom>
          <a:noFill/>
          <a:ln w="12700" cap="flat" cmpd="sng">
            <a:solidFill>
              <a:schemeClr val="dk1">
                <a:alpha val="98823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528;p7">
            <a:extLst>
              <a:ext uri="{FF2B5EF4-FFF2-40B4-BE49-F238E27FC236}">
                <a16:creationId xmlns:a16="http://schemas.microsoft.com/office/drawing/2014/main" id="{C0CDB90A-04F0-8F91-BD94-7B7DBBA017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726" t="22585" r="26319" b="64425"/>
          <a:stretch>
            <a:fillRect/>
          </a:stretch>
        </p:blipFill>
        <p:spPr>
          <a:xfrm>
            <a:off x="127321" y="3274488"/>
            <a:ext cx="2939970" cy="56107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526;p7">
            <a:extLst>
              <a:ext uri="{FF2B5EF4-FFF2-40B4-BE49-F238E27FC236}">
                <a16:creationId xmlns:a16="http://schemas.microsoft.com/office/drawing/2014/main" id="{99B4A75C-04D5-0AC6-4466-BCE345A88B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2888" t="60981" r="21452" b="15954"/>
          <a:stretch>
            <a:fillRect/>
          </a:stretch>
        </p:blipFill>
        <p:spPr>
          <a:xfrm>
            <a:off x="127321" y="3905794"/>
            <a:ext cx="2939970" cy="100154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527;p7">
            <a:extLst>
              <a:ext uri="{FF2B5EF4-FFF2-40B4-BE49-F238E27FC236}">
                <a16:creationId xmlns:a16="http://schemas.microsoft.com/office/drawing/2014/main" id="{8EE690D4-B5C2-3E67-3BD6-0FA5CA53558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0451" t="66357" r="12287" b="20940"/>
          <a:stretch>
            <a:fillRect/>
          </a:stretch>
        </p:blipFill>
        <p:spPr>
          <a:xfrm>
            <a:off x="127321" y="4977568"/>
            <a:ext cx="2939970" cy="56107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518;p7">
            <a:extLst>
              <a:ext uri="{FF2B5EF4-FFF2-40B4-BE49-F238E27FC236}">
                <a16:creationId xmlns:a16="http://schemas.microsoft.com/office/drawing/2014/main" id="{32ACE082-2F17-EFF4-EC4C-08F99DC4A5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8381" t="47063" r="31546" b="38146"/>
          <a:stretch>
            <a:fillRect/>
          </a:stretch>
        </p:blipFill>
        <p:spPr>
          <a:xfrm>
            <a:off x="127320" y="5608874"/>
            <a:ext cx="2939970" cy="1001546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516;p7">
            <a:extLst>
              <a:ext uri="{FF2B5EF4-FFF2-40B4-BE49-F238E27FC236}">
                <a16:creationId xmlns:a16="http://schemas.microsoft.com/office/drawing/2014/main" id="{8545F227-B0F5-A1CD-C7EC-CA83ECE6757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9288" t="35317" r="24000" b="34290"/>
          <a:stretch>
            <a:fillRect/>
          </a:stretch>
        </p:blipFill>
        <p:spPr>
          <a:xfrm>
            <a:off x="127320" y="6680648"/>
            <a:ext cx="2939970" cy="91502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592;p7">
            <a:extLst>
              <a:ext uri="{FF2B5EF4-FFF2-40B4-BE49-F238E27FC236}">
                <a16:creationId xmlns:a16="http://schemas.microsoft.com/office/drawing/2014/main" id="{2747B97E-8250-2001-C3A2-3262F408732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812" t="27769" r="27155" b="27402"/>
          <a:stretch>
            <a:fillRect/>
          </a:stretch>
        </p:blipFill>
        <p:spPr>
          <a:xfrm>
            <a:off x="127320" y="7700628"/>
            <a:ext cx="2939970" cy="102102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580;p7">
            <a:extLst>
              <a:ext uri="{FF2B5EF4-FFF2-40B4-BE49-F238E27FC236}">
                <a16:creationId xmlns:a16="http://schemas.microsoft.com/office/drawing/2014/main" id="{4A941B07-E54F-9B5F-B13F-F44584B398A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20813" t="15022" r="9910" b="40982"/>
          <a:stretch>
            <a:fillRect/>
          </a:stretch>
        </p:blipFill>
        <p:spPr>
          <a:xfrm>
            <a:off x="127320" y="8957163"/>
            <a:ext cx="2939970" cy="1021030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4F1277-73FA-9CBE-15CC-9AB0A54D972B}"/>
              </a:ext>
            </a:extLst>
          </p:cNvPr>
          <p:cNvSpPr/>
          <p:nvPr/>
        </p:nvSpPr>
        <p:spPr>
          <a:xfrm>
            <a:off x="318302" y="9558173"/>
            <a:ext cx="2558005" cy="4200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E0DED-1EBF-5264-7AC7-33F51D0FB525}"/>
              </a:ext>
            </a:extLst>
          </p:cNvPr>
          <p:cNvSpPr/>
          <p:nvPr/>
        </p:nvSpPr>
        <p:spPr>
          <a:xfrm>
            <a:off x="389678" y="7963707"/>
            <a:ext cx="2558005" cy="6800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7D606-7483-3B90-E3F6-76B41557FB6F}"/>
              </a:ext>
            </a:extLst>
          </p:cNvPr>
          <p:cNvSpPr/>
          <p:nvPr/>
        </p:nvSpPr>
        <p:spPr>
          <a:xfrm>
            <a:off x="389677" y="7311954"/>
            <a:ext cx="2558005" cy="23950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98E55-AAFE-0FCB-407D-2711061954A6}"/>
              </a:ext>
            </a:extLst>
          </p:cNvPr>
          <p:cNvSpPr/>
          <p:nvPr/>
        </p:nvSpPr>
        <p:spPr>
          <a:xfrm>
            <a:off x="237279" y="5684930"/>
            <a:ext cx="2768278" cy="76021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3421C-23C4-0891-909F-EF2B214FC06D}"/>
              </a:ext>
            </a:extLst>
          </p:cNvPr>
          <p:cNvSpPr/>
          <p:nvPr/>
        </p:nvSpPr>
        <p:spPr>
          <a:xfrm>
            <a:off x="389677" y="4028418"/>
            <a:ext cx="2558005" cy="71556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46198D-0ECE-1543-9549-7C822326C329}"/>
              </a:ext>
            </a:extLst>
          </p:cNvPr>
          <p:cNvSpPr/>
          <p:nvPr/>
        </p:nvSpPr>
        <p:spPr>
          <a:xfrm>
            <a:off x="342415" y="1112506"/>
            <a:ext cx="2558005" cy="45890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29A7E3-9321-2FA3-4562-70B64E224832}"/>
              </a:ext>
            </a:extLst>
          </p:cNvPr>
          <p:cNvSpPr/>
          <p:nvPr/>
        </p:nvSpPr>
        <p:spPr>
          <a:xfrm>
            <a:off x="389676" y="5170419"/>
            <a:ext cx="2558005" cy="34923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E4804A-E964-43E4-99D4-15CFEE42E482}"/>
              </a:ext>
            </a:extLst>
          </p:cNvPr>
          <p:cNvSpPr/>
          <p:nvPr/>
        </p:nvSpPr>
        <p:spPr>
          <a:xfrm>
            <a:off x="389675" y="3431857"/>
            <a:ext cx="2558005" cy="37144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68347-A93F-B373-4EEB-D1FB225209DA}"/>
              </a:ext>
            </a:extLst>
          </p:cNvPr>
          <p:cNvSpPr/>
          <p:nvPr/>
        </p:nvSpPr>
        <p:spPr>
          <a:xfrm>
            <a:off x="342415" y="2645476"/>
            <a:ext cx="2558005" cy="32084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EDB109-1E22-99D5-AF6E-11D828727ED9}"/>
              </a:ext>
            </a:extLst>
          </p:cNvPr>
          <p:cNvSpPr/>
          <p:nvPr/>
        </p:nvSpPr>
        <p:spPr>
          <a:xfrm>
            <a:off x="389675" y="1851400"/>
            <a:ext cx="2558005" cy="28108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oogle Shape;581;p7">
            <a:extLst>
              <a:ext uri="{FF2B5EF4-FFF2-40B4-BE49-F238E27FC236}">
                <a16:creationId xmlns:a16="http://schemas.microsoft.com/office/drawing/2014/main" id="{FD6167FB-E7CB-F155-D7B5-E826465D906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30495" t="41221" r="25916" b="35345"/>
          <a:stretch>
            <a:fillRect/>
          </a:stretch>
        </p:blipFill>
        <p:spPr>
          <a:xfrm>
            <a:off x="3752578" y="842436"/>
            <a:ext cx="2939971" cy="8525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582;p7">
            <a:extLst>
              <a:ext uri="{FF2B5EF4-FFF2-40B4-BE49-F238E27FC236}">
                <a16:creationId xmlns:a16="http://schemas.microsoft.com/office/drawing/2014/main" id="{8FAC77E1-C3D5-05D4-D94E-5596C3D58B9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29155" t="28874" r="28500" b="47117"/>
          <a:stretch>
            <a:fillRect/>
          </a:stretch>
        </p:blipFill>
        <p:spPr>
          <a:xfrm>
            <a:off x="3752579" y="1756308"/>
            <a:ext cx="2939970" cy="752355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60075C-5B28-35D5-2AD9-5E4F7442AFB9}"/>
              </a:ext>
            </a:extLst>
          </p:cNvPr>
          <p:cNvSpPr/>
          <p:nvPr/>
        </p:nvSpPr>
        <p:spPr>
          <a:xfrm>
            <a:off x="3943559" y="2309622"/>
            <a:ext cx="2558005" cy="19904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26EE68-1984-4926-DD9D-50B0F9B6DEF0}"/>
              </a:ext>
            </a:extLst>
          </p:cNvPr>
          <p:cNvSpPr/>
          <p:nvPr/>
        </p:nvSpPr>
        <p:spPr>
          <a:xfrm>
            <a:off x="3943559" y="1112506"/>
            <a:ext cx="2558005" cy="32084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oogle Shape;609;p7">
            <a:extLst>
              <a:ext uri="{FF2B5EF4-FFF2-40B4-BE49-F238E27FC236}">
                <a16:creationId xmlns:a16="http://schemas.microsoft.com/office/drawing/2014/main" id="{E5E0B47E-852A-6876-CC6D-3AF14DE5E9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43998" t="38690" r="35975" b="36057"/>
          <a:stretch>
            <a:fillRect/>
          </a:stretch>
        </p:blipFill>
        <p:spPr>
          <a:xfrm>
            <a:off x="3752578" y="2774150"/>
            <a:ext cx="2939970" cy="196983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121861F-30FF-86F5-31AC-07A48EB1AAB5}"/>
              </a:ext>
            </a:extLst>
          </p:cNvPr>
          <p:cNvSpPr/>
          <p:nvPr/>
        </p:nvSpPr>
        <p:spPr>
          <a:xfrm>
            <a:off x="3943559" y="3351972"/>
            <a:ext cx="2558005" cy="23584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oogle Shape;621;p7">
            <a:extLst>
              <a:ext uri="{FF2B5EF4-FFF2-40B4-BE49-F238E27FC236}">
                <a16:creationId xmlns:a16="http://schemas.microsoft.com/office/drawing/2014/main" id="{B827EC35-2409-796C-00D9-6A0344F5B5B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40512" t="40687" r="34389" b="40687"/>
          <a:stretch>
            <a:fillRect/>
          </a:stretch>
        </p:blipFill>
        <p:spPr>
          <a:xfrm>
            <a:off x="3752579" y="4840665"/>
            <a:ext cx="2939970" cy="875888"/>
          </a:xfrm>
          <a:prstGeom prst="rect">
            <a:avLst/>
          </a:prstGeom>
          <a:noFill/>
          <a:ln w="12700" cap="flat" cmpd="sng">
            <a:solidFill>
              <a:schemeClr val="dk1">
                <a:alpha val="98823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75AE72-E3AA-749B-C2D4-A7A8DAB5A8D0}"/>
              </a:ext>
            </a:extLst>
          </p:cNvPr>
          <p:cNvSpPr/>
          <p:nvPr/>
        </p:nvSpPr>
        <p:spPr>
          <a:xfrm>
            <a:off x="3953085" y="5103744"/>
            <a:ext cx="2677632" cy="17461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oogle Shape;622;p7">
            <a:extLst>
              <a:ext uri="{FF2B5EF4-FFF2-40B4-BE49-F238E27FC236}">
                <a16:creationId xmlns:a16="http://schemas.microsoft.com/office/drawing/2014/main" id="{C518B2CE-3D58-3A75-70FA-8E58756ED00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44262" t="35235" r="33031" b="47957"/>
          <a:stretch>
            <a:fillRect/>
          </a:stretch>
        </p:blipFill>
        <p:spPr>
          <a:xfrm>
            <a:off x="3752579" y="5824564"/>
            <a:ext cx="2939970" cy="76083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68D4030-678D-DFC9-C375-491972651499}"/>
              </a:ext>
            </a:extLst>
          </p:cNvPr>
          <p:cNvSpPr/>
          <p:nvPr/>
        </p:nvSpPr>
        <p:spPr>
          <a:xfrm>
            <a:off x="3943558" y="6204981"/>
            <a:ext cx="2687159" cy="32084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424;p6">
            <a:extLst>
              <a:ext uri="{FF2B5EF4-FFF2-40B4-BE49-F238E27FC236}">
                <a16:creationId xmlns:a16="http://schemas.microsoft.com/office/drawing/2014/main" id="{AFD587D4-9866-F23E-1070-7AA762E7C47C}"/>
              </a:ext>
            </a:extLst>
          </p:cNvPr>
          <p:cNvSpPr txBox="1"/>
          <p:nvPr/>
        </p:nvSpPr>
        <p:spPr>
          <a:xfrm>
            <a:off x="2913672" y="1130238"/>
            <a:ext cx="8251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GSDME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Google Shape;424;p6">
            <a:extLst>
              <a:ext uri="{FF2B5EF4-FFF2-40B4-BE49-F238E27FC236}">
                <a16:creationId xmlns:a16="http://schemas.microsoft.com/office/drawing/2014/main" id="{2BA81BEC-5FEC-466C-1BC2-FEFB98695D43}"/>
              </a:ext>
            </a:extLst>
          </p:cNvPr>
          <p:cNvSpPr txBox="1"/>
          <p:nvPr/>
        </p:nvSpPr>
        <p:spPr>
          <a:xfrm>
            <a:off x="2732508" y="1834737"/>
            <a:ext cx="118750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NINJ1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82B00E-1146-80FB-3368-517245739376}"/>
              </a:ext>
            </a:extLst>
          </p:cNvPr>
          <p:cNvSpPr/>
          <p:nvPr/>
        </p:nvSpPr>
        <p:spPr>
          <a:xfrm rot="10800000" flipV="1">
            <a:off x="2876307" y="2549550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7AE937-5C58-2797-FDAC-3D987F78DF7E}"/>
              </a:ext>
            </a:extLst>
          </p:cNvPr>
          <p:cNvSpPr/>
          <p:nvPr/>
        </p:nvSpPr>
        <p:spPr>
          <a:xfrm rot="10800000" flipV="1">
            <a:off x="2790723" y="334256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866B7D-5348-72E5-83AC-18E587E782D2}"/>
              </a:ext>
            </a:extLst>
          </p:cNvPr>
          <p:cNvSpPr/>
          <p:nvPr/>
        </p:nvSpPr>
        <p:spPr>
          <a:xfrm rot="10800000" flipV="1">
            <a:off x="2821203" y="411216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31E646-49E6-01D0-6DED-2999691B8A9E}"/>
              </a:ext>
            </a:extLst>
          </p:cNvPr>
          <p:cNvSpPr/>
          <p:nvPr/>
        </p:nvSpPr>
        <p:spPr>
          <a:xfrm rot="10800000" flipV="1">
            <a:off x="2864355" y="509414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774788-3916-43CF-5A68-8B03FDC081B8}"/>
              </a:ext>
            </a:extLst>
          </p:cNvPr>
          <p:cNvSpPr/>
          <p:nvPr/>
        </p:nvSpPr>
        <p:spPr>
          <a:xfrm rot="10800000" flipV="1">
            <a:off x="2831704" y="587128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A14D5A-245C-7ADC-5C99-66EEF9195995}"/>
              </a:ext>
            </a:extLst>
          </p:cNvPr>
          <p:cNvSpPr/>
          <p:nvPr/>
        </p:nvSpPr>
        <p:spPr>
          <a:xfrm rot="10800000" flipV="1">
            <a:off x="2849680" y="802428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33C045-0924-3BC8-F827-80631A5DB970}"/>
              </a:ext>
            </a:extLst>
          </p:cNvPr>
          <p:cNvSpPr/>
          <p:nvPr/>
        </p:nvSpPr>
        <p:spPr>
          <a:xfrm rot="10800000" flipV="1">
            <a:off x="2849680" y="712944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C50A6F-7F4E-0C2C-C44C-3F7598850BA9}"/>
              </a:ext>
            </a:extLst>
          </p:cNvPr>
          <p:cNvSpPr/>
          <p:nvPr/>
        </p:nvSpPr>
        <p:spPr>
          <a:xfrm rot="10800000" flipV="1">
            <a:off x="2900420" y="9220408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381AA-441C-78E2-CA03-B8404A41BB66}"/>
              </a:ext>
            </a:extLst>
          </p:cNvPr>
          <p:cNvSpPr/>
          <p:nvPr/>
        </p:nvSpPr>
        <p:spPr>
          <a:xfrm rot="10800000" flipV="1">
            <a:off x="6599819" y="100233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(Total, low exposure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516393-5B19-E265-B1F8-8B8B250CB739}"/>
              </a:ext>
            </a:extLst>
          </p:cNvPr>
          <p:cNvSpPr/>
          <p:nvPr/>
        </p:nvSpPr>
        <p:spPr>
          <a:xfrm rot="10800000" flipV="1">
            <a:off x="6581924" y="1790512"/>
            <a:ext cx="989114" cy="71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(Cleaved, high exposure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1FDD2-82FE-BD20-E4F6-53199E058798}"/>
              </a:ext>
            </a:extLst>
          </p:cNvPr>
          <p:cNvSpPr/>
          <p:nvPr/>
        </p:nvSpPr>
        <p:spPr>
          <a:xfrm rot="10800000" flipV="1">
            <a:off x="6518606" y="316989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15ED7A-054A-1123-B7DA-E261DA514583}"/>
              </a:ext>
            </a:extLst>
          </p:cNvPr>
          <p:cNvSpPr/>
          <p:nvPr/>
        </p:nvSpPr>
        <p:spPr>
          <a:xfrm rot="10800000" flipV="1">
            <a:off x="6496983" y="4929208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F79760-121E-B199-CD15-1067E95E1DFC}"/>
              </a:ext>
            </a:extLst>
          </p:cNvPr>
          <p:cNvSpPr/>
          <p:nvPr/>
        </p:nvSpPr>
        <p:spPr>
          <a:xfrm rot="10800000" flipV="1">
            <a:off x="6496983" y="603512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47" name="Google Shape;506;p6">
            <a:extLst>
              <a:ext uri="{FF2B5EF4-FFF2-40B4-BE49-F238E27FC236}">
                <a16:creationId xmlns:a16="http://schemas.microsoft.com/office/drawing/2014/main" id="{4E78815B-FC22-6AF2-E71E-0521A2D95910}"/>
              </a:ext>
            </a:extLst>
          </p:cNvPr>
          <p:cNvSpPr txBox="1"/>
          <p:nvPr/>
        </p:nvSpPr>
        <p:spPr>
          <a:xfrm>
            <a:off x="5467480" y="199582"/>
            <a:ext cx="15456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5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Google Shape;425;p6">
            <a:extLst>
              <a:ext uri="{FF2B5EF4-FFF2-40B4-BE49-F238E27FC236}">
                <a16:creationId xmlns:a16="http://schemas.microsoft.com/office/drawing/2014/main" id="{6C364CC6-6E76-1E55-369E-CA6E53C117D9}"/>
              </a:ext>
            </a:extLst>
          </p:cNvPr>
          <p:cNvSpPr/>
          <p:nvPr/>
        </p:nvSpPr>
        <p:spPr>
          <a:xfrm>
            <a:off x="288602" y="506523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339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0AB00-CA93-0B1D-9F9C-D46F4618E0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4450" t="41999" r="21823" b="27230"/>
          <a:stretch>
            <a:fillRect/>
          </a:stretch>
        </p:blipFill>
        <p:spPr>
          <a:xfrm>
            <a:off x="247650" y="657225"/>
            <a:ext cx="2562225" cy="139065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3347EF-0512-DA26-1F20-EF5DCB10B0C3}"/>
              </a:ext>
            </a:extLst>
          </p:cNvPr>
          <p:cNvSpPr/>
          <p:nvPr/>
        </p:nvSpPr>
        <p:spPr>
          <a:xfrm>
            <a:off x="512064" y="735352"/>
            <a:ext cx="2173262" cy="100810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1EA79-EC07-B900-DA66-26261F1A4E0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0732" t="50550" r="29793" b="29857"/>
          <a:stretch>
            <a:fillRect/>
          </a:stretch>
        </p:blipFill>
        <p:spPr>
          <a:xfrm>
            <a:off x="247650" y="2141054"/>
            <a:ext cx="2558005" cy="7876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4AC74D-3425-D77F-20BF-18515EBF36E0}"/>
              </a:ext>
            </a:extLst>
          </p:cNvPr>
          <p:cNvSpPr/>
          <p:nvPr/>
        </p:nvSpPr>
        <p:spPr>
          <a:xfrm>
            <a:off x="247649" y="2455380"/>
            <a:ext cx="2558005" cy="32084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4D61F2-BB57-501F-68D9-32207719592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43556" t="43997" r="38240" b="45899"/>
          <a:stretch>
            <a:fillRect/>
          </a:stretch>
        </p:blipFill>
        <p:spPr>
          <a:xfrm>
            <a:off x="247649" y="3090550"/>
            <a:ext cx="2558004" cy="11236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529967-183C-9E92-A9F0-06C992675488}"/>
              </a:ext>
            </a:extLst>
          </p:cNvPr>
          <p:cNvSpPr/>
          <p:nvPr/>
        </p:nvSpPr>
        <p:spPr>
          <a:xfrm>
            <a:off x="346196" y="3336235"/>
            <a:ext cx="2378885" cy="78767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6A8F53-9099-0A11-BED3-C42366AA737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45534" t="52272" r="37005" b="34116"/>
          <a:stretch>
            <a:fillRect/>
          </a:stretch>
        </p:blipFill>
        <p:spPr>
          <a:xfrm>
            <a:off x="247649" y="4376011"/>
            <a:ext cx="2558004" cy="12429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7003E8-217B-D267-D7B5-A3FA73ADF21E}"/>
              </a:ext>
            </a:extLst>
          </p:cNvPr>
          <p:cNvSpPr/>
          <p:nvPr/>
        </p:nvSpPr>
        <p:spPr>
          <a:xfrm>
            <a:off x="260900" y="4473127"/>
            <a:ext cx="2437677" cy="98676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C06840-1C75-6365-5EC2-20D5E19F203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rcRect l="46476" t="46688" r="35997" b="48881"/>
          <a:stretch>
            <a:fillRect/>
          </a:stretch>
        </p:blipFill>
        <p:spPr>
          <a:xfrm>
            <a:off x="247649" y="5780741"/>
            <a:ext cx="2558004" cy="9778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1BA26-AA13-BF51-7FAB-3C353BBD0E73}"/>
              </a:ext>
            </a:extLst>
          </p:cNvPr>
          <p:cNvSpPr/>
          <p:nvPr/>
        </p:nvSpPr>
        <p:spPr>
          <a:xfrm>
            <a:off x="347740" y="5957161"/>
            <a:ext cx="2377341" cy="49664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EDE3C8-2CA1-2710-18DD-E9C63CBB4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99" t="47576" r="31545" b="33798"/>
          <a:stretch>
            <a:fillRect/>
          </a:stretch>
        </p:blipFill>
        <p:spPr>
          <a:xfrm>
            <a:off x="247649" y="6887539"/>
            <a:ext cx="2558004" cy="94891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7C125F-1F8A-0852-C4A2-00878AD36AC1}"/>
              </a:ext>
            </a:extLst>
          </p:cNvPr>
          <p:cNvSpPr/>
          <p:nvPr/>
        </p:nvSpPr>
        <p:spPr>
          <a:xfrm>
            <a:off x="485561" y="7090635"/>
            <a:ext cx="2186514" cy="5691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48718D-61B9-48D5-F222-77F86189B56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34948" t="52490" r="26839" b="36391"/>
          <a:stretch>
            <a:fillRect/>
          </a:stretch>
        </p:blipFill>
        <p:spPr>
          <a:xfrm>
            <a:off x="260899" y="7938881"/>
            <a:ext cx="2558003" cy="5301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77F351-BD1E-E7C4-7A86-E4E35B253792}"/>
              </a:ext>
            </a:extLst>
          </p:cNvPr>
          <p:cNvSpPr/>
          <p:nvPr/>
        </p:nvSpPr>
        <p:spPr>
          <a:xfrm>
            <a:off x="390147" y="8090346"/>
            <a:ext cx="2377341" cy="29828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CC338-5D80-7890-43F5-1786C485AC7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40793" t="41592" r="29344" b="37335"/>
          <a:stretch>
            <a:fillRect/>
          </a:stretch>
        </p:blipFill>
        <p:spPr>
          <a:xfrm>
            <a:off x="3928378" y="657225"/>
            <a:ext cx="2464904" cy="13906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52B67F-5A8B-ECDD-01E0-4273290D36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l="40568" t="31789" r="20175" b="40520"/>
          <a:stretch>
            <a:fillRect/>
          </a:stretch>
        </p:blipFill>
        <p:spPr>
          <a:xfrm>
            <a:off x="3928378" y="2141054"/>
            <a:ext cx="2464903" cy="13906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482F8D-2AF6-4E55-597D-E279DC9641E4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rcRect l="45641" t="51995" r="35677" b="39441"/>
          <a:stretch>
            <a:fillRect/>
          </a:stretch>
        </p:blipFill>
        <p:spPr>
          <a:xfrm>
            <a:off x="3928378" y="3630527"/>
            <a:ext cx="2464903" cy="986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20611FB-54EE-D7F3-3A92-738FB2B34631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rcRect l="43589" t="46653" r="38369" b="42426"/>
          <a:stretch>
            <a:fillRect/>
          </a:stretch>
        </p:blipFill>
        <p:spPr>
          <a:xfrm>
            <a:off x="3928377" y="4716118"/>
            <a:ext cx="2464904" cy="9569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75BA3A-FD29-1226-D79B-2A656694576E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rcRect l="45451" t="47645" r="35751" b="43182"/>
          <a:stretch>
            <a:fillRect/>
          </a:stretch>
        </p:blipFill>
        <p:spPr>
          <a:xfrm>
            <a:off x="3928377" y="5801708"/>
            <a:ext cx="2464904" cy="9568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C5E67D-C675-6F2D-D62D-FD9A7A008912}"/>
              </a:ext>
            </a:extLst>
          </p:cNvPr>
          <p:cNvSpPr/>
          <p:nvPr/>
        </p:nvSpPr>
        <p:spPr>
          <a:xfrm>
            <a:off x="3972158" y="1323298"/>
            <a:ext cx="2377341" cy="3199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7ECF44-EC0B-EE29-F2FD-470967083712}"/>
              </a:ext>
            </a:extLst>
          </p:cNvPr>
          <p:cNvSpPr/>
          <p:nvPr/>
        </p:nvSpPr>
        <p:spPr>
          <a:xfrm>
            <a:off x="3972157" y="2776224"/>
            <a:ext cx="2377341" cy="3199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731D64-13B2-79AA-912A-59100018538D}"/>
              </a:ext>
            </a:extLst>
          </p:cNvPr>
          <p:cNvSpPr/>
          <p:nvPr/>
        </p:nvSpPr>
        <p:spPr>
          <a:xfrm>
            <a:off x="4002688" y="4235171"/>
            <a:ext cx="2377341" cy="3199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3DC55-ACF1-6251-080F-6DD7A1FF2505}"/>
              </a:ext>
            </a:extLst>
          </p:cNvPr>
          <p:cNvSpPr/>
          <p:nvPr/>
        </p:nvSpPr>
        <p:spPr>
          <a:xfrm>
            <a:off x="4002687" y="5149006"/>
            <a:ext cx="2377341" cy="3199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640AD1-46D8-C334-5EFF-9749B89ADA89}"/>
              </a:ext>
            </a:extLst>
          </p:cNvPr>
          <p:cNvSpPr/>
          <p:nvPr/>
        </p:nvSpPr>
        <p:spPr>
          <a:xfrm>
            <a:off x="3985409" y="6141107"/>
            <a:ext cx="2377341" cy="3199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506;p6">
            <a:extLst>
              <a:ext uri="{FF2B5EF4-FFF2-40B4-BE49-F238E27FC236}">
                <a16:creationId xmlns:a16="http://schemas.microsoft.com/office/drawing/2014/main" id="{248D828C-4128-E35D-F560-E330891A0B1B}"/>
              </a:ext>
            </a:extLst>
          </p:cNvPr>
          <p:cNvSpPr txBox="1"/>
          <p:nvPr/>
        </p:nvSpPr>
        <p:spPr>
          <a:xfrm>
            <a:off x="6262485" y="167969"/>
            <a:ext cx="11436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Figure 5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425;p6">
            <a:extLst>
              <a:ext uri="{FF2B5EF4-FFF2-40B4-BE49-F238E27FC236}">
                <a16:creationId xmlns:a16="http://schemas.microsoft.com/office/drawing/2014/main" id="{09AB1685-8AA3-61E4-09CD-AB2876C5E7A3}"/>
              </a:ext>
            </a:extLst>
          </p:cNvPr>
          <p:cNvSpPr/>
          <p:nvPr/>
        </p:nvSpPr>
        <p:spPr>
          <a:xfrm>
            <a:off x="153519" y="367333"/>
            <a:ext cx="223302" cy="1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424;p6">
            <a:extLst>
              <a:ext uri="{FF2B5EF4-FFF2-40B4-BE49-F238E27FC236}">
                <a16:creationId xmlns:a16="http://schemas.microsoft.com/office/drawing/2014/main" id="{4D328677-0FF1-2193-1FF7-B81B462F3CA7}"/>
              </a:ext>
            </a:extLst>
          </p:cNvPr>
          <p:cNvSpPr txBox="1"/>
          <p:nvPr/>
        </p:nvSpPr>
        <p:spPr>
          <a:xfrm>
            <a:off x="2685326" y="3712994"/>
            <a:ext cx="8251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GSDME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0A0B2C-A053-19FB-1F67-AE4C7346CF78}"/>
              </a:ext>
            </a:extLst>
          </p:cNvPr>
          <p:cNvSpPr/>
          <p:nvPr/>
        </p:nvSpPr>
        <p:spPr>
          <a:xfrm rot="10800000" flipV="1">
            <a:off x="2572011" y="593689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1A71CE-1E00-34A4-07FB-5DACAFFDCAC1}"/>
              </a:ext>
            </a:extLst>
          </p:cNvPr>
          <p:cNvSpPr/>
          <p:nvPr/>
        </p:nvSpPr>
        <p:spPr>
          <a:xfrm rot="10800000" flipV="1">
            <a:off x="2603359" y="475115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5F7F12-2C41-D1F6-F725-D66DF8E9FA19}"/>
              </a:ext>
            </a:extLst>
          </p:cNvPr>
          <p:cNvSpPr/>
          <p:nvPr/>
        </p:nvSpPr>
        <p:spPr>
          <a:xfrm rot="10800000" flipV="1">
            <a:off x="2625962" y="102026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108831-BAC6-AB77-FE45-EF5084A17EEB}"/>
              </a:ext>
            </a:extLst>
          </p:cNvPr>
          <p:cNvSpPr/>
          <p:nvPr/>
        </p:nvSpPr>
        <p:spPr>
          <a:xfrm rot="10800000" flipV="1">
            <a:off x="6212027" y="122864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290971-1894-72EB-CB6F-D996C5D04C01}"/>
              </a:ext>
            </a:extLst>
          </p:cNvPr>
          <p:cNvSpPr/>
          <p:nvPr/>
        </p:nvSpPr>
        <p:spPr>
          <a:xfrm rot="10800000" flipV="1">
            <a:off x="6222821" y="602595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C709F-9BE8-670A-5824-DDD4D0886D3F}"/>
              </a:ext>
            </a:extLst>
          </p:cNvPr>
          <p:cNvSpPr/>
          <p:nvPr/>
        </p:nvSpPr>
        <p:spPr>
          <a:xfrm rot="10800000" flipV="1">
            <a:off x="2572011" y="700378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5D1956-E5B0-C0EE-DBC8-3790FB842673}"/>
              </a:ext>
            </a:extLst>
          </p:cNvPr>
          <p:cNvSpPr/>
          <p:nvPr/>
        </p:nvSpPr>
        <p:spPr>
          <a:xfrm rot="10800000" flipV="1">
            <a:off x="2631291" y="2356162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81BE09-2AB5-8F0A-5C43-A39B34812826}"/>
              </a:ext>
            </a:extLst>
          </p:cNvPr>
          <p:cNvSpPr/>
          <p:nvPr/>
        </p:nvSpPr>
        <p:spPr>
          <a:xfrm rot="10800000" flipV="1">
            <a:off x="2668115" y="790900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C07359-B6E3-70D4-6C7E-022DAAC5F859}"/>
              </a:ext>
            </a:extLst>
          </p:cNvPr>
          <p:cNvSpPr/>
          <p:nvPr/>
        </p:nvSpPr>
        <p:spPr>
          <a:xfrm rot="10800000" flipV="1">
            <a:off x="6206697" y="2615802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E87265-7CF7-8F6C-82DF-610C3DEAAAF9}"/>
              </a:ext>
            </a:extLst>
          </p:cNvPr>
          <p:cNvSpPr/>
          <p:nvPr/>
        </p:nvSpPr>
        <p:spPr>
          <a:xfrm rot="10800000" flipV="1">
            <a:off x="6206697" y="409663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7658F3-1CA3-62F7-AB70-DB900F9C791F}"/>
              </a:ext>
            </a:extLst>
          </p:cNvPr>
          <p:cNvSpPr/>
          <p:nvPr/>
        </p:nvSpPr>
        <p:spPr>
          <a:xfrm rot="10800000" flipV="1">
            <a:off x="6206696" y="498630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0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6;p6">
            <a:extLst>
              <a:ext uri="{FF2B5EF4-FFF2-40B4-BE49-F238E27FC236}">
                <a16:creationId xmlns:a16="http://schemas.microsoft.com/office/drawing/2014/main" id="{BDDE26DD-C37C-B3F4-5E13-EAE13106BE6F}"/>
              </a:ext>
            </a:extLst>
          </p:cNvPr>
          <p:cNvSpPr txBox="1"/>
          <p:nvPr/>
        </p:nvSpPr>
        <p:spPr>
          <a:xfrm>
            <a:off x="5950217" y="170574"/>
            <a:ext cx="136871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6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7F813-9DB8-2622-61B1-8307ABCF9F18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l="51615" t="46569" r="38354" b="47031"/>
          <a:stretch>
            <a:fillRect/>
          </a:stretch>
        </p:blipFill>
        <p:spPr>
          <a:xfrm>
            <a:off x="1048130" y="6940866"/>
            <a:ext cx="1995807" cy="10375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F7DAF-7FC0-C353-72E4-BD995C0ACA4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57011" t="50276" r="31889" b="42418"/>
          <a:stretch>
            <a:fillRect/>
          </a:stretch>
        </p:blipFill>
        <p:spPr>
          <a:xfrm>
            <a:off x="1048130" y="8082043"/>
            <a:ext cx="1995807" cy="57281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561716-3FE4-C990-F162-97FB7E6977BA}"/>
              </a:ext>
            </a:extLst>
          </p:cNvPr>
          <p:cNvSpPr/>
          <p:nvPr/>
        </p:nvSpPr>
        <p:spPr>
          <a:xfrm>
            <a:off x="1075932" y="7423351"/>
            <a:ext cx="1938704" cy="2571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C73626-9709-4891-142C-C40439326D3B}"/>
              </a:ext>
            </a:extLst>
          </p:cNvPr>
          <p:cNvSpPr/>
          <p:nvPr/>
        </p:nvSpPr>
        <p:spPr>
          <a:xfrm>
            <a:off x="1105233" y="8276432"/>
            <a:ext cx="1938704" cy="2571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4FF7B-030C-EF16-35B6-2D1774C68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" t="1953" r="-1000" b="-2476"/>
          <a:stretch/>
        </p:blipFill>
        <p:spPr>
          <a:xfrm>
            <a:off x="1077216" y="2624862"/>
            <a:ext cx="2168255" cy="7705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0A22AD3-43D5-3E40-3D0B-A1AFE5536C43}"/>
              </a:ext>
            </a:extLst>
          </p:cNvPr>
          <p:cNvSpPr txBox="1"/>
          <p:nvPr/>
        </p:nvSpPr>
        <p:spPr>
          <a:xfrm>
            <a:off x="3197687" y="2828092"/>
            <a:ext cx="732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CASP3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E1402-819F-2743-7F01-B6FBB097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1" y="1102976"/>
            <a:ext cx="2148067" cy="7976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F147A745-BF6E-E076-3732-D6AF640ACD15}"/>
              </a:ext>
            </a:extLst>
          </p:cNvPr>
          <p:cNvSpPr txBox="1"/>
          <p:nvPr/>
        </p:nvSpPr>
        <p:spPr>
          <a:xfrm>
            <a:off x="3159519" y="1290160"/>
            <a:ext cx="107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ZBP1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779AF9B-E0E0-332C-B64C-7DD1B54ACB2E}"/>
              </a:ext>
            </a:extLst>
          </p:cNvPr>
          <p:cNvSpPr txBox="1"/>
          <p:nvPr/>
        </p:nvSpPr>
        <p:spPr>
          <a:xfrm>
            <a:off x="3197687" y="2059126"/>
            <a:ext cx="99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PARP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F13ED-407A-6968-BE67-2AE11C1C5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25" y="4233364"/>
            <a:ext cx="2163246" cy="9067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334D1D-0BDF-0B27-FF3C-6897180F3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753" y="5213916"/>
            <a:ext cx="2163246" cy="8112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F8877002-44D4-3677-5C10-DB25737A68DC}"/>
              </a:ext>
            </a:extLst>
          </p:cNvPr>
          <p:cNvSpPr txBox="1"/>
          <p:nvPr/>
        </p:nvSpPr>
        <p:spPr>
          <a:xfrm>
            <a:off x="3235378" y="5380295"/>
            <a:ext cx="1012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GSDME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8B2775-928C-CEE7-82F8-46BE077BDD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6" r="2655"/>
          <a:stretch/>
        </p:blipFill>
        <p:spPr>
          <a:xfrm>
            <a:off x="1104753" y="6110164"/>
            <a:ext cx="2163246" cy="4579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DD70F73B-377B-06BA-C2CD-019EC30706C6}"/>
              </a:ext>
            </a:extLst>
          </p:cNvPr>
          <p:cNvSpPr txBox="1"/>
          <p:nvPr/>
        </p:nvSpPr>
        <p:spPr>
          <a:xfrm>
            <a:off x="3235378" y="6200656"/>
            <a:ext cx="85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D7A633-7B76-613B-F573-3A8AE05EA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123" y="2008281"/>
            <a:ext cx="2168255" cy="5345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B7DE56-BFB1-47A2-98C6-6C053D763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-2773" r="8354"/>
          <a:stretch>
            <a:fillRect/>
          </a:stretch>
        </p:blipFill>
        <p:spPr>
          <a:xfrm>
            <a:off x="1077216" y="3466016"/>
            <a:ext cx="2168255" cy="6463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7A5D6A7F-2499-F7A2-92E5-0CE096B3F6C8}"/>
              </a:ext>
            </a:extLst>
          </p:cNvPr>
          <p:cNvSpPr txBox="1"/>
          <p:nvPr/>
        </p:nvSpPr>
        <p:spPr>
          <a:xfrm>
            <a:off x="3205288" y="3592392"/>
            <a:ext cx="99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A0C89909-C066-9627-69A5-F7B7B25CD386}"/>
              </a:ext>
            </a:extLst>
          </p:cNvPr>
          <p:cNvSpPr txBox="1"/>
          <p:nvPr/>
        </p:nvSpPr>
        <p:spPr>
          <a:xfrm>
            <a:off x="3235378" y="4474298"/>
            <a:ext cx="859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CASP8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2E6614-3FAC-F02C-45D3-2615A1F41444}"/>
              </a:ext>
            </a:extLst>
          </p:cNvPr>
          <p:cNvSpPr/>
          <p:nvPr/>
        </p:nvSpPr>
        <p:spPr>
          <a:xfrm>
            <a:off x="1357443" y="1364966"/>
            <a:ext cx="1802076" cy="127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6E23E9-9B92-A95B-EB73-F1CC893EC281}"/>
              </a:ext>
            </a:extLst>
          </p:cNvPr>
          <p:cNvSpPr/>
          <p:nvPr/>
        </p:nvSpPr>
        <p:spPr>
          <a:xfrm>
            <a:off x="1191478" y="2657898"/>
            <a:ext cx="2043900" cy="6627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D528BF-648C-9743-CD60-DA940851037E}"/>
              </a:ext>
            </a:extLst>
          </p:cNvPr>
          <p:cNvSpPr/>
          <p:nvPr/>
        </p:nvSpPr>
        <p:spPr>
          <a:xfrm>
            <a:off x="1190056" y="4291775"/>
            <a:ext cx="1992640" cy="239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E0E439-C8DC-759E-4EA9-330C582BC7A9}"/>
              </a:ext>
            </a:extLst>
          </p:cNvPr>
          <p:cNvSpPr/>
          <p:nvPr/>
        </p:nvSpPr>
        <p:spPr>
          <a:xfrm>
            <a:off x="1192793" y="4787569"/>
            <a:ext cx="2004894" cy="277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711461-48EF-83AB-C4AE-888A39B5E08B}"/>
              </a:ext>
            </a:extLst>
          </p:cNvPr>
          <p:cNvSpPr/>
          <p:nvPr/>
        </p:nvSpPr>
        <p:spPr>
          <a:xfrm>
            <a:off x="1201678" y="5527939"/>
            <a:ext cx="1957841" cy="4433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599F93-F80E-9FA1-81E9-FA70A9F93971}"/>
              </a:ext>
            </a:extLst>
          </p:cNvPr>
          <p:cNvSpPr/>
          <p:nvPr/>
        </p:nvSpPr>
        <p:spPr>
          <a:xfrm>
            <a:off x="1211850" y="2086182"/>
            <a:ext cx="1772248" cy="282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DB352E-695E-BB12-C2E6-1375B39219C2}"/>
              </a:ext>
            </a:extLst>
          </p:cNvPr>
          <p:cNvSpPr/>
          <p:nvPr/>
        </p:nvSpPr>
        <p:spPr>
          <a:xfrm>
            <a:off x="1191477" y="3523847"/>
            <a:ext cx="1989799" cy="3053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A40FE8-1E97-3B10-557F-59B7B0D011AD}"/>
              </a:ext>
            </a:extLst>
          </p:cNvPr>
          <p:cNvSpPr txBox="1"/>
          <p:nvPr/>
        </p:nvSpPr>
        <p:spPr>
          <a:xfrm flipH="1">
            <a:off x="3005582" y="7404719"/>
            <a:ext cx="652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FD004391-977C-8BBA-DA53-1EE3050D554E}"/>
              </a:ext>
            </a:extLst>
          </p:cNvPr>
          <p:cNvSpPr txBox="1"/>
          <p:nvPr/>
        </p:nvSpPr>
        <p:spPr>
          <a:xfrm>
            <a:off x="2984769" y="8217672"/>
            <a:ext cx="99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913D3BA-0C51-E910-B307-0A39992EB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26" y="3552714"/>
            <a:ext cx="2178156" cy="8583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FA3BFC8-7BF9-1270-C295-4FC2A6CBB847}"/>
              </a:ext>
            </a:extLst>
          </p:cNvPr>
          <p:cNvSpPr txBox="1"/>
          <p:nvPr/>
        </p:nvSpPr>
        <p:spPr>
          <a:xfrm>
            <a:off x="6037234" y="3868635"/>
            <a:ext cx="872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A470B9F-4580-8A64-8B42-741798F76B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066" y="4464562"/>
            <a:ext cx="2178154" cy="9658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86A2D1C-0812-9B15-F111-608776F548B7}"/>
              </a:ext>
            </a:extLst>
          </p:cNvPr>
          <p:cNvSpPr txBox="1"/>
          <p:nvPr/>
        </p:nvSpPr>
        <p:spPr>
          <a:xfrm>
            <a:off x="6055591" y="4640236"/>
            <a:ext cx="70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tRIPK3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A01416-4910-50F2-A9E9-D30CBFCE9CAA}"/>
              </a:ext>
            </a:extLst>
          </p:cNvPr>
          <p:cNvSpPr/>
          <p:nvPr/>
        </p:nvSpPr>
        <p:spPr>
          <a:xfrm>
            <a:off x="4100176" y="3817515"/>
            <a:ext cx="1850041" cy="2747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8665B7-F532-10EF-3E59-3CF1A736E602}"/>
              </a:ext>
            </a:extLst>
          </p:cNvPr>
          <p:cNvSpPr/>
          <p:nvPr/>
        </p:nvSpPr>
        <p:spPr>
          <a:xfrm>
            <a:off x="1261420" y="6210753"/>
            <a:ext cx="1898099" cy="2769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8C94B2-7A53-9FE3-B8D7-A1C7481A4523}"/>
              </a:ext>
            </a:extLst>
          </p:cNvPr>
          <p:cNvSpPr/>
          <p:nvPr/>
        </p:nvSpPr>
        <p:spPr>
          <a:xfrm>
            <a:off x="4107943" y="4719318"/>
            <a:ext cx="1850041" cy="2747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811;p9">
            <a:extLst>
              <a:ext uri="{FF2B5EF4-FFF2-40B4-BE49-F238E27FC236}">
                <a16:creationId xmlns:a16="http://schemas.microsoft.com/office/drawing/2014/main" id="{3A3434EC-A005-4E30-E597-1491C9E9DCB1}"/>
              </a:ext>
            </a:extLst>
          </p:cNvPr>
          <p:cNvSpPr/>
          <p:nvPr/>
        </p:nvSpPr>
        <p:spPr>
          <a:xfrm>
            <a:off x="768004" y="1008992"/>
            <a:ext cx="208716" cy="18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Google Shape;811;p9">
            <a:extLst>
              <a:ext uri="{FF2B5EF4-FFF2-40B4-BE49-F238E27FC236}">
                <a16:creationId xmlns:a16="http://schemas.microsoft.com/office/drawing/2014/main" id="{1500559B-EE52-230A-7791-FD18CC6DA420}"/>
              </a:ext>
            </a:extLst>
          </p:cNvPr>
          <p:cNvSpPr/>
          <p:nvPr/>
        </p:nvSpPr>
        <p:spPr>
          <a:xfrm>
            <a:off x="768004" y="6752899"/>
            <a:ext cx="208716" cy="18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49EB-41E9-A3CE-9634-1B63C7250D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16" y="2255671"/>
            <a:ext cx="2584580" cy="11514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9C3744-5424-F75E-7221-2686B9868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635" y="1649446"/>
            <a:ext cx="2584580" cy="5882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0" name="TextBox 20">
            <a:extLst>
              <a:ext uri="{FF2B5EF4-FFF2-40B4-BE49-F238E27FC236}">
                <a16:creationId xmlns:a16="http://schemas.microsoft.com/office/drawing/2014/main" id="{B2620F9C-6F5F-8B09-9B0A-11E356F452B9}"/>
              </a:ext>
            </a:extLst>
          </p:cNvPr>
          <p:cNvSpPr txBox="1"/>
          <p:nvPr/>
        </p:nvSpPr>
        <p:spPr>
          <a:xfrm>
            <a:off x="6514396" y="1716531"/>
            <a:ext cx="85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C6A361D-89A2-90BA-3CEE-2DE69E23CE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0594" y="5515704"/>
            <a:ext cx="2597245" cy="6592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2" name="TextBox 28">
            <a:extLst>
              <a:ext uri="{FF2B5EF4-FFF2-40B4-BE49-F238E27FC236}">
                <a16:creationId xmlns:a16="http://schemas.microsoft.com/office/drawing/2014/main" id="{BD188AE6-EB83-7F0E-C0A0-1DA89D077D1B}"/>
              </a:ext>
            </a:extLst>
          </p:cNvPr>
          <p:cNvSpPr txBox="1"/>
          <p:nvPr/>
        </p:nvSpPr>
        <p:spPr>
          <a:xfrm>
            <a:off x="6469189" y="5384681"/>
            <a:ext cx="109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	GAPDH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0591CA-99A9-048E-9E62-57C399CDCDAC}"/>
              </a:ext>
            </a:extLst>
          </p:cNvPr>
          <p:cNvSpPr/>
          <p:nvPr/>
        </p:nvSpPr>
        <p:spPr>
          <a:xfrm>
            <a:off x="4004150" y="2592408"/>
            <a:ext cx="2450609" cy="3693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CFC798-E33B-19D8-3C06-60C37298331E}"/>
              </a:ext>
            </a:extLst>
          </p:cNvPr>
          <p:cNvSpPr/>
          <p:nvPr/>
        </p:nvSpPr>
        <p:spPr>
          <a:xfrm>
            <a:off x="4004150" y="1716531"/>
            <a:ext cx="2450609" cy="3951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D95EC32C-5F23-DAD0-8E03-83870964F9DE}"/>
              </a:ext>
            </a:extLst>
          </p:cNvPr>
          <p:cNvSpPr txBox="1"/>
          <p:nvPr/>
        </p:nvSpPr>
        <p:spPr>
          <a:xfrm>
            <a:off x="6510931" y="2637863"/>
            <a:ext cx="85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tMLKL</a:t>
            </a:r>
            <a:endParaRPr lang="en-I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8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6;p6">
            <a:extLst>
              <a:ext uri="{FF2B5EF4-FFF2-40B4-BE49-F238E27FC236}">
                <a16:creationId xmlns:a16="http://schemas.microsoft.com/office/drawing/2014/main" id="{D19E9792-BCE3-BC21-C1E8-AFB809906ED1}"/>
              </a:ext>
            </a:extLst>
          </p:cNvPr>
          <p:cNvSpPr txBox="1"/>
          <p:nvPr/>
        </p:nvSpPr>
        <p:spPr>
          <a:xfrm>
            <a:off x="5994340" y="147433"/>
            <a:ext cx="138778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7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966;p9">
            <a:extLst>
              <a:ext uri="{FF2B5EF4-FFF2-40B4-BE49-F238E27FC236}">
                <a16:creationId xmlns:a16="http://schemas.microsoft.com/office/drawing/2014/main" id="{3BF56905-372B-8E5C-FF4E-B463E8715255}"/>
              </a:ext>
            </a:extLst>
          </p:cNvPr>
          <p:cNvPicPr preferRelativeResize="0"/>
          <p:nvPr/>
        </p:nvPicPr>
        <p:blipFill rotWithShape="1">
          <a:blip r:embed="rId2" cstate="print"/>
          <a:srcRect l="45363" t="30403" r="24884" b="6471"/>
          <a:stretch>
            <a:fillRect/>
          </a:stretch>
        </p:blipFill>
        <p:spPr>
          <a:xfrm>
            <a:off x="449307" y="966183"/>
            <a:ext cx="1304808" cy="131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67;p9">
            <a:extLst>
              <a:ext uri="{FF2B5EF4-FFF2-40B4-BE49-F238E27FC236}">
                <a16:creationId xmlns:a16="http://schemas.microsoft.com/office/drawing/2014/main" id="{3097960B-C18A-4E0F-8149-2BA526B9CE40}"/>
              </a:ext>
            </a:extLst>
          </p:cNvPr>
          <p:cNvPicPr preferRelativeResize="0"/>
          <p:nvPr/>
        </p:nvPicPr>
        <p:blipFill rotWithShape="1">
          <a:blip r:embed="rId3" cstate="print"/>
          <a:srcRect l="41478" t="52593" r="31460" b="27335"/>
          <a:stretch>
            <a:fillRect/>
          </a:stretch>
        </p:blipFill>
        <p:spPr>
          <a:xfrm>
            <a:off x="428898" y="2332388"/>
            <a:ext cx="1325217" cy="7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87;p9">
            <a:extLst>
              <a:ext uri="{FF2B5EF4-FFF2-40B4-BE49-F238E27FC236}">
                <a16:creationId xmlns:a16="http://schemas.microsoft.com/office/drawing/2014/main" id="{EC18CF21-D302-B911-A85F-05F7C837E10D}"/>
              </a:ext>
            </a:extLst>
          </p:cNvPr>
          <p:cNvPicPr preferRelativeResize="0"/>
          <p:nvPr/>
        </p:nvPicPr>
        <p:blipFill rotWithShape="1">
          <a:blip r:embed="rId4" cstate="print"/>
          <a:srcRect l="34809" t="30533" r="32252" b="41522"/>
          <a:stretch>
            <a:fillRect/>
          </a:stretch>
        </p:blipFill>
        <p:spPr>
          <a:xfrm>
            <a:off x="456753" y="3095660"/>
            <a:ext cx="1304808" cy="59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51;p9">
            <a:extLst>
              <a:ext uri="{FF2B5EF4-FFF2-40B4-BE49-F238E27FC236}">
                <a16:creationId xmlns:a16="http://schemas.microsoft.com/office/drawing/2014/main" id="{99C65D0B-0439-C275-F220-00E7196CA78E}"/>
              </a:ext>
            </a:extLst>
          </p:cNvPr>
          <p:cNvPicPr preferRelativeResize="0"/>
          <p:nvPr/>
        </p:nvPicPr>
        <p:blipFill rotWithShape="1">
          <a:blip r:embed="rId5" cstate="print"/>
          <a:srcRect l="42668" t="14969" r="31873" b="48754"/>
          <a:stretch>
            <a:fillRect/>
          </a:stretch>
        </p:blipFill>
        <p:spPr>
          <a:xfrm>
            <a:off x="2646680" y="934456"/>
            <a:ext cx="1416781" cy="145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2;p9">
            <a:extLst>
              <a:ext uri="{FF2B5EF4-FFF2-40B4-BE49-F238E27FC236}">
                <a16:creationId xmlns:a16="http://schemas.microsoft.com/office/drawing/2014/main" id="{D13FCB0F-610E-CAA7-9413-61727A25AAB2}"/>
              </a:ext>
            </a:extLst>
          </p:cNvPr>
          <p:cNvPicPr preferRelativeResize="0"/>
          <p:nvPr/>
        </p:nvPicPr>
        <p:blipFill rotWithShape="1">
          <a:blip r:embed="rId6" cstate="print"/>
          <a:srcRect l="42883" t="18491" r="36912" b="51502"/>
          <a:stretch>
            <a:fillRect/>
          </a:stretch>
        </p:blipFill>
        <p:spPr>
          <a:xfrm>
            <a:off x="2651826" y="2400171"/>
            <a:ext cx="1416781" cy="145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53;p9">
            <a:extLst>
              <a:ext uri="{FF2B5EF4-FFF2-40B4-BE49-F238E27FC236}">
                <a16:creationId xmlns:a16="http://schemas.microsoft.com/office/drawing/2014/main" id="{E04E5C22-4C35-8E64-28CE-784347976AEA}"/>
              </a:ext>
            </a:extLst>
          </p:cNvPr>
          <p:cNvPicPr preferRelativeResize="0"/>
          <p:nvPr/>
        </p:nvPicPr>
        <p:blipFill rotWithShape="1">
          <a:blip r:embed="rId7" cstate="print"/>
          <a:srcRect l="24357" t="40914" r="52164" b="44810"/>
          <a:stretch>
            <a:fillRect/>
          </a:stretch>
        </p:blipFill>
        <p:spPr>
          <a:xfrm>
            <a:off x="2644380" y="3877099"/>
            <a:ext cx="1416781" cy="8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8;p9">
            <a:extLst>
              <a:ext uri="{FF2B5EF4-FFF2-40B4-BE49-F238E27FC236}">
                <a16:creationId xmlns:a16="http://schemas.microsoft.com/office/drawing/2014/main" id="{76F098CB-6D1B-3AB1-E0CD-A8C5BD2EF588}"/>
              </a:ext>
            </a:extLst>
          </p:cNvPr>
          <p:cNvPicPr preferRelativeResize="0"/>
          <p:nvPr/>
        </p:nvPicPr>
        <p:blipFill rotWithShape="1">
          <a:blip r:embed="rId8" cstate="print"/>
          <a:srcRect l="38492" t="46698" r="38018" b="38748"/>
          <a:stretch>
            <a:fillRect/>
          </a:stretch>
        </p:blipFill>
        <p:spPr>
          <a:xfrm>
            <a:off x="2637050" y="4819507"/>
            <a:ext cx="1416781" cy="8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69;p9">
            <a:extLst>
              <a:ext uri="{FF2B5EF4-FFF2-40B4-BE49-F238E27FC236}">
                <a16:creationId xmlns:a16="http://schemas.microsoft.com/office/drawing/2014/main" id="{68CAED68-1AF0-C612-66D8-F3CE1C889642}"/>
              </a:ext>
            </a:extLst>
          </p:cNvPr>
          <p:cNvPicPr preferRelativeResize="0"/>
          <p:nvPr/>
        </p:nvPicPr>
        <p:blipFill rotWithShape="1">
          <a:blip r:embed="rId9" cstate="print"/>
          <a:srcRect l="4370" r="2007" b="2447"/>
          <a:stretch>
            <a:fillRect/>
          </a:stretch>
        </p:blipFill>
        <p:spPr>
          <a:xfrm>
            <a:off x="5043639" y="932136"/>
            <a:ext cx="1387780" cy="173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70;p9">
            <a:extLst>
              <a:ext uri="{FF2B5EF4-FFF2-40B4-BE49-F238E27FC236}">
                <a16:creationId xmlns:a16="http://schemas.microsoft.com/office/drawing/2014/main" id="{3F171895-45F1-F104-7201-48997CC0CE81}"/>
              </a:ext>
            </a:extLst>
          </p:cNvPr>
          <p:cNvPicPr preferRelativeResize="0"/>
          <p:nvPr/>
        </p:nvPicPr>
        <p:blipFill rotWithShape="1">
          <a:blip r:embed="rId10" cstate="print"/>
          <a:srcRect l="4310" r="7740" b="4088"/>
          <a:stretch>
            <a:fillRect/>
          </a:stretch>
        </p:blipFill>
        <p:spPr>
          <a:xfrm>
            <a:off x="5025789" y="2704842"/>
            <a:ext cx="1387779" cy="6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80;p9">
            <a:extLst>
              <a:ext uri="{FF2B5EF4-FFF2-40B4-BE49-F238E27FC236}">
                <a16:creationId xmlns:a16="http://schemas.microsoft.com/office/drawing/2014/main" id="{ECE5A7CC-D635-AA97-4D16-31421930D356}"/>
              </a:ext>
            </a:extLst>
          </p:cNvPr>
          <p:cNvPicPr preferRelativeResize="0"/>
          <p:nvPr/>
        </p:nvPicPr>
        <p:blipFill rotWithShape="1">
          <a:blip r:embed="rId11" cstate="print"/>
          <a:stretch/>
        </p:blipFill>
        <p:spPr>
          <a:xfrm>
            <a:off x="5033118" y="3441834"/>
            <a:ext cx="1387779" cy="126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1;p9">
            <a:extLst>
              <a:ext uri="{FF2B5EF4-FFF2-40B4-BE49-F238E27FC236}">
                <a16:creationId xmlns:a16="http://schemas.microsoft.com/office/drawing/2014/main" id="{C7077D5E-817F-D4CC-D951-E5DBFBF7589E}"/>
              </a:ext>
            </a:extLst>
          </p:cNvPr>
          <p:cNvPicPr preferRelativeResize="0"/>
          <p:nvPr/>
        </p:nvPicPr>
        <p:blipFill rotWithShape="1">
          <a:blip r:embed="rId12" cstate="print"/>
          <a:srcRect l="3545" t="2931" r="5249" b="1701"/>
          <a:stretch>
            <a:fillRect/>
          </a:stretch>
        </p:blipFill>
        <p:spPr>
          <a:xfrm>
            <a:off x="5025788" y="4487943"/>
            <a:ext cx="1387780" cy="6042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9" name="Google Shape;913;p9">
            <a:extLst>
              <a:ext uri="{FF2B5EF4-FFF2-40B4-BE49-F238E27FC236}">
                <a16:creationId xmlns:a16="http://schemas.microsoft.com/office/drawing/2014/main" id="{4DD4CF80-CD57-2FD3-F226-4DF105CCE4A3}"/>
              </a:ext>
            </a:extLst>
          </p:cNvPr>
          <p:cNvPicPr preferRelativeResize="0"/>
          <p:nvPr/>
        </p:nvPicPr>
        <p:blipFill rotWithShape="1">
          <a:blip r:embed="rId13" cstate="print"/>
          <a:srcRect l="39537" t="41431" r="33325" b="46701"/>
          <a:stretch>
            <a:fillRect/>
          </a:stretch>
        </p:blipFill>
        <p:spPr>
          <a:xfrm>
            <a:off x="5015567" y="5192258"/>
            <a:ext cx="1387780" cy="41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14;p9">
            <a:extLst>
              <a:ext uri="{FF2B5EF4-FFF2-40B4-BE49-F238E27FC236}">
                <a16:creationId xmlns:a16="http://schemas.microsoft.com/office/drawing/2014/main" id="{2F1B9ECA-6AB6-71E8-8E08-50DEA70267EE}"/>
              </a:ext>
            </a:extLst>
          </p:cNvPr>
          <p:cNvPicPr preferRelativeResize="0"/>
          <p:nvPr/>
        </p:nvPicPr>
        <p:blipFill rotWithShape="1">
          <a:blip r:embed="rId14" cstate="print"/>
          <a:srcRect l="44882" t="48329" r="26102" b="17152"/>
          <a:stretch>
            <a:fillRect/>
          </a:stretch>
        </p:blipFill>
        <p:spPr>
          <a:xfrm>
            <a:off x="5026110" y="5739965"/>
            <a:ext cx="1370229" cy="62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08;p9">
            <a:extLst>
              <a:ext uri="{FF2B5EF4-FFF2-40B4-BE49-F238E27FC236}">
                <a16:creationId xmlns:a16="http://schemas.microsoft.com/office/drawing/2014/main" id="{FA17A7FF-60D6-BB71-07A8-079088CABEF1}"/>
              </a:ext>
            </a:extLst>
          </p:cNvPr>
          <p:cNvPicPr preferRelativeResize="0"/>
          <p:nvPr/>
        </p:nvPicPr>
        <p:blipFill rotWithShape="1">
          <a:blip r:embed="rId15" cstate="print"/>
          <a:srcRect l="2048" r="4070" b="2797"/>
          <a:stretch>
            <a:fillRect/>
          </a:stretch>
        </p:blipFill>
        <p:spPr>
          <a:xfrm>
            <a:off x="5043638" y="6386268"/>
            <a:ext cx="1424111" cy="10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09;p9">
            <a:extLst>
              <a:ext uri="{FF2B5EF4-FFF2-40B4-BE49-F238E27FC236}">
                <a16:creationId xmlns:a16="http://schemas.microsoft.com/office/drawing/2014/main" id="{4E363C93-6892-5E88-60CF-CB97558197F2}"/>
              </a:ext>
            </a:extLst>
          </p:cNvPr>
          <p:cNvPicPr preferRelativeResize="0"/>
          <p:nvPr/>
        </p:nvPicPr>
        <p:blipFill rotWithShape="1">
          <a:blip r:embed="rId16" cstate="print"/>
          <a:srcRect l="2189" t="5004" r="5936" b="-1"/>
          <a:stretch>
            <a:fillRect/>
          </a:stretch>
        </p:blipFill>
        <p:spPr>
          <a:xfrm>
            <a:off x="5079356" y="7529335"/>
            <a:ext cx="1387780" cy="5221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6" name="Google Shape;928;p9">
            <a:extLst>
              <a:ext uri="{FF2B5EF4-FFF2-40B4-BE49-F238E27FC236}">
                <a16:creationId xmlns:a16="http://schemas.microsoft.com/office/drawing/2014/main" id="{A1A3E128-8987-8CD0-0873-E0CA8EE3165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53038" t="39901" r="26371" b="49942"/>
          <a:stretch>
            <a:fillRect/>
          </a:stretch>
        </p:blipFill>
        <p:spPr>
          <a:xfrm>
            <a:off x="221762" y="6135552"/>
            <a:ext cx="1824774" cy="665690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930;p9">
            <a:extLst>
              <a:ext uri="{FF2B5EF4-FFF2-40B4-BE49-F238E27FC236}">
                <a16:creationId xmlns:a16="http://schemas.microsoft.com/office/drawing/2014/main" id="{27D20DAC-BA28-3542-44D9-AA8891F00BC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38349" t="46931" r="37702" b="38035"/>
          <a:stretch>
            <a:fillRect/>
          </a:stretch>
        </p:blipFill>
        <p:spPr>
          <a:xfrm>
            <a:off x="239204" y="6871246"/>
            <a:ext cx="1824773" cy="66569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940;p9">
            <a:extLst>
              <a:ext uri="{FF2B5EF4-FFF2-40B4-BE49-F238E27FC236}">
                <a16:creationId xmlns:a16="http://schemas.microsoft.com/office/drawing/2014/main" id="{4BBADBFB-87EC-E5D4-5FA0-792BB03749CA}"/>
              </a:ext>
            </a:extLst>
          </p:cNvPr>
          <p:cNvPicPr preferRelativeResize="0"/>
          <p:nvPr/>
        </p:nvPicPr>
        <p:blipFill rotWithShape="1">
          <a:blip r:embed="rId19" cstate="print"/>
          <a:srcRect l="40018" t="35700" r="30704" b="49160"/>
          <a:stretch>
            <a:fillRect/>
          </a:stretch>
        </p:blipFill>
        <p:spPr>
          <a:xfrm>
            <a:off x="221763" y="7679453"/>
            <a:ext cx="1824774" cy="73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41;p9">
            <a:extLst>
              <a:ext uri="{FF2B5EF4-FFF2-40B4-BE49-F238E27FC236}">
                <a16:creationId xmlns:a16="http://schemas.microsoft.com/office/drawing/2014/main" id="{D7353533-1329-B18D-A7AF-B087021F2853}"/>
              </a:ext>
            </a:extLst>
          </p:cNvPr>
          <p:cNvPicPr preferRelativeResize="0"/>
          <p:nvPr/>
        </p:nvPicPr>
        <p:blipFill rotWithShape="1">
          <a:blip r:embed="rId20" cstate="print"/>
          <a:srcRect l="34918" t="45117" r="34812" b="39703"/>
          <a:stretch>
            <a:fillRect/>
          </a:stretch>
        </p:blipFill>
        <p:spPr>
          <a:xfrm>
            <a:off x="221762" y="8449216"/>
            <a:ext cx="1824774" cy="79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The image shows a linear pattern, possibly a striped or banded design, on a black background.&#10;&#10;AI-generated content may be incorrect.">
            <a:extLst>
              <a:ext uri="{FF2B5EF4-FFF2-40B4-BE49-F238E27FC236}">
                <a16:creationId xmlns:a16="http://schemas.microsoft.com/office/drawing/2014/main" id="{52B9C2B1-7991-5D6E-E600-6B98C787B7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1293" y="9323754"/>
            <a:ext cx="1824773" cy="391600"/>
          </a:xfrm>
          <a:prstGeom prst="rect">
            <a:avLst/>
          </a:prstGeom>
        </p:spPr>
      </p:pic>
      <p:pic>
        <p:nvPicPr>
          <p:cNvPr id="25" name="Picture 24" descr="The image appears to be a microscopic view of a DNA double helix, possibly with some level of fluorescence or labeling, indicating the presence of multiple nucleotide sequences.&#10;&#10;AI-generated content may be incorrect.">
            <a:extLst>
              <a:ext uri="{FF2B5EF4-FFF2-40B4-BE49-F238E27FC236}">
                <a16:creationId xmlns:a16="http://schemas.microsoft.com/office/drawing/2014/main" id="{1ECA4416-09CC-723F-A0C8-0AF5279360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58121" y="7077449"/>
            <a:ext cx="1664381" cy="963851"/>
          </a:xfrm>
          <a:prstGeom prst="rect">
            <a:avLst/>
          </a:prstGeom>
          <a:ln w="3175">
            <a:solidFill>
              <a:schemeClr val="dk1"/>
            </a:solidFill>
          </a:ln>
        </p:spPr>
      </p:pic>
      <p:pic>
        <p:nvPicPr>
          <p:cNvPr id="27" name="Picture 26" descr="The image shows a linear DNA sequence or a gel electrophoresis result, possibly with bands representing DNA fragments.&#10;&#10;AI-generated content may be incorrect.">
            <a:extLst>
              <a:ext uri="{FF2B5EF4-FFF2-40B4-BE49-F238E27FC236}">
                <a16:creationId xmlns:a16="http://schemas.microsoft.com/office/drawing/2014/main" id="{A1E52E5F-B52F-8495-A998-2B96555974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58122" y="8136998"/>
            <a:ext cx="1664381" cy="1109587"/>
          </a:xfrm>
          <a:prstGeom prst="rect">
            <a:avLst/>
          </a:prstGeom>
          <a:ln w="3175">
            <a:solidFill>
              <a:schemeClr val="dk1"/>
            </a:solidFill>
          </a:ln>
        </p:spPr>
      </p:pic>
      <p:pic>
        <p:nvPicPr>
          <p:cNvPr id="30" name="Picture 29" descr="The image shows a series of black lines, likely representing DNA bands, on a clear background, possibly from a gel electrophoresis result.&#10;&#10;AI-generated content may be incorrect.">
            <a:extLst>
              <a:ext uri="{FF2B5EF4-FFF2-40B4-BE49-F238E27FC236}">
                <a16:creationId xmlns:a16="http://schemas.microsoft.com/office/drawing/2014/main" id="{9F286786-9C0A-D301-3329-D270B5FB9B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80471" y="9342283"/>
            <a:ext cx="1664381" cy="354542"/>
          </a:xfrm>
          <a:prstGeom prst="rect">
            <a:avLst/>
          </a:prstGeom>
        </p:spPr>
      </p:pic>
      <p:sp>
        <p:nvSpPr>
          <p:cNvPr id="14" name="Google Shape;978;p9">
            <a:extLst>
              <a:ext uri="{FF2B5EF4-FFF2-40B4-BE49-F238E27FC236}">
                <a16:creationId xmlns:a16="http://schemas.microsoft.com/office/drawing/2014/main" id="{7F3902A0-9AFF-B44F-3CF6-E3A76B0124A8}"/>
              </a:ext>
            </a:extLst>
          </p:cNvPr>
          <p:cNvSpPr txBox="1"/>
          <p:nvPr/>
        </p:nvSpPr>
        <p:spPr>
          <a:xfrm>
            <a:off x="1710903" y="1037701"/>
            <a:ext cx="80677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pSTAT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978;p9">
            <a:extLst>
              <a:ext uri="{FF2B5EF4-FFF2-40B4-BE49-F238E27FC236}">
                <a16:creationId xmlns:a16="http://schemas.microsoft.com/office/drawing/2014/main" id="{31DBFC23-5A91-9892-8DEE-E608788156D7}"/>
              </a:ext>
            </a:extLst>
          </p:cNvPr>
          <p:cNvSpPr txBox="1"/>
          <p:nvPr/>
        </p:nvSpPr>
        <p:spPr>
          <a:xfrm>
            <a:off x="1710902" y="2610525"/>
            <a:ext cx="6999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tSTAT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Google Shape;978;p9">
            <a:extLst>
              <a:ext uri="{FF2B5EF4-FFF2-40B4-BE49-F238E27FC236}">
                <a16:creationId xmlns:a16="http://schemas.microsoft.com/office/drawing/2014/main" id="{70226BDB-BE84-D20B-23AB-F72AB49B5AE5}"/>
              </a:ext>
            </a:extLst>
          </p:cNvPr>
          <p:cNvSpPr txBox="1"/>
          <p:nvPr/>
        </p:nvSpPr>
        <p:spPr>
          <a:xfrm>
            <a:off x="1710903" y="1509471"/>
            <a:ext cx="6999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IRF 1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424;p6">
            <a:extLst>
              <a:ext uri="{FF2B5EF4-FFF2-40B4-BE49-F238E27FC236}">
                <a16:creationId xmlns:a16="http://schemas.microsoft.com/office/drawing/2014/main" id="{2BC65BC6-944E-1EC5-4264-9BE796D19B20}"/>
              </a:ext>
            </a:extLst>
          </p:cNvPr>
          <p:cNvSpPr txBox="1"/>
          <p:nvPr/>
        </p:nvSpPr>
        <p:spPr>
          <a:xfrm>
            <a:off x="3827443" y="1866288"/>
            <a:ext cx="10093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GSDME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FC2A66-B185-6D85-266C-ABA225CC620C}"/>
              </a:ext>
            </a:extLst>
          </p:cNvPr>
          <p:cNvSpPr/>
          <p:nvPr/>
        </p:nvSpPr>
        <p:spPr>
          <a:xfrm rot="10800000" flipV="1">
            <a:off x="6191776" y="5205060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530D84-9FBA-1B9D-5A96-973F1AE1CE44}"/>
              </a:ext>
            </a:extLst>
          </p:cNvPr>
          <p:cNvSpPr/>
          <p:nvPr/>
        </p:nvSpPr>
        <p:spPr>
          <a:xfrm rot="10800000" flipV="1">
            <a:off x="6235160" y="3772558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8C81E5-0C24-5C33-5D70-78143679E6B2}"/>
              </a:ext>
            </a:extLst>
          </p:cNvPr>
          <p:cNvSpPr/>
          <p:nvPr/>
        </p:nvSpPr>
        <p:spPr>
          <a:xfrm rot="10800000" flipV="1">
            <a:off x="6403346" y="1527594"/>
            <a:ext cx="777543" cy="517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1D8D1-2E8C-03D4-F67A-D28B018F6249}"/>
              </a:ext>
            </a:extLst>
          </p:cNvPr>
          <p:cNvSpPr/>
          <p:nvPr/>
        </p:nvSpPr>
        <p:spPr>
          <a:xfrm rot="10800000" flipV="1">
            <a:off x="1854956" y="7895260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3BD8D5-A2E8-60F5-BDAD-E2ACFE6926E9}"/>
              </a:ext>
            </a:extLst>
          </p:cNvPr>
          <p:cNvSpPr/>
          <p:nvPr/>
        </p:nvSpPr>
        <p:spPr>
          <a:xfrm rot="10800000" flipV="1">
            <a:off x="1548719" y="308338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282A09-DD8B-C379-1080-72BF995C54A0}"/>
              </a:ext>
            </a:extLst>
          </p:cNvPr>
          <p:cNvSpPr/>
          <p:nvPr/>
        </p:nvSpPr>
        <p:spPr>
          <a:xfrm rot="10800000" flipV="1">
            <a:off x="1854956" y="8666512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tRIPK3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7E5A92-AA8C-E1B2-F18B-05CFA75FCBCA}"/>
              </a:ext>
            </a:extLst>
          </p:cNvPr>
          <p:cNvSpPr/>
          <p:nvPr/>
        </p:nvSpPr>
        <p:spPr>
          <a:xfrm rot="10800000" flipV="1">
            <a:off x="4156845" y="7205545"/>
            <a:ext cx="873880" cy="372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179754-7AC3-A928-8CCD-8D4CBD8D558F}"/>
              </a:ext>
            </a:extLst>
          </p:cNvPr>
          <p:cNvSpPr/>
          <p:nvPr/>
        </p:nvSpPr>
        <p:spPr>
          <a:xfrm rot="10800000" flipV="1">
            <a:off x="4153613" y="8193688"/>
            <a:ext cx="873880" cy="372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988;p9">
            <a:extLst>
              <a:ext uri="{FF2B5EF4-FFF2-40B4-BE49-F238E27FC236}">
                <a16:creationId xmlns:a16="http://schemas.microsoft.com/office/drawing/2014/main" id="{A5E01569-F8EF-0612-D053-13F96BD4FEC8}"/>
              </a:ext>
            </a:extLst>
          </p:cNvPr>
          <p:cNvSpPr/>
          <p:nvPr/>
        </p:nvSpPr>
        <p:spPr>
          <a:xfrm>
            <a:off x="107860" y="890094"/>
            <a:ext cx="201756" cy="18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988;p9">
            <a:extLst>
              <a:ext uri="{FF2B5EF4-FFF2-40B4-BE49-F238E27FC236}">
                <a16:creationId xmlns:a16="http://schemas.microsoft.com/office/drawing/2014/main" id="{9CF7B9DA-194A-5344-4ECC-86059F01A9F6}"/>
              </a:ext>
            </a:extLst>
          </p:cNvPr>
          <p:cNvSpPr/>
          <p:nvPr/>
        </p:nvSpPr>
        <p:spPr>
          <a:xfrm>
            <a:off x="2410861" y="883278"/>
            <a:ext cx="201756" cy="18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7ECF01-0E8B-A84D-EB7D-CE1716BB343E}"/>
              </a:ext>
            </a:extLst>
          </p:cNvPr>
          <p:cNvSpPr/>
          <p:nvPr/>
        </p:nvSpPr>
        <p:spPr>
          <a:xfrm rot="10800000" flipV="1">
            <a:off x="3827443" y="333685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B303DC-DD0E-96FA-B370-D24B4C996FC4}"/>
              </a:ext>
            </a:extLst>
          </p:cNvPr>
          <p:cNvSpPr/>
          <p:nvPr/>
        </p:nvSpPr>
        <p:spPr>
          <a:xfrm rot="10800000" flipV="1">
            <a:off x="3827443" y="409944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NINJ1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B0807B-0FAF-5743-9F5A-31A5ADCE75C5}"/>
              </a:ext>
            </a:extLst>
          </p:cNvPr>
          <p:cNvSpPr/>
          <p:nvPr/>
        </p:nvSpPr>
        <p:spPr>
          <a:xfrm rot="10800000" flipV="1">
            <a:off x="6268677" y="447687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F2DCA89-1C33-4206-9DCC-E33873953072}"/>
              </a:ext>
            </a:extLst>
          </p:cNvPr>
          <p:cNvSpPr/>
          <p:nvPr/>
        </p:nvSpPr>
        <p:spPr>
          <a:xfrm rot="10800000" flipV="1">
            <a:off x="3867060" y="494986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6BAB44-56A8-0F77-725F-CC7C577B23AC}"/>
              </a:ext>
            </a:extLst>
          </p:cNvPr>
          <p:cNvSpPr/>
          <p:nvPr/>
        </p:nvSpPr>
        <p:spPr>
          <a:xfrm rot="10800000" flipV="1">
            <a:off x="6235160" y="278447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7861BA-674D-C613-6C0B-E6EEFDE1693D}"/>
              </a:ext>
            </a:extLst>
          </p:cNvPr>
          <p:cNvSpPr/>
          <p:nvPr/>
        </p:nvSpPr>
        <p:spPr>
          <a:xfrm rot="10800000" flipV="1">
            <a:off x="6191776" y="562470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F37E41-A245-403E-9CAC-2D65991411BF}"/>
              </a:ext>
            </a:extLst>
          </p:cNvPr>
          <p:cNvSpPr/>
          <p:nvPr/>
        </p:nvSpPr>
        <p:spPr>
          <a:xfrm rot="10800000" flipV="1">
            <a:off x="6297491" y="7328630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6FEF7A-2D82-DD8E-3DD1-2A538CEA14F3}"/>
              </a:ext>
            </a:extLst>
          </p:cNvPr>
          <p:cNvSpPr/>
          <p:nvPr/>
        </p:nvSpPr>
        <p:spPr>
          <a:xfrm rot="10800000" flipV="1">
            <a:off x="6280246" y="656468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CASP7</a:t>
            </a:r>
          </a:p>
        </p:txBody>
      </p:sp>
      <p:sp>
        <p:nvSpPr>
          <p:cNvPr id="49" name="Google Shape;988;p9">
            <a:extLst>
              <a:ext uri="{FF2B5EF4-FFF2-40B4-BE49-F238E27FC236}">
                <a16:creationId xmlns:a16="http://schemas.microsoft.com/office/drawing/2014/main" id="{105CB7F3-FB4D-5D7D-5BDC-8116927247E1}"/>
              </a:ext>
            </a:extLst>
          </p:cNvPr>
          <p:cNvSpPr/>
          <p:nvPr/>
        </p:nvSpPr>
        <p:spPr>
          <a:xfrm>
            <a:off x="4772849" y="914400"/>
            <a:ext cx="201756" cy="18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A03CBC7-ACFE-779F-5539-870E82C6870A}"/>
              </a:ext>
            </a:extLst>
          </p:cNvPr>
          <p:cNvSpPr/>
          <p:nvPr/>
        </p:nvSpPr>
        <p:spPr>
          <a:xfrm rot="10800000" flipV="1">
            <a:off x="4217403" y="9342283"/>
            <a:ext cx="873880" cy="372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1" name="Google Shape;988;p9">
            <a:extLst>
              <a:ext uri="{FF2B5EF4-FFF2-40B4-BE49-F238E27FC236}">
                <a16:creationId xmlns:a16="http://schemas.microsoft.com/office/drawing/2014/main" id="{195C92A0-F84B-CDC6-3677-01A04EE5BD30}"/>
              </a:ext>
            </a:extLst>
          </p:cNvPr>
          <p:cNvSpPr/>
          <p:nvPr/>
        </p:nvSpPr>
        <p:spPr>
          <a:xfrm>
            <a:off x="-124471" y="5922621"/>
            <a:ext cx="464661" cy="364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84977D-2829-79A3-B9B5-1F119B6E0D43}"/>
              </a:ext>
            </a:extLst>
          </p:cNvPr>
          <p:cNvSpPr/>
          <p:nvPr/>
        </p:nvSpPr>
        <p:spPr>
          <a:xfrm rot="10800000" flipV="1">
            <a:off x="1909331" y="9343991"/>
            <a:ext cx="873880" cy="372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51496C3-AAA4-F7FA-474D-DCD170A30345}"/>
              </a:ext>
            </a:extLst>
          </p:cNvPr>
          <p:cNvSpPr/>
          <p:nvPr/>
        </p:nvSpPr>
        <p:spPr>
          <a:xfrm rot="10800000" flipV="1">
            <a:off x="1862187" y="6280834"/>
            <a:ext cx="873880" cy="372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ZBP1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27C7EE-E6BD-01BC-8F67-4E5E9B125E3B}"/>
              </a:ext>
            </a:extLst>
          </p:cNvPr>
          <p:cNvSpPr/>
          <p:nvPr/>
        </p:nvSpPr>
        <p:spPr>
          <a:xfrm rot="10800000" flipV="1">
            <a:off x="1891951" y="694375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C81E58-EF70-D783-7BD4-30714D329ECE}"/>
              </a:ext>
            </a:extLst>
          </p:cNvPr>
          <p:cNvSpPr/>
          <p:nvPr/>
        </p:nvSpPr>
        <p:spPr>
          <a:xfrm>
            <a:off x="584013" y="1160075"/>
            <a:ext cx="1094681" cy="17897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D67150-FA40-439F-88F4-566D97AD1204}"/>
              </a:ext>
            </a:extLst>
          </p:cNvPr>
          <p:cNvSpPr/>
          <p:nvPr/>
        </p:nvSpPr>
        <p:spPr>
          <a:xfrm>
            <a:off x="618515" y="1428466"/>
            <a:ext cx="1094681" cy="17897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41E8E7E-4708-1ABF-8D3E-8611EDAD7D7C}"/>
              </a:ext>
            </a:extLst>
          </p:cNvPr>
          <p:cNvSpPr/>
          <p:nvPr/>
        </p:nvSpPr>
        <p:spPr>
          <a:xfrm>
            <a:off x="584013" y="2784471"/>
            <a:ext cx="1094681" cy="24057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AB5A298-CE18-CD73-DBCF-D53897AE9089}"/>
              </a:ext>
            </a:extLst>
          </p:cNvPr>
          <p:cNvSpPr/>
          <p:nvPr/>
        </p:nvSpPr>
        <p:spPr>
          <a:xfrm>
            <a:off x="591437" y="3354109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C2228B5-93C4-CF19-2A2D-9BB44928CBF1}"/>
              </a:ext>
            </a:extLst>
          </p:cNvPr>
          <p:cNvSpPr/>
          <p:nvPr/>
        </p:nvSpPr>
        <p:spPr>
          <a:xfrm>
            <a:off x="2846503" y="1628571"/>
            <a:ext cx="1094681" cy="6944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4F977F1-5AC0-8DD5-49E1-EA3704CE3FB6}"/>
              </a:ext>
            </a:extLst>
          </p:cNvPr>
          <p:cNvSpPr/>
          <p:nvPr/>
        </p:nvSpPr>
        <p:spPr>
          <a:xfrm>
            <a:off x="2867335" y="3455883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E6D86D5-6BF1-BD01-9D14-B56D466B6267}"/>
              </a:ext>
            </a:extLst>
          </p:cNvPr>
          <p:cNvSpPr/>
          <p:nvPr/>
        </p:nvSpPr>
        <p:spPr>
          <a:xfrm>
            <a:off x="2858213" y="4195579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30B9E3-EFE3-38EB-8193-9AC762CB1E32}"/>
              </a:ext>
            </a:extLst>
          </p:cNvPr>
          <p:cNvSpPr/>
          <p:nvPr/>
        </p:nvSpPr>
        <p:spPr>
          <a:xfrm>
            <a:off x="2858213" y="5034419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91BCA82-644E-C692-D89C-F54958682FE6}"/>
              </a:ext>
            </a:extLst>
          </p:cNvPr>
          <p:cNvSpPr/>
          <p:nvPr/>
        </p:nvSpPr>
        <p:spPr>
          <a:xfrm>
            <a:off x="5179666" y="1327698"/>
            <a:ext cx="1094681" cy="110460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4A6269-C06C-9E2D-2117-718C05F955A3}"/>
              </a:ext>
            </a:extLst>
          </p:cNvPr>
          <p:cNvSpPr/>
          <p:nvPr/>
        </p:nvSpPr>
        <p:spPr>
          <a:xfrm>
            <a:off x="5190952" y="2915690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8F9E4AF-EC88-17F5-DBED-F72FCCA2AC38}"/>
              </a:ext>
            </a:extLst>
          </p:cNvPr>
          <p:cNvSpPr/>
          <p:nvPr/>
        </p:nvSpPr>
        <p:spPr>
          <a:xfrm>
            <a:off x="5160186" y="3591647"/>
            <a:ext cx="1094681" cy="84417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9223AF1-F098-9A77-2429-79A23B05FFBF}"/>
              </a:ext>
            </a:extLst>
          </p:cNvPr>
          <p:cNvSpPr/>
          <p:nvPr/>
        </p:nvSpPr>
        <p:spPr>
          <a:xfrm>
            <a:off x="5191562" y="4585638"/>
            <a:ext cx="1094681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E672B4-8373-89EF-370C-DDD960E522A3}"/>
              </a:ext>
            </a:extLst>
          </p:cNvPr>
          <p:cNvSpPr/>
          <p:nvPr/>
        </p:nvSpPr>
        <p:spPr>
          <a:xfrm>
            <a:off x="5170891" y="5334686"/>
            <a:ext cx="1232456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4C2394-D7E0-D7B2-B919-1536A9D2559D}"/>
              </a:ext>
            </a:extLst>
          </p:cNvPr>
          <p:cNvSpPr/>
          <p:nvPr/>
        </p:nvSpPr>
        <p:spPr>
          <a:xfrm>
            <a:off x="5198963" y="6474474"/>
            <a:ext cx="1232456" cy="8279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D22517E-A0AB-9183-5D73-370DC90C28DF}"/>
              </a:ext>
            </a:extLst>
          </p:cNvPr>
          <p:cNvSpPr/>
          <p:nvPr/>
        </p:nvSpPr>
        <p:spPr>
          <a:xfrm>
            <a:off x="5132683" y="5785477"/>
            <a:ext cx="1232456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C587D5E-38F3-7D70-4343-1CE542FDAC87}"/>
              </a:ext>
            </a:extLst>
          </p:cNvPr>
          <p:cNvSpPr/>
          <p:nvPr/>
        </p:nvSpPr>
        <p:spPr>
          <a:xfrm>
            <a:off x="5197822" y="7606283"/>
            <a:ext cx="1232456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22AFFFE-53B2-1910-DD2A-D4233726EDB5}"/>
              </a:ext>
            </a:extLst>
          </p:cNvPr>
          <p:cNvSpPr/>
          <p:nvPr/>
        </p:nvSpPr>
        <p:spPr>
          <a:xfrm>
            <a:off x="460785" y="6306601"/>
            <a:ext cx="1524197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046C744-78AC-D067-E141-D5E5C173E906}"/>
              </a:ext>
            </a:extLst>
          </p:cNvPr>
          <p:cNvSpPr/>
          <p:nvPr/>
        </p:nvSpPr>
        <p:spPr>
          <a:xfrm>
            <a:off x="450514" y="6964128"/>
            <a:ext cx="1524197" cy="24891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12131D-0323-E6B0-8F9B-B61E996655BC}"/>
              </a:ext>
            </a:extLst>
          </p:cNvPr>
          <p:cNvSpPr/>
          <p:nvPr/>
        </p:nvSpPr>
        <p:spPr>
          <a:xfrm>
            <a:off x="2844070" y="7164001"/>
            <a:ext cx="1164785" cy="11869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CEFD64E-681B-91A7-CF33-438F3947CD7F}"/>
              </a:ext>
            </a:extLst>
          </p:cNvPr>
          <p:cNvSpPr/>
          <p:nvPr/>
        </p:nvSpPr>
        <p:spPr>
          <a:xfrm>
            <a:off x="2812961" y="8173232"/>
            <a:ext cx="1164785" cy="11869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FED662-52BB-F1C6-14F9-ADB90EAC0E6E}"/>
              </a:ext>
            </a:extLst>
          </p:cNvPr>
          <p:cNvSpPr/>
          <p:nvPr/>
        </p:nvSpPr>
        <p:spPr>
          <a:xfrm>
            <a:off x="450514" y="7938164"/>
            <a:ext cx="1404442" cy="1876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F382C4F-EE54-5D24-65EE-2C0D523E5F1D}"/>
              </a:ext>
            </a:extLst>
          </p:cNvPr>
          <p:cNvSpPr/>
          <p:nvPr/>
        </p:nvSpPr>
        <p:spPr>
          <a:xfrm>
            <a:off x="408016" y="8750694"/>
            <a:ext cx="1404442" cy="1876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4F5F6F-909A-9099-922B-CD72A908E433}"/>
              </a:ext>
            </a:extLst>
          </p:cNvPr>
          <p:cNvSpPr/>
          <p:nvPr/>
        </p:nvSpPr>
        <p:spPr>
          <a:xfrm>
            <a:off x="408016" y="9416119"/>
            <a:ext cx="1404442" cy="1876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152339-C6DE-4A5B-78BA-A65C05FA5202}"/>
              </a:ext>
            </a:extLst>
          </p:cNvPr>
          <p:cNvSpPr/>
          <p:nvPr/>
        </p:nvSpPr>
        <p:spPr>
          <a:xfrm>
            <a:off x="2812961" y="9408491"/>
            <a:ext cx="1404442" cy="1876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2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2;p8">
            <a:extLst>
              <a:ext uri="{FF2B5EF4-FFF2-40B4-BE49-F238E27FC236}">
                <a16:creationId xmlns:a16="http://schemas.microsoft.com/office/drawing/2014/main" id="{75212988-0077-2E8F-1465-EC5758AA7904}"/>
              </a:ext>
            </a:extLst>
          </p:cNvPr>
          <p:cNvSpPr txBox="1"/>
          <p:nvPr/>
        </p:nvSpPr>
        <p:spPr>
          <a:xfrm>
            <a:off x="4406873" y="110010"/>
            <a:ext cx="297326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Supplementary Figure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he image shows a pair of DNA gel electrophoresis bands, with one band appearing more intense than the other.&#10;&#10;AI-generated content may be incorrect.">
            <a:extLst>
              <a:ext uri="{FF2B5EF4-FFF2-40B4-BE49-F238E27FC236}">
                <a16:creationId xmlns:a16="http://schemas.microsoft.com/office/drawing/2014/main" id="{28BC4771-9172-7E05-397A-C2DB4ED6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13" y="925122"/>
            <a:ext cx="1419731" cy="166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0DE99-A2F2-F32A-C3F0-3B3969C77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9" y="2632016"/>
            <a:ext cx="1419731" cy="525412"/>
          </a:xfrm>
          <a:prstGeom prst="rect">
            <a:avLst/>
          </a:prstGeom>
        </p:spPr>
      </p:pic>
      <p:pic>
        <p:nvPicPr>
          <p:cNvPr id="9" name="Picture 8" descr="The image depicts a fluorescence microscopy slide with a clear distinction between different cellular structures, likely stained for DNA or RNA visualization.&#10;&#10;AI-generated content may be incorrect.">
            <a:extLst>
              <a:ext uri="{FF2B5EF4-FFF2-40B4-BE49-F238E27FC236}">
                <a16:creationId xmlns:a16="http://schemas.microsoft.com/office/drawing/2014/main" id="{17025709-4A05-2430-44BE-F5AE95E59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50" y="3212495"/>
            <a:ext cx="1419730" cy="1090351"/>
          </a:xfrm>
          <a:prstGeom prst="rect">
            <a:avLst/>
          </a:prstGeom>
        </p:spPr>
      </p:pic>
      <p:pic>
        <p:nvPicPr>
          <p:cNvPr id="10" name="Google Shape;728;p8">
            <a:extLst>
              <a:ext uri="{FF2B5EF4-FFF2-40B4-BE49-F238E27FC236}">
                <a16:creationId xmlns:a16="http://schemas.microsoft.com/office/drawing/2014/main" id="{736F1268-88C2-F53C-DD42-23FF0A58B0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281" t="28567" r="17522" b="44545"/>
          <a:stretch>
            <a:fillRect/>
          </a:stretch>
        </p:blipFill>
        <p:spPr>
          <a:xfrm>
            <a:off x="247050" y="4410302"/>
            <a:ext cx="1692587" cy="46912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729;p8">
            <a:extLst>
              <a:ext uri="{FF2B5EF4-FFF2-40B4-BE49-F238E27FC236}">
                <a16:creationId xmlns:a16="http://schemas.microsoft.com/office/drawing/2014/main" id="{5FFE3B59-E317-6DB7-19D8-6EB85A83E5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5915" t="41770" r="36198" b="48558"/>
          <a:stretch>
            <a:fillRect/>
          </a:stretch>
        </p:blipFill>
        <p:spPr>
          <a:xfrm>
            <a:off x="247050" y="4962986"/>
            <a:ext cx="1692587" cy="46912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730;p8">
            <a:extLst>
              <a:ext uri="{FF2B5EF4-FFF2-40B4-BE49-F238E27FC236}">
                <a16:creationId xmlns:a16="http://schemas.microsoft.com/office/drawing/2014/main" id="{206143AD-8AB6-FF0E-C522-98854B4716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7330" t="49194" r="35141" b="35872"/>
          <a:stretch>
            <a:fillRect/>
          </a:stretch>
        </p:blipFill>
        <p:spPr>
          <a:xfrm>
            <a:off x="237813" y="5501235"/>
            <a:ext cx="1692587" cy="59860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657;p8">
            <a:extLst>
              <a:ext uri="{FF2B5EF4-FFF2-40B4-BE49-F238E27FC236}">
                <a16:creationId xmlns:a16="http://schemas.microsoft.com/office/drawing/2014/main" id="{B38B508B-C14B-7DD5-1049-F516BCF9C9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6242" t="30573" r="36352" b="47954"/>
          <a:stretch>
            <a:fillRect/>
          </a:stretch>
        </p:blipFill>
        <p:spPr>
          <a:xfrm>
            <a:off x="3423454" y="2136228"/>
            <a:ext cx="1592721" cy="400037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655;p8">
            <a:extLst>
              <a:ext uri="{FF2B5EF4-FFF2-40B4-BE49-F238E27FC236}">
                <a16:creationId xmlns:a16="http://schemas.microsoft.com/office/drawing/2014/main" id="{4B673A52-0D8D-5360-A4C2-EB0345D59C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2676" t="20300" r="36372" b="40151"/>
          <a:stretch>
            <a:fillRect/>
          </a:stretch>
        </p:blipFill>
        <p:spPr>
          <a:xfrm>
            <a:off x="3423454" y="916608"/>
            <a:ext cx="1592721" cy="1109486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658;p8">
            <a:extLst>
              <a:ext uri="{FF2B5EF4-FFF2-40B4-BE49-F238E27FC236}">
                <a16:creationId xmlns:a16="http://schemas.microsoft.com/office/drawing/2014/main" id="{69599FF5-1F0B-C123-7FB6-4259154E140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7332" t="48056" r="40878" b="32055"/>
          <a:stretch>
            <a:fillRect/>
          </a:stretch>
        </p:blipFill>
        <p:spPr>
          <a:xfrm>
            <a:off x="3446698" y="2599963"/>
            <a:ext cx="1592721" cy="525412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65DB5-5F6B-E481-74F9-31CEAD450D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/>
          <a:srcRect l="46214" t="49819" r="32419" b="29357"/>
          <a:stretch>
            <a:fillRect/>
          </a:stretch>
        </p:blipFill>
        <p:spPr>
          <a:xfrm>
            <a:off x="3444940" y="3212495"/>
            <a:ext cx="1729743" cy="13366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2B8DFF-2A4D-D313-0D0E-78F8C66047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40978" t="65644" r="47414" b="24123"/>
          <a:stretch>
            <a:fillRect/>
          </a:stretch>
        </p:blipFill>
        <p:spPr>
          <a:xfrm>
            <a:off x="3444940" y="4652263"/>
            <a:ext cx="1729743" cy="9152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09815A-2494-FCBF-2965-78613DE62D5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/>
          <a:srcRect l="60231" t="47731" r="23457" b="42172"/>
          <a:stretch>
            <a:fillRect/>
          </a:stretch>
        </p:blipFill>
        <p:spPr>
          <a:xfrm>
            <a:off x="3444941" y="5638756"/>
            <a:ext cx="1729742" cy="668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Google Shape;628;p8">
            <a:extLst>
              <a:ext uri="{FF2B5EF4-FFF2-40B4-BE49-F238E27FC236}">
                <a16:creationId xmlns:a16="http://schemas.microsoft.com/office/drawing/2014/main" id="{622EA529-F9D5-ACC4-059A-44ABC4B3831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48292" t="38898" r="15690" b="47930"/>
          <a:stretch>
            <a:fillRect/>
          </a:stretch>
        </p:blipFill>
        <p:spPr>
          <a:xfrm>
            <a:off x="200802" y="6987540"/>
            <a:ext cx="3121576" cy="67543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757;p8">
            <a:extLst>
              <a:ext uri="{FF2B5EF4-FFF2-40B4-BE49-F238E27FC236}">
                <a16:creationId xmlns:a16="http://schemas.microsoft.com/office/drawing/2014/main" id="{6B5B64C1-C91F-E721-3B72-7C06A3FDEB3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-289" t="25868" r="-238" b="823"/>
          <a:stretch>
            <a:fillRect/>
          </a:stretch>
        </p:blipFill>
        <p:spPr>
          <a:xfrm>
            <a:off x="210037" y="7758461"/>
            <a:ext cx="3121577" cy="67543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Picture 23" descr="The image shows a side-by-side comparison of two genetic sequences, each containing a series of nucleotides and a distinctive pattern of markers.&#10;&#10;AI-generated content may be incorrect.">
            <a:extLst>
              <a:ext uri="{FF2B5EF4-FFF2-40B4-BE49-F238E27FC236}">
                <a16:creationId xmlns:a16="http://schemas.microsoft.com/office/drawing/2014/main" id="{ED66CBD5-3B2C-750D-60DB-FD437D0A93A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313" b="51344"/>
          <a:stretch>
            <a:fillRect/>
          </a:stretch>
        </p:blipFill>
        <p:spPr>
          <a:xfrm>
            <a:off x="200801" y="8544027"/>
            <a:ext cx="3130813" cy="900717"/>
          </a:xfrm>
          <a:prstGeom prst="rect">
            <a:avLst/>
          </a:prstGeom>
        </p:spPr>
      </p:pic>
      <p:pic>
        <p:nvPicPr>
          <p:cNvPr id="25" name="Picture 24" descr="The image shows a side-by-side comparison of two genetic sequences, each containing a series of nucleotides and a distinctive pattern of markers.&#10;&#10;AI-generated content may be incorrect.">
            <a:extLst>
              <a:ext uri="{FF2B5EF4-FFF2-40B4-BE49-F238E27FC236}">
                <a16:creationId xmlns:a16="http://schemas.microsoft.com/office/drawing/2014/main" id="{75729B6D-C7AD-F2D4-D733-5604B39FA9B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367" t="63002" r="-1054" b="186"/>
          <a:stretch>
            <a:fillRect/>
          </a:stretch>
        </p:blipFill>
        <p:spPr>
          <a:xfrm>
            <a:off x="210036" y="9508442"/>
            <a:ext cx="3132000" cy="681723"/>
          </a:xfrm>
          <a:prstGeom prst="rect">
            <a:avLst/>
          </a:prstGeom>
        </p:spPr>
      </p:pic>
      <p:pic>
        <p:nvPicPr>
          <p:cNvPr id="26" name="Google Shape;767;p8">
            <a:extLst>
              <a:ext uri="{FF2B5EF4-FFF2-40B4-BE49-F238E27FC236}">
                <a16:creationId xmlns:a16="http://schemas.microsoft.com/office/drawing/2014/main" id="{4D346E94-01B3-989D-7C25-37FD311C29F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44562" t="59977" r="36126" b="30713"/>
          <a:stretch>
            <a:fillRect/>
          </a:stretch>
        </p:blipFill>
        <p:spPr>
          <a:xfrm>
            <a:off x="4158531" y="6959972"/>
            <a:ext cx="2742883" cy="653318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" name="Google Shape;768;p8">
            <a:extLst>
              <a:ext uri="{FF2B5EF4-FFF2-40B4-BE49-F238E27FC236}">
                <a16:creationId xmlns:a16="http://schemas.microsoft.com/office/drawing/2014/main" id="{78A4C849-E4C3-CF13-D625-F7A1EBAD9A4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30328" t="40710" r="18289" b="42511"/>
          <a:stretch>
            <a:fillRect/>
          </a:stretch>
        </p:blipFill>
        <p:spPr>
          <a:xfrm>
            <a:off x="4158530" y="7704180"/>
            <a:ext cx="2742883" cy="561587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Google Shape;769;p8">
            <a:extLst>
              <a:ext uri="{FF2B5EF4-FFF2-40B4-BE49-F238E27FC236}">
                <a16:creationId xmlns:a16="http://schemas.microsoft.com/office/drawing/2014/main" id="{4746E6F5-91EE-55A3-DEC5-6E79290C5522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42050" t="53771" r="28737" b="32023"/>
          <a:stretch>
            <a:fillRect/>
          </a:stretch>
        </p:blipFill>
        <p:spPr>
          <a:xfrm>
            <a:off x="4158530" y="8368928"/>
            <a:ext cx="2742883" cy="489903"/>
          </a:xfrm>
          <a:prstGeom prst="rect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FDDE1F-8BE7-ED8B-A67B-D43A24EA3EAF}"/>
              </a:ext>
            </a:extLst>
          </p:cNvPr>
          <p:cNvSpPr/>
          <p:nvPr/>
        </p:nvSpPr>
        <p:spPr>
          <a:xfrm>
            <a:off x="366382" y="7218529"/>
            <a:ext cx="2671457" cy="3551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A67D4F-427F-730B-5875-B0F97133A3A9}"/>
              </a:ext>
            </a:extLst>
          </p:cNvPr>
          <p:cNvSpPr/>
          <p:nvPr/>
        </p:nvSpPr>
        <p:spPr>
          <a:xfrm>
            <a:off x="366382" y="7914883"/>
            <a:ext cx="2884818" cy="41970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17EA07-5F08-879A-BC79-B1CFB1B9F75B}"/>
              </a:ext>
            </a:extLst>
          </p:cNvPr>
          <p:cNvSpPr/>
          <p:nvPr/>
        </p:nvSpPr>
        <p:spPr>
          <a:xfrm>
            <a:off x="366382" y="8860191"/>
            <a:ext cx="2884818" cy="3178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894C6-B813-880C-8692-F7612B4DE2E4}"/>
              </a:ext>
            </a:extLst>
          </p:cNvPr>
          <p:cNvSpPr/>
          <p:nvPr/>
        </p:nvSpPr>
        <p:spPr>
          <a:xfrm>
            <a:off x="366382" y="9924288"/>
            <a:ext cx="2884818" cy="20936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40CA08-8A2F-7531-B8BF-173AD77DA7B4}"/>
              </a:ext>
            </a:extLst>
          </p:cNvPr>
          <p:cNvSpPr/>
          <p:nvPr/>
        </p:nvSpPr>
        <p:spPr>
          <a:xfrm>
            <a:off x="4158530" y="7188156"/>
            <a:ext cx="2742883" cy="3178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3502AE-7C5B-889F-E6DA-A2D9240B25CE}"/>
              </a:ext>
            </a:extLst>
          </p:cNvPr>
          <p:cNvSpPr/>
          <p:nvPr/>
        </p:nvSpPr>
        <p:spPr>
          <a:xfrm>
            <a:off x="4328159" y="7832204"/>
            <a:ext cx="2573253" cy="3178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89977E-2909-58DF-3E01-D6E85B2EAD63}"/>
              </a:ext>
            </a:extLst>
          </p:cNvPr>
          <p:cNvSpPr/>
          <p:nvPr/>
        </p:nvSpPr>
        <p:spPr>
          <a:xfrm>
            <a:off x="4328158" y="8463981"/>
            <a:ext cx="2573253" cy="3178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BFB553-34A8-88DE-B925-6FAD06899880}"/>
              </a:ext>
            </a:extLst>
          </p:cNvPr>
          <p:cNvSpPr/>
          <p:nvPr/>
        </p:nvSpPr>
        <p:spPr>
          <a:xfrm>
            <a:off x="366383" y="5528163"/>
            <a:ext cx="1172858" cy="1754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8421B9-C0CE-FC18-1F8E-5A12A476A703}"/>
              </a:ext>
            </a:extLst>
          </p:cNvPr>
          <p:cNvSpPr/>
          <p:nvPr/>
        </p:nvSpPr>
        <p:spPr>
          <a:xfrm>
            <a:off x="370485" y="5234492"/>
            <a:ext cx="1172858" cy="17177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9F40D-8671-8CD7-FD04-BC19C7544F69}"/>
              </a:ext>
            </a:extLst>
          </p:cNvPr>
          <p:cNvSpPr/>
          <p:nvPr/>
        </p:nvSpPr>
        <p:spPr>
          <a:xfrm>
            <a:off x="370485" y="4660406"/>
            <a:ext cx="1172858" cy="17545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A7976D-18E2-75E3-E953-A65C5DAB8DF6}"/>
              </a:ext>
            </a:extLst>
          </p:cNvPr>
          <p:cNvSpPr/>
          <p:nvPr/>
        </p:nvSpPr>
        <p:spPr>
          <a:xfrm>
            <a:off x="366382" y="3496893"/>
            <a:ext cx="1291162" cy="28234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5B16F8-1AEA-7EA4-BCB7-C696A2C8075B}"/>
              </a:ext>
            </a:extLst>
          </p:cNvPr>
          <p:cNvSpPr/>
          <p:nvPr/>
        </p:nvSpPr>
        <p:spPr>
          <a:xfrm>
            <a:off x="366382" y="2902622"/>
            <a:ext cx="1291162" cy="21056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EDAE3D-8A84-8DBD-84B4-2BE74A105806}"/>
              </a:ext>
            </a:extLst>
          </p:cNvPr>
          <p:cNvSpPr/>
          <p:nvPr/>
        </p:nvSpPr>
        <p:spPr>
          <a:xfrm>
            <a:off x="366382" y="1557493"/>
            <a:ext cx="1291162" cy="21056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992AC4-6A03-ACA8-6B93-09E4AF9A3C81}"/>
              </a:ext>
            </a:extLst>
          </p:cNvPr>
          <p:cNvSpPr/>
          <p:nvPr/>
        </p:nvSpPr>
        <p:spPr>
          <a:xfrm>
            <a:off x="353992" y="1232813"/>
            <a:ext cx="1291162" cy="21056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68DB3F-D6C7-1A2F-5A90-77D450E75871}"/>
              </a:ext>
            </a:extLst>
          </p:cNvPr>
          <p:cNvSpPr/>
          <p:nvPr/>
        </p:nvSpPr>
        <p:spPr>
          <a:xfrm>
            <a:off x="3432691" y="1073526"/>
            <a:ext cx="1578714" cy="2137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FC8549-2AED-4A07-119C-C47D1FFDE73F}"/>
              </a:ext>
            </a:extLst>
          </p:cNvPr>
          <p:cNvSpPr/>
          <p:nvPr/>
        </p:nvSpPr>
        <p:spPr>
          <a:xfrm>
            <a:off x="3422465" y="1523534"/>
            <a:ext cx="1578714" cy="2137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E12045-95BD-C5C3-46EB-61B565DE8FF8}"/>
              </a:ext>
            </a:extLst>
          </p:cNvPr>
          <p:cNvSpPr/>
          <p:nvPr/>
        </p:nvSpPr>
        <p:spPr>
          <a:xfrm>
            <a:off x="3439694" y="2302470"/>
            <a:ext cx="1578714" cy="2137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6B260-BA2C-EFF2-9469-F1E0C33AD98D}"/>
              </a:ext>
            </a:extLst>
          </p:cNvPr>
          <p:cNvSpPr/>
          <p:nvPr/>
        </p:nvSpPr>
        <p:spPr>
          <a:xfrm>
            <a:off x="3446698" y="2779313"/>
            <a:ext cx="1578714" cy="2137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C7C3658-C059-F2BF-9933-21787DAE0FFB}"/>
              </a:ext>
            </a:extLst>
          </p:cNvPr>
          <p:cNvSpPr/>
          <p:nvPr/>
        </p:nvSpPr>
        <p:spPr>
          <a:xfrm>
            <a:off x="3520454" y="3413291"/>
            <a:ext cx="1578714" cy="38828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F692D9-3EB5-F874-74C2-945A4CBE3D43}"/>
              </a:ext>
            </a:extLst>
          </p:cNvPr>
          <p:cNvSpPr/>
          <p:nvPr/>
        </p:nvSpPr>
        <p:spPr>
          <a:xfrm>
            <a:off x="3595969" y="5093420"/>
            <a:ext cx="1578714" cy="38828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9AA245-8DD9-3D24-5349-37DCCED2527A}"/>
              </a:ext>
            </a:extLst>
          </p:cNvPr>
          <p:cNvSpPr/>
          <p:nvPr/>
        </p:nvSpPr>
        <p:spPr>
          <a:xfrm>
            <a:off x="3595969" y="5872465"/>
            <a:ext cx="1578714" cy="38828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712;p8">
            <a:extLst>
              <a:ext uri="{FF2B5EF4-FFF2-40B4-BE49-F238E27FC236}">
                <a16:creationId xmlns:a16="http://schemas.microsoft.com/office/drawing/2014/main" id="{AFA74DBB-71F9-91F3-7A55-B9C024966F08}"/>
              </a:ext>
            </a:extLst>
          </p:cNvPr>
          <p:cNvSpPr txBox="1"/>
          <p:nvPr/>
        </p:nvSpPr>
        <p:spPr>
          <a:xfrm>
            <a:off x="1430293" y="1188934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pSTAT1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712;p8">
            <a:extLst>
              <a:ext uri="{FF2B5EF4-FFF2-40B4-BE49-F238E27FC236}">
                <a16:creationId xmlns:a16="http://schemas.microsoft.com/office/drawing/2014/main" id="{95BF4305-6698-F00D-B8B5-B90E0A88A05C}"/>
              </a:ext>
            </a:extLst>
          </p:cNvPr>
          <p:cNvSpPr txBox="1"/>
          <p:nvPr/>
        </p:nvSpPr>
        <p:spPr>
          <a:xfrm>
            <a:off x="1408357" y="2857325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tSTAT1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712;p8">
            <a:extLst>
              <a:ext uri="{FF2B5EF4-FFF2-40B4-BE49-F238E27FC236}">
                <a16:creationId xmlns:a16="http://schemas.microsoft.com/office/drawing/2014/main" id="{AD608723-AFA8-9E32-C024-59B21D519E74}"/>
              </a:ext>
            </a:extLst>
          </p:cNvPr>
          <p:cNvSpPr txBox="1"/>
          <p:nvPr/>
        </p:nvSpPr>
        <p:spPr>
          <a:xfrm>
            <a:off x="1430299" y="1561382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IRF1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712;p8">
            <a:extLst>
              <a:ext uri="{FF2B5EF4-FFF2-40B4-BE49-F238E27FC236}">
                <a16:creationId xmlns:a16="http://schemas.microsoft.com/office/drawing/2014/main" id="{9B30E7C2-B855-CA3B-C922-89DCF41478DC}"/>
              </a:ext>
            </a:extLst>
          </p:cNvPr>
          <p:cNvSpPr txBox="1"/>
          <p:nvPr/>
        </p:nvSpPr>
        <p:spPr>
          <a:xfrm>
            <a:off x="4794011" y="1026346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pSTAT1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712;p8">
            <a:extLst>
              <a:ext uri="{FF2B5EF4-FFF2-40B4-BE49-F238E27FC236}">
                <a16:creationId xmlns:a16="http://schemas.microsoft.com/office/drawing/2014/main" id="{D40E7DB2-6228-AE4D-E9E7-EEC4BBCE32D4}"/>
              </a:ext>
            </a:extLst>
          </p:cNvPr>
          <p:cNvSpPr txBox="1"/>
          <p:nvPr/>
        </p:nvSpPr>
        <p:spPr>
          <a:xfrm>
            <a:off x="4694316" y="1498166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IRF1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Google Shape;712;p8">
            <a:extLst>
              <a:ext uri="{FF2B5EF4-FFF2-40B4-BE49-F238E27FC236}">
                <a16:creationId xmlns:a16="http://schemas.microsoft.com/office/drawing/2014/main" id="{1E17449C-F020-F3B8-2783-C57C06A1D759}"/>
              </a:ext>
            </a:extLst>
          </p:cNvPr>
          <p:cNvSpPr txBox="1"/>
          <p:nvPr/>
        </p:nvSpPr>
        <p:spPr>
          <a:xfrm>
            <a:off x="4794011" y="2270884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tSTAT1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4FBDA0-E59F-0099-0FEB-DCB3A62332E2}"/>
              </a:ext>
            </a:extLst>
          </p:cNvPr>
          <p:cNvSpPr/>
          <p:nvPr/>
        </p:nvSpPr>
        <p:spPr>
          <a:xfrm rot="10800000" flipV="1">
            <a:off x="1467022" y="3392507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42F078-1B5F-6BAA-C2CD-CB64867C0C0C}"/>
              </a:ext>
            </a:extLst>
          </p:cNvPr>
          <p:cNvSpPr/>
          <p:nvPr/>
        </p:nvSpPr>
        <p:spPr>
          <a:xfrm rot="10800000" flipV="1">
            <a:off x="4830734" y="260527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D6FE50E-F572-72A2-160B-BBD467FAF1BC}"/>
              </a:ext>
            </a:extLst>
          </p:cNvPr>
          <p:cNvSpPr/>
          <p:nvPr/>
        </p:nvSpPr>
        <p:spPr>
          <a:xfrm rot="10800000" flipV="1">
            <a:off x="4980853" y="585589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2" name="Google Shape;712;p8">
            <a:extLst>
              <a:ext uri="{FF2B5EF4-FFF2-40B4-BE49-F238E27FC236}">
                <a16:creationId xmlns:a16="http://schemas.microsoft.com/office/drawing/2014/main" id="{38C04181-566E-E238-4B45-AC8BE0E78F9C}"/>
              </a:ext>
            </a:extLst>
          </p:cNvPr>
          <p:cNvSpPr txBox="1"/>
          <p:nvPr/>
        </p:nvSpPr>
        <p:spPr>
          <a:xfrm>
            <a:off x="3079421" y="7380706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STAT1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712;p8">
            <a:extLst>
              <a:ext uri="{FF2B5EF4-FFF2-40B4-BE49-F238E27FC236}">
                <a16:creationId xmlns:a16="http://schemas.microsoft.com/office/drawing/2014/main" id="{B603CE60-9387-3E14-1459-A8FFDA5128B2}"/>
              </a:ext>
            </a:extLst>
          </p:cNvPr>
          <p:cNvSpPr txBox="1"/>
          <p:nvPr/>
        </p:nvSpPr>
        <p:spPr>
          <a:xfrm>
            <a:off x="3004136" y="8009850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IRF1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98D80F-348C-32DE-07A7-29BBA26B1B6E}"/>
              </a:ext>
            </a:extLst>
          </p:cNvPr>
          <p:cNvSpPr/>
          <p:nvPr/>
        </p:nvSpPr>
        <p:spPr>
          <a:xfrm rot="10800000" flipV="1">
            <a:off x="3114627" y="8750432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F79E509-0039-299B-4203-3C6770265025}"/>
              </a:ext>
            </a:extLst>
          </p:cNvPr>
          <p:cNvSpPr/>
          <p:nvPr/>
        </p:nvSpPr>
        <p:spPr>
          <a:xfrm rot="10800000" flipV="1">
            <a:off x="6688876" y="776707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40812B-6268-AACC-6E7F-C8292F94EB7E}"/>
              </a:ext>
            </a:extLst>
          </p:cNvPr>
          <p:cNvSpPr/>
          <p:nvPr/>
        </p:nvSpPr>
        <p:spPr>
          <a:xfrm rot="10800000" flipV="1">
            <a:off x="2944182" y="9667715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9C1744-E351-DBE7-E80B-F94D365BFE6E}"/>
              </a:ext>
            </a:extLst>
          </p:cNvPr>
          <p:cNvSpPr/>
          <p:nvPr/>
        </p:nvSpPr>
        <p:spPr>
          <a:xfrm rot="10800000" flipV="1">
            <a:off x="6556696" y="831933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</a:t>
            </a:r>
          </a:p>
        </p:txBody>
      </p:sp>
      <p:sp>
        <p:nvSpPr>
          <p:cNvPr id="58" name="Google Shape;717;p8">
            <a:extLst>
              <a:ext uri="{FF2B5EF4-FFF2-40B4-BE49-F238E27FC236}">
                <a16:creationId xmlns:a16="http://schemas.microsoft.com/office/drawing/2014/main" id="{9DB107F6-E797-ED36-3320-C7DBF266359C}"/>
              </a:ext>
            </a:extLst>
          </p:cNvPr>
          <p:cNvSpPr txBox="1"/>
          <p:nvPr/>
        </p:nvSpPr>
        <p:spPr>
          <a:xfrm>
            <a:off x="1761590" y="4555432"/>
            <a:ext cx="9965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pNFkB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Google Shape;717;p8">
            <a:extLst>
              <a:ext uri="{FF2B5EF4-FFF2-40B4-BE49-F238E27FC236}">
                <a16:creationId xmlns:a16="http://schemas.microsoft.com/office/drawing/2014/main" id="{FF7D471E-10F0-B82F-5451-083D3726A8EB}"/>
              </a:ext>
            </a:extLst>
          </p:cNvPr>
          <p:cNvSpPr txBox="1"/>
          <p:nvPr/>
        </p:nvSpPr>
        <p:spPr>
          <a:xfrm>
            <a:off x="4980852" y="3408276"/>
            <a:ext cx="9965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pNFkB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717;p8">
            <a:extLst>
              <a:ext uri="{FF2B5EF4-FFF2-40B4-BE49-F238E27FC236}">
                <a16:creationId xmlns:a16="http://schemas.microsoft.com/office/drawing/2014/main" id="{39208937-392D-EC4F-B64A-61A07DC797CA}"/>
              </a:ext>
            </a:extLst>
          </p:cNvPr>
          <p:cNvSpPr txBox="1"/>
          <p:nvPr/>
        </p:nvSpPr>
        <p:spPr>
          <a:xfrm>
            <a:off x="1719787" y="5006419"/>
            <a:ext cx="9965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tNFkB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Google Shape;717;p8">
            <a:extLst>
              <a:ext uri="{FF2B5EF4-FFF2-40B4-BE49-F238E27FC236}">
                <a16:creationId xmlns:a16="http://schemas.microsoft.com/office/drawing/2014/main" id="{3D1118FD-2625-5A63-A870-69E379E4765B}"/>
              </a:ext>
            </a:extLst>
          </p:cNvPr>
          <p:cNvSpPr txBox="1"/>
          <p:nvPr/>
        </p:nvSpPr>
        <p:spPr>
          <a:xfrm>
            <a:off x="4959583" y="5144698"/>
            <a:ext cx="9965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tNFkB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891BC3-29C8-80EB-D5F4-845D401C0857}"/>
              </a:ext>
            </a:extLst>
          </p:cNvPr>
          <p:cNvSpPr/>
          <p:nvPr/>
        </p:nvSpPr>
        <p:spPr>
          <a:xfrm rot="10800000" flipV="1">
            <a:off x="1761590" y="5448769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63" name="Google Shape;717;p8">
            <a:extLst>
              <a:ext uri="{FF2B5EF4-FFF2-40B4-BE49-F238E27FC236}">
                <a16:creationId xmlns:a16="http://schemas.microsoft.com/office/drawing/2014/main" id="{18526003-B593-AA09-4280-2B766ED14B44}"/>
              </a:ext>
            </a:extLst>
          </p:cNvPr>
          <p:cNvSpPr txBox="1"/>
          <p:nvPr/>
        </p:nvSpPr>
        <p:spPr>
          <a:xfrm>
            <a:off x="6673304" y="7182739"/>
            <a:ext cx="9965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NFkB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Google Shape;629;p8">
            <a:extLst>
              <a:ext uri="{FF2B5EF4-FFF2-40B4-BE49-F238E27FC236}">
                <a16:creationId xmlns:a16="http://schemas.microsoft.com/office/drawing/2014/main" id="{7423161D-7078-CB46-794B-21E65FB0A810}"/>
              </a:ext>
            </a:extLst>
          </p:cNvPr>
          <p:cNvSpPr/>
          <p:nvPr/>
        </p:nvSpPr>
        <p:spPr>
          <a:xfrm>
            <a:off x="155843" y="638491"/>
            <a:ext cx="208716" cy="18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Google Shape;629;p8">
            <a:extLst>
              <a:ext uri="{FF2B5EF4-FFF2-40B4-BE49-F238E27FC236}">
                <a16:creationId xmlns:a16="http://schemas.microsoft.com/office/drawing/2014/main" id="{2FC34110-F5DC-2428-AEDD-9D017DAAFF38}"/>
              </a:ext>
            </a:extLst>
          </p:cNvPr>
          <p:cNvSpPr/>
          <p:nvPr/>
        </p:nvSpPr>
        <p:spPr>
          <a:xfrm>
            <a:off x="3247621" y="718695"/>
            <a:ext cx="208716" cy="18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Google Shape;629;p8">
            <a:extLst>
              <a:ext uri="{FF2B5EF4-FFF2-40B4-BE49-F238E27FC236}">
                <a16:creationId xmlns:a16="http://schemas.microsoft.com/office/drawing/2014/main" id="{4885BF0C-5732-78AC-85FB-B39E33F8C491}"/>
              </a:ext>
            </a:extLst>
          </p:cNvPr>
          <p:cNvSpPr/>
          <p:nvPr/>
        </p:nvSpPr>
        <p:spPr>
          <a:xfrm>
            <a:off x="90839" y="6653211"/>
            <a:ext cx="208716" cy="18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16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FFBAD6-CC8D-8394-7ED5-041203FF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5" y="1182048"/>
            <a:ext cx="2738397" cy="64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CA961-90C4-6E78-4206-9799386E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" y="1980073"/>
            <a:ext cx="2756925" cy="1152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3E108-D58C-7121-5FE7-17656B5C7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16" y="3333772"/>
            <a:ext cx="2721631" cy="1279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8ADD17-E7C7-8DD9-36D9-CE83E1F37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2" y="4826801"/>
            <a:ext cx="2749574" cy="1112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919CC3-D4C0-F4D7-A330-8545F0FD7C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14"/>
          <a:stretch>
            <a:fillRect/>
          </a:stretch>
        </p:blipFill>
        <p:spPr>
          <a:xfrm>
            <a:off x="100414" y="6136932"/>
            <a:ext cx="2716044" cy="1263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51B3BB-AF17-A939-7534-DC8DAF9AA9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14" t="5717" r="1352"/>
          <a:stretch>
            <a:fillRect/>
          </a:stretch>
        </p:blipFill>
        <p:spPr>
          <a:xfrm>
            <a:off x="138916" y="7611670"/>
            <a:ext cx="2716044" cy="658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98B435-A69C-FBA7-4E86-2DC69EFB9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854" y="1242295"/>
            <a:ext cx="3185976" cy="1238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56B26-3D95-538C-9DA9-E16A090BF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5214" y="2524486"/>
            <a:ext cx="3178287" cy="1168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7F636D-8EA4-7AF4-90E0-5CBAB5A6D3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213" y="3794994"/>
            <a:ext cx="3227603" cy="1168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727DF3-2C42-231E-C098-A67249CDA2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7269" y="5105854"/>
            <a:ext cx="3180077" cy="967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6A7B8A-671C-B46C-81B5-DBAAF5D049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2883" y="6262143"/>
            <a:ext cx="3203677" cy="967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D06792-83B0-483A-BE09-8249CA69B3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7057" y="7320706"/>
            <a:ext cx="3168277" cy="631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7330D-781A-90F4-DE3C-DA01F58C56FE}"/>
              </a:ext>
            </a:extLst>
          </p:cNvPr>
          <p:cNvSpPr/>
          <p:nvPr/>
        </p:nvSpPr>
        <p:spPr>
          <a:xfrm>
            <a:off x="258335" y="7793327"/>
            <a:ext cx="2448871" cy="2652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61CAA9-42FC-AF1B-BCB8-32E016B9F9C9}"/>
              </a:ext>
            </a:extLst>
          </p:cNvPr>
          <p:cNvSpPr/>
          <p:nvPr/>
        </p:nvSpPr>
        <p:spPr>
          <a:xfrm>
            <a:off x="179556" y="1329171"/>
            <a:ext cx="2558340" cy="2652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FC132-FBE4-50C2-B7D4-ABDF9D2C6688}"/>
              </a:ext>
            </a:extLst>
          </p:cNvPr>
          <p:cNvSpPr/>
          <p:nvPr/>
        </p:nvSpPr>
        <p:spPr>
          <a:xfrm>
            <a:off x="166113" y="2304864"/>
            <a:ext cx="2637192" cy="51119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D58C4E-996E-15F3-C35C-AA013CDD6172}"/>
              </a:ext>
            </a:extLst>
          </p:cNvPr>
          <p:cNvSpPr/>
          <p:nvPr/>
        </p:nvSpPr>
        <p:spPr>
          <a:xfrm>
            <a:off x="207535" y="3515480"/>
            <a:ext cx="2571281" cy="93884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4C3CC-5EA1-DEF6-7284-B342DEB813BD}"/>
              </a:ext>
            </a:extLst>
          </p:cNvPr>
          <p:cNvSpPr/>
          <p:nvPr/>
        </p:nvSpPr>
        <p:spPr>
          <a:xfrm>
            <a:off x="165439" y="4911534"/>
            <a:ext cx="2571281" cy="90246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3823C4-DDFB-5885-69F1-AC8518D4B6B4}"/>
              </a:ext>
            </a:extLst>
          </p:cNvPr>
          <p:cNvSpPr/>
          <p:nvPr/>
        </p:nvSpPr>
        <p:spPr>
          <a:xfrm>
            <a:off x="172497" y="6357991"/>
            <a:ext cx="2571281" cy="78489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9D15A5-1552-D060-CF31-F3F9E7FC2A67}"/>
              </a:ext>
            </a:extLst>
          </p:cNvPr>
          <p:cNvSpPr/>
          <p:nvPr/>
        </p:nvSpPr>
        <p:spPr>
          <a:xfrm>
            <a:off x="3941096" y="1614631"/>
            <a:ext cx="2714551" cy="63376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FACDC-4FDF-3F2A-902A-CCB75F7DA9D5}"/>
              </a:ext>
            </a:extLst>
          </p:cNvPr>
          <p:cNvSpPr/>
          <p:nvPr/>
        </p:nvSpPr>
        <p:spPr>
          <a:xfrm>
            <a:off x="3635214" y="2701472"/>
            <a:ext cx="3113952" cy="2082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83BE0-564D-04F4-426B-0D57C6BD05C4}"/>
              </a:ext>
            </a:extLst>
          </p:cNvPr>
          <p:cNvSpPr/>
          <p:nvPr/>
        </p:nvSpPr>
        <p:spPr>
          <a:xfrm>
            <a:off x="3695598" y="3983859"/>
            <a:ext cx="3113952" cy="2082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C9361C-396E-DE69-5E98-20C3AC7C6FD3}"/>
              </a:ext>
            </a:extLst>
          </p:cNvPr>
          <p:cNvSpPr/>
          <p:nvPr/>
        </p:nvSpPr>
        <p:spPr>
          <a:xfrm>
            <a:off x="3668453" y="5605769"/>
            <a:ext cx="3113952" cy="2082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902EB5-AD0E-C075-B8AC-E9C68AB482AD}"/>
              </a:ext>
            </a:extLst>
          </p:cNvPr>
          <p:cNvSpPr/>
          <p:nvPr/>
        </p:nvSpPr>
        <p:spPr>
          <a:xfrm>
            <a:off x="3688158" y="6804932"/>
            <a:ext cx="3113952" cy="2082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09AEC7-9CEA-615C-8CFE-F5D83C11EB66}"/>
              </a:ext>
            </a:extLst>
          </p:cNvPr>
          <p:cNvSpPr/>
          <p:nvPr/>
        </p:nvSpPr>
        <p:spPr>
          <a:xfrm>
            <a:off x="3635214" y="7418432"/>
            <a:ext cx="3113952" cy="26420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712;p8">
            <a:extLst>
              <a:ext uri="{FF2B5EF4-FFF2-40B4-BE49-F238E27FC236}">
                <a16:creationId xmlns:a16="http://schemas.microsoft.com/office/drawing/2014/main" id="{67A50D6B-405C-2B7A-9A7B-70E2C96F2728}"/>
              </a:ext>
            </a:extLst>
          </p:cNvPr>
          <p:cNvSpPr txBox="1"/>
          <p:nvPr/>
        </p:nvSpPr>
        <p:spPr>
          <a:xfrm>
            <a:off x="2461534" y="1284865"/>
            <a:ext cx="10625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IRF1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424;p6">
            <a:extLst>
              <a:ext uri="{FF2B5EF4-FFF2-40B4-BE49-F238E27FC236}">
                <a16:creationId xmlns:a16="http://schemas.microsoft.com/office/drawing/2014/main" id="{36E347B0-537F-17D4-DE4F-A0D08A9611FB}"/>
              </a:ext>
            </a:extLst>
          </p:cNvPr>
          <p:cNvSpPr txBox="1"/>
          <p:nvPr/>
        </p:nvSpPr>
        <p:spPr>
          <a:xfrm>
            <a:off x="2735945" y="6516246"/>
            <a:ext cx="8251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GSDME </a:t>
            </a:r>
            <a:endParaRPr sz="12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005C30-B58E-4266-924B-2CC8BC989198}"/>
              </a:ext>
            </a:extLst>
          </p:cNvPr>
          <p:cNvSpPr/>
          <p:nvPr/>
        </p:nvSpPr>
        <p:spPr>
          <a:xfrm rot="10800000" flipV="1">
            <a:off x="2572011" y="235942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1FB29A-2686-AE82-8710-920ED4D9A817}"/>
              </a:ext>
            </a:extLst>
          </p:cNvPr>
          <p:cNvSpPr/>
          <p:nvPr/>
        </p:nvSpPr>
        <p:spPr>
          <a:xfrm rot="10800000" flipV="1">
            <a:off x="2603359" y="475115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218A50-8BF9-3442-52AC-5DA6B48FA03A}"/>
              </a:ext>
            </a:extLst>
          </p:cNvPr>
          <p:cNvSpPr/>
          <p:nvPr/>
        </p:nvSpPr>
        <p:spPr>
          <a:xfrm rot="10800000" flipV="1">
            <a:off x="2640228" y="361226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B8763C-0A0F-6BB4-215A-4E755EABD12A}"/>
              </a:ext>
            </a:extLst>
          </p:cNvPr>
          <p:cNvSpPr/>
          <p:nvPr/>
        </p:nvSpPr>
        <p:spPr>
          <a:xfrm rot="10800000" flipV="1">
            <a:off x="6464348" y="1530923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2BA288-E10C-D978-51F8-6C8CC9207284}"/>
              </a:ext>
            </a:extLst>
          </p:cNvPr>
          <p:cNvSpPr/>
          <p:nvPr/>
        </p:nvSpPr>
        <p:spPr>
          <a:xfrm rot="10800000" flipV="1">
            <a:off x="2666211" y="759795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F6464C-B09E-F38B-1FF5-371B26944245}"/>
              </a:ext>
            </a:extLst>
          </p:cNvPr>
          <p:cNvSpPr/>
          <p:nvPr/>
        </p:nvSpPr>
        <p:spPr>
          <a:xfrm rot="10800000" flipV="1">
            <a:off x="6647521" y="262056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8B356B-9856-12B2-F41C-AD3B0CFACB1D}"/>
              </a:ext>
            </a:extLst>
          </p:cNvPr>
          <p:cNvSpPr/>
          <p:nvPr/>
        </p:nvSpPr>
        <p:spPr>
          <a:xfrm rot="10800000" flipV="1">
            <a:off x="6658315" y="7417876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5913F8-860A-C38A-D8A4-FC1B33C62B2E}"/>
              </a:ext>
            </a:extLst>
          </p:cNvPr>
          <p:cNvSpPr/>
          <p:nvPr/>
        </p:nvSpPr>
        <p:spPr>
          <a:xfrm rot="10800000" flipV="1">
            <a:off x="6642191" y="4007722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pRIPK3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055D27-1C37-B795-BFD7-BFFF4F28CAE8}"/>
              </a:ext>
            </a:extLst>
          </p:cNvPr>
          <p:cNvSpPr/>
          <p:nvPr/>
        </p:nvSpPr>
        <p:spPr>
          <a:xfrm rot="10800000" flipV="1">
            <a:off x="6642191" y="5488551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C4B1E4-A8CA-AB67-5809-0191FF6B6B8D}"/>
              </a:ext>
            </a:extLst>
          </p:cNvPr>
          <p:cNvSpPr/>
          <p:nvPr/>
        </p:nvSpPr>
        <p:spPr>
          <a:xfrm rot="10800000" flipV="1">
            <a:off x="6642190" y="6378224"/>
            <a:ext cx="989114" cy="55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tMLKL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642;p8">
            <a:extLst>
              <a:ext uri="{FF2B5EF4-FFF2-40B4-BE49-F238E27FC236}">
                <a16:creationId xmlns:a16="http://schemas.microsoft.com/office/drawing/2014/main" id="{0BC1158F-0BFC-3770-BFB8-D2D9FF8228CC}"/>
              </a:ext>
            </a:extLst>
          </p:cNvPr>
          <p:cNvSpPr txBox="1"/>
          <p:nvPr/>
        </p:nvSpPr>
        <p:spPr>
          <a:xfrm>
            <a:off x="5379224" y="361579"/>
            <a:ext cx="157968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Figure 8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05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10624</TotalTime>
  <Words>219</Words>
  <Application>Microsoft Office PowerPoint</Application>
  <PresentationFormat>Custom</PresentationFormat>
  <Paragraphs>160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KF50239</dc:creator>
  <cp:lastModifiedBy>KF50239</cp:lastModifiedBy>
  <cp:revision>131</cp:revision>
  <dcterms:created xsi:type="dcterms:W3CDTF">2025-05-30T05:26:13Z</dcterms:created>
  <dcterms:modified xsi:type="dcterms:W3CDTF">2026-04-23T19:32:05Z</dcterms:modified>
</cp:coreProperties>
</file>