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4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4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9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4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A0BC-CFC3-4FD3-BE24-DA8615DA459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153A5-4075-4B9A-BDD8-2E181DA2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" t="12474" r="2826" b="12373"/>
          <a:stretch/>
        </p:blipFill>
        <p:spPr bwMode="auto">
          <a:xfrm>
            <a:off x="101600" y="1066800"/>
            <a:ext cx="2489200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93"/>
          <a:stretch/>
        </p:blipFill>
        <p:spPr bwMode="auto">
          <a:xfrm>
            <a:off x="2616200" y="1066800"/>
            <a:ext cx="2011892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51" t="7301" b="27040"/>
          <a:stretch/>
        </p:blipFill>
        <p:spPr bwMode="auto">
          <a:xfrm>
            <a:off x="4724400" y="1066800"/>
            <a:ext cx="240135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75266"/>
            <a:ext cx="1752049" cy="204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 flipH="1">
            <a:off x="1295400" y="2590801"/>
            <a:ext cx="381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8458200" y="2489200"/>
            <a:ext cx="381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6019800" y="2506133"/>
            <a:ext cx="381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4038600" y="2514600"/>
            <a:ext cx="381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91200" y="19050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86424" y="1075266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9422" y="3276600"/>
            <a:ext cx="8775425" cy="1430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Image A shows the egg of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Strongylus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Image B shows eggs of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Oxyuris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Image C (black arrow) indicates eggs of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Strongyloides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westeri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and Image D (black arrow) shows eggs of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Parascaris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equorum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1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1880" r="58003" b="63976"/>
          <a:stretch/>
        </p:blipFill>
        <p:spPr bwMode="auto">
          <a:xfrm>
            <a:off x="365925" y="457200"/>
            <a:ext cx="2038608" cy="23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7" t="51878" r="3053" b="3564"/>
          <a:stretch/>
        </p:blipFill>
        <p:spPr bwMode="auto">
          <a:xfrm>
            <a:off x="2455333" y="457199"/>
            <a:ext cx="2819400" cy="23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33" y="457199"/>
            <a:ext cx="3431256" cy="23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5925" y="2870200"/>
            <a:ext cx="8473275" cy="1549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Image A shows the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larva of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Cyathostomum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spp.; Image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 shows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larva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Strongylus</a:t>
            </a:r>
            <a:r>
              <a:rPr lang="en-US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vulgaris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Image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indicates larva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i="1" dirty="0" err="1">
                <a:solidFill>
                  <a:schemeClr val="tx1"/>
                </a:solidFill>
                <a:latin typeface="Times New Roman"/>
                <a:ea typeface="Calibri"/>
              </a:rPr>
              <a:t>Strongylus</a:t>
            </a:r>
            <a:r>
              <a:rPr lang="en-US" sz="2000" i="1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equinus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2191111"/>
            <a:ext cx="4572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56566" y="2155489"/>
            <a:ext cx="4572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2155489"/>
            <a:ext cx="4572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73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2026-04-24T18:50:25Z</dcterms:created>
  <dcterms:modified xsi:type="dcterms:W3CDTF">2026-04-25T08:03:38Z</dcterms:modified>
</cp:coreProperties>
</file>