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6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8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5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4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7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5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9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9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6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0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4FBA4-B36F-43E6-B419-AD04F0A1D34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79B19-889B-485A-A0A7-E2566F3C4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6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BD0C35-3444-446B-BF5F-E268188542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" t="884" r="1" b="1590"/>
          <a:stretch/>
        </p:blipFill>
        <p:spPr bwMode="auto">
          <a:xfrm>
            <a:off x="522727" y="1501717"/>
            <a:ext cx="6297171" cy="6313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9E9BB8-B21B-4123-8FB4-3C721FB3493F}"/>
              </a:ext>
            </a:extLst>
          </p:cNvPr>
          <p:cNvSpPr/>
          <p:nvPr/>
        </p:nvSpPr>
        <p:spPr>
          <a:xfrm>
            <a:off x="522727" y="7815244"/>
            <a:ext cx="67269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7150" algn="just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Supplemental Figure 2.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Individual concentration-time course of pegloticase and MTX polyglutamates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323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A5B40B24BF61448773B154DF4053F6" ma:contentTypeVersion="14" ma:contentTypeDescription="Create a new document." ma:contentTypeScope="" ma:versionID="7cdbe1a65572d61f4bfbb302384cbbe5">
  <xsd:schema xmlns:xsd="http://www.w3.org/2001/XMLSchema" xmlns:xs="http://www.w3.org/2001/XMLSchema" xmlns:p="http://schemas.microsoft.com/office/2006/metadata/properties" xmlns:ns3="ee9fe976-4e46-46db-8e0d-1723380e8aa9" xmlns:ns4="be7b22e5-a94f-4bd3-93cf-15ca9a751154" targetNamespace="http://schemas.microsoft.com/office/2006/metadata/properties" ma:root="true" ma:fieldsID="ca2a218e930eb34e2c21f853a03e462a" ns3:_="" ns4:_="">
    <xsd:import namespace="ee9fe976-4e46-46db-8e0d-1723380e8aa9"/>
    <xsd:import namespace="be7b22e5-a94f-4bd3-93cf-15ca9a7511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9fe976-4e46-46db-8e0d-1723380e8a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b22e5-a94f-4bd3-93cf-15ca9a7511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7A6791-E904-4FA8-BBF1-6E76D03E0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9fe976-4e46-46db-8e0d-1723380e8aa9"/>
    <ds:schemaRef ds:uri="be7b22e5-a94f-4bd3-93cf-15ca9a751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92BD4A-1897-4E2D-8119-053AE0CA1F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28BBDB-D811-42C9-9DE2-40233E8BF3D8}">
  <ds:schemaRefs>
    <ds:schemaRef ds:uri="http://schemas.microsoft.com/office/2006/metadata/properties"/>
    <ds:schemaRef ds:uri="ee9fe976-4e46-46db-8e0d-1723380e8aa9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e7b22e5-a94f-4bd3-93cf-15ca9a751154"/>
    <ds:schemaRef ds:uri="http://purl.org/dc/elements/1.1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Lissa Silver</dc:creator>
  <cp:lastModifiedBy>Lissa Silver</cp:lastModifiedBy>
  <cp:revision>1</cp:revision>
  <dcterms:created xsi:type="dcterms:W3CDTF">2021-09-13T18:30:26Z</dcterms:created>
  <dcterms:modified xsi:type="dcterms:W3CDTF">2021-09-13T18:33:36Z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0x010100AAA5B40B24BF61448773B154DF4053F6</vt:lpwstr>
  </property>
</Properties>
</file>