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380F94-3CF8-A94C-962D-6B45616065AD}" v="2" dt="2026-04-21T03:58:30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/>
    <p:restoredTop sz="94694"/>
  </p:normalViewPr>
  <p:slideViewPr>
    <p:cSldViewPr snapToGrid="0">
      <p:cViewPr varScale="1">
        <p:scale>
          <a:sx n="107" d="100"/>
          <a:sy n="107" d="100"/>
        </p:scale>
        <p:origin x="120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aharu Tsuji" userId="c0e4ef1d54b39507" providerId="LiveId" clId="{033A182D-ACBA-56A1-AF54-5EEA6B9E07F3}"/>
    <pc:docChg chg="undo redo custSel modSld">
      <pc:chgData name="Masaharu Tsuji" userId="c0e4ef1d54b39507" providerId="LiveId" clId="{033A182D-ACBA-56A1-AF54-5EEA6B9E07F3}" dt="2026-04-21T03:58:43.037" v="11" actId="1076"/>
      <pc:docMkLst>
        <pc:docMk/>
      </pc:docMkLst>
      <pc:sldChg chg="addSp delSp modSp mod">
        <pc:chgData name="Masaharu Tsuji" userId="c0e4ef1d54b39507" providerId="LiveId" clId="{033A182D-ACBA-56A1-AF54-5EEA6B9E07F3}" dt="2026-04-21T03:58:43.037" v="11" actId="1076"/>
        <pc:sldMkLst>
          <pc:docMk/>
          <pc:sldMk cId="3683461365" sldId="256"/>
        </pc:sldMkLst>
        <pc:spChg chg="mod">
          <ac:chgData name="Masaharu Tsuji" userId="c0e4ef1d54b39507" providerId="LiveId" clId="{033A182D-ACBA-56A1-AF54-5EEA6B9E07F3}" dt="2026-04-21T03:58:38.502" v="10" actId="1076"/>
          <ac:spMkLst>
            <pc:docMk/>
            <pc:sldMk cId="3683461365" sldId="256"/>
            <ac:spMk id="5" creationId="{3E484BA7-A57B-BD56-AA28-A02729B58112}"/>
          </ac:spMkLst>
        </pc:spChg>
        <pc:picChg chg="add mod">
          <ac:chgData name="Masaharu Tsuji" userId="c0e4ef1d54b39507" providerId="LiveId" clId="{033A182D-ACBA-56A1-AF54-5EEA6B9E07F3}" dt="2026-04-21T03:58:43.037" v="11" actId="1076"/>
          <ac:picMkLst>
            <pc:docMk/>
            <pc:sldMk cId="3683461365" sldId="256"/>
            <ac:picMk id="2" creationId="{4F166250-BFD0-7C8F-A37C-6A02CA36880C}"/>
          </ac:picMkLst>
        </pc:picChg>
        <pc:picChg chg="del">
          <ac:chgData name="Masaharu Tsuji" userId="c0e4ef1d54b39507" providerId="LiveId" clId="{033A182D-ACBA-56A1-AF54-5EEA6B9E07F3}" dt="2026-04-21T03:58:25.177" v="6" actId="478"/>
          <ac:picMkLst>
            <pc:docMk/>
            <pc:sldMk cId="3683461365" sldId="256"/>
            <ac:picMk id="3" creationId="{4699F160-471B-2D7B-7B09-F7DD06EE471E}"/>
          </ac:picMkLst>
        </pc:picChg>
      </pc:sldChg>
      <pc:sldChg chg="addSp delSp modSp mod">
        <pc:chgData name="Masaharu Tsuji" userId="c0e4ef1d54b39507" providerId="LiveId" clId="{033A182D-ACBA-56A1-AF54-5EEA6B9E07F3}" dt="2026-04-21T03:53:05.276" v="5" actId="1076"/>
        <pc:sldMkLst>
          <pc:docMk/>
          <pc:sldMk cId="2902461679" sldId="257"/>
        </pc:sldMkLst>
        <pc:picChg chg="add mod">
          <ac:chgData name="Masaharu Tsuji" userId="c0e4ef1d54b39507" providerId="LiveId" clId="{033A182D-ACBA-56A1-AF54-5EEA6B9E07F3}" dt="2026-04-21T03:53:05.276" v="5" actId="1076"/>
          <ac:picMkLst>
            <pc:docMk/>
            <pc:sldMk cId="2902461679" sldId="257"/>
            <ac:picMk id="2" creationId="{B3C7E0D0-F15A-0675-7082-06DA933669F4}"/>
          </ac:picMkLst>
        </pc:picChg>
        <pc:picChg chg="add del">
          <ac:chgData name="Masaharu Tsuji" userId="c0e4ef1d54b39507" providerId="LiveId" clId="{033A182D-ACBA-56A1-AF54-5EEA6B9E07F3}" dt="2026-04-21T03:52:49.836" v="2" actId="478"/>
          <ac:picMkLst>
            <pc:docMk/>
            <pc:sldMk cId="2902461679" sldId="257"/>
            <ac:picMk id="3" creationId="{17F3DA9A-658A-8E37-C5DF-5C41D196B08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554A6-5995-2B4A-A96F-609191D2244F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49BE3-6C65-B048-BE43-454850083E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713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7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405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85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20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8450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92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70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633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06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86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62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C3587-5085-D843-BC31-C128224EB38C}" type="datetimeFigureOut">
              <a:rPr kumimoji="1" lang="ja-JP" altLang="en-US" smtClean="0"/>
              <a:t>2026/4/21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31190-EBB0-3740-AF15-145A30A00D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935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E484BA7-A57B-BD56-AA28-A02729B58112}"/>
              </a:ext>
            </a:extLst>
          </p:cNvPr>
          <p:cNvSpPr txBox="1"/>
          <p:nvPr/>
        </p:nvSpPr>
        <p:spPr>
          <a:xfrm>
            <a:off x="667512" y="5266152"/>
            <a:ext cx="8183880" cy="862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en-US" altLang="ja-JP" sz="1350" b="1" dirty="0">
                <a:latin typeface="Palatino Linotype" panose="0204050205050503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Fig. S1. Relationship between α-diversity indices of 16S rRNA and distance from the glacier terminus</a:t>
            </a:r>
            <a:endParaRPr lang="ja-JP" altLang="ja-JP" sz="1350"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marL="171450">
              <a:lnSpc>
                <a:spcPct val="200000"/>
              </a:lnSpc>
            </a:pPr>
            <a:r>
              <a:rPr lang="en-US" altLang="ja-JP" sz="1350" dirty="0">
                <a:latin typeface="Palatino Linotype" panose="0204050205050503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 (A) Faith PD diversity indices, (B) Observed Feature diversity indices, (C) Evenness diversity indices</a:t>
            </a:r>
            <a:endParaRPr lang="ja-JP" altLang="ja-JP" sz="1350"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F166250-BFD0-7C8F-A37C-6A02CA368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48" y="231014"/>
            <a:ext cx="6566934" cy="50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61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347227-C682-BF8A-1223-3062AB25204C}"/>
              </a:ext>
            </a:extLst>
          </p:cNvPr>
          <p:cNvSpPr txBox="1"/>
          <p:nvPr/>
        </p:nvSpPr>
        <p:spPr>
          <a:xfrm>
            <a:off x="780288" y="5587276"/>
            <a:ext cx="8272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en-US" altLang="ja-JP" sz="1200" b="1" dirty="0">
                <a:effectLst/>
                <a:latin typeface="Palatino Linotype" panose="0204050205050503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Fig. S2. Relationship between α-diversity indices of ITS 1 region and distance from the glacier terminus</a:t>
            </a:r>
            <a:endParaRPr lang="ja-JP" altLang="ja-JP" sz="1200">
              <a:effectLst/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marL="742950" lvl="1" indent="-285750">
              <a:buFont typeface="+mj-lt"/>
              <a:buAutoNum type="alphaUcParenBoth"/>
            </a:pPr>
            <a:r>
              <a:rPr lang="en-US" altLang="ja-JP" sz="1200" dirty="0">
                <a:effectLst/>
                <a:latin typeface="Palatino Linotype" panose="0204050205050503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Faith PD diversity indices, (B) Observed Feature diversity indices, (C) Evenness diversity indices</a:t>
            </a:r>
            <a:endParaRPr lang="ja-JP" altLang="ja-JP" sz="1200">
              <a:effectLst/>
              <a:latin typeface="ＭＳ Ｐゴシック" panose="020B0600070205080204" pitchFamily="34" charset="-128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3C7E0D0-F15A-0675-7082-06DA93366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12" y="167833"/>
            <a:ext cx="7772400" cy="541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61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4650</TotalTime>
  <Words>77</Words>
  <Application>Microsoft Macintosh PowerPoint</Application>
  <PresentationFormat>画面に合わせる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ＭＳ Ｐゴシック</vt:lpstr>
      <vt:lpstr>游ゴシック</vt:lpstr>
      <vt:lpstr>Aptos</vt:lpstr>
      <vt:lpstr>Aptos Display</vt:lpstr>
      <vt:lpstr>Arial</vt:lpstr>
      <vt:lpstr>Palatino Linotype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雅晴 辻</dc:creator>
  <cp:lastModifiedBy>Masaharu Tsuji</cp:lastModifiedBy>
  <cp:revision>17</cp:revision>
  <dcterms:created xsi:type="dcterms:W3CDTF">2025-08-08T05:58:11Z</dcterms:created>
  <dcterms:modified xsi:type="dcterms:W3CDTF">2026-04-21T03:58:45Z</dcterms:modified>
</cp:coreProperties>
</file>