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1887200" cy="10972800"/>
  <p:notesSz cx="6858000" cy="9144000"/>
  <p:defaultTextStyle>
    <a:defPPr>
      <a:defRPr lang="en-US"/>
    </a:defPPr>
    <a:lvl1pPr marL="0" algn="l" defTabSz="107844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39222" algn="l" defTabSz="107844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78443" algn="l" defTabSz="107844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617665" algn="l" defTabSz="107844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156887" algn="l" defTabSz="107844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96108" algn="l" defTabSz="107844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235330" algn="l" defTabSz="107844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774552" algn="l" defTabSz="107844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313773" algn="l" defTabSz="107844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3" d="100"/>
          <a:sy n="73" d="100"/>
        </p:scale>
        <p:origin x="-666" y="-84"/>
      </p:cViewPr>
      <p:guideLst>
        <p:guide orient="horz" pos="3456"/>
        <p:guide pos="374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P\OneDrive\Desktop\UV%20Results%20MO%20NPs.csv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39"/>
  <c:chart>
    <c:autoTitleDeleted val="1"/>
    <c:plotArea>
      <c:layout/>
      <c:scatterChart>
        <c:scatterStyle val="smoothMarker"/>
        <c:ser>
          <c:idx val="0"/>
          <c:order val="0"/>
          <c:marker>
            <c:symbol val="none"/>
          </c:marker>
          <c:xVal>
            <c:numRef>
              <c:f>'UV Results MO NPs'!$A$403:$A$1223</c:f>
              <c:numCache>
                <c:formatCode>General</c:formatCode>
                <c:ptCount val="821"/>
                <c:pt idx="0">
                  <c:v>700</c:v>
                </c:pt>
                <c:pt idx="1">
                  <c:v>699.5</c:v>
                </c:pt>
                <c:pt idx="2">
                  <c:v>699</c:v>
                </c:pt>
                <c:pt idx="3">
                  <c:v>698.5</c:v>
                </c:pt>
                <c:pt idx="4">
                  <c:v>698</c:v>
                </c:pt>
                <c:pt idx="5">
                  <c:v>697.5</c:v>
                </c:pt>
                <c:pt idx="6">
                  <c:v>697</c:v>
                </c:pt>
                <c:pt idx="7">
                  <c:v>696.5</c:v>
                </c:pt>
                <c:pt idx="8">
                  <c:v>696</c:v>
                </c:pt>
                <c:pt idx="9">
                  <c:v>695.5</c:v>
                </c:pt>
                <c:pt idx="10">
                  <c:v>695</c:v>
                </c:pt>
                <c:pt idx="11">
                  <c:v>694.5</c:v>
                </c:pt>
                <c:pt idx="12">
                  <c:v>694</c:v>
                </c:pt>
                <c:pt idx="13">
                  <c:v>693.5</c:v>
                </c:pt>
                <c:pt idx="14">
                  <c:v>693</c:v>
                </c:pt>
                <c:pt idx="15">
                  <c:v>692.5</c:v>
                </c:pt>
                <c:pt idx="16">
                  <c:v>692</c:v>
                </c:pt>
                <c:pt idx="17">
                  <c:v>691.5</c:v>
                </c:pt>
                <c:pt idx="18">
                  <c:v>691</c:v>
                </c:pt>
                <c:pt idx="19">
                  <c:v>690.5</c:v>
                </c:pt>
                <c:pt idx="20">
                  <c:v>690</c:v>
                </c:pt>
                <c:pt idx="21">
                  <c:v>689.5</c:v>
                </c:pt>
                <c:pt idx="22">
                  <c:v>689</c:v>
                </c:pt>
                <c:pt idx="23">
                  <c:v>688.5</c:v>
                </c:pt>
                <c:pt idx="24">
                  <c:v>688</c:v>
                </c:pt>
                <c:pt idx="25">
                  <c:v>687.5</c:v>
                </c:pt>
                <c:pt idx="26">
                  <c:v>687</c:v>
                </c:pt>
                <c:pt idx="27">
                  <c:v>686.5</c:v>
                </c:pt>
                <c:pt idx="28">
                  <c:v>686</c:v>
                </c:pt>
                <c:pt idx="29">
                  <c:v>685.5</c:v>
                </c:pt>
                <c:pt idx="30">
                  <c:v>685</c:v>
                </c:pt>
                <c:pt idx="31">
                  <c:v>684.5</c:v>
                </c:pt>
                <c:pt idx="32">
                  <c:v>684</c:v>
                </c:pt>
                <c:pt idx="33">
                  <c:v>683.5</c:v>
                </c:pt>
                <c:pt idx="34">
                  <c:v>683</c:v>
                </c:pt>
                <c:pt idx="35">
                  <c:v>682.5</c:v>
                </c:pt>
                <c:pt idx="36">
                  <c:v>682</c:v>
                </c:pt>
                <c:pt idx="37">
                  <c:v>681.5</c:v>
                </c:pt>
                <c:pt idx="38">
                  <c:v>681</c:v>
                </c:pt>
                <c:pt idx="39">
                  <c:v>680.5</c:v>
                </c:pt>
                <c:pt idx="40">
                  <c:v>680</c:v>
                </c:pt>
                <c:pt idx="41">
                  <c:v>679.5</c:v>
                </c:pt>
                <c:pt idx="42">
                  <c:v>679</c:v>
                </c:pt>
                <c:pt idx="43">
                  <c:v>678.5</c:v>
                </c:pt>
                <c:pt idx="44">
                  <c:v>678</c:v>
                </c:pt>
                <c:pt idx="45">
                  <c:v>677.5</c:v>
                </c:pt>
                <c:pt idx="46">
                  <c:v>677</c:v>
                </c:pt>
                <c:pt idx="47">
                  <c:v>676.5</c:v>
                </c:pt>
                <c:pt idx="48">
                  <c:v>676</c:v>
                </c:pt>
                <c:pt idx="49">
                  <c:v>675.5</c:v>
                </c:pt>
                <c:pt idx="50">
                  <c:v>675</c:v>
                </c:pt>
                <c:pt idx="51">
                  <c:v>674.5</c:v>
                </c:pt>
                <c:pt idx="52">
                  <c:v>674</c:v>
                </c:pt>
                <c:pt idx="53">
                  <c:v>673.5</c:v>
                </c:pt>
                <c:pt idx="54">
                  <c:v>673</c:v>
                </c:pt>
                <c:pt idx="55">
                  <c:v>672.5</c:v>
                </c:pt>
                <c:pt idx="56">
                  <c:v>672</c:v>
                </c:pt>
                <c:pt idx="57">
                  <c:v>671.5</c:v>
                </c:pt>
                <c:pt idx="58">
                  <c:v>671</c:v>
                </c:pt>
                <c:pt idx="59">
                  <c:v>670.5</c:v>
                </c:pt>
                <c:pt idx="60">
                  <c:v>670</c:v>
                </c:pt>
                <c:pt idx="61">
                  <c:v>669.5</c:v>
                </c:pt>
                <c:pt idx="62">
                  <c:v>669</c:v>
                </c:pt>
                <c:pt idx="63">
                  <c:v>668.5</c:v>
                </c:pt>
                <c:pt idx="64">
                  <c:v>668</c:v>
                </c:pt>
                <c:pt idx="65">
                  <c:v>667.5</c:v>
                </c:pt>
                <c:pt idx="66">
                  <c:v>667</c:v>
                </c:pt>
                <c:pt idx="67">
                  <c:v>666.5</c:v>
                </c:pt>
                <c:pt idx="68">
                  <c:v>666</c:v>
                </c:pt>
                <c:pt idx="69">
                  <c:v>665.5</c:v>
                </c:pt>
                <c:pt idx="70">
                  <c:v>665</c:v>
                </c:pt>
                <c:pt idx="71">
                  <c:v>664.5</c:v>
                </c:pt>
                <c:pt idx="72">
                  <c:v>664</c:v>
                </c:pt>
                <c:pt idx="73">
                  <c:v>663.5</c:v>
                </c:pt>
                <c:pt idx="74">
                  <c:v>663</c:v>
                </c:pt>
                <c:pt idx="75">
                  <c:v>662.5</c:v>
                </c:pt>
                <c:pt idx="76">
                  <c:v>662</c:v>
                </c:pt>
                <c:pt idx="77">
                  <c:v>661.5</c:v>
                </c:pt>
                <c:pt idx="78">
                  <c:v>661</c:v>
                </c:pt>
                <c:pt idx="79">
                  <c:v>660.5</c:v>
                </c:pt>
                <c:pt idx="80">
                  <c:v>660</c:v>
                </c:pt>
                <c:pt idx="81">
                  <c:v>659.5</c:v>
                </c:pt>
                <c:pt idx="82">
                  <c:v>659</c:v>
                </c:pt>
                <c:pt idx="83">
                  <c:v>658.5</c:v>
                </c:pt>
                <c:pt idx="84">
                  <c:v>658</c:v>
                </c:pt>
                <c:pt idx="85">
                  <c:v>657.5</c:v>
                </c:pt>
                <c:pt idx="86">
                  <c:v>657</c:v>
                </c:pt>
                <c:pt idx="87">
                  <c:v>656.5</c:v>
                </c:pt>
                <c:pt idx="88">
                  <c:v>656</c:v>
                </c:pt>
                <c:pt idx="89">
                  <c:v>655.5</c:v>
                </c:pt>
                <c:pt idx="90">
                  <c:v>655</c:v>
                </c:pt>
                <c:pt idx="91">
                  <c:v>654.5</c:v>
                </c:pt>
                <c:pt idx="92">
                  <c:v>654</c:v>
                </c:pt>
                <c:pt idx="93">
                  <c:v>653.5</c:v>
                </c:pt>
                <c:pt idx="94">
                  <c:v>653</c:v>
                </c:pt>
                <c:pt idx="95">
                  <c:v>652.5</c:v>
                </c:pt>
                <c:pt idx="96">
                  <c:v>652</c:v>
                </c:pt>
                <c:pt idx="97">
                  <c:v>651.5</c:v>
                </c:pt>
                <c:pt idx="98">
                  <c:v>651</c:v>
                </c:pt>
                <c:pt idx="99">
                  <c:v>650.5</c:v>
                </c:pt>
                <c:pt idx="100">
                  <c:v>650</c:v>
                </c:pt>
                <c:pt idx="101">
                  <c:v>649.5</c:v>
                </c:pt>
                <c:pt idx="102">
                  <c:v>649</c:v>
                </c:pt>
                <c:pt idx="103">
                  <c:v>648.5</c:v>
                </c:pt>
                <c:pt idx="104">
                  <c:v>648</c:v>
                </c:pt>
                <c:pt idx="105">
                  <c:v>647.5</c:v>
                </c:pt>
                <c:pt idx="106">
                  <c:v>647</c:v>
                </c:pt>
                <c:pt idx="107">
                  <c:v>646.5</c:v>
                </c:pt>
                <c:pt idx="108">
                  <c:v>646</c:v>
                </c:pt>
                <c:pt idx="109">
                  <c:v>645.5</c:v>
                </c:pt>
                <c:pt idx="110">
                  <c:v>645</c:v>
                </c:pt>
                <c:pt idx="111">
                  <c:v>644.5</c:v>
                </c:pt>
                <c:pt idx="112">
                  <c:v>644</c:v>
                </c:pt>
                <c:pt idx="113">
                  <c:v>643.5</c:v>
                </c:pt>
                <c:pt idx="114">
                  <c:v>643</c:v>
                </c:pt>
                <c:pt idx="115">
                  <c:v>642.5</c:v>
                </c:pt>
                <c:pt idx="116">
                  <c:v>642</c:v>
                </c:pt>
                <c:pt idx="117">
                  <c:v>641.5</c:v>
                </c:pt>
                <c:pt idx="118">
                  <c:v>641</c:v>
                </c:pt>
                <c:pt idx="119">
                  <c:v>640.5</c:v>
                </c:pt>
                <c:pt idx="120">
                  <c:v>640</c:v>
                </c:pt>
                <c:pt idx="121">
                  <c:v>639.5</c:v>
                </c:pt>
                <c:pt idx="122">
                  <c:v>639</c:v>
                </c:pt>
                <c:pt idx="123">
                  <c:v>638.5</c:v>
                </c:pt>
                <c:pt idx="124">
                  <c:v>638</c:v>
                </c:pt>
                <c:pt idx="125">
                  <c:v>637.5</c:v>
                </c:pt>
                <c:pt idx="126">
                  <c:v>637</c:v>
                </c:pt>
                <c:pt idx="127">
                  <c:v>636.5</c:v>
                </c:pt>
                <c:pt idx="128">
                  <c:v>636</c:v>
                </c:pt>
                <c:pt idx="129">
                  <c:v>635.5</c:v>
                </c:pt>
                <c:pt idx="130">
                  <c:v>635</c:v>
                </c:pt>
                <c:pt idx="131">
                  <c:v>634.5</c:v>
                </c:pt>
                <c:pt idx="132">
                  <c:v>634</c:v>
                </c:pt>
                <c:pt idx="133">
                  <c:v>633.5</c:v>
                </c:pt>
                <c:pt idx="134">
                  <c:v>633</c:v>
                </c:pt>
                <c:pt idx="135">
                  <c:v>632.5</c:v>
                </c:pt>
                <c:pt idx="136">
                  <c:v>632</c:v>
                </c:pt>
                <c:pt idx="137">
                  <c:v>631.5</c:v>
                </c:pt>
                <c:pt idx="138">
                  <c:v>631</c:v>
                </c:pt>
                <c:pt idx="139">
                  <c:v>630.5</c:v>
                </c:pt>
                <c:pt idx="140">
                  <c:v>630</c:v>
                </c:pt>
                <c:pt idx="141">
                  <c:v>629.5</c:v>
                </c:pt>
                <c:pt idx="142">
                  <c:v>629</c:v>
                </c:pt>
                <c:pt idx="143">
                  <c:v>628.5</c:v>
                </c:pt>
                <c:pt idx="144">
                  <c:v>628</c:v>
                </c:pt>
                <c:pt idx="145">
                  <c:v>627.5</c:v>
                </c:pt>
                <c:pt idx="146">
                  <c:v>627</c:v>
                </c:pt>
                <c:pt idx="147">
                  <c:v>626.5</c:v>
                </c:pt>
                <c:pt idx="148">
                  <c:v>626</c:v>
                </c:pt>
                <c:pt idx="149">
                  <c:v>625.5</c:v>
                </c:pt>
                <c:pt idx="150">
                  <c:v>625</c:v>
                </c:pt>
                <c:pt idx="151">
                  <c:v>624.5</c:v>
                </c:pt>
                <c:pt idx="152">
                  <c:v>624</c:v>
                </c:pt>
                <c:pt idx="153">
                  <c:v>623.5</c:v>
                </c:pt>
                <c:pt idx="154">
                  <c:v>623</c:v>
                </c:pt>
                <c:pt idx="155">
                  <c:v>622.5</c:v>
                </c:pt>
                <c:pt idx="156">
                  <c:v>622</c:v>
                </c:pt>
                <c:pt idx="157">
                  <c:v>621.5</c:v>
                </c:pt>
                <c:pt idx="158">
                  <c:v>621</c:v>
                </c:pt>
                <c:pt idx="159">
                  <c:v>620.5</c:v>
                </c:pt>
                <c:pt idx="160">
                  <c:v>620</c:v>
                </c:pt>
                <c:pt idx="161">
                  <c:v>619.5</c:v>
                </c:pt>
                <c:pt idx="162">
                  <c:v>619</c:v>
                </c:pt>
                <c:pt idx="163">
                  <c:v>618.5</c:v>
                </c:pt>
                <c:pt idx="164">
                  <c:v>618</c:v>
                </c:pt>
                <c:pt idx="165">
                  <c:v>617.5</c:v>
                </c:pt>
                <c:pt idx="166">
                  <c:v>617</c:v>
                </c:pt>
                <c:pt idx="167">
                  <c:v>616.5</c:v>
                </c:pt>
                <c:pt idx="168">
                  <c:v>616</c:v>
                </c:pt>
                <c:pt idx="169">
                  <c:v>615.5</c:v>
                </c:pt>
                <c:pt idx="170">
                  <c:v>615</c:v>
                </c:pt>
                <c:pt idx="171">
                  <c:v>614.5</c:v>
                </c:pt>
                <c:pt idx="172">
                  <c:v>614</c:v>
                </c:pt>
                <c:pt idx="173">
                  <c:v>613.5</c:v>
                </c:pt>
                <c:pt idx="174">
                  <c:v>613</c:v>
                </c:pt>
                <c:pt idx="175">
                  <c:v>612.5</c:v>
                </c:pt>
                <c:pt idx="176">
                  <c:v>612</c:v>
                </c:pt>
                <c:pt idx="177">
                  <c:v>611.5</c:v>
                </c:pt>
                <c:pt idx="178">
                  <c:v>611</c:v>
                </c:pt>
                <c:pt idx="179">
                  <c:v>610.5</c:v>
                </c:pt>
                <c:pt idx="180">
                  <c:v>610</c:v>
                </c:pt>
                <c:pt idx="181">
                  <c:v>609.5</c:v>
                </c:pt>
                <c:pt idx="182">
                  <c:v>609</c:v>
                </c:pt>
                <c:pt idx="183">
                  <c:v>608.5</c:v>
                </c:pt>
                <c:pt idx="184">
                  <c:v>608</c:v>
                </c:pt>
                <c:pt idx="185">
                  <c:v>607.5</c:v>
                </c:pt>
                <c:pt idx="186">
                  <c:v>607</c:v>
                </c:pt>
                <c:pt idx="187">
                  <c:v>606.5</c:v>
                </c:pt>
                <c:pt idx="188">
                  <c:v>606</c:v>
                </c:pt>
                <c:pt idx="189">
                  <c:v>605.5</c:v>
                </c:pt>
                <c:pt idx="190">
                  <c:v>605</c:v>
                </c:pt>
                <c:pt idx="191">
                  <c:v>604.5</c:v>
                </c:pt>
                <c:pt idx="192">
                  <c:v>604</c:v>
                </c:pt>
                <c:pt idx="193">
                  <c:v>603.5</c:v>
                </c:pt>
                <c:pt idx="194">
                  <c:v>603</c:v>
                </c:pt>
                <c:pt idx="195">
                  <c:v>602.5</c:v>
                </c:pt>
                <c:pt idx="196">
                  <c:v>602</c:v>
                </c:pt>
                <c:pt idx="197">
                  <c:v>601.5</c:v>
                </c:pt>
                <c:pt idx="198">
                  <c:v>601</c:v>
                </c:pt>
                <c:pt idx="199">
                  <c:v>600.5</c:v>
                </c:pt>
                <c:pt idx="200">
                  <c:v>600</c:v>
                </c:pt>
                <c:pt idx="201">
                  <c:v>599.5</c:v>
                </c:pt>
                <c:pt idx="202">
                  <c:v>599</c:v>
                </c:pt>
                <c:pt idx="203">
                  <c:v>598.5</c:v>
                </c:pt>
                <c:pt idx="204">
                  <c:v>598</c:v>
                </c:pt>
                <c:pt idx="205">
                  <c:v>597.5</c:v>
                </c:pt>
                <c:pt idx="206">
                  <c:v>597</c:v>
                </c:pt>
                <c:pt idx="207">
                  <c:v>596.5</c:v>
                </c:pt>
                <c:pt idx="208">
                  <c:v>596</c:v>
                </c:pt>
                <c:pt idx="209">
                  <c:v>595.5</c:v>
                </c:pt>
                <c:pt idx="210">
                  <c:v>595</c:v>
                </c:pt>
                <c:pt idx="211">
                  <c:v>594.5</c:v>
                </c:pt>
                <c:pt idx="212">
                  <c:v>594</c:v>
                </c:pt>
                <c:pt idx="213">
                  <c:v>593.5</c:v>
                </c:pt>
                <c:pt idx="214">
                  <c:v>593</c:v>
                </c:pt>
                <c:pt idx="215">
                  <c:v>592.5</c:v>
                </c:pt>
                <c:pt idx="216">
                  <c:v>592</c:v>
                </c:pt>
                <c:pt idx="217">
                  <c:v>591.5</c:v>
                </c:pt>
                <c:pt idx="218">
                  <c:v>591</c:v>
                </c:pt>
                <c:pt idx="219">
                  <c:v>590.5</c:v>
                </c:pt>
                <c:pt idx="220">
                  <c:v>590</c:v>
                </c:pt>
                <c:pt idx="221">
                  <c:v>589.5</c:v>
                </c:pt>
                <c:pt idx="222">
                  <c:v>589</c:v>
                </c:pt>
                <c:pt idx="223">
                  <c:v>588.5</c:v>
                </c:pt>
                <c:pt idx="224">
                  <c:v>588</c:v>
                </c:pt>
                <c:pt idx="225">
                  <c:v>587.5</c:v>
                </c:pt>
                <c:pt idx="226">
                  <c:v>587</c:v>
                </c:pt>
                <c:pt idx="227">
                  <c:v>586.5</c:v>
                </c:pt>
                <c:pt idx="228">
                  <c:v>586</c:v>
                </c:pt>
                <c:pt idx="229">
                  <c:v>585.5</c:v>
                </c:pt>
                <c:pt idx="230">
                  <c:v>585</c:v>
                </c:pt>
                <c:pt idx="231">
                  <c:v>584.5</c:v>
                </c:pt>
                <c:pt idx="232">
                  <c:v>584</c:v>
                </c:pt>
                <c:pt idx="233">
                  <c:v>583.5</c:v>
                </c:pt>
                <c:pt idx="234">
                  <c:v>583</c:v>
                </c:pt>
                <c:pt idx="235">
                  <c:v>582.5</c:v>
                </c:pt>
                <c:pt idx="236">
                  <c:v>582</c:v>
                </c:pt>
                <c:pt idx="237">
                  <c:v>581.5</c:v>
                </c:pt>
                <c:pt idx="238">
                  <c:v>581</c:v>
                </c:pt>
                <c:pt idx="239">
                  <c:v>580.5</c:v>
                </c:pt>
                <c:pt idx="240">
                  <c:v>580</c:v>
                </c:pt>
                <c:pt idx="241">
                  <c:v>579.5</c:v>
                </c:pt>
                <c:pt idx="242">
                  <c:v>579</c:v>
                </c:pt>
                <c:pt idx="243">
                  <c:v>578.5</c:v>
                </c:pt>
                <c:pt idx="244">
                  <c:v>578</c:v>
                </c:pt>
                <c:pt idx="245">
                  <c:v>577.5</c:v>
                </c:pt>
                <c:pt idx="246">
                  <c:v>577</c:v>
                </c:pt>
                <c:pt idx="247">
                  <c:v>576.5</c:v>
                </c:pt>
                <c:pt idx="248">
                  <c:v>576</c:v>
                </c:pt>
                <c:pt idx="249">
                  <c:v>575.5</c:v>
                </c:pt>
                <c:pt idx="250">
                  <c:v>575</c:v>
                </c:pt>
                <c:pt idx="251">
                  <c:v>574.5</c:v>
                </c:pt>
                <c:pt idx="252">
                  <c:v>574</c:v>
                </c:pt>
                <c:pt idx="253">
                  <c:v>573.5</c:v>
                </c:pt>
                <c:pt idx="254">
                  <c:v>573</c:v>
                </c:pt>
                <c:pt idx="255">
                  <c:v>572.5</c:v>
                </c:pt>
                <c:pt idx="256">
                  <c:v>572</c:v>
                </c:pt>
                <c:pt idx="257">
                  <c:v>571.5</c:v>
                </c:pt>
                <c:pt idx="258">
                  <c:v>571</c:v>
                </c:pt>
                <c:pt idx="259">
                  <c:v>570.5</c:v>
                </c:pt>
                <c:pt idx="260">
                  <c:v>570</c:v>
                </c:pt>
                <c:pt idx="261">
                  <c:v>569.5</c:v>
                </c:pt>
                <c:pt idx="262">
                  <c:v>569</c:v>
                </c:pt>
                <c:pt idx="263">
                  <c:v>568.5</c:v>
                </c:pt>
                <c:pt idx="264">
                  <c:v>568</c:v>
                </c:pt>
                <c:pt idx="265">
                  <c:v>567.5</c:v>
                </c:pt>
                <c:pt idx="266">
                  <c:v>567</c:v>
                </c:pt>
                <c:pt idx="267">
                  <c:v>566.5</c:v>
                </c:pt>
                <c:pt idx="268">
                  <c:v>566</c:v>
                </c:pt>
                <c:pt idx="269">
                  <c:v>565.5</c:v>
                </c:pt>
                <c:pt idx="270">
                  <c:v>565</c:v>
                </c:pt>
                <c:pt idx="271">
                  <c:v>564.5</c:v>
                </c:pt>
                <c:pt idx="272">
                  <c:v>564</c:v>
                </c:pt>
                <c:pt idx="273">
                  <c:v>563.5</c:v>
                </c:pt>
                <c:pt idx="274">
                  <c:v>563</c:v>
                </c:pt>
                <c:pt idx="275">
                  <c:v>562.5</c:v>
                </c:pt>
                <c:pt idx="276">
                  <c:v>562</c:v>
                </c:pt>
                <c:pt idx="277">
                  <c:v>561.5</c:v>
                </c:pt>
                <c:pt idx="278">
                  <c:v>561</c:v>
                </c:pt>
                <c:pt idx="279">
                  <c:v>560.5</c:v>
                </c:pt>
                <c:pt idx="280">
                  <c:v>560</c:v>
                </c:pt>
                <c:pt idx="281">
                  <c:v>559.5</c:v>
                </c:pt>
                <c:pt idx="282">
                  <c:v>559</c:v>
                </c:pt>
                <c:pt idx="283">
                  <c:v>558.5</c:v>
                </c:pt>
                <c:pt idx="284">
                  <c:v>558</c:v>
                </c:pt>
                <c:pt idx="285">
                  <c:v>557.5</c:v>
                </c:pt>
                <c:pt idx="286">
                  <c:v>557</c:v>
                </c:pt>
                <c:pt idx="287">
                  <c:v>556.5</c:v>
                </c:pt>
                <c:pt idx="288">
                  <c:v>556</c:v>
                </c:pt>
                <c:pt idx="289">
                  <c:v>555.5</c:v>
                </c:pt>
                <c:pt idx="290">
                  <c:v>555</c:v>
                </c:pt>
                <c:pt idx="291">
                  <c:v>554.5</c:v>
                </c:pt>
                <c:pt idx="292">
                  <c:v>554</c:v>
                </c:pt>
                <c:pt idx="293">
                  <c:v>553.5</c:v>
                </c:pt>
                <c:pt idx="294">
                  <c:v>553</c:v>
                </c:pt>
                <c:pt idx="295">
                  <c:v>552.5</c:v>
                </c:pt>
                <c:pt idx="296">
                  <c:v>552</c:v>
                </c:pt>
                <c:pt idx="297">
                  <c:v>551.5</c:v>
                </c:pt>
                <c:pt idx="298">
                  <c:v>551</c:v>
                </c:pt>
                <c:pt idx="299">
                  <c:v>550.5</c:v>
                </c:pt>
                <c:pt idx="300">
                  <c:v>550</c:v>
                </c:pt>
                <c:pt idx="301">
                  <c:v>549.5</c:v>
                </c:pt>
                <c:pt idx="302">
                  <c:v>549</c:v>
                </c:pt>
                <c:pt idx="303">
                  <c:v>548.5</c:v>
                </c:pt>
                <c:pt idx="304">
                  <c:v>548</c:v>
                </c:pt>
                <c:pt idx="305">
                  <c:v>547.5</c:v>
                </c:pt>
                <c:pt idx="306">
                  <c:v>547</c:v>
                </c:pt>
                <c:pt idx="307">
                  <c:v>546.5</c:v>
                </c:pt>
                <c:pt idx="308">
                  <c:v>546</c:v>
                </c:pt>
                <c:pt idx="309">
                  <c:v>545.5</c:v>
                </c:pt>
                <c:pt idx="310">
                  <c:v>545</c:v>
                </c:pt>
                <c:pt idx="311">
                  <c:v>544.5</c:v>
                </c:pt>
                <c:pt idx="312">
                  <c:v>544</c:v>
                </c:pt>
                <c:pt idx="313">
                  <c:v>543.5</c:v>
                </c:pt>
                <c:pt idx="314">
                  <c:v>543</c:v>
                </c:pt>
                <c:pt idx="315">
                  <c:v>542.5</c:v>
                </c:pt>
                <c:pt idx="316">
                  <c:v>542</c:v>
                </c:pt>
                <c:pt idx="317">
                  <c:v>541.5</c:v>
                </c:pt>
                <c:pt idx="318">
                  <c:v>541</c:v>
                </c:pt>
                <c:pt idx="319">
                  <c:v>540.5</c:v>
                </c:pt>
                <c:pt idx="320">
                  <c:v>540</c:v>
                </c:pt>
                <c:pt idx="321">
                  <c:v>539.5</c:v>
                </c:pt>
                <c:pt idx="322">
                  <c:v>539</c:v>
                </c:pt>
                <c:pt idx="323">
                  <c:v>538.5</c:v>
                </c:pt>
                <c:pt idx="324">
                  <c:v>538</c:v>
                </c:pt>
                <c:pt idx="325">
                  <c:v>537.5</c:v>
                </c:pt>
                <c:pt idx="326">
                  <c:v>537</c:v>
                </c:pt>
                <c:pt idx="327">
                  <c:v>536.5</c:v>
                </c:pt>
                <c:pt idx="328">
                  <c:v>536</c:v>
                </c:pt>
                <c:pt idx="329">
                  <c:v>535.5</c:v>
                </c:pt>
                <c:pt idx="330">
                  <c:v>535</c:v>
                </c:pt>
                <c:pt idx="331">
                  <c:v>534.5</c:v>
                </c:pt>
                <c:pt idx="332">
                  <c:v>534</c:v>
                </c:pt>
                <c:pt idx="333">
                  <c:v>533.5</c:v>
                </c:pt>
                <c:pt idx="334">
                  <c:v>533</c:v>
                </c:pt>
                <c:pt idx="335">
                  <c:v>532.5</c:v>
                </c:pt>
                <c:pt idx="336">
                  <c:v>532</c:v>
                </c:pt>
                <c:pt idx="337">
                  <c:v>531.5</c:v>
                </c:pt>
                <c:pt idx="338">
                  <c:v>531</c:v>
                </c:pt>
                <c:pt idx="339">
                  <c:v>530.5</c:v>
                </c:pt>
                <c:pt idx="340">
                  <c:v>530</c:v>
                </c:pt>
                <c:pt idx="341">
                  <c:v>529.5</c:v>
                </c:pt>
                <c:pt idx="342">
                  <c:v>529</c:v>
                </c:pt>
                <c:pt idx="343">
                  <c:v>528.5</c:v>
                </c:pt>
                <c:pt idx="344">
                  <c:v>528</c:v>
                </c:pt>
                <c:pt idx="345">
                  <c:v>527.5</c:v>
                </c:pt>
                <c:pt idx="346">
                  <c:v>527</c:v>
                </c:pt>
                <c:pt idx="347">
                  <c:v>526.5</c:v>
                </c:pt>
                <c:pt idx="348">
                  <c:v>526</c:v>
                </c:pt>
                <c:pt idx="349">
                  <c:v>525.5</c:v>
                </c:pt>
                <c:pt idx="350">
                  <c:v>525</c:v>
                </c:pt>
                <c:pt idx="351">
                  <c:v>524.5</c:v>
                </c:pt>
                <c:pt idx="352">
                  <c:v>524</c:v>
                </c:pt>
                <c:pt idx="353">
                  <c:v>523.5</c:v>
                </c:pt>
                <c:pt idx="354">
                  <c:v>523</c:v>
                </c:pt>
                <c:pt idx="355">
                  <c:v>522.5</c:v>
                </c:pt>
                <c:pt idx="356">
                  <c:v>522</c:v>
                </c:pt>
                <c:pt idx="357">
                  <c:v>521.5</c:v>
                </c:pt>
                <c:pt idx="358">
                  <c:v>521</c:v>
                </c:pt>
                <c:pt idx="359">
                  <c:v>520.5</c:v>
                </c:pt>
                <c:pt idx="360">
                  <c:v>520</c:v>
                </c:pt>
                <c:pt idx="361">
                  <c:v>519.5</c:v>
                </c:pt>
                <c:pt idx="362">
                  <c:v>519</c:v>
                </c:pt>
                <c:pt idx="363">
                  <c:v>518.5</c:v>
                </c:pt>
                <c:pt idx="364">
                  <c:v>518</c:v>
                </c:pt>
                <c:pt idx="365">
                  <c:v>517.5</c:v>
                </c:pt>
                <c:pt idx="366">
                  <c:v>517</c:v>
                </c:pt>
                <c:pt idx="367">
                  <c:v>516.5</c:v>
                </c:pt>
                <c:pt idx="368">
                  <c:v>516</c:v>
                </c:pt>
                <c:pt idx="369">
                  <c:v>515.5</c:v>
                </c:pt>
                <c:pt idx="370">
                  <c:v>515</c:v>
                </c:pt>
                <c:pt idx="371">
                  <c:v>514.5</c:v>
                </c:pt>
                <c:pt idx="372">
                  <c:v>514</c:v>
                </c:pt>
                <c:pt idx="373">
                  <c:v>513.5</c:v>
                </c:pt>
                <c:pt idx="374">
                  <c:v>513</c:v>
                </c:pt>
                <c:pt idx="375">
                  <c:v>512.5</c:v>
                </c:pt>
                <c:pt idx="376">
                  <c:v>512</c:v>
                </c:pt>
                <c:pt idx="377">
                  <c:v>511.5</c:v>
                </c:pt>
                <c:pt idx="378">
                  <c:v>511</c:v>
                </c:pt>
                <c:pt idx="379">
                  <c:v>510.5</c:v>
                </c:pt>
                <c:pt idx="380">
                  <c:v>510</c:v>
                </c:pt>
                <c:pt idx="381">
                  <c:v>509.5</c:v>
                </c:pt>
                <c:pt idx="382">
                  <c:v>509</c:v>
                </c:pt>
                <c:pt idx="383">
                  <c:v>508.5</c:v>
                </c:pt>
                <c:pt idx="384">
                  <c:v>508</c:v>
                </c:pt>
                <c:pt idx="385">
                  <c:v>507.5</c:v>
                </c:pt>
                <c:pt idx="386">
                  <c:v>507</c:v>
                </c:pt>
                <c:pt idx="387">
                  <c:v>506.5</c:v>
                </c:pt>
                <c:pt idx="388">
                  <c:v>506</c:v>
                </c:pt>
                <c:pt idx="389">
                  <c:v>505.5</c:v>
                </c:pt>
                <c:pt idx="390">
                  <c:v>505</c:v>
                </c:pt>
                <c:pt idx="391">
                  <c:v>504.5</c:v>
                </c:pt>
                <c:pt idx="392">
                  <c:v>504</c:v>
                </c:pt>
                <c:pt idx="393">
                  <c:v>503.5</c:v>
                </c:pt>
                <c:pt idx="394">
                  <c:v>503</c:v>
                </c:pt>
                <c:pt idx="395">
                  <c:v>502.5</c:v>
                </c:pt>
                <c:pt idx="396">
                  <c:v>502</c:v>
                </c:pt>
                <c:pt idx="397">
                  <c:v>501.5</c:v>
                </c:pt>
                <c:pt idx="398">
                  <c:v>501</c:v>
                </c:pt>
                <c:pt idx="399">
                  <c:v>500.5</c:v>
                </c:pt>
                <c:pt idx="400">
                  <c:v>500</c:v>
                </c:pt>
                <c:pt idx="401">
                  <c:v>499.5</c:v>
                </c:pt>
                <c:pt idx="402">
                  <c:v>499</c:v>
                </c:pt>
                <c:pt idx="403">
                  <c:v>498.5</c:v>
                </c:pt>
                <c:pt idx="404">
                  <c:v>498</c:v>
                </c:pt>
                <c:pt idx="405">
                  <c:v>497.5</c:v>
                </c:pt>
                <c:pt idx="406">
                  <c:v>497</c:v>
                </c:pt>
                <c:pt idx="407">
                  <c:v>496.5</c:v>
                </c:pt>
                <c:pt idx="408">
                  <c:v>496</c:v>
                </c:pt>
                <c:pt idx="409">
                  <c:v>495.5</c:v>
                </c:pt>
                <c:pt idx="410">
                  <c:v>495</c:v>
                </c:pt>
                <c:pt idx="411">
                  <c:v>494.5</c:v>
                </c:pt>
                <c:pt idx="412">
                  <c:v>494</c:v>
                </c:pt>
                <c:pt idx="413">
                  <c:v>493.5</c:v>
                </c:pt>
                <c:pt idx="414">
                  <c:v>493</c:v>
                </c:pt>
                <c:pt idx="415">
                  <c:v>492.5</c:v>
                </c:pt>
                <c:pt idx="416">
                  <c:v>492</c:v>
                </c:pt>
                <c:pt idx="417">
                  <c:v>491.5</c:v>
                </c:pt>
                <c:pt idx="418">
                  <c:v>491</c:v>
                </c:pt>
                <c:pt idx="419">
                  <c:v>490.5</c:v>
                </c:pt>
                <c:pt idx="420">
                  <c:v>490</c:v>
                </c:pt>
                <c:pt idx="421">
                  <c:v>489.5</c:v>
                </c:pt>
                <c:pt idx="422">
                  <c:v>489</c:v>
                </c:pt>
                <c:pt idx="423">
                  <c:v>488.5</c:v>
                </c:pt>
                <c:pt idx="424">
                  <c:v>488</c:v>
                </c:pt>
                <c:pt idx="425">
                  <c:v>487.5</c:v>
                </c:pt>
                <c:pt idx="426">
                  <c:v>487</c:v>
                </c:pt>
                <c:pt idx="427">
                  <c:v>486.5</c:v>
                </c:pt>
                <c:pt idx="428">
                  <c:v>486</c:v>
                </c:pt>
                <c:pt idx="429">
                  <c:v>485.5</c:v>
                </c:pt>
                <c:pt idx="430">
                  <c:v>485</c:v>
                </c:pt>
                <c:pt idx="431">
                  <c:v>484.5</c:v>
                </c:pt>
                <c:pt idx="432">
                  <c:v>484</c:v>
                </c:pt>
                <c:pt idx="433">
                  <c:v>483.5</c:v>
                </c:pt>
                <c:pt idx="434">
                  <c:v>483</c:v>
                </c:pt>
                <c:pt idx="435">
                  <c:v>482.5</c:v>
                </c:pt>
                <c:pt idx="436">
                  <c:v>482</c:v>
                </c:pt>
                <c:pt idx="437">
                  <c:v>481.5</c:v>
                </c:pt>
                <c:pt idx="438">
                  <c:v>481</c:v>
                </c:pt>
                <c:pt idx="439">
                  <c:v>480.5</c:v>
                </c:pt>
                <c:pt idx="440">
                  <c:v>480</c:v>
                </c:pt>
                <c:pt idx="441">
                  <c:v>479.5</c:v>
                </c:pt>
                <c:pt idx="442">
                  <c:v>479</c:v>
                </c:pt>
                <c:pt idx="443">
                  <c:v>478.5</c:v>
                </c:pt>
                <c:pt idx="444">
                  <c:v>478</c:v>
                </c:pt>
                <c:pt idx="445">
                  <c:v>477.5</c:v>
                </c:pt>
                <c:pt idx="446">
                  <c:v>477</c:v>
                </c:pt>
                <c:pt idx="447">
                  <c:v>476.5</c:v>
                </c:pt>
                <c:pt idx="448">
                  <c:v>476</c:v>
                </c:pt>
                <c:pt idx="449">
                  <c:v>475.5</c:v>
                </c:pt>
                <c:pt idx="450">
                  <c:v>475</c:v>
                </c:pt>
                <c:pt idx="451">
                  <c:v>474.5</c:v>
                </c:pt>
                <c:pt idx="452">
                  <c:v>474</c:v>
                </c:pt>
                <c:pt idx="453">
                  <c:v>473.5</c:v>
                </c:pt>
                <c:pt idx="454">
                  <c:v>473</c:v>
                </c:pt>
                <c:pt idx="455">
                  <c:v>472.5</c:v>
                </c:pt>
                <c:pt idx="456">
                  <c:v>472</c:v>
                </c:pt>
                <c:pt idx="457">
                  <c:v>471.5</c:v>
                </c:pt>
                <c:pt idx="458">
                  <c:v>471</c:v>
                </c:pt>
                <c:pt idx="459">
                  <c:v>470.5</c:v>
                </c:pt>
                <c:pt idx="460">
                  <c:v>470</c:v>
                </c:pt>
                <c:pt idx="461">
                  <c:v>469.5</c:v>
                </c:pt>
                <c:pt idx="462">
                  <c:v>469</c:v>
                </c:pt>
                <c:pt idx="463">
                  <c:v>468.5</c:v>
                </c:pt>
                <c:pt idx="464">
                  <c:v>468</c:v>
                </c:pt>
                <c:pt idx="465">
                  <c:v>467.5</c:v>
                </c:pt>
                <c:pt idx="466">
                  <c:v>467</c:v>
                </c:pt>
                <c:pt idx="467">
                  <c:v>466.5</c:v>
                </c:pt>
                <c:pt idx="468">
                  <c:v>466</c:v>
                </c:pt>
                <c:pt idx="469">
                  <c:v>465.5</c:v>
                </c:pt>
                <c:pt idx="470">
                  <c:v>465</c:v>
                </c:pt>
                <c:pt idx="471">
                  <c:v>464.5</c:v>
                </c:pt>
                <c:pt idx="472">
                  <c:v>464</c:v>
                </c:pt>
                <c:pt idx="473">
                  <c:v>463.5</c:v>
                </c:pt>
                <c:pt idx="474">
                  <c:v>463</c:v>
                </c:pt>
                <c:pt idx="475">
                  <c:v>462.5</c:v>
                </c:pt>
                <c:pt idx="476">
                  <c:v>462</c:v>
                </c:pt>
                <c:pt idx="477">
                  <c:v>461.5</c:v>
                </c:pt>
                <c:pt idx="478">
                  <c:v>461</c:v>
                </c:pt>
                <c:pt idx="479">
                  <c:v>460.5</c:v>
                </c:pt>
                <c:pt idx="480">
                  <c:v>460</c:v>
                </c:pt>
                <c:pt idx="481">
                  <c:v>459.5</c:v>
                </c:pt>
                <c:pt idx="482">
                  <c:v>459</c:v>
                </c:pt>
                <c:pt idx="483">
                  <c:v>458.5</c:v>
                </c:pt>
                <c:pt idx="484">
                  <c:v>458</c:v>
                </c:pt>
                <c:pt idx="485">
                  <c:v>457.5</c:v>
                </c:pt>
                <c:pt idx="486">
                  <c:v>457</c:v>
                </c:pt>
                <c:pt idx="487">
                  <c:v>456.5</c:v>
                </c:pt>
                <c:pt idx="488">
                  <c:v>456</c:v>
                </c:pt>
                <c:pt idx="489">
                  <c:v>455.5</c:v>
                </c:pt>
                <c:pt idx="490">
                  <c:v>455</c:v>
                </c:pt>
                <c:pt idx="491">
                  <c:v>454.5</c:v>
                </c:pt>
                <c:pt idx="492">
                  <c:v>454</c:v>
                </c:pt>
                <c:pt idx="493">
                  <c:v>453.5</c:v>
                </c:pt>
                <c:pt idx="494">
                  <c:v>453</c:v>
                </c:pt>
                <c:pt idx="495">
                  <c:v>452.5</c:v>
                </c:pt>
                <c:pt idx="496">
                  <c:v>452</c:v>
                </c:pt>
                <c:pt idx="497">
                  <c:v>451.5</c:v>
                </c:pt>
                <c:pt idx="498">
                  <c:v>451</c:v>
                </c:pt>
                <c:pt idx="499">
                  <c:v>450.5</c:v>
                </c:pt>
                <c:pt idx="500">
                  <c:v>450</c:v>
                </c:pt>
                <c:pt idx="501">
                  <c:v>449.5</c:v>
                </c:pt>
                <c:pt idx="502">
                  <c:v>449</c:v>
                </c:pt>
                <c:pt idx="503">
                  <c:v>448.5</c:v>
                </c:pt>
                <c:pt idx="504">
                  <c:v>448</c:v>
                </c:pt>
                <c:pt idx="505">
                  <c:v>447.5</c:v>
                </c:pt>
                <c:pt idx="506">
                  <c:v>447</c:v>
                </c:pt>
                <c:pt idx="507">
                  <c:v>446.5</c:v>
                </c:pt>
                <c:pt idx="508">
                  <c:v>446</c:v>
                </c:pt>
                <c:pt idx="509">
                  <c:v>445.5</c:v>
                </c:pt>
                <c:pt idx="510">
                  <c:v>445</c:v>
                </c:pt>
                <c:pt idx="511">
                  <c:v>444.5</c:v>
                </c:pt>
                <c:pt idx="512">
                  <c:v>444</c:v>
                </c:pt>
                <c:pt idx="513">
                  <c:v>443.5</c:v>
                </c:pt>
                <c:pt idx="514">
                  <c:v>443</c:v>
                </c:pt>
                <c:pt idx="515">
                  <c:v>442.5</c:v>
                </c:pt>
                <c:pt idx="516">
                  <c:v>442</c:v>
                </c:pt>
                <c:pt idx="517">
                  <c:v>441.5</c:v>
                </c:pt>
                <c:pt idx="518">
                  <c:v>441</c:v>
                </c:pt>
                <c:pt idx="519">
                  <c:v>440.5</c:v>
                </c:pt>
                <c:pt idx="520">
                  <c:v>440</c:v>
                </c:pt>
                <c:pt idx="521">
                  <c:v>439.5</c:v>
                </c:pt>
                <c:pt idx="522">
                  <c:v>439</c:v>
                </c:pt>
                <c:pt idx="523">
                  <c:v>438.5</c:v>
                </c:pt>
                <c:pt idx="524">
                  <c:v>438</c:v>
                </c:pt>
                <c:pt idx="525">
                  <c:v>437.5</c:v>
                </c:pt>
                <c:pt idx="526">
                  <c:v>437</c:v>
                </c:pt>
                <c:pt idx="527">
                  <c:v>436.5</c:v>
                </c:pt>
                <c:pt idx="528">
                  <c:v>436</c:v>
                </c:pt>
                <c:pt idx="529">
                  <c:v>435.5</c:v>
                </c:pt>
                <c:pt idx="530">
                  <c:v>435</c:v>
                </c:pt>
                <c:pt idx="531">
                  <c:v>434.5</c:v>
                </c:pt>
                <c:pt idx="532">
                  <c:v>434</c:v>
                </c:pt>
                <c:pt idx="533">
                  <c:v>433.5</c:v>
                </c:pt>
                <c:pt idx="534">
                  <c:v>433</c:v>
                </c:pt>
                <c:pt idx="535">
                  <c:v>432.5</c:v>
                </c:pt>
                <c:pt idx="536">
                  <c:v>432</c:v>
                </c:pt>
                <c:pt idx="537">
                  <c:v>431.5</c:v>
                </c:pt>
                <c:pt idx="538">
                  <c:v>431</c:v>
                </c:pt>
                <c:pt idx="539">
                  <c:v>430.5</c:v>
                </c:pt>
                <c:pt idx="540">
                  <c:v>430</c:v>
                </c:pt>
                <c:pt idx="541">
                  <c:v>429.5</c:v>
                </c:pt>
                <c:pt idx="542">
                  <c:v>429</c:v>
                </c:pt>
                <c:pt idx="543">
                  <c:v>428.5</c:v>
                </c:pt>
                <c:pt idx="544">
                  <c:v>428</c:v>
                </c:pt>
                <c:pt idx="545">
                  <c:v>427.5</c:v>
                </c:pt>
                <c:pt idx="546">
                  <c:v>427</c:v>
                </c:pt>
                <c:pt idx="547">
                  <c:v>426.5</c:v>
                </c:pt>
                <c:pt idx="548">
                  <c:v>426</c:v>
                </c:pt>
                <c:pt idx="549">
                  <c:v>425.5</c:v>
                </c:pt>
                <c:pt idx="550">
                  <c:v>425</c:v>
                </c:pt>
                <c:pt idx="551">
                  <c:v>424.5</c:v>
                </c:pt>
                <c:pt idx="552">
                  <c:v>424</c:v>
                </c:pt>
                <c:pt idx="553">
                  <c:v>423.5</c:v>
                </c:pt>
                <c:pt idx="554">
                  <c:v>423</c:v>
                </c:pt>
                <c:pt idx="555">
                  <c:v>422.5</c:v>
                </c:pt>
                <c:pt idx="556">
                  <c:v>422</c:v>
                </c:pt>
                <c:pt idx="557">
                  <c:v>421.5</c:v>
                </c:pt>
                <c:pt idx="558">
                  <c:v>421</c:v>
                </c:pt>
                <c:pt idx="559">
                  <c:v>420.5</c:v>
                </c:pt>
                <c:pt idx="560">
                  <c:v>420</c:v>
                </c:pt>
                <c:pt idx="561">
                  <c:v>419.5</c:v>
                </c:pt>
                <c:pt idx="562">
                  <c:v>419</c:v>
                </c:pt>
                <c:pt idx="563">
                  <c:v>418.5</c:v>
                </c:pt>
                <c:pt idx="564">
                  <c:v>418</c:v>
                </c:pt>
                <c:pt idx="565">
                  <c:v>417.5</c:v>
                </c:pt>
                <c:pt idx="566">
                  <c:v>417</c:v>
                </c:pt>
                <c:pt idx="567">
                  <c:v>416.5</c:v>
                </c:pt>
                <c:pt idx="568">
                  <c:v>416</c:v>
                </c:pt>
                <c:pt idx="569">
                  <c:v>415.5</c:v>
                </c:pt>
                <c:pt idx="570">
                  <c:v>415</c:v>
                </c:pt>
                <c:pt idx="571">
                  <c:v>414.5</c:v>
                </c:pt>
                <c:pt idx="572">
                  <c:v>414</c:v>
                </c:pt>
                <c:pt idx="573">
                  <c:v>413.5</c:v>
                </c:pt>
                <c:pt idx="574">
                  <c:v>413</c:v>
                </c:pt>
                <c:pt idx="575">
                  <c:v>412.5</c:v>
                </c:pt>
                <c:pt idx="576">
                  <c:v>412</c:v>
                </c:pt>
                <c:pt idx="577">
                  <c:v>411.5</c:v>
                </c:pt>
                <c:pt idx="578">
                  <c:v>411</c:v>
                </c:pt>
                <c:pt idx="579">
                  <c:v>410.5</c:v>
                </c:pt>
                <c:pt idx="580">
                  <c:v>410</c:v>
                </c:pt>
                <c:pt idx="581">
                  <c:v>409.5</c:v>
                </c:pt>
                <c:pt idx="582">
                  <c:v>409</c:v>
                </c:pt>
                <c:pt idx="583">
                  <c:v>408.5</c:v>
                </c:pt>
                <c:pt idx="584">
                  <c:v>408</c:v>
                </c:pt>
                <c:pt idx="585">
                  <c:v>407.5</c:v>
                </c:pt>
                <c:pt idx="586">
                  <c:v>407</c:v>
                </c:pt>
                <c:pt idx="587">
                  <c:v>406.5</c:v>
                </c:pt>
                <c:pt idx="588">
                  <c:v>406</c:v>
                </c:pt>
                <c:pt idx="589">
                  <c:v>405.5</c:v>
                </c:pt>
                <c:pt idx="590">
                  <c:v>405</c:v>
                </c:pt>
                <c:pt idx="591">
                  <c:v>404.5</c:v>
                </c:pt>
                <c:pt idx="592">
                  <c:v>404</c:v>
                </c:pt>
                <c:pt idx="593">
                  <c:v>403.5</c:v>
                </c:pt>
                <c:pt idx="594">
                  <c:v>403</c:v>
                </c:pt>
                <c:pt idx="595">
                  <c:v>402.5</c:v>
                </c:pt>
                <c:pt idx="596">
                  <c:v>402</c:v>
                </c:pt>
                <c:pt idx="597">
                  <c:v>401.5</c:v>
                </c:pt>
                <c:pt idx="598">
                  <c:v>401</c:v>
                </c:pt>
                <c:pt idx="599">
                  <c:v>400.5</c:v>
                </c:pt>
                <c:pt idx="600">
                  <c:v>400</c:v>
                </c:pt>
                <c:pt idx="601">
                  <c:v>399.5</c:v>
                </c:pt>
                <c:pt idx="602">
                  <c:v>399</c:v>
                </c:pt>
                <c:pt idx="603">
                  <c:v>398.5</c:v>
                </c:pt>
                <c:pt idx="604">
                  <c:v>398</c:v>
                </c:pt>
                <c:pt idx="605">
                  <c:v>397.5</c:v>
                </c:pt>
                <c:pt idx="606">
                  <c:v>397</c:v>
                </c:pt>
                <c:pt idx="607">
                  <c:v>396.5</c:v>
                </c:pt>
                <c:pt idx="608">
                  <c:v>396</c:v>
                </c:pt>
                <c:pt idx="609">
                  <c:v>395.5</c:v>
                </c:pt>
                <c:pt idx="610">
                  <c:v>395</c:v>
                </c:pt>
                <c:pt idx="611">
                  <c:v>394.5</c:v>
                </c:pt>
                <c:pt idx="612">
                  <c:v>394</c:v>
                </c:pt>
                <c:pt idx="613">
                  <c:v>393.5</c:v>
                </c:pt>
                <c:pt idx="614">
                  <c:v>393</c:v>
                </c:pt>
                <c:pt idx="615">
                  <c:v>392.5</c:v>
                </c:pt>
                <c:pt idx="616">
                  <c:v>392</c:v>
                </c:pt>
                <c:pt idx="617">
                  <c:v>391.5</c:v>
                </c:pt>
                <c:pt idx="618">
                  <c:v>391</c:v>
                </c:pt>
                <c:pt idx="619">
                  <c:v>390.5</c:v>
                </c:pt>
                <c:pt idx="620">
                  <c:v>390</c:v>
                </c:pt>
                <c:pt idx="621">
                  <c:v>389.5</c:v>
                </c:pt>
                <c:pt idx="622">
                  <c:v>389</c:v>
                </c:pt>
                <c:pt idx="623">
                  <c:v>388.5</c:v>
                </c:pt>
                <c:pt idx="624">
                  <c:v>388</c:v>
                </c:pt>
                <c:pt idx="625">
                  <c:v>387.5</c:v>
                </c:pt>
                <c:pt idx="626">
                  <c:v>387</c:v>
                </c:pt>
                <c:pt idx="627">
                  <c:v>386.5</c:v>
                </c:pt>
                <c:pt idx="628">
                  <c:v>386</c:v>
                </c:pt>
                <c:pt idx="629">
                  <c:v>385.5</c:v>
                </c:pt>
                <c:pt idx="630">
                  <c:v>385</c:v>
                </c:pt>
                <c:pt idx="631">
                  <c:v>384.5</c:v>
                </c:pt>
                <c:pt idx="632">
                  <c:v>384</c:v>
                </c:pt>
                <c:pt idx="633">
                  <c:v>383.5</c:v>
                </c:pt>
                <c:pt idx="634">
                  <c:v>383</c:v>
                </c:pt>
                <c:pt idx="635">
                  <c:v>382.5</c:v>
                </c:pt>
                <c:pt idx="636">
                  <c:v>382</c:v>
                </c:pt>
                <c:pt idx="637">
                  <c:v>381.5</c:v>
                </c:pt>
                <c:pt idx="638">
                  <c:v>381</c:v>
                </c:pt>
                <c:pt idx="639">
                  <c:v>380.5</c:v>
                </c:pt>
                <c:pt idx="640">
                  <c:v>380</c:v>
                </c:pt>
                <c:pt idx="641">
                  <c:v>379.5</c:v>
                </c:pt>
                <c:pt idx="642">
                  <c:v>379</c:v>
                </c:pt>
                <c:pt idx="643">
                  <c:v>378.5</c:v>
                </c:pt>
                <c:pt idx="644">
                  <c:v>378</c:v>
                </c:pt>
                <c:pt idx="645">
                  <c:v>377.5</c:v>
                </c:pt>
                <c:pt idx="646">
                  <c:v>377</c:v>
                </c:pt>
                <c:pt idx="647">
                  <c:v>376.5</c:v>
                </c:pt>
                <c:pt idx="648">
                  <c:v>376</c:v>
                </c:pt>
                <c:pt idx="649">
                  <c:v>375.5</c:v>
                </c:pt>
                <c:pt idx="650">
                  <c:v>375</c:v>
                </c:pt>
                <c:pt idx="651">
                  <c:v>374.5</c:v>
                </c:pt>
                <c:pt idx="652">
                  <c:v>374</c:v>
                </c:pt>
                <c:pt idx="653">
                  <c:v>373.5</c:v>
                </c:pt>
                <c:pt idx="654">
                  <c:v>373</c:v>
                </c:pt>
                <c:pt idx="655">
                  <c:v>372.5</c:v>
                </c:pt>
                <c:pt idx="656">
                  <c:v>372</c:v>
                </c:pt>
                <c:pt idx="657">
                  <c:v>371.5</c:v>
                </c:pt>
                <c:pt idx="658">
                  <c:v>371</c:v>
                </c:pt>
                <c:pt idx="659">
                  <c:v>370.5</c:v>
                </c:pt>
                <c:pt idx="660">
                  <c:v>370</c:v>
                </c:pt>
                <c:pt idx="661">
                  <c:v>369.5</c:v>
                </c:pt>
                <c:pt idx="662">
                  <c:v>369</c:v>
                </c:pt>
                <c:pt idx="663">
                  <c:v>368.5</c:v>
                </c:pt>
                <c:pt idx="664">
                  <c:v>368</c:v>
                </c:pt>
                <c:pt idx="665">
                  <c:v>367.5</c:v>
                </c:pt>
                <c:pt idx="666">
                  <c:v>367</c:v>
                </c:pt>
                <c:pt idx="667">
                  <c:v>366.5</c:v>
                </c:pt>
                <c:pt idx="668">
                  <c:v>366</c:v>
                </c:pt>
                <c:pt idx="669">
                  <c:v>365.5</c:v>
                </c:pt>
                <c:pt idx="670">
                  <c:v>365</c:v>
                </c:pt>
                <c:pt idx="671">
                  <c:v>364.5</c:v>
                </c:pt>
                <c:pt idx="672">
                  <c:v>364</c:v>
                </c:pt>
                <c:pt idx="673">
                  <c:v>363.5</c:v>
                </c:pt>
                <c:pt idx="674">
                  <c:v>363</c:v>
                </c:pt>
                <c:pt idx="675">
                  <c:v>362.5</c:v>
                </c:pt>
                <c:pt idx="676">
                  <c:v>362</c:v>
                </c:pt>
                <c:pt idx="677">
                  <c:v>361.5</c:v>
                </c:pt>
                <c:pt idx="678">
                  <c:v>361</c:v>
                </c:pt>
                <c:pt idx="679">
                  <c:v>360.5</c:v>
                </c:pt>
                <c:pt idx="680">
                  <c:v>360</c:v>
                </c:pt>
                <c:pt idx="681">
                  <c:v>359.5</c:v>
                </c:pt>
                <c:pt idx="682">
                  <c:v>359</c:v>
                </c:pt>
                <c:pt idx="683">
                  <c:v>358.5</c:v>
                </c:pt>
                <c:pt idx="684">
                  <c:v>358</c:v>
                </c:pt>
                <c:pt idx="685">
                  <c:v>357.5</c:v>
                </c:pt>
                <c:pt idx="686">
                  <c:v>357</c:v>
                </c:pt>
                <c:pt idx="687">
                  <c:v>356.5</c:v>
                </c:pt>
                <c:pt idx="688">
                  <c:v>356</c:v>
                </c:pt>
                <c:pt idx="689">
                  <c:v>355.5</c:v>
                </c:pt>
                <c:pt idx="690">
                  <c:v>355</c:v>
                </c:pt>
                <c:pt idx="691">
                  <c:v>354.5</c:v>
                </c:pt>
                <c:pt idx="692">
                  <c:v>354</c:v>
                </c:pt>
                <c:pt idx="693">
                  <c:v>353.5</c:v>
                </c:pt>
                <c:pt idx="694">
                  <c:v>353</c:v>
                </c:pt>
                <c:pt idx="695">
                  <c:v>352.5</c:v>
                </c:pt>
                <c:pt idx="696">
                  <c:v>352</c:v>
                </c:pt>
                <c:pt idx="697">
                  <c:v>351.5</c:v>
                </c:pt>
                <c:pt idx="698">
                  <c:v>351</c:v>
                </c:pt>
                <c:pt idx="699">
                  <c:v>350.5</c:v>
                </c:pt>
                <c:pt idx="700">
                  <c:v>350</c:v>
                </c:pt>
                <c:pt idx="701">
                  <c:v>349.5</c:v>
                </c:pt>
                <c:pt idx="702">
                  <c:v>349</c:v>
                </c:pt>
                <c:pt idx="703">
                  <c:v>348.5</c:v>
                </c:pt>
                <c:pt idx="704">
                  <c:v>348</c:v>
                </c:pt>
                <c:pt idx="705">
                  <c:v>347.5</c:v>
                </c:pt>
                <c:pt idx="706">
                  <c:v>347</c:v>
                </c:pt>
                <c:pt idx="707">
                  <c:v>346.5</c:v>
                </c:pt>
                <c:pt idx="708">
                  <c:v>346</c:v>
                </c:pt>
                <c:pt idx="709">
                  <c:v>345.5</c:v>
                </c:pt>
                <c:pt idx="710">
                  <c:v>345</c:v>
                </c:pt>
                <c:pt idx="711">
                  <c:v>344.5</c:v>
                </c:pt>
                <c:pt idx="712">
                  <c:v>344</c:v>
                </c:pt>
                <c:pt idx="713">
                  <c:v>343.5</c:v>
                </c:pt>
                <c:pt idx="714">
                  <c:v>343</c:v>
                </c:pt>
                <c:pt idx="715">
                  <c:v>342.5</c:v>
                </c:pt>
                <c:pt idx="716">
                  <c:v>342</c:v>
                </c:pt>
                <c:pt idx="717">
                  <c:v>341.5</c:v>
                </c:pt>
                <c:pt idx="718">
                  <c:v>341</c:v>
                </c:pt>
                <c:pt idx="719">
                  <c:v>340.5</c:v>
                </c:pt>
                <c:pt idx="720">
                  <c:v>340</c:v>
                </c:pt>
                <c:pt idx="721">
                  <c:v>339.5</c:v>
                </c:pt>
                <c:pt idx="722">
                  <c:v>339</c:v>
                </c:pt>
                <c:pt idx="723">
                  <c:v>338.5</c:v>
                </c:pt>
                <c:pt idx="724">
                  <c:v>338</c:v>
                </c:pt>
                <c:pt idx="725">
                  <c:v>337.5</c:v>
                </c:pt>
                <c:pt idx="726">
                  <c:v>337</c:v>
                </c:pt>
                <c:pt idx="727">
                  <c:v>336.5</c:v>
                </c:pt>
                <c:pt idx="728">
                  <c:v>336</c:v>
                </c:pt>
                <c:pt idx="729">
                  <c:v>335.5</c:v>
                </c:pt>
                <c:pt idx="730">
                  <c:v>335</c:v>
                </c:pt>
                <c:pt idx="731">
                  <c:v>334.5</c:v>
                </c:pt>
                <c:pt idx="732">
                  <c:v>334</c:v>
                </c:pt>
                <c:pt idx="733">
                  <c:v>333.5</c:v>
                </c:pt>
                <c:pt idx="734">
                  <c:v>333</c:v>
                </c:pt>
                <c:pt idx="735">
                  <c:v>332.5</c:v>
                </c:pt>
                <c:pt idx="736">
                  <c:v>332</c:v>
                </c:pt>
                <c:pt idx="737">
                  <c:v>331.5</c:v>
                </c:pt>
                <c:pt idx="738">
                  <c:v>331</c:v>
                </c:pt>
                <c:pt idx="739">
                  <c:v>330.5</c:v>
                </c:pt>
                <c:pt idx="740">
                  <c:v>330</c:v>
                </c:pt>
                <c:pt idx="741">
                  <c:v>329.5</c:v>
                </c:pt>
                <c:pt idx="742">
                  <c:v>329</c:v>
                </c:pt>
                <c:pt idx="743">
                  <c:v>328.5</c:v>
                </c:pt>
                <c:pt idx="744">
                  <c:v>328</c:v>
                </c:pt>
                <c:pt idx="745">
                  <c:v>327.5</c:v>
                </c:pt>
                <c:pt idx="746">
                  <c:v>327</c:v>
                </c:pt>
                <c:pt idx="747">
                  <c:v>326.5</c:v>
                </c:pt>
                <c:pt idx="748">
                  <c:v>326</c:v>
                </c:pt>
                <c:pt idx="749">
                  <c:v>325.5</c:v>
                </c:pt>
                <c:pt idx="750">
                  <c:v>325</c:v>
                </c:pt>
                <c:pt idx="751">
                  <c:v>324.5</c:v>
                </c:pt>
                <c:pt idx="752">
                  <c:v>324</c:v>
                </c:pt>
                <c:pt idx="753">
                  <c:v>323.5</c:v>
                </c:pt>
                <c:pt idx="754">
                  <c:v>323</c:v>
                </c:pt>
                <c:pt idx="755">
                  <c:v>322.5</c:v>
                </c:pt>
                <c:pt idx="756">
                  <c:v>322</c:v>
                </c:pt>
                <c:pt idx="757">
                  <c:v>321.5</c:v>
                </c:pt>
                <c:pt idx="758">
                  <c:v>321</c:v>
                </c:pt>
                <c:pt idx="759">
                  <c:v>320.5</c:v>
                </c:pt>
                <c:pt idx="760">
                  <c:v>320</c:v>
                </c:pt>
                <c:pt idx="761">
                  <c:v>319.5</c:v>
                </c:pt>
                <c:pt idx="762">
                  <c:v>319</c:v>
                </c:pt>
                <c:pt idx="763">
                  <c:v>318.5</c:v>
                </c:pt>
                <c:pt idx="764">
                  <c:v>318</c:v>
                </c:pt>
                <c:pt idx="765">
                  <c:v>317.5</c:v>
                </c:pt>
                <c:pt idx="766">
                  <c:v>317</c:v>
                </c:pt>
                <c:pt idx="767">
                  <c:v>316.5</c:v>
                </c:pt>
                <c:pt idx="768">
                  <c:v>316</c:v>
                </c:pt>
                <c:pt idx="769">
                  <c:v>315.5</c:v>
                </c:pt>
                <c:pt idx="770">
                  <c:v>315</c:v>
                </c:pt>
                <c:pt idx="771">
                  <c:v>314.5</c:v>
                </c:pt>
                <c:pt idx="772">
                  <c:v>314</c:v>
                </c:pt>
                <c:pt idx="773">
                  <c:v>313.5</c:v>
                </c:pt>
                <c:pt idx="774">
                  <c:v>313</c:v>
                </c:pt>
                <c:pt idx="775">
                  <c:v>312.5</c:v>
                </c:pt>
                <c:pt idx="776">
                  <c:v>312</c:v>
                </c:pt>
                <c:pt idx="777">
                  <c:v>311.5</c:v>
                </c:pt>
                <c:pt idx="778">
                  <c:v>311</c:v>
                </c:pt>
                <c:pt idx="779">
                  <c:v>310.5</c:v>
                </c:pt>
                <c:pt idx="780">
                  <c:v>310</c:v>
                </c:pt>
                <c:pt idx="781">
                  <c:v>309.5</c:v>
                </c:pt>
                <c:pt idx="782">
                  <c:v>309</c:v>
                </c:pt>
                <c:pt idx="783">
                  <c:v>308.5</c:v>
                </c:pt>
                <c:pt idx="784">
                  <c:v>308</c:v>
                </c:pt>
                <c:pt idx="785">
                  <c:v>307.5</c:v>
                </c:pt>
                <c:pt idx="786">
                  <c:v>307</c:v>
                </c:pt>
                <c:pt idx="787">
                  <c:v>306.5</c:v>
                </c:pt>
                <c:pt idx="788">
                  <c:v>306</c:v>
                </c:pt>
                <c:pt idx="789">
                  <c:v>305.5</c:v>
                </c:pt>
                <c:pt idx="790">
                  <c:v>305</c:v>
                </c:pt>
                <c:pt idx="791">
                  <c:v>304.5</c:v>
                </c:pt>
                <c:pt idx="792">
                  <c:v>304</c:v>
                </c:pt>
                <c:pt idx="793">
                  <c:v>303.5</c:v>
                </c:pt>
                <c:pt idx="794">
                  <c:v>303</c:v>
                </c:pt>
                <c:pt idx="795">
                  <c:v>302.5</c:v>
                </c:pt>
                <c:pt idx="796">
                  <c:v>302</c:v>
                </c:pt>
                <c:pt idx="797">
                  <c:v>301.5</c:v>
                </c:pt>
                <c:pt idx="798">
                  <c:v>301</c:v>
                </c:pt>
                <c:pt idx="799">
                  <c:v>300.5</c:v>
                </c:pt>
                <c:pt idx="800">
                  <c:v>300</c:v>
                </c:pt>
                <c:pt idx="801">
                  <c:v>299.5</c:v>
                </c:pt>
                <c:pt idx="802">
                  <c:v>299</c:v>
                </c:pt>
                <c:pt idx="803">
                  <c:v>298.5</c:v>
                </c:pt>
                <c:pt idx="804">
                  <c:v>298</c:v>
                </c:pt>
                <c:pt idx="805">
                  <c:v>297.5</c:v>
                </c:pt>
                <c:pt idx="806">
                  <c:v>297</c:v>
                </c:pt>
                <c:pt idx="807">
                  <c:v>296.5</c:v>
                </c:pt>
                <c:pt idx="808">
                  <c:v>296</c:v>
                </c:pt>
                <c:pt idx="809">
                  <c:v>295.5</c:v>
                </c:pt>
                <c:pt idx="810">
                  <c:v>295</c:v>
                </c:pt>
                <c:pt idx="811">
                  <c:v>294.5</c:v>
                </c:pt>
                <c:pt idx="812">
                  <c:v>294</c:v>
                </c:pt>
                <c:pt idx="813">
                  <c:v>293.5</c:v>
                </c:pt>
                <c:pt idx="814">
                  <c:v>293</c:v>
                </c:pt>
                <c:pt idx="815">
                  <c:v>292.5</c:v>
                </c:pt>
                <c:pt idx="816">
                  <c:v>292</c:v>
                </c:pt>
                <c:pt idx="817">
                  <c:v>291.5</c:v>
                </c:pt>
                <c:pt idx="818">
                  <c:v>291</c:v>
                </c:pt>
                <c:pt idx="819">
                  <c:v>290.5</c:v>
                </c:pt>
                <c:pt idx="820">
                  <c:v>290</c:v>
                </c:pt>
              </c:numCache>
            </c:numRef>
          </c:xVal>
          <c:yVal>
            <c:numRef>
              <c:f>'UV Results MO NPs'!$B$403:$B$1223</c:f>
              <c:numCache>
                <c:formatCode>General</c:formatCode>
                <c:ptCount val="821"/>
                <c:pt idx="0">
                  <c:v>0.26700000000000002</c:v>
                </c:pt>
                <c:pt idx="1">
                  <c:v>0.26900000000000002</c:v>
                </c:pt>
                <c:pt idx="2">
                  <c:v>0.27</c:v>
                </c:pt>
                <c:pt idx="3">
                  <c:v>0.27200000000000002</c:v>
                </c:pt>
                <c:pt idx="4">
                  <c:v>0.27300000000000002</c:v>
                </c:pt>
                <c:pt idx="5">
                  <c:v>0.27500000000000002</c:v>
                </c:pt>
                <c:pt idx="6">
                  <c:v>0.27600000000000002</c:v>
                </c:pt>
                <c:pt idx="7">
                  <c:v>0.27800000000000002</c:v>
                </c:pt>
                <c:pt idx="8">
                  <c:v>0.28000000000000008</c:v>
                </c:pt>
                <c:pt idx="9">
                  <c:v>0.28100000000000008</c:v>
                </c:pt>
                <c:pt idx="10">
                  <c:v>0.28300000000000008</c:v>
                </c:pt>
                <c:pt idx="11">
                  <c:v>0.28400000000000014</c:v>
                </c:pt>
                <c:pt idx="12">
                  <c:v>0.28600000000000014</c:v>
                </c:pt>
                <c:pt idx="13">
                  <c:v>0.28700000000000014</c:v>
                </c:pt>
                <c:pt idx="14">
                  <c:v>0.28900000000000015</c:v>
                </c:pt>
                <c:pt idx="15">
                  <c:v>0.29000000000000015</c:v>
                </c:pt>
                <c:pt idx="16">
                  <c:v>0.29200000000000015</c:v>
                </c:pt>
                <c:pt idx="17">
                  <c:v>0.29400000000000015</c:v>
                </c:pt>
                <c:pt idx="18">
                  <c:v>0.29500000000000015</c:v>
                </c:pt>
                <c:pt idx="19">
                  <c:v>0.29700000000000021</c:v>
                </c:pt>
                <c:pt idx="20">
                  <c:v>0.29800000000000021</c:v>
                </c:pt>
                <c:pt idx="21">
                  <c:v>0.30000000000000016</c:v>
                </c:pt>
                <c:pt idx="22">
                  <c:v>0.30200000000000021</c:v>
                </c:pt>
                <c:pt idx="23">
                  <c:v>0.30300000000000021</c:v>
                </c:pt>
                <c:pt idx="24">
                  <c:v>0.30500000000000022</c:v>
                </c:pt>
                <c:pt idx="25">
                  <c:v>0.30700000000000016</c:v>
                </c:pt>
                <c:pt idx="26">
                  <c:v>0.30800000000000016</c:v>
                </c:pt>
                <c:pt idx="27">
                  <c:v>0.31000000000000016</c:v>
                </c:pt>
                <c:pt idx="28">
                  <c:v>0.31100000000000017</c:v>
                </c:pt>
                <c:pt idx="29">
                  <c:v>0.31300000000000017</c:v>
                </c:pt>
                <c:pt idx="30">
                  <c:v>0.31500000000000017</c:v>
                </c:pt>
                <c:pt idx="31">
                  <c:v>0.31700000000000017</c:v>
                </c:pt>
                <c:pt idx="32">
                  <c:v>0.31800000000000017</c:v>
                </c:pt>
                <c:pt idx="33">
                  <c:v>0.32000000000000017</c:v>
                </c:pt>
                <c:pt idx="34">
                  <c:v>0.32100000000000017</c:v>
                </c:pt>
                <c:pt idx="35">
                  <c:v>0.32300000000000018</c:v>
                </c:pt>
                <c:pt idx="36">
                  <c:v>0.32500000000000018</c:v>
                </c:pt>
                <c:pt idx="37">
                  <c:v>0.32700000000000018</c:v>
                </c:pt>
                <c:pt idx="38">
                  <c:v>0.32900000000000024</c:v>
                </c:pt>
                <c:pt idx="39">
                  <c:v>0.33100000000000024</c:v>
                </c:pt>
                <c:pt idx="40">
                  <c:v>0.33200000000000024</c:v>
                </c:pt>
                <c:pt idx="41">
                  <c:v>0.33400000000000024</c:v>
                </c:pt>
                <c:pt idx="42">
                  <c:v>0.33600000000000024</c:v>
                </c:pt>
                <c:pt idx="43">
                  <c:v>0.33800000000000024</c:v>
                </c:pt>
                <c:pt idx="44">
                  <c:v>0.33900000000000025</c:v>
                </c:pt>
                <c:pt idx="45">
                  <c:v>0.34100000000000014</c:v>
                </c:pt>
                <c:pt idx="46">
                  <c:v>0.34300000000000014</c:v>
                </c:pt>
                <c:pt idx="47">
                  <c:v>0.34500000000000014</c:v>
                </c:pt>
                <c:pt idx="48">
                  <c:v>0.3470000000000002</c:v>
                </c:pt>
                <c:pt idx="49">
                  <c:v>0.3480000000000002</c:v>
                </c:pt>
                <c:pt idx="50">
                  <c:v>0.35000000000000014</c:v>
                </c:pt>
                <c:pt idx="51">
                  <c:v>0.35200000000000015</c:v>
                </c:pt>
                <c:pt idx="52">
                  <c:v>0.35400000000000015</c:v>
                </c:pt>
                <c:pt idx="53">
                  <c:v>0.35500000000000015</c:v>
                </c:pt>
                <c:pt idx="54">
                  <c:v>0.35700000000000015</c:v>
                </c:pt>
                <c:pt idx="55">
                  <c:v>0.35900000000000021</c:v>
                </c:pt>
                <c:pt idx="56">
                  <c:v>0.36100000000000021</c:v>
                </c:pt>
                <c:pt idx="57">
                  <c:v>0.36300000000000021</c:v>
                </c:pt>
                <c:pt idx="58">
                  <c:v>0.36400000000000021</c:v>
                </c:pt>
                <c:pt idx="59">
                  <c:v>0.36600000000000021</c:v>
                </c:pt>
                <c:pt idx="60">
                  <c:v>0.36800000000000022</c:v>
                </c:pt>
                <c:pt idx="61">
                  <c:v>0.36900000000000022</c:v>
                </c:pt>
                <c:pt idx="62">
                  <c:v>0.37100000000000016</c:v>
                </c:pt>
                <c:pt idx="63">
                  <c:v>0.37300000000000016</c:v>
                </c:pt>
                <c:pt idx="64">
                  <c:v>0.37500000000000017</c:v>
                </c:pt>
                <c:pt idx="65">
                  <c:v>0.37700000000000017</c:v>
                </c:pt>
                <c:pt idx="66">
                  <c:v>0.37900000000000017</c:v>
                </c:pt>
                <c:pt idx="67">
                  <c:v>0.38100000000000017</c:v>
                </c:pt>
                <c:pt idx="68">
                  <c:v>0.38200000000000017</c:v>
                </c:pt>
                <c:pt idx="69">
                  <c:v>0.38400000000000017</c:v>
                </c:pt>
                <c:pt idx="70">
                  <c:v>0.38600000000000018</c:v>
                </c:pt>
                <c:pt idx="71">
                  <c:v>0.38800000000000018</c:v>
                </c:pt>
                <c:pt idx="72">
                  <c:v>0.39000000000000018</c:v>
                </c:pt>
                <c:pt idx="73">
                  <c:v>0.39200000000000024</c:v>
                </c:pt>
                <c:pt idx="74">
                  <c:v>0.39400000000000024</c:v>
                </c:pt>
                <c:pt idx="75">
                  <c:v>0.39500000000000024</c:v>
                </c:pt>
                <c:pt idx="76">
                  <c:v>0.39700000000000024</c:v>
                </c:pt>
                <c:pt idx="77">
                  <c:v>0.39900000000000024</c:v>
                </c:pt>
                <c:pt idx="78">
                  <c:v>0.40100000000000002</c:v>
                </c:pt>
                <c:pt idx="79">
                  <c:v>0.40300000000000002</c:v>
                </c:pt>
                <c:pt idx="80">
                  <c:v>0.40500000000000008</c:v>
                </c:pt>
                <c:pt idx="81">
                  <c:v>0.40600000000000008</c:v>
                </c:pt>
                <c:pt idx="82">
                  <c:v>0.40800000000000008</c:v>
                </c:pt>
                <c:pt idx="83">
                  <c:v>0.41000000000000014</c:v>
                </c:pt>
                <c:pt idx="84">
                  <c:v>0.41200000000000014</c:v>
                </c:pt>
                <c:pt idx="85">
                  <c:v>0.41400000000000015</c:v>
                </c:pt>
                <c:pt idx="86">
                  <c:v>0.41600000000000015</c:v>
                </c:pt>
                <c:pt idx="87">
                  <c:v>0.41800000000000015</c:v>
                </c:pt>
                <c:pt idx="88">
                  <c:v>0.42000000000000015</c:v>
                </c:pt>
                <c:pt idx="89">
                  <c:v>0.42200000000000021</c:v>
                </c:pt>
                <c:pt idx="90">
                  <c:v>0.42400000000000021</c:v>
                </c:pt>
                <c:pt idx="91">
                  <c:v>0.42600000000000021</c:v>
                </c:pt>
                <c:pt idx="92">
                  <c:v>0.42800000000000021</c:v>
                </c:pt>
                <c:pt idx="93">
                  <c:v>0.43000000000000016</c:v>
                </c:pt>
                <c:pt idx="94">
                  <c:v>0.43200000000000016</c:v>
                </c:pt>
                <c:pt idx="95">
                  <c:v>0.43400000000000016</c:v>
                </c:pt>
                <c:pt idx="96">
                  <c:v>0.43600000000000017</c:v>
                </c:pt>
                <c:pt idx="97">
                  <c:v>0.43800000000000017</c:v>
                </c:pt>
                <c:pt idx="98">
                  <c:v>0.44000000000000006</c:v>
                </c:pt>
                <c:pt idx="99">
                  <c:v>0.44200000000000006</c:v>
                </c:pt>
                <c:pt idx="100">
                  <c:v>0.44400000000000006</c:v>
                </c:pt>
                <c:pt idx="101">
                  <c:v>0.44600000000000006</c:v>
                </c:pt>
                <c:pt idx="102">
                  <c:v>0.44800000000000006</c:v>
                </c:pt>
                <c:pt idx="103">
                  <c:v>0.45</c:v>
                </c:pt>
                <c:pt idx="104">
                  <c:v>0.45200000000000001</c:v>
                </c:pt>
                <c:pt idx="105">
                  <c:v>0.45400000000000001</c:v>
                </c:pt>
                <c:pt idx="106">
                  <c:v>0.45700000000000002</c:v>
                </c:pt>
                <c:pt idx="107">
                  <c:v>0.45900000000000002</c:v>
                </c:pt>
                <c:pt idx="108">
                  <c:v>0.46100000000000002</c:v>
                </c:pt>
                <c:pt idx="109">
                  <c:v>0.46300000000000002</c:v>
                </c:pt>
                <c:pt idx="110">
                  <c:v>0.46500000000000002</c:v>
                </c:pt>
                <c:pt idx="111">
                  <c:v>0.46700000000000008</c:v>
                </c:pt>
                <c:pt idx="112">
                  <c:v>0.46900000000000008</c:v>
                </c:pt>
                <c:pt idx="113">
                  <c:v>0.47100000000000014</c:v>
                </c:pt>
                <c:pt idx="114">
                  <c:v>0.47300000000000014</c:v>
                </c:pt>
                <c:pt idx="115">
                  <c:v>0.47500000000000014</c:v>
                </c:pt>
                <c:pt idx="116">
                  <c:v>0.47700000000000015</c:v>
                </c:pt>
                <c:pt idx="117">
                  <c:v>0.47900000000000015</c:v>
                </c:pt>
                <c:pt idx="118">
                  <c:v>0.48100000000000015</c:v>
                </c:pt>
                <c:pt idx="119">
                  <c:v>0.48300000000000015</c:v>
                </c:pt>
                <c:pt idx="120">
                  <c:v>0.48500000000000021</c:v>
                </c:pt>
                <c:pt idx="121">
                  <c:v>0.48800000000000021</c:v>
                </c:pt>
                <c:pt idx="122">
                  <c:v>0.49000000000000016</c:v>
                </c:pt>
                <c:pt idx="123">
                  <c:v>0.49200000000000021</c:v>
                </c:pt>
                <c:pt idx="124">
                  <c:v>0.49400000000000022</c:v>
                </c:pt>
                <c:pt idx="125">
                  <c:v>0.49600000000000016</c:v>
                </c:pt>
                <c:pt idx="126">
                  <c:v>0.49800000000000016</c:v>
                </c:pt>
                <c:pt idx="127">
                  <c:v>0.5</c:v>
                </c:pt>
                <c:pt idx="128">
                  <c:v>0.502</c:v>
                </c:pt>
                <c:pt idx="129">
                  <c:v>0.505</c:v>
                </c:pt>
                <c:pt idx="130">
                  <c:v>0.50700000000000001</c:v>
                </c:pt>
                <c:pt idx="131">
                  <c:v>0.50900000000000001</c:v>
                </c:pt>
                <c:pt idx="132">
                  <c:v>0.51100000000000001</c:v>
                </c:pt>
                <c:pt idx="133">
                  <c:v>0.51300000000000001</c:v>
                </c:pt>
                <c:pt idx="134">
                  <c:v>0.51500000000000001</c:v>
                </c:pt>
                <c:pt idx="135">
                  <c:v>0.51700000000000002</c:v>
                </c:pt>
                <c:pt idx="136">
                  <c:v>0.51900000000000002</c:v>
                </c:pt>
                <c:pt idx="137">
                  <c:v>0.52100000000000002</c:v>
                </c:pt>
                <c:pt idx="138">
                  <c:v>0.52300000000000002</c:v>
                </c:pt>
                <c:pt idx="139">
                  <c:v>0.52500000000000002</c:v>
                </c:pt>
                <c:pt idx="140">
                  <c:v>0.52700000000000002</c:v>
                </c:pt>
                <c:pt idx="141">
                  <c:v>0.52900000000000003</c:v>
                </c:pt>
                <c:pt idx="142">
                  <c:v>0.53200000000000003</c:v>
                </c:pt>
                <c:pt idx="143">
                  <c:v>0.53400000000000003</c:v>
                </c:pt>
                <c:pt idx="144">
                  <c:v>0.53600000000000003</c:v>
                </c:pt>
                <c:pt idx="145">
                  <c:v>0.53800000000000003</c:v>
                </c:pt>
                <c:pt idx="146">
                  <c:v>0.54100000000000004</c:v>
                </c:pt>
                <c:pt idx="147">
                  <c:v>0.54300000000000004</c:v>
                </c:pt>
                <c:pt idx="148">
                  <c:v>0.54500000000000004</c:v>
                </c:pt>
                <c:pt idx="149">
                  <c:v>0.54700000000000004</c:v>
                </c:pt>
                <c:pt idx="150">
                  <c:v>0.54900000000000004</c:v>
                </c:pt>
                <c:pt idx="151">
                  <c:v>0.55200000000000005</c:v>
                </c:pt>
                <c:pt idx="152">
                  <c:v>0.55400000000000005</c:v>
                </c:pt>
                <c:pt idx="153">
                  <c:v>0.55600000000000005</c:v>
                </c:pt>
                <c:pt idx="154">
                  <c:v>0.55800000000000005</c:v>
                </c:pt>
                <c:pt idx="155">
                  <c:v>0.56100000000000005</c:v>
                </c:pt>
                <c:pt idx="156">
                  <c:v>0.56299999999999994</c:v>
                </c:pt>
                <c:pt idx="157">
                  <c:v>0.56499999999999995</c:v>
                </c:pt>
                <c:pt idx="158">
                  <c:v>0.56699999999999995</c:v>
                </c:pt>
                <c:pt idx="159">
                  <c:v>0.56999999999999995</c:v>
                </c:pt>
                <c:pt idx="160">
                  <c:v>0.57199999999999995</c:v>
                </c:pt>
                <c:pt idx="161">
                  <c:v>0.57399999999999995</c:v>
                </c:pt>
                <c:pt idx="162">
                  <c:v>0.57700000000000029</c:v>
                </c:pt>
                <c:pt idx="163">
                  <c:v>0.57900000000000029</c:v>
                </c:pt>
                <c:pt idx="164">
                  <c:v>0.58100000000000007</c:v>
                </c:pt>
                <c:pt idx="165">
                  <c:v>0.58300000000000007</c:v>
                </c:pt>
                <c:pt idx="166">
                  <c:v>0.58600000000000008</c:v>
                </c:pt>
                <c:pt idx="167">
                  <c:v>0.58800000000000008</c:v>
                </c:pt>
                <c:pt idx="168">
                  <c:v>0.59000000000000008</c:v>
                </c:pt>
                <c:pt idx="169">
                  <c:v>0.59200000000000008</c:v>
                </c:pt>
                <c:pt idx="170">
                  <c:v>0.59500000000000008</c:v>
                </c:pt>
                <c:pt idx="171">
                  <c:v>0.59700000000000009</c:v>
                </c:pt>
                <c:pt idx="172">
                  <c:v>0.59900000000000009</c:v>
                </c:pt>
                <c:pt idx="173">
                  <c:v>0.60100000000000031</c:v>
                </c:pt>
                <c:pt idx="174">
                  <c:v>0.60300000000000031</c:v>
                </c:pt>
                <c:pt idx="175">
                  <c:v>0.60600000000000032</c:v>
                </c:pt>
                <c:pt idx="176">
                  <c:v>0.60800000000000032</c:v>
                </c:pt>
                <c:pt idx="177">
                  <c:v>0.61000000000000032</c:v>
                </c:pt>
                <c:pt idx="178">
                  <c:v>0.61200000000000032</c:v>
                </c:pt>
                <c:pt idx="179">
                  <c:v>0.61500000000000032</c:v>
                </c:pt>
                <c:pt idx="180">
                  <c:v>0.61700000000000033</c:v>
                </c:pt>
                <c:pt idx="181">
                  <c:v>0.61900000000000033</c:v>
                </c:pt>
                <c:pt idx="182">
                  <c:v>0.62100000000000033</c:v>
                </c:pt>
                <c:pt idx="183">
                  <c:v>0.62400000000000033</c:v>
                </c:pt>
                <c:pt idx="184">
                  <c:v>0.62600000000000033</c:v>
                </c:pt>
                <c:pt idx="185">
                  <c:v>0.62800000000000034</c:v>
                </c:pt>
                <c:pt idx="186">
                  <c:v>0.63100000000000034</c:v>
                </c:pt>
                <c:pt idx="187">
                  <c:v>0.63300000000000034</c:v>
                </c:pt>
                <c:pt idx="188">
                  <c:v>0.63600000000000034</c:v>
                </c:pt>
                <c:pt idx="189">
                  <c:v>0.63800000000000034</c:v>
                </c:pt>
                <c:pt idx="190">
                  <c:v>0.64100000000000035</c:v>
                </c:pt>
                <c:pt idx="191">
                  <c:v>0.64300000000000035</c:v>
                </c:pt>
                <c:pt idx="192">
                  <c:v>0.64500000000000035</c:v>
                </c:pt>
                <c:pt idx="193">
                  <c:v>0.64700000000000035</c:v>
                </c:pt>
                <c:pt idx="194">
                  <c:v>0.65000000000000036</c:v>
                </c:pt>
                <c:pt idx="195">
                  <c:v>0.65200000000000036</c:v>
                </c:pt>
                <c:pt idx="196">
                  <c:v>0.65400000000000036</c:v>
                </c:pt>
                <c:pt idx="197">
                  <c:v>0.65700000000000036</c:v>
                </c:pt>
                <c:pt idx="198">
                  <c:v>0.65900000000000036</c:v>
                </c:pt>
                <c:pt idx="199">
                  <c:v>0.66200000000000037</c:v>
                </c:pt>
                <c:pt idx="200">
                  <c:v>0.66400000000000048</c:v>
                </c:pt>
                <c:pt idx="201">
                  <c:v>0.66700000000000048</c:v>
                </c:pt>
                <c:pt idx="202">
                  <c:v>0.66900000000000048</c:v>
                </c:pt>
                <c:pt idx="203">
                  <c:v>0.67100000000000048</c:v>
                </c:pt>
                <c:pt idx="204">
                  <c:v>0.67400000000000049</c:v>
                </c:pt>
                <c:pt idx="205">
                  <c:v>0.6760000000000006</c:v>
                </c:pt>
                <c:pt idx="206">
                  <c:v>0.6790000000000006</c:v>
                </c:pt>
                <c:pt idx="207">
                  <c:v>0.68100000000000016</c:v>
                </c:pt>
                <c:pt idx="208">
                  <c:v>0.68400000000000016</c:v>
                </c:pt>
                <c:pt idx="209">
                  <c:v>0.68600000000000017</c:v>
                </c:pt>
                <c:pt idx="210">
                  <c:v>0.68900000000000006</c:v>
                </c:pt>
                <c:pt idx="211">
                  <c:v>0.69200000000000006</c:v>
                </c:pt>
                <c:pt idx="212">
                  <c:v>0.69400000000000006</c:v>
                </c:pt>
                <c:pt idx="213">
                  <c:v>0.69700000000000006</c:v>
                </c:pt>
                <c:pt idx="214">
                  <c:v>0.69900000000000007</c:v>
                </c:pt>
                <c:pt idx="215">
                  <c:v>0.70200000000000029</c:v>
                </c:pt>
                <c:pt idx="216">
                  <c:v>0.70400000000000029</c:v>
                </c:pt>
                <c:pt idx="217">
                  <c:v>0.70700000000000029</c:v>
                </c:pt>
                <c:pt idx="218">
                  <c:v>0.7090000000000003</c:v>
                </c:pt>
                <c:pt idx="219">
                  <c:v>0.7120000000000003</c:v>
                </c:pt>
                <c:pt idx="220">
                  <c:v>0.7140000000000003</c:v>
                </c:pt>
                <c:pt idx="221">
                  <c:v>0.7170000000000003</c:v>
                </c:pt>
                <c:pt idx="222">
                  <c:v>0.71900000000000031</c:v>
                </c:pt>
                <c:pt idx="223">
                  <c:v>0.72200000000000031</c:v>
                </c:pt>
                <c:pt idx="224">
                  <c:v>0.72400000000000031</c:v>
                </c:pt>
                <c:pt idx="225">
                  <c:v>0.72600000000000031</c:v>
                </c:pt>
                <c:pt idx="226">
                  <c:v>0.72900000000000031</c:v>
                </c:pt>
                <c:pt idx="227">
                  <c:v>0.73100000000000032</c:v>
                </c:pt>
                <c:pt idx="228">
                  <c:v>0.73400000000000032</c:v>
                </c:pt>
                <c:pt idx="229">
                  <c:v>0.73600000000000032</c:v>
                </c:pt>
                <c:pt idx="230">
                  <c:v>0.73800000000000032</c:v>
                </c:pt>
                <c:pt idx="231">
                  <c:v>0.74100000000000033</c:v>
                </c:pt>
                <c:pt idx="232">
                  <c:v>0.74300000000000033</c:v>
                </c:pt>
                <c:pt idx="233">
                  <c:v>0.74600000000000033</c:v>
                </c:pt>
                <c:pt idx="234">
                  <c:v>0.74800000000000033</c:v>
                </c:pt>
                <c:pt idx="235">
                  <c:v>0.75100000000000033</c:v>
                </c:pt>
                <c:pt idx="236">
                  <c:v>0.75300000000000034</c:v>
                </c:pt>
                <c:pt idx="237">
                  <c:v>0.75600000000000034</c:v>
                </c:pt>
                <c:pt idx="238">
                  <c:v>0.75800000000000034</c:v>
                </c:pt>
                <c:pt idx="239">
                  <c:v>0.76100000000000034</c:v>
                </c:pt>
                <c:pt idx="240">
                  <c:v>0.76300000000000034</c:v>
                </c:pt>
                <c:pt idx="241">
                  <c:v>0.76600000000000035</c:v>
                </c:pt>
                <c:pt idx="242">
                  <c:v>0.76800000000000035</c:v>
                </c:pt>
                <c:pt idx="243">
                  <c:v>0.77100000000000024</c:v>
                </c:pt>
                <c:pt idx="244">
                  <c:v>0.77300000000000024</c:v>
                </c:pt>
                <c:pt idx="245">
                  <c:v>0.77600000000000025</c:v>
                </c:pt>
                <c:pt idx="246">
                  <c:v>0.77800000000000025</c:v>
                </c:pt>
                <c:pt idx="247">
                  <c:v>0.78100000000000003</c:v>
                </c:pt>
                <c:pt idx="248">
                  <c:v>0.78300000000000003</c:v>
                </c:pt>
                <c:pt idx="249">
                  <c:v>0.78500000000000003</c:v>
                </c:pt>
                <c:pt idx="250">
                  <c:v>0.78800000000000003</c:v>
                </c:pt>
                <c:pt idx="251">
                  <c:v>0.79</c:v>
                </c:pt>
                <c:pt idx="252">
                  <c:v>0.79300000000000004</c:v>
                </c:pt>
                <c:pt idx="253">
                  <c:v>0.79500000000000004</c:v>
                </c:pt>
                <c:pt idx="254">
                  <c:v>0.79800000000000004</c:v>
                </c:pt>
                <c:pt idx="255">
                  <c:v>0.8</c:v>
                </c:pt>
                <c:pt idx="256">
                  <c:v>0.80200000000000005</c:v>
                </c:pt>
                <c:pt idx="257">
                  <c:v>0.80400000000000005</c:v>
                </c:pt>
                <c:pt idx="258">
                  <c:v>0.80700000000000005</c:v>
                </c:pt>
                <c:pt idx="259">
                  <c:v>0.81</c:v>
                </c:pt>
                <c:pt idx="260">
                  <c:v>0.81200000000000039</c:v>
                </c:pt>
                <c:pt idx="261">
                  <c:v>0.81499999999999995</c:v>
                </c:pt>
                <c:pt idx="262">
                  <c:v>0.81699999999999995</c:v>
                </c:pt>
                <c:pt idx="263">
                  <c:v>0.82000000000000028</c:v>
                </c:pt>
                <c:pt idx="264">
                  <c:v>0.82199999999999995</c:v>
                </c:pt>
                <c:pt idx="265">
                  <c:v>0.82500000000000029</c:v>
                </c:pt>
                <c:pt idx="266">
                  <c:v>0.82700000000000029</c:v>
                </c:pt>
                <c:pt idx="267">
                  <c:v>0.83000000000000029</c:v>
                </c:pt>
                <c:pt idx="268">
                  <c:v>0.8330000000000003</c:v>
                </c:pt>
                <c:pt idx="269">
                  <c:v>0.8360000000000003</c:v>
                </c:pt>
                <c:pt idx="270">
                  <c:v>0.8380000000000003</c:v>
                </c:pt>
                <c:pt idx="271">
                  <c:v>0.8410000000000003</c:v>
                </c:pt>
                <c:pt idx="272">
                  <c:v>0.8430000000000003</c:v>
                </c:pt>
                <c:pt idx="273">
                  <c:v>0.84600000000000031</c:v>
                </c:pt>
                <c:pt idx="274">
                  <c:v>0.84800000000000031</c:v>
                </c:pt>
                <c:pt idx="275">
                  <c:v>0.85100000000000031</c:v>
                </c:pt>
                <c:pt idx="276">
                  <c:v>0.85300000000000031</c:v>
                </c:pt>
                <c:pt idx="277">
                  <c:v>0.85600000000000032</c:v>
                </c:pt>
                <c:pt idx="278">
                  <c:v>0.85800000000000032</c:v>
                </c:pt>
                <c:pt idx="279">
                  <c:v>0.86100000000000032</c:v>
                </c:pt>
                <c:pt idx="280">
                  <c:v>0.86300000000000032</c:v>
                </c:pt>
                <c:pt idx="281">
                  <c:v>0.86600000000000033</c:v>
                </c:pt>
                <c:pt idx="282">
                  <c:v>0.86800000000000033</c:v>
                </c:pt>
                <c:pt idx="283">
                  <c:v>0.87100000000000033</c:v>
                </c:pt>
                <c:pt idx="284">
                  <c:v>0.87300000000000033</c:v>
                </c:pt>
                <c:pt idx="285">
                  <c:v>0.87600000000000033</c:v>
                </c:pt>
                <c:pt idx="286">
                  <c:v>0.87900000000000034</c:v>
                </c:pt>
                <c:pt idx="287">
                  <c:v>0.88100000000000012</c:v>
                </c:pt>
                <c:pt idx="288">
                  <c:v>0.88400000000000012</c:v>
                </c:pt>
                <c:pt idx="289">
                  <c:v>0.88700000000000012</c:v>
                </c:pt>
                <c:pt idx="290">
                  <c:v>0.88900000000000012</c:v>
                </c:pt>
                <c:pt idx="291">
                  <c:v>0.89200000000000013</c:v>
                </c:pt>
                <c:pt idx="292">
                  <c:v>0.89400000000000013</c:v>
                </c:pt>
                <c:pt idx="293">
                  <c:v>0.89700000000000013</c:v>
                </c:pt>
                <c:pt idx="294">
                  <c:v>0.9</c:v>
                </c:pt>
                <c:pt idx="295">
                  <c:v>0.90200000000000002</c:v>
                </c:pt>
                <c:pt idx="296">
                  <c:v>0.90500000000000003</c:v>
                </c:pt>
                <c:pt idx="297">
                  <c:v>0.90700000000000003</c:v>
                </c:pt>
                <c:pt idx="298">
                  <c:v>0.91</c:v>
                </c:pt>
                <c:pt idx="299">
                  <c:v>0.91300000000000003</c:v>
                </c:pt>
                <c:pt idx="300">
                  <c:v>0.91500000000000004</c:v>
                </c:pt>
                <c:pt idx="301">
                  <c:v>0.91800000000000004</c:v>
                </c:pt>
                <c:pt idx="302">
                  <c:v>0.92100000000000004</c:v>
                </c:pt>
                <c:pt idx="303">
                  <c:v>0.92300000000000004</c:v>
                </c:pt>
                <c:pt idx="304">
                  <c:v>0.92600000000000005</c:v>
                </c:pt>
                <c:pt idx="305">
                  <c:v>0.92900000000000005</c:v>
                </c:pt>
                <c:pt idx="306">
                  <c:v>0.93200000000000005</c:v>
                </c:pt>
                <c:pt idx="307">
                  <c:v>0.93400000000000005</c:v>
                </c:pt>
                <c:pt idx="308">
                  <c:v>0.93700000000000039</c:v>
                </c:pt>
                <c:pt idx="309">
                  <c:v>0.94000000000000028</c:v>
                </c:pt>
                <c:pt idx="310">
                  <c:v>0.94199999999999995</c:v>
                </c:pt>
                <c:pt idx="311">
                  <c:v>0.94499999999999995</c:v>
                </c:pt>
                <c:pt idx="312">
                  <c:v>0.94699999999999995</c:v>
                </c:pt>
                <c:pt idx="313">
                  <c:v>0.95000000000000029</c:v>
                </c:pt>
                <c:pt idx="314">
                  <c:v>0.95300000000000029</c:v>
                </c:pt>
                <c:pt idx="315">
                  <c:v>0.95500000000000029</c:v>
                </c:pt>
                <c:pt idx="316">
                  <c:v>0.9580000000000003</c:v>
                </c:pt>
                <c:pt idx="317">
                  <c:v>0.9610000000000003</c:v>
                </c:pt>
                <c:pt idx="318">
                  <c:v>0.9630000000000003</c:v>
                </c:pt>
                <c:pt idx="319">
                  <c:v>0.9660000000000003</c:v>
                </c:pt>
                <c:pt idx="320">
                  <c:v>0.96900000000000031</c:v>
                </c:pt>
                <c:pt idx="321">
                  <c:v>0.9710000000000002</c:v>
                </c:pt>
                <c:pt idx="322">
                  <c:v>0.9740000000000002</c:v>
                </c:pt>
                <c:pt idx="323">
                  <c:v>0.9760000000000002</c:v>
                </c:pt>
                <c:pt idx="324">
                  <c:v>0.9790000000000002</c:v>
                </c:pt>
                <c:pt idx="325">
                  <c:v>0.98099999999999998</c:v>
                </c:pt>
                <c:pt idx="326">
                  <c:v>0.98299999999999998</c:v>
                </c:pt>
                <c:pt idx="327">
                  <c:v>0.99</c:v>
                </c:pt>
                <c:pt idx="328">
                  <c:v>1.008</c:v>
                </c:pt>
                <c:pt idx="329">
                  <c:v>1.026</c:v>
                </c:pt>
                <c:pt idx="330">
                  <c:v>1.032</c:v>
                </c:pt>
                <c:pt idx="331">
                  <c:v>1.0349999999999993</c:v>
                </c:pt>
                <c:pt idx="332">
                  <c:v>1.038</c:v>
                </c:pt>
                <c:pt idx="333">
                  <c:v>1.0409999999999993</c:v>
                </c:pt>
                <c:pt idx="334">
                  <c:v>1.044</c:v>
                </c:pt>
                <c:pt idx="335">
                  <c:v>1.0469999999999993</c:v>
                </c:pt>
                <c:pt idx="336">
                  <c:v>1.05</c:v>
                </c:pt>
                <c:pt idx="337">
                  <c:v>1.0529999999999993</c:v>
                </c:pt>
                <c:pt idx="338">
                  <c:v>1.0549999999999993</c:v>
                </c:pt>
                <c:pt idx="339">
                  <c:v>1.0580000000000001</c:v>
                </c:pt>
                <c:pt idx="340">
                  <c:v>1.0609999999999993</c:v>
                </c:pt>
                <c:pt idx="341">
                  <c:v>1.0640000000000001</c:v>
                </c:pt>
                <c:pt idx="342">
                  <c:v>1.0660000000000001</c:v>
                </c:pt>
                <c:pt idx="343">
                  <c:v>1.07</c:v>
                </c:pt>
                <c:pt idx="344">
                  <c:v>1.073</c:v>
                </c:pt>
                <c:pt idx="345">
                  <c:v>1.0760000000000001</c:v>
                </c:pt>
                <c:pt idx="346">
                  <c:v>1.079</c:v>
                </c:pt>
                <c:pt idx="347">
                  <c:v>1.0820000000000001</c:v>
                </c:pt>
                <c:pt idx="348">
                  <c:v>1.0840000000000001</c:v>
                </c:pt>
                <c:pt idx="349">
                  <c:v>1.087</c:v>
                </c:pt>
                <c:pt idx="350">
                  <c:v>1.0900000000000001</c:v>
                </c:pt>
                <c:pt idx="351">
                  <c:v>1.093</c:v>
                </c:pt>
                <c:pt idx="352">
                  <c:v>1.095</c:v>
                </c:pt>
                <c:pt idx="353">
                  <c:v>1.0980000000000001</c:v>
                </c:pt>
                <c:pt idx="354">
                  <c:v>1.101</c:v>
                </c:pt>
                <c:pt idx="355">
                  <c:v>1.1040000000000001</c:v>
                </c:pt>
                <c:pt idx="356">
                  <c:v>1.1060000000000001</c:v>
                </c:pt>
                <c:pt idx="357">
                  <c:v>1.109</c:v>
                </c:pt>
                <c:pt idx="358">
                  <c:v>1.1120000000000001</c:v>
                </c:pt>
                <c:pt idx="359">
                  <c:v>1.115</c:v>
                </c:pt>
                <c:pt idx="360">
                  <c:v>1.1180000000000001</c:v>
                </c:pt>
                <c:pt idx="361">
                  <c:v>1.121</c:v>
                </c:pt>
                <c:pt idx="362">
                  <c:v>1.1240000000000001</c:v>
                </c:pt>
                <c:pt idx="363">
                  <c:v>1.1259999999999992</c:v>
                </c:pt>
                <c:pt idx="364">
                  <c:v>1.129</c:v>
                </c:pt>
                <c:pt idx="365">
                  <c:v>1.1319999999999992</c:v>
                </c:pt>
                <c:pt idx="366">
                  <c:v>1.135</c:v>
                </c:pt>
                <c:pt idx="367">
                  <c:v>1.137</c:v>
                </c:pt>
                <c:pt idx="368">
                  <c:v>1.141</c:v>
                </c:pt>
                <c:pt idx="369">
                  <c:v>1.1439999999999992</c:v>
                </c:pt>
                <c:pt idx="370">
                  <c:v>1.147</c:v>
                </c:pt>
                <c:pt idx="371">
                  <c:v>1.149</c:v>
                </c:pt>
                <c:pt idx="372">
                  <c:v>1.1519999999999992</c:v>
                </c:pt>
                <c:pt idx="373">
                  <c:v>1.1539999999999992</c:v>
                </c:pt>
                <c:pt idx="374">
                  <c:v>1.157</c:v>
                </c:pt>
                <c:pt idx="375">
                  <c:v>1.1599999999999993</c:v>
                </c:pt>
                <c:pt idx="376">
                  <c:v>1.1619999999999993</c:v>
                </c:pt>
                <c:pt idx="377">
                  <c:v>1.165</c:v>
                </c:pt>
                <c:pt idx="378">
                  <c:v>1.1679999999999993</c:v>
                </c:pt>
                <c:pt idx="379">
                  <c:v>1.1700000000000006</c:v>
                </c:pt>
                <c:pt idx="380">
                  <c:v>1.173</c:v>
                </c:pt>
                <c:pt idx="381">
                  <c:v>1.1759999999999993</c:v>
                </c:pt>
                <c:pt idx="382">
                  <c:v>1.1779999999999993</c:v>
                </c:pt>
                <c:pt idx="383">
                  <c:v>1.181</c:v>
                </c:pt>
                <c:pt idx="384">
                  <c:v>1.1839999999999993</c:v>
                </c:pt>
                <c:pt idx="385">
                  <c:v>1.1859999999999993</c:v>
                </c:pt>
                <c:pt idx="386">
                  <c:v>1.1890000000000001</c:v>
                </c:pt>
                <c:pt idx="387">
                  <c:v>1.1919999999999993</c:v>
                </c:pt>
                <c:pt idx="388">
                  <c:v>1.1940000000000006</c:v>
                </c:pt>
                <c:pt idx="389">
                  <c:v>1.1970000000000001</c:v>
                </c:pt>
                <c:pt idx="390">
                  <c:v>1.1990000000000001</c:v>
                </c:pt>
                <c:pt idx="391">
                  <c:v>1.202</c:v>
                </c:pt>
                <c:pt idx="392">
                  <c:v>1.2049999999999994</c:v>
                </c:pt>
                <c:pt idx="393">
                  <c:v>1.208</c:v>
                </c:pt>
                <c:pt idx="394">
                  <c:v>1.21</c:v>
                </c:pt>
                <c:pt idx="395">
                  <c:v>1.212</c:v>
                </c:pt>
                <c:pt idx="396">
                  <c:v>1.2149999999999994</c:v>
                </c:pt>
                <c:pt idx="397">
                  <c:v>1.216</c:v>
                </c:pt>
                <c:pt idx="398">
                  <c:v>1.2189999999999994</c:v>
                </c:pt>
                <c:pt idx="399">
                  <c:v>1.222</c:v>
                </c:pt>
                <c:pt idx="400">
                  <c:v>1.224</c:v>
                </c:pt>
                <c:pt idx="401">
                  <c:v>1.2269999999999994</c:v>
                </c:pt>
                <c:pt idx="402">
                  <c:v>1.23</c:v>
                </c:pt>
                <c:pt idx="403">
                  <c:v>1.232</c:v>
                </c:pt>
                <c:pt idx="404">
                  <c:v>1.234</c:v>
                </c:pt>
                <c:pt idx="405">
                  <c:v>1.2369999999999994</c:v>
                </c:pt>
                <c:pt idx="406">
                  <c:v>1.2389999999999994</c:v>
                </c:pt>
                <c:pt idx="407">
                  <c:v>1.2409999999999994</c:v>
                </c:pt>
                <c:pt idx="408">
                  <c:v>1.244</c:v>
                </c:pt>
                <c:pt idx="409">
                  <c:v>1.246</c:v>
                </c:pt>
                <c:pt idx="410">
                  <c:v>1.248</c:v>
                </c:pt>
                <c:pt idx="411">
                  <c:v>1.2509999999999992</c:v>
                </c:pt>
                <c:pt idx="412">
                  <c:v>1.252</c:v>
                </c:pt>
                <c:pt idx="413">
                  <c:v>1.2549999999999992</c:v>
                </c:pt>
                <c:pt idx="414">
                  <c:v>1.2569999999999992</c:v>
                </c:pt>
                <c:pt idx="415">
                  <c:v>1.26</c:v>
                </c:pt>
                <c:pt idx="416">
                  <c:v>1.2609999999999992</c:v>
                </c:pt>
                <c:pt idx="417">
                  <c:v>1.264</c:v>
                </c:pt>
                <c:pt idx="418">
                  <c:v>1.2669999999999992</c:v>
                </c:pt>
                <c:pt idx="419">
                  <c:v>1.2689999999999992</c:v>
                </c:pt>
                <c:pt idx="420">
                  <c:v>1.2709999999999992</c:v>
                </c:pt>
                <c:pt idx="421">
                  <c:v>1.2729999999999992</c:v>
                </c:pt>
                <c:pt idx="422">
                  <c:v>1.2749999999999992</c:v>
                </c:pt>
                <c:pt idx="423">
                  <c:v>1.276</c:v>
                </c:pt>
                <c:pt idx="424">
                  <c:v>1.28</c:v>
                </c:pt>
                <c:pt idx="425">
                  <c:v>1.282</c:v>
                </c:pt>
                <c:pt idx="426">
                  <c:v>1.284</c:v>
                </c:pt>
                <c:pt idx="427">
                  <c:v>1.286</c:v>
                </c:pt>
                <c:pt idx="428">
                  <c:v>1.288</c:v>
                </c:pt>
                <c:pt idx="429">
                  <c:v>1.29</c:v>
                </c:pt>
                <c:pt idx="430">
                  <c:v>1.292</c:v>
                </c:pt>
                <c:pt idx="431">
                  <c:v>1.294</c:v>
                </c:pt>
                <c:pt idx="432">
                  <c:v>1.2949999999999993</c:v>
                </c:pt>
                <c:pt idx="433">
                  <c:v>1.298</c:v>
                </c:pt>
                <c:pt idx="434">
                  <c:v>1.3</c:v>
                </c:pt>
                <c:pt idx="435">
                  <c:v>1.302</c:v>
                </c:pt>
                <c:pt idx="436">
                  <c:v>1.3029999999999993</c:v>
                </c:pt>
                <c:pt idx="437">
                  <c:v>1.3049999999999993</c:v>
                </c:pt>
                <c:pt idx="438">
                  <c:v>1.3069999999999993</c:v>
                </c:pt>
                <c:pt idx="439">
                  <c:v>1.3089999999999993</c:v>
                </c:pt>
                <c:pt idx="440">
                  <c:v>1.3109999999999993</c:v>
                </c:pt>
                <c:pt idx="441">
                  <c:v>1.3120000000000001</c:v>
                </c:pt>
                <c:pt idx="442">
                  <c:v>1.3129999999999993</c:v>
                </c:pt>
                <c:pt idx="443">
                  <c:v>1.3160000000000001</c:v>
                </c:pt>
                <c:pt idx="444">
                  <c:v>1.3180000000000001</c:v>
                </c:pt>
                <c:pt idx="445">
                  <c:v>1.32</c:v>
                </c:pt>
                <c:pt idx="446">
                  <c:v>1.321</c:v>
                </c:pt>
                <c:pt idx="447">
                  <c:v>1.323</c:v>
                </c:pt>
                <c:pt idx="448">
                  <c:v>1.325</c:v>
                </c:pt>
                <c:pt idx="449">
                  <c:v>1.325</c:v>
                </c:pt>
                <c:pt idx="450">
                  <c:v>1.327</c:v>
                </c:pt>
                <c:pt idx="451">
                  <c:v>1.329</c:v>
                </c:pt>
                <c:pt idx="452">
                  <c:v>1.331</c:v>
                </c:pt>
                <c:pt idx="453">
                  <c:v>1.3320000000000001</c:v>
                </c:pt>
                <c:pt idx="454">
                  <c:v>1.3340000000000001</c:v>
                </c:pt>
                <c:pt idx="455">
                  <c:v>1.335</c:v>
                </c:pt>
                <c:pt idx="456">
                  <c:v>1.3360000000000001</c:v>
                </c:pt>
                <c:pt idx="457">
                  <c:v>1.3380000000000001</c:v>
                </c:pt>
                <c:pt idx="458">
                  <c:v>1.34</c:v>
                </c:pt>
                <c:pt idx="459">
                  <c:v>1.341</c:v>
                </c:pt>
                <c:pt idx="460">
                  <c:v>1.341</c:v>
                </c:pt>
                <c:pt idx="461">
                  <c:v>1.343</c:v>
                </c:pt>
                <c:pt idx="462">
                  <c:v>1.3440000000000001</c:v>
                </c:pt>
                <c:pt idx="463">
                  <c:v>1.3440000000000001</c:v>
                </c:pt>
                <c:pt idx="464">
                  <c:v>1.3460000000000001</c:v>
                </c:pt>
                <c:pt idx="465">
                  <c:v>1.3480000000000001</c:v>
                </c:pt>
                <c:pt idx="466">
                  <c:v>1.3480000000000001</c:v>
                </c:pt>
                <c:pt idx="467">
                  <c:v>1.349</c:v>
                </c:pt>
                <c:pt idx="468">
                  <c:v>1.35</c:v>
                </c:pt>
                <c:pt idx="469">
                  <c:v>1.35</c:v>
                </c:pt>
                <c:pt idx="470">
                  <c:v>1.351</c:v>
                </c:pt>
                <c:pt idx="471">
                  <c:v>1.353</c:v>
                </c:pt>
                <c:pt idx="472">
                  <c:v>1.353</c:v>
                </c:pt>
                <c:pt idx="473">
                  <c:v>1.3540000000000001</c:v>
                </c:pt>
                <c:pt idx="474">
                  <c:v>1.355</c:v>
                </c:pt>
                <c:pt idx="475">
                  <c:v>1.3560000000000001</c:v>
                </c:pt>
                <c:pt idx="476">
                  <c:v>1.355</c:v>
                </c:pt>
                <c:pt idx="477">
                  <c:v>1.355</c:v>
                </c:pt>
                <c:pt idx="478">
                  <c:v>1.3560000000000001</c:v>
                </c:pt>
                <c:pt idx="479">
                  <c:v>1.3580000000000001</c:v>
                </c:pt>
                <c:pt idx="480">
                  <c:v>1.359</c:v>
                </c:pt>
                <c:pt idx="481">
                  <c:v>1.36</c:v>
                </c:pt>
                <c:pt idx="482">
                  <c:v>1.36</c:v>
                </c:pt>
                <c:pt idx="483">
                  <c:v>1.363</c:v>
                </c:pt>
                <c:pt idx="484">
                  <c:v>1.361</c:v>
                </c:pt>
                <c:pt idx="485">
                  <c:v>1.361</c:v>
                </c:pt>
                <c:pt idx="486">
                  <c:v>1.3620000000000001</c:v>
                </c:pt>
                <c:pt idx="487">
                  <c:v>1.3620000000000001</c:v>
                </c:pt>
                <c:pt idx="488">
                  <c:v>1.361</c:v>
                </c:pt>
                <c:pt idx="489">
                  <c:v>1.361</c:v>
                </c:pt>
                <c:pt idx="490">
                  <c:v>1.3620000000000001</c:v>
                </c:pt>
                <c:pt idx="491">
                  <c:v>1.3620000000000001</c:v>
                </c:pt>
                <c:pt idx="492">
                  <c:v>1.3620000000000001</c:v>
                </c:pt>
                <c:pt idx="493">
                  <c:v>1.3620000000000001</c:v>
                </c:pt>
                <c:pt idx="494">
                  <c:v>1.3640000000000001</c:v>
                </c:pt>
                <c:pt idx="495">
                  <c:v>1.363</c:v>
                </c:pt>
                <c:pt idx="496">
                  <c:v>1.361</c:v>
                </c:pt>
                <c:pt idx="497">
                  <c:v>1.361</c:v>
                </c:pt>
                <c:pt idx="498">
                  <c:v>1.36</c:v>
                </c:pt>
                <c:pt idx="499">
                  <c:v>1.3580000000000001</c:v>
                </c:pt>
                <c:pt idx="500">
                  <c:v>1.3580000000000001</c:v>
                </c:pt>
                <c:pt idx="501">
                  <c:v>1.359</c:v>
                </c:pt>
                <c:pt idx="502">
                  <c:v>1.3580000000000001</c:v>
                </c:pt>
                <c:pt idx="503">
                  <c:v>1.3560000000000001</c:v>
                </c:pt>
                <c:pt idx="504">
                  <c:v>1.3560000000000001</c:v>
                </c:pt>
                <c:pt idx="505">
                  <c:v>1.3580000000000001</c:v>
                </c:pt>
                <c:pt idx="506">
                  <c:v>1.355</c:v>
                </c:pt>
                <c:pt idx="507">
                  <c:v>1.3540000000000001</c:v>
                </c:pt>
                <c:pt idx="508">
                  <c:v>1.353</c:v>
                </c:pt>
                <c:pt idx="509">
                  <c:v>1.355</c:v>
                </c:pt>
                <c:pt idx="510">
                  <c:v>1.351</c:v>
                </c:pt>
                <c:pt idx="511">
                  <c:v>1.347</c:v>
                </c:pt>
                <c:pt idx="512">
                  <c:v>1.347</c:v>
                </c:pt>
                <c:pt idx="513">
                  <c:v>1.349</c:v>
                </c:pt>
                <c:pt idx="514">
                  <c:v>1.349</c:v>
                </c:pt>
                <c:pt idx="515">
                  <c:v>1.347</c:v>
                </c:pt>
                <c:pt idx="516">
                  <c:v>1.345</c:v>
                </c:pt>
                <c:pt idx="517">
                  <c:v>1.3420000000000001</c:v>
                </c:pt>
                <c:pt idx="518">
                  <c:v>1.3420000000000001</c:v>
                </c:pt>
                <c:pt idx="519">
                  <c:v>1.343</c:v>
                </c:pt>
                <c:pt idx="520">
                  <c:v>1.339</c:v>
                </c:pt>
                <c:pt idx="521">
                  <c:v>1.339</c:v>
                </c:pt>
                <c:pt idx="522">
                  <c:v>1.3380000000000001</c:v>
                </c:pt>
                <c:pt idx="523">
                  <c:v>1.3360000000000001</c:v>
                </c:pt>
                <c:pt idx="524">
                  <c:v>1.3320000000000001</c:v>
                </c:pt>
                <c:pt idx="525">
                  <c:v>1.333</c:v>
                </c:pt>
                <c:pt idx="526">
                  <c:v>1.333</c:v>
                </c:pt>
                <c:pt idx="527">
                  <c:v>1.331</c:v>
                </c:pt>
                <c:pt idx="528">
                  <c:v>1.327</c:v>
                </c:pt>
                <c:pt idx="529">
                  <c:v>1.327</c:v>
                </c:pt>
                <c:pt idx="530">
                  <c:v>1.327</c:v>
                </c:pt>
                <c:pt idx="531">
                  <c:v>1.325</c:v>
                </c:pt>
                <c:pt idx="532">
                  <c:v>1.325</c:v>
                </c:pt>
                <c:pt idx="533">
                  <c:v>1.3220000000000001</c:v>
                </c:pt>
                <c:pt idx="534">
                  <c:v>1.321</c:v>
                </c:pt>
                <c:pt idx="535">
                  <c:v>1.32</c:v>
                </c:pt>
                <c:pt idx="536">
                  <c:v>1.3180000000000001</c:v>
                </c:pt>
                <c:pt idx="537">
                  <c:v>1.3169999999999993</c:v>
                </c:pt>
                <c:pt idx="538">
                  <c:v>1.3140000000000001</c:v>
                </c:pt>
                <c:pt idx="539">
                  <c:v>1.3140000000000001</c:v>
                </c:pt>
                <c:pt idx="540">
                  <c:v>1.3089999999999993</c:v>
                </c:pt>
                <c:pt idx="541">
                  <c:v>1.3089999999999993</c:v>
                </c:pt>
                <c:pt idx="542">
                  <c:v>1.304</c:v>
                </c:pt>
                <c:pt idx="543">
                  <c:v>1.3029999999999993</c:v>
                </c:pt>
                <c:pt idx="544">
                  <c:v>1.3</c:v>
                </c:pt>
                <c:pt idx="545">
                  <c:v>1.296</c:v>
                </c:pt>
                <c:pt idx="546">
                  <c:v>1.2949999999999993</c:v>
                </c:pt>
                <c:pt idx="547">
                  <c:v>1.2929999999999993</c:v>
                </c:pt>
                <c:pt idx="548">
                  <c:v>1.294</c:v>
                </c:pt>
                <c:pt idx="549">
                  <c:v>1.2889999999999993</c:v>
                </c:pt>
                <c:pt idx="550">
                  <c:v>1.288</c:v>
                </c:pt>
                <c:pt idx="551">
                  <c:v>1.284</c:v>
                </c:pt>
                <c:pt idx="552">
                  <c:v>1.2809999999999993</c:v>
                </c:pt>
                <c:pt idx="553">
                  <c:v>1.2809999999999993</c:v>
                </c:pt>
                <c:pt idx="554">
                  <c:v>1.278</c:v>
                </c:pt>
                <c:pt idx="555">
                  <c:v>1.274</c:v>
                </c:pt>
                <c:pt idx="556">
                  <c:v>1.266</c:v>
                </c:pt>
                <c:pt idx="557">
                  <c:v>1.2689999999999992</c:v>
                </c:pt>
                <c:pt idx="558">
                  <c:v>1.2649999999999992</c:v>
                </c:pt>
                <c:pt idx="559">
                  <c:v>1.262</c:v>
                </c:pt>
                <c:pt idx="560">
                  <c:v>1.26</c:v>
                </c:pt>
                <c:pt idx="561">
                  <c:v>1.26</c:v>
                </c:pt>
                <c:pt idx="562">
                  <c:v>1.2529999999999992</c:v>
                </c:pt>
                <c:pt idx="563">
                  <c:v>1.2469999999999994</c:v>
                </c:pt>
                <c:pt idx="564">
                  <c:v>1.246</c:v>
                </c:pt>
                <c:pt idx="565">
                  <c:v>1.2429999999999994</c:v>
                </c:pt>
                <c:pt idx="566">
                  <c:v>1.2409999999999994</c:v>
                </c:pt>
                <c:pt idx="567">
                  <c:v>1.2429999999999994</c:v>
                </c:pt>
                <c:pt idx="568">
                  <c:v>1.2509999999999992</c:v>
                </c:pt>
                <c:pt idx="569">
                  <c:v>1.2549999999999992</c:v>
                </c:pt>
                <c:pt idx="570">
                  <c:v>1.2509999999999992</c:v>
                </c:pt>
                <c:pt idx="571">
                  <c:v>1.246</c:v>
                </c:pt>
                <c:pt idx="572">
                  <c:v>1.24</c:v>
                </c:pt>
                <c:pt idx="573">
                  <c:v>1.2429999999999994</c:v>
                </c:pt>
                <c:pt idx="574">
                  <c:v>1.2429999999999994</c:v>
                </c:pt>
                <c:pt idx="575">
                  <c:v>1.2409999999999994</c:v>
                </c:pt>
                <c:pt idx="576">
                  <c:v>1.2349999999999994</c:v>
                </c:pt>
                <c:pt idx="577">
                  <c:v>1.2309999999999994</c:v>
                </c:pt>
                <c:pt idx="578">
                  <c:v>1.232</c:v>
                </c:pt>
                <c:pt idx="579">
                  <c:v>1.226</c:v>
                </c:pt>
                <c:pt idx="580">
                  <c:v>1.2249999999999994</c:v>
                </c:pt>
                <c:pt idx="581">
                  <c:v>1.2189999999999994</c:v>
                </c:pt>
                <c:pt idx="582">
                  <c:v>1.218</c:v>
                </c:pt>
                <c:pt idx="583">
                  <c:v>1.212</c:v>
                </c:pt>
                <c:pt idx="584">
                  <c:v>1.208</c:v>
                </c:pt>
                <c:pt idx="585">
                  <c:v>1.204</c:v>
                </c:pt>
                <c:pt idx="586">
                  <c:v>1.2029999999999994</c:v>
                </c:pt>
                <c:pt idx="587">
                  <c:v>1.1970000000000001</c:v>
                </c:pt>
                <c:pt idx="588">
                  <c:v>1.1940000000000006</c:v>
                </c:pt>
                <c:pt idx="589">
                  <c:v>1.1930000000000001</c:v>
                </c:pt>
                <c:pt idx="590">
                  <c:v>1.1879999999999993</c:v>
                </c:pt>
                <c:pt idx="591">
                  <c:v>1.1819999999999993</c:v>
                </c:pt>
                <c:pt idx="592">
                  <c:v>1.179</c:v>
                </c:pt>
                <c:pt idx="593">
                  <c:v>1.1759999999999993</c:v>
                </c:pt>
                <c:pt idx="594">
                  <c:v>1.1739999999999993</c:v>
                </c:pt>
                <c:pt idx="595">
                  <c:v>1.169</c:v>
                </c:pt>
                <c:pt idx="596">
                  <c:v>1.161</c:v>
                </c:pt>
                <c:pt idx="597">
                  <c:v>1.1559999999999993</c:v>
                </c:pt>
                <c:pt idx="598">
                  <c:v>1.1579999999999993</c:v>
                </c:pt>
                <c:pt idx="599">
                  <c:v>1.1559999999999993</c:v>
                </c:pt>
                <c:pt idx="600">
                  <c:v>1.149</c:v>
                </c:pt>
                <c:pt idx="601">
                  <c:v>1.1459999999999992</c:v>
                </c:pt>
                <c:pt idx="602">
                  <c:v>1.143</c:v>
                </c:pt>
                <c:pt idx="603">
                  <c:v>1.141</c:v>
                </c:pt>
                <c:pt idx="604">
                  <c:v>1.137</c:v>
                </c:pt>
                <c:pt idx="605">
                  <c:v>1.1299999999999992</c:v>
                </c:pt>
                <c:pt idx="606">
                  <c:v>1.121</c:v>
                </c:pt>
                <c:pt idx="607">
                  <c:v>1.1220000000000001</c:v>
                </c:pt>
                <c:pt idx="608">
                  <c:v>1.1200000000000001</c:v>
                </c:pt>
                <c:pt idx="609">
                  <c:v>1.117</c:v>
                </c:pt>
                <c:pt idx="610">
                  <c:v>1.109</c:v>
                </c:pt>
                <c:pt idx="611">
                  <c:v>1.1040000000000001</c:v>
                </c:pt>
                <c:pt idx="612">
                  <c:v>1.099</c:v>
                </c:pt>
                <c:pt idx="613">
                  <c:v>1.105</c:v>
                </c:pt>
                <c:pt idx="614">
                  <c:v>1.097</c:v>
                </c:pt>
                <c:pt idx="615">
                  <c:v>1.0880000000000001</c:v>
                </c:pt>
                <c:pt idx="616">
                  <c:v>1.081</c:v>
                </c:pt>
                <c:pt idx="617">
                  <c:v>1.079</c:v>
                </c:pt>
                <c:pt idx="618">
                  <c:v>1.081</c:v>
                </c:pt>
                <c:pt idx="619">
                  <c:v>1.0720000000000001</c:v>
                </c:pt>
                <c:pt idx="620">
                  <c:v>1.0720000000000001</c:v>
                </c:pt>
                <c:pt idx="621">
                  <c:v>1.0649999999999993</c:v>
                </c:pt>
                <c:pt idx="622">
                  <c:v>1.054</c:v>
                </c:pt>
                <c:pt idx="623">
                  <c:v>1.0509999999999993</c:v>
                </c:pt>
                <c:pt idx="624">
                  <c:v>1.0529999999999993</c:v>
                </c:pt>
                <c:pt idx="625">
                  <c:v>1.0509999999999993</c:v>
                </c:pt>
                <c:pt idx="626">
                  <c:v>1.0449999999999993</c:v>
                </c:pt>
                <c:pt idx="627">
                  <c:v>1.0389999999999993</c:v>
                </c:pt>
                <c:pt idx="628">
                  <c:v>1.0289999999999992</c:v>
                </c:pt>
                <c:pt idx="629">
                  <c:v>1.0269999999999992</c:v>
                </c:pt>
                <c:pt idx="630">
                  <c:v>1.026</c:v>
                </c:pt>
                <c:pt idx="631">
                  <c:v>1.0269999999999992</c:v>
                </c:pt>
                <c:pt idx="632">
                  <c:v>1.016</c:v>
                </c:pt>
                <c:pt idx="633">
                  <c:v>1.01</c:v>
                </c:pt>
                <c:pt idx="634">
                  <c:v>1.0029999999999992</c:v>
                </c:pt>
                <c:pt idx="635">
                  <c:v>1.004</c:v>
                </c:pt>
                <c:pt idx="636">
                  <c:v>0.998</c:v>
                </c:pt>
                <c:pt idx="637">
                  <c:v>0.99199999999999999</c:v>
                </c:pt>
                <c:pt idx="638">
                  <c:v>0.98499999999999999</c:v>
                </c:pt>
                <c:pt idx="639">
                  <c:v>0.98499999999999999</c:v>
                </c:pt>
                <c:pt idx="640">
                  <c:v>0.98</c:v>
                </c:pt>
                <c:pt idx="641">
                  <c:v>0.9790000000000002</c:v>
                </c:pt>
                <c:pt idx="642">
                  <c:v>0.9710000000000002</c:v>
                </c:pt>
                <c:pt idx="643">
                  <c:v>0.9620000000000003</c:v>
                </c:pt>
                <c:pt idx="644">
                  <c:v>0.95500000000000029</c:v>
                </c:pt>
                <c:pt idx="645">
                  <c:v>0.95600000000000029</c:v>
                </c:pt>
                <c:pt idx="646">
                  <c:v>0.95600000000000029</c:v>
                </c:pt>
                <c:pt idx="647">
                  <c:v>0.94599999999999995</c:v>
                </c:pt>
                <c:pt idx="648">
                  <c:v>0.94000000000000028</c:v>
                </c:pt>
                <c:pt idx="649">
                  <c:v>0.93</c:v>
                </c:pt>
                <c:pt idx="650">
                  <c:v>0.92900000000000005</c:v>
                </c:pt>
                <c:pt idx="651">
                  <c:v>0.92700000000000005</c:v>
                </c:pt>
                <c:pt idx="652">
                  <c:v>0.92500000000000004</c:v>
                </c:pt>
                <c:pt idx="653">
                  <c:v>0.91200000000000003</c:v>
                </c:pt>
                <c:pt idx="654">
                  <c:v>0.90300000000000002</c:v>
                </c:pt>
                <c:pt idx="655">
                  <c:v>0.89900000000000013</c:v>
                </c:pt>
                <c:pt idx="656">
                  <c:v>0.89800000000000013</c:v>
                </c:pt>
                <c:pt idx="657">
                  <c:v>0.89800000000000013</c:v>
                </c:pt>
                <c:pt idx="658">
                  <c:v>0.89000000000000012</c:v>
                </c:pt>
                <c:pt idx="659">
                  <c:v>0.87900000000000034</c:v>
                </c:pt>
                <c:pt idx="660">
                  <c:v>0.86700000000000033</c:v>
                </c:pt>
                <c:pt idx="661">
                  <c:v>0.86700000000000033</c:v>
                </c:pt>
                <c:pt idx="662">
                  <c:v>0.86500000000000032</c:v>
                </c:pt>
                <c:pt idx="663">
                  <c:v>0.86800000000000033</c:v>
                </c:pt>
                <c:pt idx="664">
                  <c:v>0.85100000000000031</c:v>
                </c:pt>
                <c:pt idx="665">
                  <c:v>0.8370000000000003</c:v>
                </c:pt>
                <c:pt idx="666">
                  <c:v>0.83200000000000029</c:v>
                </c:pt>
                <c:pt idx="667">
                  <c:v>0.8380000000000003</c:v>
                </c:pt>
                <c:pt idx="668">
                  <c:v>0.8330000000000003</c:v>
                </c:pt>
                <c:pt idx="669">
                  <c:v>0.82700000000000029</c:v>
                </c:pt>
                <c:pt idx="670">
                  <c:v>0.81299999999999994</c:v>
                </c:pt>
                <c:pt idx="671">
                  <c:v>0.8</c:v>
                </c:pt>
                <c:pt idx="672">
                  <c:v>0.79</c:v>
                </c:pt>
                <c:pt idx="673">
                  <c:v>0.78400000000000003</c:v>
                </c:pt>
                <c:pt idx="674">
                  <c:v>0.77800000000000025</c:v>
                </c:pt>
                <c:pt idx="675">
                  <c:v>0.77700000000000025</c:v>
                </c:pt>
                <c:pt idx="676">
                  <c:v>0.77500000000000024</c:v>
                </c:pt>
                <c:pt idx="677">
                  <c:v>0.76900000000000035</c:v>
                </c:pt>
                <c:pt idx="678">
                  <c:v>0.75900000000000034</c:v>
                </c:pt>
                <c:pt idx="679">
                  <c:v>0.74100000000000033</c:v>
                </c:pt>
                <c:pt idx="680">
                  <c:v>0.74100000000000033</c:v>
                </c:pt>
                <c:pt idx="681">
                  <c:v>0.73300000000000032</c:v>
                </c:pt>
                <c:pt idx="682">
                  <c:v>0.73200000000000032</c:v>
                </c:pt>
                <c:pt idx="683">
                  <c:v>0.72200000000000031</c:v>
                </c:pt>
                <c:pt idx="684">
                  <c:v>0.7180000000000003</c:v>
                </c:pt>
                <c:pt idx="685">
                  <c:v>0.70400000000000029</c:v>
                </c:pt>
                <c:pt idx="686">
                  <c:v>0.69700000000000006</c:v>
                </c:pt>
                <c:pt idx="687">
                  <c:v>0.69300000000000006</c:v>
                </c:pt>
                <c:pt idx="688">
                  <c:v>0.68800000000000006</c:v>
                </c:pt>
                <c:pt idx="689">
                  <c:v>0.6870000000000005</c:v>
                </c:pt>
                <c:pt idx="690">
                  <c:v>0.67200000000000049</c:v>
                </c:pt>
                <c:pt idx="691">
                  <c:v>0.65900000000000036</c:v>
                </c:pt>
                <c:pt idx="692">
                  <c:v>0.65100000000000036</c:v>
                </c:pt>
                <c:pt idx="693">
                  <c:v>0.65200000000000036</c:v>
                </c:pt>
                <c:pt idx="694">
                  <c:v>0.64500000000000035</c:v>
                </c:pt>
                <c:pt idx="695">
                  <c:v>0.63800000000000034</c:v>
                </c:pt>
                <c:pt idx="696">
                  <c:v>0.62900000000000034</c:v>
                </c:pt>
                <c:pt idx="697">
                  <c:v>0.61500000000000032</c:v>
                </c:pt>
                <c:pt idx="698">
                  <c:v>0.60800000000000032</c:v>
                </c:pt>
                <c:pt idx="699">
                  <c:v>0.60300000000000031</c:v>
                </c:pt>
                <c:pt idx="700">
                  <c:v>0.60100000000000031</c:v>
                </c:pt>
                <c:pt idx="701">
                  <c:v>0.59300000000000008</c:v>
                </c:pt>
                <c:pt idx="702">
                  <c:v>0.58700000000000008</c:v>
                </c:pt>
                <c:pt idx="703">
                  <c:v>0.57600000000000029</c:v>
                </c:pt>
                <c:pt idx="704">
                  <c:v>0.56100000000000005</c:v>
                </c:pt>
                <c:pt idx="705">
                  <c:v>0.55900000000000005</c:v>
                </c:pt>
                <c:pt idx="706">
                  <c:v>0.55600000000000005</c:v>
                </c:pt>
                <c:pt idx="707">
                  <c:v>0.55300000000000005</c:v>
                </c:pt>
                <c:pt idx="708">
                  <c:v>0.54100000000000004</c:v>
                </c:pt>
                <c:pt idx="709">
                  <c:v>0.53800000000000003</c:v>
                </c:pt>
                <c:pt idx="710">
                  <c:v>0.52500000000000002</c:v>
                </c:pt>
                <c:pt idx="711">
                  <c:v>0.51800000000000002</c:v>
                </c:pt>
                <c:pt idx="712">
                  <c:v>0.51400000000000001</c:v>
                </c:pt>
                <c:pt idx="713">
                  <c:v>0.50900000000000001</c:v>
                </c:pt>
                <c:pt idx="714">
                  <c:v>0.50800000000000001</c:v>
                </c:pt>
                <c:pt idx="715">
                  <c:v>0.49700000000000016</c:v>
                </c:pt>
                <c:pt idx="716">
                  <c:v>0.48700000000000021</c:v>
                </c:pt>
                <c:pt idx="717">
                  <c:v>0.48000000000000015</c:v>
                </c:pt>
                <c:pt idx="718">
                  <c:v>0.47700000000000015</c:v>
                </c:pt>
                <c:pt idx="719">
                  <c:v>0.47400000000000014</c:v>
                </c:pt>
                <c:pt idx="720">
                  <c:v>0.45700000000000002</c:v>
                </c:pt>
                <c:pt idx="721">
                  <c:v>0.45700000000000002</c:v>
                </c:pt>
                <c:pt idx="722">
                  <c:v>0.45500000000000002</c:v>
                </c:pt>
                <c:pt idx="723">
                  <c:v>0.45600000000000002</c:v>
                </c:pt>
                <c:pt idx="724">
                  <c:v>0.45600000000000002</c:v>
                </c:pt>
                <c:pt idx="725">
                  <c:v>0.44800000000000006</c:v>
                </c:pt>
                <c:pt idx="726">
                  <c:v>0.44000000000000006</c:v>
                </c:pt>
                <c:pt idx="727">
                  <c:v>0.44100000000000006</c:v>
                </c:pt>
                <c:pt idx="728">
                  <c:v>0.43800000000000017</c:v>
                </c:pt>
                <c:pt idx="729">
                  <c:v>0.42900000000000021</c:v>
                </c:pt>
                <c:pt idx="730">
                  <c:v>0.42600000000000021</c:v>
                </c:pt>
                <c:pt idx="731">
                  <c:v>0.42300000000000021</c:v>
                </c:pt>
                <c:pt idx="732">
                  <c:v>0.42500000000000021</c:v>
                </c:pt>
                <c:pt idx="733">
                  <c:v>0.42700000000000021</c:v>
                </c:pt>
                <c:pt idx="734">
                  <c:v>0.42500000000000021</c:v>
                </c:pt>
                <c:pt idx="735">
                  <c:v>0.42300000000000021</c:v>
                </c:pt>
                <c:pt idx="736">
                  <c:v>0.41800000000000015</c:v>
                </c:pt>
                <c:pt idx="737">
                  <c:v>0.41500000000000015</c:v>
                </c:pt>
                <c:pt idx="738">
                  <c:v>0.41400000000000015</c:v>
                </c:pt>
                <c:pt idx="739">
                  <c:v>0.41700000000000015</c:v>
                </c:pt>
                <c:pt idx="740">
                  <c:v>0.42200000000000021</c:v>
                </c:pt>
                <c:pt idx="741">
                  <c:v>0.41800000000000015</c:v>
                </c:pt>
                <c:pt idx="742">
                  <c:v>0.42100000000000021</c:v>
                </c:pt>
                <c:pt idx="743">
                  <c:v>0.42000000000000015</c:v>
                </c:pt>
                <c:pt idx="744">
                  <c:v>0.41800000000000015</c:v>
                </c:pt>
                <c:pt idx="745">
                  <c:v>0.41700000000000015</c:v>
                </c:pt>
                <c:pt idx="746">
                  <c:v>0.42200000000000021</c:v>
                </c:pt>
                <c:pt idx="747">
                  <c:v>0.42700000000000021</c:v>
                </c:pt>
                <c:pt idx="748">
                  <c:v>0.42700000000000021</c:v>
                </c:pt>
                <c:pt idx="749">
                  <c:v>0.43400000000000016</c:v>
                </c:pt>
                <c:pt idx="750">
                  <c:v>0.43100000000000022</c:v>
                </c:pt>
                <c:pt idx="751">
                  <c:v>0.42900000000000021</c:v>
                </c:pt>
                <c:pt idx="752">
                  <c:v>0.43300000000000016</c:v>
                </c:pt>
                <c:pt idx="753">
                  <c:v>0.44100000000000006</c:v>
                </c:pt>
                <c:pt idx="754">
                  <c:v>0.44600000000000006</c:v>
                </c:pt>
                <c:pt idx="755">
                  <c:v>0.44900000000000007</c:v>
                </c:pt>
                <c:pt idx="756">
                  <c:v>0.45800000000000002</c:v>
                </c:pt>
                <c:pt idx="757">
                  <c:v>0.45600000000000002</c:v>
                </c:pt>
                <c:pt idx="758">
                  <c:v>0.45400000000000001</c:v>
                </c:pt>
                <c:pt idx="759">
                  <c:v>0.46100000000000002</c:v>
                </c:pt>
                <c:pt idx="760">
                  <c:v>0.47000000000000008</c:v>
                </c:pt>
                <c:pt idx="761">
                  <c:v>0.48000000000000015</c:v>
                </c:pt>
                <c:pt idx="762">
                  <c:v>0.48600000000000021</c:v>
                </c:pt>
                <c:pt idx="763">
                  <c:v>0.49300000000000022</c:v>
                </c:pt>
                <c:pt idx="764">
                  <c:v>0.49700000000000016</c:v>
                </c:pt>
                <c:pt idx="765">
                  <c:v>0.49900000000000017</c:v>
                </c:pt>
                <c:pt idx="766">
                  <c:v>0.50600000000000001</c:v>
                </c:pt>
                <c:pt idx="767">
                  <c:v>0.50800000000000001</c:v>
                </c:pt>
                <c:pt idx="768">
                  <c:v>0.52300000000000002</c:v>
                </c:pt>
                <c:pt idx="769">
                  <c:v>0.53400000000000003</c:v>
                </c:pt>
                <c:pt idx="770">
                  <c:v>0.54200000000000004</c:v>
                </c:pt>
                <c:pt idx="771">
                  <c:v>0.55000000000000004</c:v>
                </c:pt>
                <c:pt idx="772">
                  <c:v>0.55300000000000005</c:v>
                </c:pt>
                <c:pt idx="773">
                  <c:v>0.55900000000000005</c:v>
                </c:pt>
                <c:pt idx="774">
                  <c:v>0.56699999999999995</c:v>
                </c:pt>
                <c:pt idx="775">
                  <c:v>0.57700000000000029</c:v>
                </c:pt>
                <c:pt idx="776">
                  <c:v>0.58700000000000008</c:v>
                </c:pt>
                <c:pt idx="777">
                  <c:v>0.59700000000000009</c:v>
                </c:pt>
                <c:pt idx="778">
                  <c:v>0.61700000000000033</c:v>
                </c:pt>
                <c:pt idx="779">
                  <c:v>0.62200000000000033</c:v>
                </c:pt>
                <c:pt idx="780">
                  <c:v>0.63000000000000034</c:v>
                </c:pt>
                <c:pt idx="781">
                  <c:v>0.64100000000000035</c:v>
                </c:pt>
                <c:pt idx="782">
                  <c:v>0.65900000000000036</c:v>
                </c:pt>
                <c:pt idx="783">
                  <c:v>0.66000000000000036</c:v>
                </c:pt>
                <c:pt idx="784">
                  <c:v>0.66100000000000037</c:v>
                </c:pt>
                <c:pt idx="785">
                  <c:v>0.67200000000000049</c:v>
                </c:pt>
                <c:pt idx="786">
                  <c:v>0.68300000000000016</c:v>
                </c:pt>
                <c:pt idx="787">
                  <c:v>0.69500000000000006</c:v>
                </c:pt>
                <c:pt idx="788">
                  <c:v>0.7130000000000003</c:v>
                </c:pt>
                <c:pt idx="789">
                  <c:v>0.73300000000000032</c:v>
                </c:pt>
                <c:pt idx="790">
                  <c:v>0.73100000000000032</c:v>
                </c:pt>
                <c:pt idx="791">
                  <c:v>0.73700000000000032</c:v>
                </c:pt>
                <c:pt idx="792">
                  <c:v>0.74900000000000033</c:v>
                </c:pt>
                <c:pt idx="793">
                  <c:v>0.75300000000000034</c:v>
                </c:pt>
                <c:pt idx="794">
                  <c:v>0.76300000000000034</c:v>
                </c:pt>
                <c:pt idx="795">
                  <c:v>0.77600000000000025</c:v>
                </c:pt>
                <c:pt idx="796">
                  <c:v>0.78800000000000003</c:v>
                </c:pt>
                <c:pt idx="797">
                  <c:v>0.80100000000000005</c:v>
                </c:pt>
                <c:pt idx="798">
                  <c:v>0.80900000000000005</c:v>
                </c:pt>
                <c:pt idx="799">
                  <c:v>0.82600000000000029</c:v>
                </c:pt>
                <c:pt idx="800">
                  <c:v>0.82399999999999995</c:v>
                </c:pt>
                <c:pt idx="801">
                  <c:v>0.82099999999999995</c:v>
                </c:pt>
                <c:pt idx="802">
                  <c:v>0.8330000000000003</c:v>
                </c:pt>
                <c:pt idx="803">
                  <c:v>0.8400000000000003</c:v>
                </c:pt>
                <c:pt idx="804">
                  <c:v>0.86300000000000032</c:v>
                </c:pt>
                <c:pt idx="805">
                  <c:v>0.88600000000000012</c:v>
                </c:pt>
                <c:pt idx="806">
                  <c:v>0.89500000000000013</c:v>
                </c:pt>
                <c:pt idx="807">
                  <c:v>0.92</c:v>
                </c:pt>
                <c:pt idx="808">
                  <c:v>0.92100000000000004</c:v>
                </c:pt>
                <c:pt idx="809">
                  <c:v>0.91200000000000003</c:v>
                </c:pt>
                <c:pt idx="810">
                  <c:v>0.93300000000000005</c:v>
                </c:pt>
                <c:pt idx="811">
                  <c:v>1.075</c:v>
                </c:pt>
                <c:pt idx="812">
                  <c:v>1.214</c:v>
                </c:pt>
                <c:pt idx="813">
                  <c:v>1.5089999999999992</c:v>
                </c:pt>
                <c:pt idx="814">
                  <c:v>1.7300000000000002</c:v>
                </c:pt>
                <c:pt idx="815">
                  <c:v>1.6500000000000001</c:v>
                </c:pt>
                <c:pt idx="816">
                  <c:v>1.7989999999999995</c:v>
                </c:pt>
                <c:pt idx="817">
                  <c:v>2.2080000000000002</c:v>
                </c:pt>
                <c:pt idx="818">
                  <c:v>1.9189999999999998</c:v>
                </c:pt>
                <c:pt idx="819">
                  <c:v>1.7869999999999995</c:v>
                </c:pt>
                <c:pt idx="820">
                  <c:v>1.4789999999999994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4-73A1-4FB9-B65C-C57E6F834C53}"/>
            </c:ext>
          </c:extLst>
        </c:ser>
        <c:axId val="65121664"/>
        <c:axId val="109204608"/>
      </c:scatterChart>
      <c:valAx>
        <c:axId val="65121664"/>
        <c:scaling>
          <c:orientation val="minMax"/>
          <c:max val="700"/>
          <c:min val="290"/>
        </c:scaling>
        <c:delete val="1"/>
        <c:axPos val="b"/>
        <c:majorGridlines/>
        <c:numFmt formatCode="General" sourceLinked="1"/>
        <c:majorTickMark val="none"/>
        <c:tickLblPos val="nextTo"/>
        <c:crossAx val="109204608"/>
        <c:crosses val="autoZero"/>
        <c:crossBetween val="midCat"/>
        <c:majorUnit val="100"/>
      </c:valAx>
      <c:valAx>
        <c:axId val="109204608"/>
        <c:scaling>
          <c:orientation val="minMax"/>
          <c:max val="2"/>
        </c:scaling>
        <c:delete val="1"/>
        <c:axPos val="l"/>
        <c:majorGridlines/>
        <c:numFmt formatCode="General" sourceLinked="1"/>
        <c:majorTickMark val="none"/>
        <c:tickLblPos val="nextTo"/>
        <c:crossAx val="65121664"/>
        <c:crosses val="autoZero"/>
        <c:crossBetween val="midCat"/>
        <c:majorUnit val="1"/>
      </c:valAx>
    </c:plotArea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txPr>
    <a:bodyPr/>
    <a:lstStyle/>
    <a:p>
      <a:pPr>
        <a:defRPr sz="1800"/>
      </a:pPr>
      <a:endParaRPr lang="en-US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02DBC1-257A-4473-9363-BF8881FC2D3F}" type="datetimeFigureOut">
              <a:rPr lang="en-US" smtClean="0"/>
              <a:t>2/24/2026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571625" y="685800"/>
            <a:ext cx="3714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49554-1151-4F8C-9CB3-9C5A099FDF0A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107844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39222" algn="l" defTabSz="107844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78443" algn="l" defTabSz="107844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617665" algn="l" defTabSz="107844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156887" algn="l" defTabSz="107844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696108" algn="l" defTabSz="107844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235330" algn="l" defTabSz="107844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774552" algn="l" defTabSz="107844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313773" algn="l" defTabSz="107844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49554-1151-4F8C-9CB3-9C5A099FDF0A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1540" y="3408683"/>
            <a:ext cx="10104120" cy="235204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83080" y="6217920"/>
            <a:ext cx="8321040" cy="280416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392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784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176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568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961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353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774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137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F60E3-7F1D-4DC9-B6CD-C7ACC1F3827F}" type="datetimeFigureOut">
              <a:rPr lang="en-US" smtClean="0"/>
              <a:t>2/24/2026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E7250-7758-4546-B16B-777B7B0EA6F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F60E3-7F1D-4DC9-B6CD-C7ACC1F3827F}" type="datetimeFigureOut">
              <a:rPr lang="en-US" smtClean="0"/>
              <a:t>2/24/2026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E7250-7758-4546-B16B-777B7B0EA6F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18220" y="439428"/>
            <a:ext cx="2674620" cy="936244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4360" y="439428"/>
            <a:ext cx="7825740" cy="936244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F60E3-7F1D-4DC9-B6CD-C7ACC1F3827F}" type="datetimeFigureOut">
              <a:rPr lang="en-US" smtClean="0"/>
              <a:t>2/24/2026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E7250-7758-4546-B16B-777B7B0EA6F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F60E3-7F1D-4DC9-B6CD-C7ACC1F3827F}" type="datetimeFigureOut">
              <a:rPr lang="en-US" smtClean="0"/>
              <a:t>2/24/2026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E7250-7758-4546-B16B-777B7B0EA6F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9007" y="7051043"/>
            <a:ext cx="10104120" cy="2179320"/>
          </a:xfrm>
        </p:spPr>
        <p:txBody>
          <a:bodyPr anchor="t"/>
          <a:lstStyle>
            <a:lvl1pPr algn="l">
              <a:defRPr sz="47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9007" y="4650747"/>
            <a:ext cx="10104120" cy="2400299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39222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7844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1766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5688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69610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3533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77455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1377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F60E3-7F1D-4DC9-B6CD-C7ACC1F3827F}" type="datetimeFigureOut">
              <a:rPr lang="en-US" smtClean="0"/>
              <a:t>2/24/2026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E7250-7758-4546-B16B-777B7B0EA6F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4360" y="2560328"/>
            <a:ext cx="5250180" cy="7241540"/>
          </a:xfrm>
        </p:spPr>
        <p:txBody>
          <a:bodyPr/>
          <a:lstStyle>
            <a:lvl1pPr>
              <a:defRPr sz="3300"/>
            </a:lvl1pPr>
            <a:lvl2pPr>
              <a:defRPr sz="28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42660" y="2560328"/>
            <a:ext cx="5250180" cy="7241540"/>
          </a:xfrm>
        </p:spPr>
        <p:txBody>
          <a:bodyPr/>
          <a:lstStyle>
            <a:lvl1pPr>
              <a:defRPr sz="3300"/>
            </a:lvl1pPr>
            <a:lvl2pPr>
              <a:defRPr sz="28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F60E3-7F1D-4DC9-B6CD-C7ACC1F3827F}" type="datetimeFigureOut">
              <a:rPr lang="en-US" smtClean="0"/>
              <a:t>2/24/2026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E7250-7758-4546-B16B-777B7B0EA6F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361" y="2456181"/>
            <a:ext cx="5252245" cy="1023619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539222" indent="0">
              <a:buNone/>
              <a:defRPr sz="2400" b="1"/>
            </a:lvl2pPr>
            <a:lvl3pPr marL="1078443" indent="0">
              <a:buNone/>
              <a:defRPr sz="2100" b="1"/>
            </a:lvl3pPr>
            <a:lvl4pPr marL="1617665" indent="0">
              <a:buNone/>
              <a:defRPr sz="1900" b="1"/>
            </a:lvl4pPr>
            <a:lvl5pPr marL="2156887" indent="0">
              <a:buNone/>
              <a:defRPr sz="1900" b="1"/>
            </a:lvl5pPr>
            <a:lvl6pPr marL="2696108" indent="0">
              <a:buNone/>
              <a:defRPr sz="1900" b="1"/>
            </a:lvl6pPr>
            <a:lvl7pPr marL="3235330" indent="0">
              <a:buNone/>
              <a:defRPr sz="1900" b="1"/>
            </a:lvl7pPr>
            <a:lvl8pPr marL="3774552" indent="0">
              <a:buNone/>
              <a:defRPr sz="1900" b="1"/>
            </a:lvl8pPr>
            <a:lvl9pPr marL="4313773" indent="0">
              <a:buNone/>
              <a:defRPr sz="19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4361" y="3479800"/>
            <a:ext cx="5252245" cy="632206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38534" y="2456181"/>
            <a:ext cx="5254308" cy="1023619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539222" indent="0">
              <a:buNone/>
              <a:defRPr sz="2400" b="1"/>
            </a:lvl2pPr>
            <a:lvl3pPr marL="1078443" indent="0">
              <a:buNone/>
              <a:defRPr sz="2100" b="1"/>
            </a:lvl3pPr>
            <a:lvl4pPr marL="1617665" indent="0">
              <a:buNone/>
              <a:defRPr sz="1900" b="1"/>
            </a:lvl4pPr>
            <a:lvl5pPr marL="2156887" indent="0">
              <a:buNone/>
              <a:defRPr sz="1900" b="1"/>
            </a:lvl5pPr>
            <a:lvl6pPr marL="2696108" indent="0">
              <a:buNone/>
              <a:defRPr sz="1900" b="1"/>
            </a:lvl6pPr>
            <a:lvl7pPr marL="3235330" indent="0">
              <a:buNone/>
              <a:defRPr sz="1900" b="1"/>
            </a:lvl7pPr>
            <a:lvl8pPr marL="3774552" indent="0">
              <a:buNone/>
              <a:defRPr sz="1900" b="1"/>
            </a:lvl8pPr>
            <a:lvl9pPr marL="4313773" indent="0">
              <a:buNone/>
              <a:defRPr sz="19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38534" y="3479800"/>
            <a:ext cx="5254308" cy="632206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F60E3-7F1D-4DC9-B6CD-C7ACC1F3827F}" type="datetimeFigureOut">
              <a:rPr lang="en-US" smtClean="0"/>
              <a:t>2/24/2026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E7250-7758-4546-B16B-777B7B0EA6F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F60E3-7F1D-4DC9-B6CD-C7ACC1F3827F}" type="datetimeFigureOut">
              <a:rPr lang="en-US" smtClean="0"/>
              <a:t>2/24/2026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E7250-7758-4546-B16B-777B7B0EA6F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F60E3-7F1D-4DC9-B6CD-C7ACC1F3827F}" type="datetimeFigureOut">
              <a:rPr lang="en-US" smtClean="0"/>
              <a:t>2/24/2026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E7250-7758-4546-B16B-777B7B0EA6F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2" y="436880"/>
            <a:ext cx="3910807" cy="1859280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7566" y="436888"/>
            <a:ext cx="6645275" cy="9364981"/>
          </a:xfrm>
        </p:spPr>
        <p:txBody>
          <a:bodyPr/>
          <a:lstStyle>
            <a:lvl1pPr>
              <a:defRPr sz="3800"/>
            </a:lvl1pPr>
            <a:lvl2pPr>
              <a:defRPr sz="3300"/>
            </a:lvl2pPr>
            <a:lvl3pPr>
              <a:defRPr sz="28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2" y="2296168"/>
            <a:ext cx="3910807" cy="7505701"/>
          </a:xfrm>
        </p:spPr>
        <p:txBody>
          <a:bodyPr/>
          <a:lstStyle>
            <a:lvl1pPr marL="0" indent="0">
              <a:buNone/>
              <a:defRPr sz="1700"/>
            </a:lvl1pPr>
            <a:lvl2pPr marL="539222" indent="0">
              <a:buNone/>
              <a:defRPr sz="1400"/>
            </a:lvl2pPr>
            <a:lvl3pPr marL="1078443" indent="0">
              <a:buNone/>
              <a:defRPr sz="1200"/>
            </a:lvl3pPr>
            <a:lvl4pPr marL="1617665" indent="0">
              <a:buNone/>
              <a:defRPr sz="1100"/>
            </a:lvl4pPr>
            <a:lvl5pPr marL="2156887" indent="0">
              <a:buNone/>
              <a:defRPr sz="1100"/>
            </a:lvl5pPr>
            <a:lvl6pPr marL="2696108" indent="0">
              <a:buNone/>
              <a:defRPr sz="1100"/>
            </a:lvl6pPr>
            <a:lvl7pPr marL="3235330" indent="0">
              <a:buNone/>
              <a:defRPr sz="1100"/>
            </a:lvl7pPr>
            <a:lvl8pPr marL="3774552" indent="0">
              <a:buNone/>
              <a:defRPr sz="1100"/>
            </a:lvl8pPr>
            <a:lvl9pPr marL="4313773" indent="0">
              <a:buNone/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F60E3-7F1D-4DC9-B6CD-C7ACC1F3827F}" type="datetimeFigureOut">
              <a:rPr lang="en-US" smtClean="0"/>
              <a:t>2/24/2026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E7250-7758-4546-B16B-777B7B0EA6F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9975" y="7680966"/>
            <a:ext cx="7132320" cy="906781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29975" y="980440"/>
            <a:ext cx="7132320" cy="6583680"/>
          </a:xfrm>
        </p:spPr>
        <p:txBody>
          <a:bodyPr/>
          <a:lstStyle>
            <a:lvl1pPr marL="0" indent="0">
              <a:buNone/>
              <a:defRPr sz="3800"/>
            </a:lvl1pPr>
            <a:lvl2pPr marL="539222" indent="0">
              <a:buNone/>
              <a:defRPr sz="3300"/>
            </a:lvl2pPr>
            <a:lvl3pPr marL="1078443" indent="0">
              <a:buNone/>
              <a:defRPr sz="2800"/>
            </a:lvl3pPr>
            <a:lvl4pPr marL="1617665" indent="0">
              <a:buNone/>
              <a:defRPr sz="2400"/>
            </a:lvl4pPr>
            <a:lvl5pPr marL="2156887" indent="0">
              <a:buNone/>
              <a:defRPr sz="2400"/>
            </a:lvl5pPr>
            <a:lvl6pPr marL="2696108" indent="0">
              <a:buNone/>
              <a:defRPr sz="2400"/>
            </a:lvl6pPr>
            <a:lvl7pPr marL="3235330" indent="0">
              <a:buNone/>
              <a:defRPr sz="2400"/>
            </a:lvl7pPr>
            <a:lvl8pPr marL="3774552" indent="0">
              <a:buNone/>
              <a:defRPr sz="2400"/>
            </a:lvl8pPr>
            <a:lvl9pPr marL="4313773" indent="0">
              <a:buNone/>
              <a:defRPr sz="24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29975" y="8587747"/>
            <a:ext cx="7132320" cy="1287779"/>
          </a:xfrm>
        </p:spPr>
        <p:txBody>
          <a:bodyPr/>
          <a:lstStyle>
            <a:lvl1pPr marL="0" indent="0">
              <a:buNone/>
              <a:defRPr sz="1700"/>
            </a:lvl1pPr>
            <a:lvl2pPr marL="539222" indent="0">
              <a:buNone/>
              <a:defRPr sz="1400"/>
            </a:lvl2pPr>
            <a:lvl3pPr marL="1078443" indent="0">
              <a:buNone/>
              <a:defRPr sz="1200"/>
            </a:lvl3pPr>
            <a:lvl4pPr marL="1617665" indent="0">
              <a:buNone/>
              <a:defRPr sz="1100"/>
            </a:lvl4pPr>
            <a:lvl5pPr marL="2156887" indent="0">
              <a:buNone/>
              <a:defRPr sz="1100"/>
            </a:lvl5pPr>
            <a:lvl6pPr marL="2696108" indent="0">
              <a:buNone/>
              <a:defRPr sz="1100"/>
            </a:lvl6pPr>
            <a:lvl7pPr marL="3235330" indent="0">
              <a:buNone/>
              <a:defRPr sz="1100"/>
            </a:lvl7pPr>
            <a:lvl8pPr marL="3774552" indent="0">
              <a:buNone/>
              <a:defRPr sz="1100"/>
            </a:lvl8pPr>
            <a:lvl9pPr marL="4313773" indent="0">
              <a:buNone/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F60E3-7F1D-4DC9-B6CD-C7ACC1F3827F}" type="datetimeFigureOut">
              <a:rPr lang="en-US" smtClean="0"/>
              <a:t>2/24/2026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E7250-7758-4546-B16B-777B7B0EA6F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94360" y="439421"/>
            <a:ext cx="10698480" cy="1828800"/>
          </a:xfrm>
          <a:prstGeom prst="rect">
            <a:avLst/>
          </a:prstGeom>
        </p:spPr>
        <p:txBody>
          <a:bodyPr vert="horz" lIns="107844" tIns="53922" rIns="107844" bIns="53922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360" y="2560328"/>
            <a:ext cx="10698480" cy="7241540"/>
          </a:xfrm>
          <a:prstGeom prst="rect">
            <a:avLst/>
          </a:prstGeom>
        </p:spPr>
        <p:txBody>
          <a:bodyPr vert="horz" lIns="107844" tIns="53922" rIns="107844" bIns="53922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4360" y="10170168"/>
            <a:ext cx="2773680" cy="584200"/>
          </a:xfrm>
          <a:prstGeom prst="rect">
            <a:avLst/>
          </a:prstGeom>
        </p:spPr>
        <p:txBody>
          <a:bodyPr vert="horz" lIns="107844" tIns="53922" rIns="107844" bIns="53922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FF60E3-7F1D-4DC9-B6CD-C7ACC1F3827F}" type="datetimeFigureOut">
              <a:rPr lang="en-US" smtClean="0"/>
              <a:t>2/24/2026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61460" y="10170168"/>
            <a:ext cx="3764280" cy="584200"/>
          </a:xfrm>
          <a:prstGeom prst="rect">
            <a:avLst/>
          </a:prstGeom>
        </p:spPr>
        <p:txBody>
          <a:bodyPr vert="horz" lIns="107844" tIns="53922" rIns="107844" bIns="53922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19160" y="10170168"/>
            <a:ext cx="2773680" cy="584200"/>
          </a:xfrm>
          <a:prstGeom prst="rect">
            <a:avLst/>
          </a:prstGeom>
        </p:spPr>
        <p:txBody>
          <a:bodyPr vert="horz" lIns="107844" tIns="53922" rIns="107844" bIns="53922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FE7250-7758-4546-B16B-777B7B0EA6F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78443" rtl="0" eaLnBrk="1" latinLnBrk="0" hangingPunct="1">
        <a:spcBef>
          <a:spcPct val="0"/>
        </a:spcBef>
        <a:buNone/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4416" indent="-404416" algn="l" defTabSz="1078443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76235" indent="-337014" algn="l" defTabSz="1078443" rtl="0" eaLnBrk="1" latinLnBrk="0" hangingPunct="1">
        <a:spcBef>
          <a:spcPct val="20000"/>
        </a:spcBef>
        <a:buFont typeface="Arial" pitchFamily="34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48054" indent="-269611" algn="l" defTabSz="1078443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887276" indent="-269611" algn="l" defTabSz="1078443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26498" indent="-269611" algn="l" defTabSz="1078443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65719" indent="-269611" algn="l" defTabSz="107844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04941" indent="-269611" algn="l" defTabSz="107844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44163" indent="-269611" algn="l" defTabSz="107844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583384" indent="-269611" algn="l" defTabSz="107844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7844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39222" algn="l" defTabSz="107844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78443" algn="l" defTabSz="107844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17665" algn="l" defTabSz="107844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6887" algn="l" defTabSz="107844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96108" algn="l" defTabSz="107844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35330" algn="l" defTabSz="107844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774552" algn="l" defTabSz="107844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13773" algn="l" defTabSz="107844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9.png"/><Relationship Id="rId18" Type="http://schemas.openxmlformats.org/officeDocument/2006/relationships/image" Target="../media/image13.jpeg"/><Relationship Id="rId26" Type="http://schemas.openxmlformats.org/officeDocument/2006/relationships/image" Target="../media/image21.jpeg"/><Relationship Id="rId3" Type="http://schemas.openxmlformats.org/officeDocument/2006/relationships/image" Target="../media/image1.png"/><Relationship Id="rId21" Type="http://schemas.openxmlformats.org/officeDocument/2006/relationships/image" Target="../media/image16.jpeg"/><Relationship Id="rId7" Type="http://schemas.openxmlformats.org/officeDocument/2006/relationships/image" Target="../media/image4.jpeg"/><Relationship Id="rId12" Type="http://schemas.openxmlformats.org/officeDocument/2006/relationships/image" Target="../media/image8.png"/><Relationship Id="rId17" Type="http://schemas.openxmlformats.org/officeDocument/2006/relationships/chart" Target="../charts/chart1.xml"/><Relationship Id="rId25" Type="http://schemas.openxmlformats.org/officeDocument/2006/relationships/image" Target="../media/image20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2.jpeg"/><Relationship Id="rId20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hyperlink" Target="https://pixabay.com/ko/%EB%8F%85-%EB%93%9C%EB%A1%AD-%EB%85%B9%EC%83%89-%EC%A0%90%EC%95%A1-%EA%B4%91%ED%83%9D-%EB%AC%BC-%EB%88%88%EB%AC%BC-%EB%A0%88%EB%93%9C-%EC%9E%91%EC%9D%80-%EB%AC%BC%EB%B0%A9%EC%9A%B8-151532/" TargetMode="External"/><Relationship Id="rId24" Type="http://schemas.openxmlformats.org/officeDocument/2006/relationships/image" Target="../media/image19.jpeg"/><Relationship Id="rId5" Type="http://schemas.openxmlformats.org/officeDocument/2006/relationships/image" Target="../media/image2.png"/><Relationship Id="rId15" Type="http://schemas.openxmlformats.org/officeDocument/2006/relationships/image" Target="../media/image11.png"/><Relationship Id="rId23" Type="http://schemas.openxmlformats.org/officeDocument/2006/relationships/image" Target="../media/image18.jpeg"/><Relationship Id="rId28" Type="http://schemas.openxmlformats.org/officeDocument/2006/relationships/image" Target="../media/image23.png"/><Relationship Id="rId10" Type="http://schemas.openxmlformats.org/officeDocument/2006/relationships/image" Target="../media/image7.png"/><Relationship Id="rId19" Type="http://schemas.openxmlformats.org/officeDocument/2006/relationships/image" Target="../media/image14.jpeg"/><Relationship Id="rId4" Type="http://schemas.openxmlformats.org/officeDocument/2006/relationships/hyperlink" Target="https://www.degreesymbol.net/" TargetMode="External"/><Relationship Id="rId9" Type="http://schemas.openxmlformats.org/officeDocument/2006/relationships/image" Target="../media/image6.png"/><Relationship Id="rId14" Type="http://schemas.openxmlformats.org/officeDocument/2006/relationships/image" Target="../media/image10.png"/><Relationship Id="rId22" Type="http://schemas.openxmlformats.org/officeDocument/2006/relationships/image" Target="../media/image17.png"/><Relationship Id="rId27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ounded Rectangle 37"/>
          <p:cNvSpPr/>
          <p:nvPr/>
        </p:nvSpPr>
        <p:spPr>
          <a:xfrm>
            <a:off x="152401" y="0"/>
            <a:ext cx="7315200" cy="3200400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1" descr="A pile of green powder&#10;&#10;Description automatically generated">
            <a:extLst>
              <a:ext uri="{FF2B5EF4-FFF2-40B4-BE49-F238E27FC236}">
                <a16:creationId xmlns:a16="http://schemas.microsoft.com/office/drawing/2014/main" xmlns="" id="{0D237217-0AF2-C533-6C21-4B9A58D9D6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52600" y="1447800"/>
            <a:ext cx="1104457" cy="756085"/>
          </a:xfrm>
          <a:prstGeom prst="rect">
            <a:avLst/>
          </a:prstGeom>
        </p:spPr>
      </p:pic>
      <p:sp>
        <p:nvSpPr>
          <p:cNvPr id="26" name="Arrow: Right 13">
            <a:extLst>
              <a:ext uri="{FF2B5EF4-FFF2-40B4-BE49-F238E27FC236}">
                <a16:creationId xmlns:a16="http://schemas.microsoft.com/office/drawing/2014/main" xmlns="" id="{64C9F8F5-0B08-1B94-2949-21C281608AAB}"/>
              </a:ext>
            </a:extLst>
          </p:cNvPr>
          <p:cNvSpPr/>
          <p:nvPr/>
        </p:nvSpPr>
        <p:spPr>
          <a:xfrm>
            <a:off x="3581400" y="1752600"/>
            <a:ext cx="1219200" cy="91440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33706892-292E-30FC-B802-BAAF3BA14A47}"/>
              </a:ext>
            </a:extLst>
          </p:cNvPr>
          <p:cNvSpPr txBox="1"/>
          <p:nvPr/>
        </p:nvSpPr>
        <p:spPr>
          <a:xfrm>
            <a:off x="3581400" y="1447800"/>
            <a:ext cx="19050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Heating at </a:t>
            </a:r>
            <a:r>
              <a:rPr lang="en-US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50</a:t>
            </a:r>
            <a:r>
              <a:rPr lang="en-US" sz="1200" b="1" i="0" dirty="0" smtClean="0">
                <a:solidFill>
                  <a:srgbClr val="4D515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°c</a:t>
            </a:r>
            <a:endParaRPr lang="en-US" sz="1200" b="1" i="0" u="sng" dirty="0">
              <a:solidFill>
                <a:srgbClr val="1A0DA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hlinkClick r:id="rId4">
                <a:extLst>
                  <a:ext uri="{A12FA001-AC4F-418D-AE19-62706E023703}">
                    <ahyp:hlinkClr xmlns:ahyp="http://schemas.microsoft.com/office/drawing/2018/hyperlinkcolor" xmlns="" val="tx"/>
                  </a:ext>
                </a:extLst>
              </a:hlinkClick>
            </a:endParaRPr>
          </a:p>
          <a:p>
            <a:endParaRPr lang="en-US" dirty="0"/>
          </a:p>
        </p:txBody>
      </p:sp>
      <p:sp>
        <p:nvSpPr>
          <p:cNvPr id="29" name="Arrow: Right 38">
            <a:extLst>
              <a:ext uri="{FF2B5EF4-FFF2-40B4-BE49-F238E27FC236}">
                <a16:creationId xmlns:a16="http://schemas.microsoft.com/office/drawing/2014/main" xmlns="" id="{D09593BC-F0E9-750C-1471-14375D38888A}"/>
              </a:ext>
            </a:extLst>
          </p:cNvPr>
          <p:cNvSpPr/>
          <p:nvPr/>
        </p:nvSpPr>
        <p:spPr>
          <a:xfrm>
            <a:off x="1143000" y="1828800"/>
            <a:ext cx="762000" cy="182880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30" name="Picture 29" descr="A beaker and beaker with liquid in it&#10;&#10;Description automatically generated">
            <a:extLst>
              <a:ext uri="{FF2B5EF4-FFF2-40B4-BE49-F238E27FC236}">
                <a16:creationId xmlns:a16="http://schemas.microsoft.com/office/drawing/2014/main" xmlns="" id="{67254D83-1C9F-9BEA-EAD4-427F45D4980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5607"/>
          <a:stretch/>
        </p:blipFill>
        <p:spPr>
          <a:xfrm>
            <a:off x="2971800" y="1295400"/>
            <a:ext cx="889884" cy="1123322"/>
          </a:xfrm>
          <a:prstGeom prst="rect">
            <a:avLst/>
          </a:prstGeom>
        </p:spPr>
      </p:pic>
      <p:sp>
        <p:nvSpPr>
          <p:cNvPr id="31" name="Arrow: Curved Down 41">
            <a:extLst>
              <a:ext uri="{FF2B5EF4-FFF2-40B4-BE49-F238E27FC236}">
                <a16:creationId xmlns:a16="http://schemas.microsoft.com/office/drawing/2014/main" xmlns="" id="{E75D895E-507D-48F6-B328-FB6C6CEF9858}"/>
              </a:ext>
            </a:extLst>
          </p:cNvPr>
          <p:cNvSpPr/>
          <p:nvPr/>
        </p:nvSpPr>
        <p:spPr>
          <a:xfrm>
            <a:off x="2209800" y="533400"/>
            <a:ext cx="1284157" cy="848813"/>
          </a:xfrm>
          <a:prstGeom prst="curvedDownArrow">
            <a:avLst>
              <a:gd name="adj1" fmla="val 25000"/>
              <a:gd name="adj2" fmla="val 50000"/>
              <a:gd name="adj3" fmla="val 23364"/>
            </a:avLst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B970F249-5021-118D-AF05-D2CAAC033D5D}"/>
              </a:ext>
            </a:extLst>
          </p:cNvPr>
          <p:cNvSpPr txBox="1"/>
          <p:nvPr/>
        </p:nvSpPr>
        <p:spPr>
          <a:xfrm>
            <a:off x="2819400" y="2362200"/>
            <a:ext cx="23290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Distilled water</a:t>
            </a:r>
            <a:endParaRPr lang="en-US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3" name="Picture 32" descr="A basket of leaves and stems&#10;&#10;Description automatically generated">
            <a:extLst>
              <a:ext uri="{FF2B5EF4-FFF2-40B4-BE49-F238E27FC236}">
                <a16:creationId xmlns:a16="http://schemas.microsoft.com/office/drawing/2014/main" xmlns="" id="{AA908E66-D7E8-01D4-D2AC-704610F375A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2100"/>
          <a:stretch/>
        </p:blipFill>
        <p:spPr>
          <a:xfrm>
            <a:off x="228600" y="1219200"/>
            <a:ext cx="931469" cy="1258745"/>
          </a:xfrm>
          <a:prstGeom prst="rect">
            <a:avLst/>
          </a:prstGeom>
        </p:spPr>
      </p:pic>
      <p:pic>
        <p:nvPicPr>
          <p:cNvPr id="34" name="Picture 33"/>
          <p:cNvPicPr/>
          <p:nvPr/>
        </p:nvPicPr>
        <p:blipFill>
          <a:blip r:embed="rId7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aink="http://schemas.microsoft.com/office/drawing/2016/ink" xmlns:am3d="http://schemas.microsoft.com/office/drawing/2017/model3d" xmlns:oel="http://schemas.microsoft.com/office/2019/extlst" xmlns:w16cex="http://schemas.microsoft.com/office/word/2018/wordml/cex" xmlns:w16cid="http://schemas.microsoft.com/office/word/2016/wordml/cid" xmlns:w16="http://schemas.microsoft.com/office/word/2018/wordml" xmlns:w16du="http://schemas.microsoft.com/office/word/2023/wordml/word16du" xmlns:w16sdtdh="http://schemas.microsoft.com/office/word/2020/wordml/sdtdatahash" xmlns:w16se="http://schemas.microsoft.com/office/word/2015/wordml/symex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 t="10526" r="25000"/>
          <a:stretch>
            <a:fillRect/>
          </a:stretch>
        </p:blipFill>
        <p:spPr bwMode="auto">
          <a:xfrm>
            <a:off x="4876800" y="914400"/>
            <a:ext cx="914400" cy="137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Picture 35"/>
          <p:cNvPicPr/>
          <p:nvPr/>
        </p:nvPicPr>
        <p:blipFill>
          <a:blip r:embed="rId8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aink="http://schemas.microsoft.com/office/drawing/2016/ink" xmlns:am3d="http://schemas.microsoft.com/office/drawing/2017/model3d" xmlns:oel="http://schemas.microsoft.com/office/2019/extlst" xmlns:w16cex="http://schemas.microsoft.com/office/word/2018/wordml/cex" xmlns:w16cid="http://schemas.microsoft.com/office/word/2016/wordml/cid" xmlns:w16="http://schemas.microsoft.com/office/word/2018/wordml" xmlns:w16du="http://schemas.microsoft.com/office/word/2023/wordml/word16du" xmlns:w16sdtdh="http://schemas.microsoft.com/office/word/2020/wordml/sdtdatahash" xmlns:w16se="http://schemas.microsoft.com/office/word/2015/wordml/symex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6248400" y="914400"/>
            <a:ext cx="1143000" cy="1371600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Arrow: Curved Down 41">
            <a:extLst>
              <a:ext uri="{FF2B5EF4-FFF2-40B4-BE49-F238E27FC236}">
                <a16:creationId xmlns:a16="http://schemas.microsoft.com/office/drawing/2014/main" xmlns="" id="{E75D895E-507D-48F6-B328-FB6C6CEF9858}"/>
              </a:ext>
            </a:extLst>
          </p:cNvPr>
          <p:cNvSpPr/>
          <p:nvPr/>
        </p:nvSpPr>
        <p:spPr>
          <a:xfrm>
            <a:off x="5334000" y="182880"/>
            <a:ext cx="1295400" cy="731520"/>
          </a:xfrm>
          <a:prstGeom prst="curvedDownArrow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7924800" y="0"/>
            <a:ext cx="3810000" cy="3291840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Arrow: Right 13">
            <a:extLst>
              <a:ext uri="{FF2B5EF4-FFF2-40B4-BE49-F238E27FC236}">
                <a16:creationId xmlns:a16="http://schemas.microsoft.com/office/drawing/2014/main" xmlns="" id="{64C9F8F5-0B08-1B94-2949-21C281608AAB}"/>
              </a:ext>
            </a:extLst>
          </p:cNvPr>
          <p:cNvSpPr/>
          <p:nvPr/>
        </p:nvSpPr>
        <p:spPr>
          <a:xfrm>
            <a:off x="9906000" y="548640"/>
            <a:ext cx="838200" cy="18288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2" name="Picture 51" descr="A beaker and beaker with liquid in it&#10;&#10;Description automatically generated">
            <a:extLst>
              <a:ext uri="{FF2B5EF4-FFF2-40B4-BE49-F238E27FC236}">
                <a16:creationId xmlns:a16="http://schemas.microsoft.com/office/drawing/2014/main" xmlns="" id="{728BAE2B-005F-8266-AC3D-48A3D5762AE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5607"/>
          <a:stretch/>
        </p:blipFill>
        <p:spPr>
          <a:xfrm>
            <a:off x="9448800" y="1"/>
            <a:ext cx="724578" cy="1096823"/>
          </a:xfrm>
          <a:prstGeom prst="rect">
            <a:avLst/>
          </a:prstGeom>
        </p:spPr>
      </p:pic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A8A2EEDE-1321-3D8F-5A07-2E932C472314}"/>
              </a:ext>
            </a:extLst>
          </p:cNvPr>
          <p:cNvSpPr txBox="1"/>
          <p:nvPr/>
        </p:nvSpPr>
        <p:spPr>
          <a:xfrm>
            <a:off x="8153401" y="914400"/>
            <a:ext cx="23290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AgNO</a:t>
            </a:r>
            <a:r>
              <a:rPr lang="en-US" sz="1200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en-US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3DA64090-EF8B-2939-DC45-B6ABE2F705FB}"/>
              </a:ext>
            </a:extLst>
          </p:cNvPr>
          <p:cNvSpPr txBox="1"/>
          <p:nvPr/>
        </p:nvSpPr>
        <p:spPr>
          <a:xfrm>
            <a:off x="9144001" y="1005841"/>
            <a:ext cx="23290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Distilled water</a:t>
            </a:r>
            <a:endParaRPr lang="en-US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6" name="Picture 55" descr="A glass beaker on a digital scale&#10;&#10;Description automatically generated">
            <a:extLst>
              <a:ext uri="{FF2B5EF4-FFF2-40B4-BE49-F238E27FC236}">
                <a16:creationId xmlns:a16="http://schemas.microsoft.com/office/drawing/2014/main" xmlns="" id="{C1273BAB-4391-921B-908C-2AD81339935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39401" y="365760"/>
            <a:ext cx="791321" cy="841342"/>
          </a:xfrm>
          <a:prstGeom prst="rect">
            <a:avLst/>
          </a:prstGeom>
        </p:spPr>
      </p:pic>
      <p:pic>
        <p:nvPicPr>
          <p:cNvPr id="57" name="Picture 56" descr="A green drop of water&#10;&#10;Description automatically generated">
            <a:extLst>
              <a:ext uri="{FF2B5EF4-FFF2-40B4-BE49-F238E27FC236}">
                <a16:creationId xmlns:a16="http://schemas.microsoft.com/office/drawing/2014/main" xmlns="" id="{57E3E2FD-1368-97D2-285E-E221FBE875A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  <a:ext uri="{837473B0-CC2E-450A-ABE3-18F120FF3D39}">
                <a1611:picAttrSrcUrl xmlns:a1611="http://schemas.microsoft.com/office/drawing/2016/11/main" xmlns="" r:id="rId11"/>
              </a:ext>
            </a:extLst>
          </a:blip>
          <a:stretch>
            <a:fillRect/>
          </a:stretch>
        </p:blipFill>
        <p:spPr>
          <a:xfrm flipH="1">
            <a:off x="10668000" y="182880"/>
            <a:ext cx="152400" cy="207523"/>
          </a:xfrm>
          <a:prstGeom prst="rect">
            <a:avLst/>
          </a:prstGeom>
        </p:spPr>
      </p:pic>
      <p:pic>
        <p:nvPicPr>
          <p:cNvPr id="58" name="Picture 57" descr="A green drop of water&#10;&#10;Description automatically generated">
            <a:extLst>
              <a:ext uri="{FF2B5EF4-FFF2-40B4-BE49-F238E27FC236}">
                <a16:creationId xmlns:a16="http://schemas.microsoft.com/office/drawing/2014/main" xmlns="" id="{BA734394-3A41-4FA8-009C-7CAE2172D88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  <a:ext uri="{837473B0-CC2E-450A-ABE3-18F120FF3D39}">
                <a1611:picAttrSrcUrl xmlns:a1611="http://schemas.microsoft.com/office/drawing/2016/11/main" xmlns="" r:id="rId11"/>
              </a:ext>
            </a:extLst>
          </a:blip>
          <a:stretch>
            <a:fillRect/>
          </a:stretch>
        </p:blipFill>
        <p:spPr>
          <a:xfrm flipH="1">
            <a:off x="10744200" y="457200"/>
            <a:ext cx="182750" cy="248851"/>
          </a:xfrm>
          <a:prstGeom prst="rect">
            <a:avLst/>
          </a:prstGeom>
        </p:spPr>
      </p:pic>
      <p:sp>
        <p:nvSpPr>
          <p:cNvPr id="59" name="Arrow: Right 30">
            <a:extLst>
              <a:ext uri="{FF2B5EF4-FFF2-40B4-BE49-F238E27FC236}">
                <a16:creationId xmlns:a16="http://schemas.microsoft.com/office/drawing/2014/main" xmlns="" id="{82DC6632-1445-AD9A-8384-2015CEC29C39}"/>
              </a:ext>
            </a:extLst>
          </p:cNvPr>
          <p:cNvSpPr/>
          <p:nvPr/>
        </p:nvSpPr>
        <p:spPr>
          <a:xfrm flipH="1">
            <a:off x="9677400" y="2194560"/>
            <a:ext cx="562078" cy="18288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6D444208-616B-AF84-2D3A-4947491F841D}"/>
              </a:ext>
            </a:extLst>
          </p:cNvPr>
          <p:cNvSpPr txBox="1"/>
          <p:nvPr/>
        </p:nvSpPr>
        <p:spPr>
          <a:xfrm>
            <a:off x="9525001" y="2651761"/>
            <a:ext cx="26538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Microwave at 600 watt</a:t>
            </a:r>
            <a:endParaRPr lang="en-US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2" name="Picture 61" descr="A bowl of white salt&#10;&#10;Description automatically generated">
            <a:extLst>
              <a:ext uri="{FF2B5EF4-FFF2-40B4-BE49-F238E27FC236}">
                <a16:creationId xmlns:a16="http://schemas.microsoft.com/office/drawing/2014/main" xmlns="" id="{8D493D10-85AB-1C17-8B51-7915D02A0A9C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24800" y="0"/>
            <a:ext cx="839244" cy="1007093"/>
          </a:xfrm>
          <a:prstGeom prst="rect">
            <a:avLst/>
          </a:prstGeom>
        </p:spPr>
      </p:pic>
      <p:sp>
        <p:nvSpPr>
          <p:cNvPr id="63" name="Arrow: Right 13">
            <a:extLst>
              <a:ext uri="{FF2B5EF4-FFF2-40B4-BE49-F238E27FC236}">
                <a16:creationId xmlns:a16="http://schemas.microsoft.com/office/drawing/2014/main" xmlns="" id="{64C9F8F5-0B08-1B94-2949-21C281608AAB}"/>
              </a:ext>
            </a:extLst>
          </p:cNvPr>
          <p:cNvSpPr/>
          <p:nvPr/>
        </p:nvSpPr>
        <p:spPr>
          <a:xfrm>
            <a:off x="8686800" y="457200"/>
            <a:ext cx="762000" cy="18288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4" name="Picture 63" descr="An open oven with a door&#10;&#10;Description automatically generated">
            <a:extLst>
              <a:ext uri="{FF2B5EF4-FFF2-40B4-BE49-F238E27FC236}">
                <a16:creationId xmlns:a16="http://schemas.microsoft.com/office/drawing/2014/main" xmlns="" id="{D8B6C2B4-F2F4-DD75-38F9-DD0482A02BDA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210800" y="1645921"/>
            <a:ext cx="1220896" cy="1275884"/>
          </a:xfrm>
          <a:prstGeom prst="rect">
            <a:avLst/>
          </a:prstGeom>
        </p:spPr>
      </p:pic>
      <p:pic>
        <p:nvPicPr>
          <p:cNvPr id="65" name="Picture 64" descr="A group of glass beakers with liquid in them&#10;&#10;Description automatically generated">
            <a:extLst>
              <a:ext uri="{FF2B5EF4-FFF2-40B4-BE49-F238E27FC236}">
                <a16:creationId xmlns:a16="http://schemas.microsoft.com/office/drawing/2014/main" xmlns="" id="{A99C65BC-279D-393E-EF31-10707E768321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63663"/>
          <a:stretch/>
        </p:blipFill>
        <p:spPr>
          <a:xfrm>
            <a:off x="9067800" y="1645921"/>
            <a:ext cx="604716" cy="1146059"/>
          </a:xfrm>
          <a:prstGeom prst="rect">
            <a:avLst/>
          </a:prstGeom>
        </p:spPr>
      </p:pic>
      <p:sp>
        <p:nvSpPr>
          <p:cNvPr id="66" name="Arrow: Right 30">
            <a:extLst>
              <a:ext uri="{FF2B5EF4-FFF2-40B4-BE49-F238E27FC236}">
                <a16:creationId xmlns:a16="http://schemas.microsoft.com/office/drawing/2014/main" xmlns="" id="{82DC6632-1445-AD9A-8384-2015CEC29C39}"/>
              </a:ext>
            </a:extLst>
          </p:cNvPr>
          <p:cNvSpPr/>
          <p:nvPr/>
        </p:nvSpPr>
        <p:spPr>
          <a:xfrm flipH="1">
            <a:off x="8610600" y="2103120"/>
            <a:ext cx="562078" cy="18288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7" name="Picture 66" descr="A hand holding a plastic tube with a blue cap&#10;&#10;Description automatically generated"/>
          <p:cNvPicPr/>
          <p:nvPr/>
        </p:nvPicPr>
        <p:blipFill>
          <a:blip r:embed="rId16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aink="http://schemas.microsoft.com/office/drawing/2016/ink" xmlns:am3d="http://schemas.microsoft.com/office/drawing/2017/model3d" xmlns:oel="http://schemas.microsoft.com/office/2019/extlst" xmlns:w16cex="http://schemas.microsoft.com/office/word/2018/wordml/cex" xmlns:w16cid="http://schemas.microsoft.com/office/word/2016/wordml/cid" xmlns:w16="http://schemas.microsoft.com/office/word/2018/wordml" xmlns:w16du="http://schemas.microsoft.com/office/word/2023/wordml/word16du" xmlns:w16sdtdh="http://schemas.microsoft.com/office/word/2020/wordml/sdtdatahash" xmlns:w16se="http://schemas.microsoft.com/office/word/2015/wordml/symex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8001001" y="1554481"/>
            <a:ext cx="569913" cy="1085850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Rounded Rectangle 67"/>
          <p:cNvSpPr/>
          <p:nvPr/>
        </p:nvSpPr>
        <p:spPr>
          <a:xfrm>
            <a:off x="6781800" y="3505200"/>
            <a:ext cx="4876800" cy="3657600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u="sng" dirty="0">
              <a:solidFill>
                <a:schemeClr val="tx1"/>
              </a:solidFill>
            </a:endParaRPr>
          </a:p>
        </p:txBody>
      </p:sp>
      <p:graphicFrame>
        <p:nvGraphicFramePr>
          <p:cNvPr id="69" name="Chart 68">
            <a:extLst>
              <a:ext uri="{FF2B5EF4-FFF2-40B4-BE49-F238E27FC236}">
                <a16:creationId xmlns:wpc="http://schemas.microsoft.com/office/word/2010/wordprocessingCanvas" xmlns:mc="http://schemas.openxmlformats.org/markup-compatibility/2006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6="http://schemas.microsoft.com/office/drawing/2014/main" xmlns:w16se="http://schemas.microsoft.com/office/word/2015/wordml/symex" xmlns:w16sdtdh="http://schemas.microsoft.com/office/word/2020/wordml/sdtdatahash" xmlns:w16du="http://schemas.microsoft.com/office/word/2023/wordml/word16du" xmlns:w16="http://schemas.microsoft.com/office/word/2018/wordml" xmlns:w16cid="http://schemas.microsoft.com/office/word/2016/wordml/cid" xmlns:w16cex="http://schemas.microsoft.com/office/word/2018/wordml/cex" xmlns:w="http://schemas.openxmlformats.org/wordprocessingml/2006/main" xmlns:w10="urn:schemas-microsoft-com:office:word" xmlns:v="urn:schemas-microsoft-com:vml" xmlns:oel="http://schemas.microsoft.com/office/2019/extlst" xmlns:o="urn:schemas-microsoft-com:office:office" xmlns:am3d="http://schemas.microsoft.com/office/drawing/2017/model3d" xmlns:aink="http://schemas.microsoft.com/office/drawing/2016/ink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="" xmlns:lc="http://schemas.openxmlformats.org/drawingml/2006/lockedCanvas" id="{1638A334-4968-4B68-4C8A-7C62D34733AE}"/>
              </a:ext>
            </a:extLst>
          </p:cNvPr>
          <p:cNvGraphicFramePr/>
          <p:nvPr/>
        </p:nvGraphicFramePr>
        <p:xfrm>
          <a:off x="10134600" y="3931921"/>
          <a:ext cx="1295400" cy="10972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7"/>
          </a:graphicData>
        </a:graphic>
      </p:graphicFrame>
      <p:pic>
        <p:nvPicPr>
          <p:cNvPr id="70" name="Picture 69">
            <a:extLst>
              <a:ext uri="{FF2B5EF4-FFF2-40B4-BE49-F238E27FC236}">
                <a16:creationId xmlns:a16="http://schemas.microsoft.com/office/drawing/2014/main" xmlns="" id="{88F96858-DCD2-9BC7-4056-E614F1F89245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6230" b="13272"/>
          <a:stretch/>
        </p:blipFill>
        <p:spPr bwMode="auto">
          <a:xfrm>
            <a:off x="10134601" y="5394960"/>
            <a:ext cx="1295327" cy="113888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xmlns="" id="{2FD9E134-585F-8BD1-EBE4-5FA5E26B299B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29600" y="3931920"/>
            <a:ext cx="1287440" cy="1164780"/>
          </a:xfrm>
          <a:prstGeom prst="rect">
            <a:avLst/>
          </a:prstGeom>
        </p:spPr>
      </p:pic>
      <p:pic>
        <p:nvPicPr>
          <p:cNvPr id="72" name="Picture 71" descr="A graph of a number of objects&#10;&#10;Description automatically generated with medium confidence">
            <a:extLst>
              <a:ext uri="{FF2B5EF4-FFF2-40B4-BE49-F238E27FC236}">
                <a16:creationId xmlns:a16="http://schemas.microsoft.com/office/drawing/2014/main" xmlns="" id="{52550C2F-132A-2FE8-7C37-C128BB0102E2}"/>
              </a:ext>
            </a:extLst>
          </p:cNvPr>
          <p:cNvPicPr/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05800" y="5577840"/>
            <a:ext cx="1219200" cy="1097280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xmlns="" id="{D1A72742-26E4-C1F0-FB90-F88AB4E7E2C9}"/>
              </a:ext>
            </a:extLst>
          </p:cNvPr>
          <p:cNvPicPr>
            <a:picLocks noChangeAspect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009" r="29172"/>
          <a:stretch/>
        </p:blipFill>
        <p:spPr bwMode="auto">
          <a:xfrm>
            <a:off x="6858000" y="4663441"/>
            <a:ext cx="1270378" cy="124194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74" name="TextBox 73"/>
          <p:cNvSpPr txBox="1"/>
          <p:nvPr/>
        </p:nvSpPr>
        <p:spPr>
          <a:xfrm>
            <a:off x="10439400" y="5029201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UV</a:t>
            </a:r>
            <a:endParaRPr lang="en-US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10287000" y="6492241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FTIR</a:t>
            </a:r>
            <a:endParaRPr lang="en-US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8382000" y="5120641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SEM</a:t>
            </a:r>
            <a:endParaRPr lang="en-US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7086600" y="5943601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XRD</a:t>
            </a:r>
            <a:endParaRPr lang="en-US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8458200" y="6675120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EDS</a:t>
            </a:r>
            <a:endParaRPr lang="en-US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Rounded Rectangle 78"/>
          <p:cNvSpPr/>
          <p:nvPr/>
        </p:nvSpPr>
        <p:spPr>
          <a:xfrm>
            <a:off x="304800" y="3505200"/>
            <a:ext cx="5867400" cy="3535680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8" name="Picture 4" descr="C:\Users\Al Bashir Dairies\Downloads\R__3_-removebg-preview (2).png"/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228601" y="3566160"/>
            <a:ext cx="1710371" cy="1463040"/>
          </a:xfrm>
          <a:prstGeom prst="rect">
            <a:avLst/>
          </a:prstGeom>
          <a:noFill/>
        </p:spPr>
      </p:pic>
      <p:pic>
        <p:nvPicPr>
          <p:cNvPr id="84" name="Picture 4" descr="C:\Users\Al Bashir Dairies\Downloads\R__3_-removebg-preview (2).png"/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1752600" y="3566160"/>
            <a:ext cx="1710371" cy="1463040"/>
          </a:xfrm>
          <a:prstGeom prst="rect">
            <a:avLst/>
          </a:prstGeom>
          <a:noFill/>
        </p:spPr>
      </p:pic>
      <p:pic>
        <p:nvPicPr>
          <p:cNvPr id="85" name="Picture 4" descr="C:\Users\Al Bashir Dairies\Downloads\R__3_-removebg-preview (2).png"/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3581401" y="3566160"/>
            <a:ext cx="1710371" cy="1463040"/>
          </a:xfrm>
          <a:prstGeom prst="rect">
            <a:avLst/>
          </a:prstGeom>
          <a:noFill/>
        </p:spPr>
      </p:pic>
      <p:pic>
        <p:nvPicPr>
          <p:cNvPr id="86" name="Picture 4" descr="C:\Users\Al Bashir Dairies\Downloads\R__3_-removebg-preview (2).png"/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152400" y="5303520"/>
            <a:ext cx="1710371" cy="1463040"/>
          </a:xfrm>
          <a:prstGeom prst="rect">
            <a:avLst/>
          </a:prstGeom>
          <a:noFill/>
        </p:spPr>
      </p:pic>
      <p:pic>
        <p:nvPicPr>
          <p:cNvPr id="87" name="Picture 4" descr="C:\Users\Al Bashir Dairies\Downloads\R__3_-removebg-preview (2).png"/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1828801" y="5303520"/>
            <a:ext cx="1710371" cy="1463040"/>
          </a:xfrm>
          <a:prstGeom prst="rect">
            <a:avLst/>
          </a:prstGeom>
          <a:noFill/>
        </p:spPr>
      </p:pic>
      <p:pic>
        <p:nvPicPr>
          <p:cNvPr id="88" name="Picture 4" descr="C:\Users\Al Bashir Dairies\Downloads\R__3_-removebg-preview (2).png"/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3581401" y="5212080"/>
            <a:ext cx="1710371" cy="1463040"/>
          </a:xfrm>
          <a:prstGeom prst="rect">
            <a:avLst/>
          </a:prstGeom>
          <a:noFill/>
        </p:spPr>
      </p:pic>
      <p:sp>
        <p:nvSpPr>
          <p:cNvPr id="90" name="TextBox 89"/>
          <p:cNvSpPr txBox="1"/>
          <p:nvPr/>
        </p:nvSpPr>
        <p:spPr>
          <a:xfrm>
            <a:off x="762000" y="4846320"/>
            <a:ext cx="13716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G-1 Control Group </a:t>
            </a:r>
            <a:endParaRPr lang="en-US" sz="9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2057400" y="4846320"/>
            <a:ext cx="1828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Group II- Negative control group </a:t>
            </a:r>
          </a:p>
        </p:txBody>
      </p:sp>
      <p:sp>
        <p:nvSpPr>
          <p:cNvPr id="92" name="Rectangle 91"/>
          <p:cNvSpPr/>
          <p:nvPr/>
        </p:nvSpPr>
        <p:spPr>
          <a:xfrm>
            <a:off x="3810000" y="4846320"/>
            <a:ext cx="205740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Group-III </a:t>
            </a:r>
            <a:r>
              <a:rPr lang="en-US" sz="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 CCl</a:t>
            </a:r>
            <a:r>
              <a:rPr lang="en-US" sz="900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en-US" sz="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+Silymarin</a:t>
            </a:r>
            <a:endParaRPr lang="en-US" sz="9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" name="Rectangle 95"/>
          <p:cNvSpPr/>
          <p:nvPr/>
        </p:nvSpPr>
        <p:spPr>
          <a:xfrm>
            <a:off x="3886200" y="6583680"/>
            <a:ext cx="2057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Group-IV : CCl</a:t>
            </a:r>
            <a:r>
              <a:rPr lang="en-US" sz="900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en-US" sz="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+MO Extract (@ 500mg/kg b.w)</a:t>
            </a:r>
            <a:endParaRPr lang="en-US" sz="9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7" name="Rectangle 96"/>
          <p:cNvSpPr/>
          <p:nvPr/>
        </p:nvSpPr>
        <p:spPr>
          <a:xfrm>
            <a:off x="2209800" y="6492240"/>
            <a:ext cx="2133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Group-IV : CCl</a:t>
            </a:r>
            <a:r>
              <a:rPr lang="en-US" sz="900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en-US" sz="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+MO -NPs (@ 2.500mg/kg b.w)</a:t>
            </a:r>
            <a:endParaRPr lang="en-US" sz="9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8" name="Rectangle 97"/>
          <p:cNvSpPr/>
          <p:nvPr/>
        </p:nvSpPr>
        <p:spPr>
          <a:xfrm>
            <a:off x="381000" y="6492240"/>
            <a:ext cx="1981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Group-IV : CCl</a:t>
            </a:r>
            <a:r>
              <a:rPr lang="en-US" sz="900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en-US" sz="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+MO -NPs (@ 4mg/kg b.w)</a:t>
            </a:r>
            <a:endParaRPr lang="en-US" sz="9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9" name="Rounded Rectangle 98"/>
          <p:cNvSpPr/>
          <p:nvPr/>
        </p:nvSpPr>
        <p:spPr>
          <a:xfrm>
            <a:off x="5410200" y="7467600"/>
            <a:ext cx="6096000" cy="3291840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ounded Rectangle 100"/>
          <p:cNvSpPr/>
          <p:nvPr/>
        </p:nvSpPr>
        <p:spPr>
          <a:xfrm>
            <a:off x="228600" y="7391400"/>
            <a:ext cx="4876800" cy="3291840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03" name="Table 102"/>
          <p:cNvGraphicFramePr>
            <a:graphicFrameLocks noGrp="1"/>
          </p:cNvGraphicFramePr>
          <p:nvPr/>
        </p:nvGraphicFramePr>
        <p:xfrm>
          <a:off x="5562600" y="7772400"/>
          <a:ext cx="5638801" cy="1219200"/>
        </p:xfrm>
        <a:graphic>
          <a:graphicData uri="http://schemas.openxmlformats.org/drawingml/2006/table">
            <a:tbl>
              <a:tblPr/>
              <a:tblGrid>
                <a:gridCol w="822271"/>
                <a:gridCol w="1012720"/>
                <a:gridCol w="926503"/>
                <a:gridCol w="868597"/>
                <a:gridCol w="1100222"/>
                <a:gridCol w="908488"/>
              </a:tblGrid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000" b="1" dirty="0">
                          <a:latin typeface="Times New Roman"/>
                          <a:ea typeface="Times New Roman"/>
                          <a:cs typeface="Times New Roman"/>
                        </a:rPr>
                        <a:t>Treatment</a:t>
                      </a:r>
                      <a:endParaRPr lang="en-US" sz="1100" dirty="0">
                        <a:latin typeface="Times New Roman"/>
                        <a:ea typeface="Times New Roman"/>
                      </a:endParaRPr>
                    </a:p>
                  </a:txBody>
                  <a:tcPr marL="27305" marR="2730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ALT</a:t>
                      </a:r>
                      <a:endParaRPr lang="en-US" sz="1100">
                        <a:latin typeface="Times New Roman"/>
                        <a:ea typeface="Times New Roman"/>
                      </a:endParaRPr>
                    </a:p>
                  </a:txBody>
                  <a:tcPr marL="27305" marR="27305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AST</a:t>
                      </a:r>
                      <a:endParaRPr lang="en-US" sz="1100">
                        <a:latin typeface="Times New Roman"/>
                        <a:ea typeface="Times New Roman"/>
                      </a:endParaRPr>
                    </a:p>
                  </a:txBody>
                  <a:tcPr marL="27305" marR="27305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Total bilirubin</a:t>
                      </a:r>
                      <a:endParaRPr lang="en-US" sz="1100">
                        <a:latin typeface="Times New Roman"/>
                        <a:ea typeface="Times New Roman"/>
                      </a:endParaRPr>
                    </a:p>
                  </a:txBody>
                  <a:tcPr marL="27305" marR="27305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Total protein</a:t>
                      </a:r>
                      <a:endParaRPr lang="en-US" sz="1100">
                        <a:latin typeface="Times New Roman"/>
                        <a:ea typeface="Times New Roman"/>
                      </a:endParaRPr>
                    </a:p>
                  </a:txBody>
                  <a:tcPr marL="27305" marR="27305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Albumin</a:t>
                      </a:r>
                      <a:endParaRPr lang="en-US" sz="1100">
                        <a:latin typeface="Times New Roman"/>
                        <a:ea typeface="Times New Roman"/>
                      </a:endParaRPr>
                    </a:p>
                  </a:txBody>
                  <a:tcPr marL="27305" marR="27305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Control</a:t>
                      </a:r>
                      <a:endParaRPr lang="en-US" sz="1100">
                        <a:latin typeface="Times New Roman"/>
                        <a:ea typeface="Times New Roman"/>
                      </a:endParaRPr>
                    </a:p>
                  </a:txBody>
                  <a:tcPr marL="27305" marR="2730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210185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43.67±0.88</a:t>
                      </a:r>
                      <a:endParaRPr lang="en-US" sz="1100">
                        <a:latin typeface="Times New Roman"/>
                        <a:ea typeface="Times New Roman"/>
                      </a:endParaRPr>
                    </a:p>
                  </a:txBody>
                  <a:tcPr marL="27305" marR="2730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210185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133.17±1.40</a:t>
                      </a:r>
                      <a:endParaRPr lang="en-US" sz="1100">
                        <a:latin typeface="Times New Roman"/>
                        <a:ea typeface="Times New Roman"/>
                      </a:endParaRPr>
                    </a:p>
                  </a:txBody>
                  <a:tcPr marL="27305" marR="2730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14605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0.78±0.031</a:t>
                      </a:r>
                      <a:endParaRPr lang="en-US" sz="1100">
                        <a:latin typeface="Times New Roman"/>
                        <a:ea typeface="Times New Roman"/>
                      </a:endParaRPr>
                    </a:p>
                  </a:txBody>
                  <a:tcPr marL="27305" marR="2730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14605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7.90±0.093</a:t>
                      </a:r>
                      <a:endParaRPr lang="en-US" sz="1100">
                        <a:latin typeface="Times New Roman"/>
                        <a:ea typeface="Times New Roman"/>
                      </a:endParaRPr>
                    </a:p>
                  </a:txBody>
                  <a:tcPr marL="27305" marR="2730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14605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3.35±0.052</a:t>
                      </a:r>
                      <a:endParaRPr lang="en-US" sz="1100">
                        <a:latin typeface="Times New Roman"/>
                        <a:ea typeface="Times New Roman"/>
                      </a:endParaRPr>
                    </a:p>
                  </a:txBody>
                  <a:tcPr marL="27305" marR="2730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CCl4</a:t>
                      </a:r>
                      <a:endParaRPr lang="en-US" sz="1100">
                        <a:latin typeface="Times New Roman"/>
                        <a:ea typeface="Times New Roman"/>
                      </a:endParaRPr>
                    </a:p>
                  </a:txBody>
                  <a:tcPr marL="27305" marR="273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210185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151.00±2.88*</a:t>
                      </a:r>
                      <a:endParaRPr lang="en-US" sz="1100">
                        <a:latin typeface="Times New Roman"/>
                        <a:ea typeface="Times New Roman"/>
                      </a:endParaRPr>
                    </a:p>
                  </a:txBody>
                  <a:tcPr marL="27305" marR="273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210185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283.67±2.79*</a:t>
                      </a:r>
                      <a:endParaRPr lang="en-US" sz="1100">
                        <a:latin typeface="Times New Roman"/>
                        <a:ea typeface="Times New Roman"/>
                      </a:endParaRPr>
                    </a:p>
                  </a:txBody>
                  <a:tcPr marL="27305" marR="273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14605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1.40±0.090*</a:t>
                      </a:r>
                      <a:endParaRPr lang="en-US" sz="1100">
                        <a:latin typeface="Times New Roman"/>
                        <a:ea typeface="Times New Roman"/>
                      </a:endParaRPr>
                    </a:p>
                  </a:txBody>
                  <a:tcPr marL="27305" marR="273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14605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4.93±0.071*</a:t>
                      </a:r>
                      <a:endParaRPr lang="en-US" sz="1100">
                        <a:latin typeface="Times New Roman"/>
                        <a:ea typeface="Times New Roman"/>
                      </a:endParaRPr>
                    </a:p>
                  </a:txBody>
                  <a:tcPr marL="27305" marR="273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14605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2.37±0.033*</a:t>
                      </a:r>
                      <a:endParaRPr lang="en-US" sz="1100">
                        <a:latin typeface="Times New Roman"/>
                        <a:ea typeface="Times New Roman"/>
                      </a:endParaRPr>
                    </a:p>
                  </a:txBody>
                  <a:tcPr marL="27305" marR="273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Silymarin</a:t>
                      </a:r>
                      <a:endParaRPr lang="en-US" sz="1100">
                        <a:latin typeface="Times New Roman"/>
                        <a:ea typeface="Times New Roman"/>
                      </a:endParaRPr>
                    </a:p>
                  </a:txBody>
                  <a:tcPr marL="27305" marR="273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210185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77.17±1.56**</a:t>
                      </a:r>
                      <a:endParaRPr lang="en-US" sz="1100">
                        <a:latin typeface="Times New Roman"/>
                        <a:ea typeface="Times New Roman"/>
                      </a:endParaRPr>
                    </a:p>
                  </a:txBody>
                  <a:tcPr marL="27305" marR="273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210185" algn="dec"/>
                        </a:tabLst>
                      </a:pPr>
                      <a:r>
                        <a:rPr lang="en-GB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217.83±0.83**</a:t>
                      </a:r>
                      <a:endParaRPr lang="en-US" sz="1100" dirty="0">
                        <a:latin typeface="Times New Roman"/>
                        <a:ea typeface="Times New Roman"/>
                      </a:endParaRPr>
                    </a:p>
                  </a:txBody>
                  <a:tcPr marL="27305" marR="273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14605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1.17±0.057**</a:t>
                      </a:r>
                      <a:endParaRPr lang="en-US" sz="1100">
                        <a:latin typeface="Times New Roman"/>
                        <a:ea typeface="Times New Roman"/>
                      </a:endParaRPr>
                    </a:p>
                  </a:txBody>
                  <a:tcPr marL="27305" marR="273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14605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4.90±0.045</a:t>
                      </a:r>
                      <a:endParaRPr lang="en-US" sz="1100">
                        <a:latin typeface="Times New Roman"/>
                        <a:ea typeface="Times New Roman"/>
                      </a:endParaRPr>
                    </a:p>
                  </a:txBody>
                  <a:tcPr marL="27305" marR="273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14605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2.58±0.031**</a:t>
                      </a:r>
                      <a:endParaRPr lang="en-US" sz="1100">
                        <a:latin typeface="Times New Roman"/>
                        <a:ea typeface="Times New Roman"/>
                      </a:endParaRPr>
                    </a:p>
                  </a:txBody>
                  <a:tcPr marL="27305" marR="273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MO-1</a:t>
                      </a:r>
                      <a:endParaRPr lang="en-US" sz="1100">
                        <a:latin typeface="Times New Roman"/>
                        <a:ea typeface="Times New Roman"/>
                      </a:endParaRPr>
                    </a:p>
                  </a:txBody>
                  <a:tcPr marL="27305" marR="273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210185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74.67±0.88**</a:t>
                      </a:r>
                      <a:endParaRPr lang="en-US" sz="1100">
                        <a:latin typeface="Times New Roman"/>
                        <a:ea typeface="Times New Roman"/>
                      </a:endParaRPr>
                    </a:p>
                  </a:txBody>
                  <a:tcPr marL="27305" marR="273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210185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206.50±1.54**</a:t>
                      </a:r>
                      <a:endParaRPr lang="en-US" sz="1100">
                        <a:latin typeface="Times New Roman"/>
                        <a:ea typeface="Times New Roman"/>
                      </a:endParaRPr>
                    </a:p>
                  </a:txBody>
                  <a:tcPr marL="27305" marR="273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14605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1.08±0.053**</a:t>
                      </a:r>
                      <a:endParaRPr lang="en-US" sz="1100">
                        <a:latin typeface="Times New Roman"/>
                        <a:ea typeface="Times New Roman"/>
                      </a:endParaRPr>
                    </a:p>
                  </a:txBody>
                  <a:tcPr marL="27305" marR="273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14605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5.33±0.049**</a:t>
                      </a:r>
                      <a:endParaRPr lang="en-US" sz="1100">
                        <a:latin typeface="Times New Roman"/>
                        <a:ea typeface="Times New Roman"/>
                      </a:endParaRPr>
                    </a:p>
                  </a:txBody>
                  <a:tcPr marL="27305" marR="273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14605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2.92±0.048**</a:t>
                      </a:r>
                      <a:endParaRPr lang="en-US" sz="1100">
                        <a:latin typeface="Times New Roman"/>
                        <a:ea typeface="Times New Roman"/>
                      </a:endParaRPr>
                    </a:p>
                  </a:txBody>
                  <a:tcPr marL="27305" marR="273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MO-2</a:t>
                      </a:r>
                      <a:endParaRPr lang="en-US" sz="1100">
                        <a:latin typeface="Times New Roman"/>
                        <a:ea typeface="Times New Roman"/>
                      </a:endParaRPr>
                    </a:p>
                  </a:txBody>
                  <a:tcPr marL="27305" marR="273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210185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52.50±0.72**</a:t>
                      </a:r>
                      <a:endParaRPr lang="en-US" sz="1100">
                        <a:latin typeface="Times New Roman"/>
                        <a:ea typeface="Times New Roman"/>
                      </a:endParaRPr>
                    </a:p>
                  </a:txBody>
                  <a:tcPr marL="27305" marR="273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210185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182.00±1.00**</a:t>
                      </a:r>
                      <a:endParaRPr lang="en-US" sz="1100">
                        <a:latin typeface="Times New Roman"/>
                        <a:ea typeface="Times New Roman"/>
                      </a:endParaRPr>
                    </a:p>
                  </a:txBody>
                  <a:tcPr marL="27305" marR="273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14605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0.96±0.0213**</a:t>
                      </a:r>
                      <a:endParaRPr lang="en-US" sz="1100">
                        <a:latin typeface="Times New Roman"/>
                        <a:ea typeface="Times New Roman"/>
                      </a:endParaRPr>
                    </a:p>
                  </a:txBody>
                  <a:tcPr marL="27305" marR="273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14605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6.62±0.054**</a:t>
                      </a:r>
                      <a:endParaRPr lang="en-US" sz="1100">
                        <a:latin typeface="Times New Roman"/>
                        <a:ea typeface="Times New Roman"/>
                      </a:endParaRPr>
                    </a:p>
                  </a:txBody>
                  <a:tcPr marL="27305" marR="273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14605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3.08±0.054**</a:t>
                      </a:r>
                      <a:endParaRPr lang="en-US" sz="1100">
                        <a:latin typeface="Times New Roman"/>
                        <a:ea typeface="Times New Roman"/>
                      </a:endParaRPr>
                    </a:p>
                  </a:txBody>
                  <a:tcPr marL="27305" marR="273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MO-NPs1</a:t>
                      </a:r>
                      <a:endParaRPr lang="en-US" sz="1100">
                        <a:latin typeface="Times New Roman"/>
                        <a:ea typeface="Times New Roman"/>
                      </a:endParaRPr>
                    </a:p>
                  </a:txBody>
                  <a:tcPr marL="27305" marR="273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210185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64.67±1.26**</a:t>
                      </a:r>
                      <a:endParaRPr lang="en-US" sz="1100">
                        <a:latin typeface="Times New Roman"/>
                        <a:ea typeface="Times New Roman"/>
                      </a:endParaRPr>
                    </a:p>
                  </a:txBody>
                  <a:tcPr marL="27305" marR="273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210185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202.33±2.75**</a:t>
                      </a:r>
                      <a:endParaRPr lang="en-US" sz="1100">
                        <a:latin typeface="Times New Roman"/>
                        <a:ea typeface="Times New Roman"/>
                      </a:endParaRPr>
                    </a:p>
                  </a:txBody>
                  <a:tcPr marL="27305" marR="273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14605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0.93±0.0215**</a:t>
                      </a:r>
                      <a:endParaRPr lang="en-US" sz="1100">
                        <a:latin typeface="Times New Roman"/>
                        <a:ea typeface="Times New Roman"/>
                      </a:endParaRPr>
                    </a:p>
                  </a:txBody>
                  <a:tcPr marL="27305" marR="273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14605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6.32±0.079**</a:t>
                      </a:r>
                      <a:endParaRPr lang="en-US" sz="1100">
                        <a:latin typeface="Times New Roman"/>
                        <a:ea typeface="Times New Roman"/>
                      </a:endParaRPr>
                    </a:p>
                  </a:txBody>
                  <a:tcPr marL="27305" marR="273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14605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2.93±0.032**</a:t>
                      </a:r>
                      <a:endParaRPr lang="en-US" sz="1100">
                        <a:latin typeface="Times New Roman"/>
                        <a:ea typeface="Times New Roman"/>
                      </a:endParaRPr>
                    </a:p>
                  </a:txBody>
                  <a:tcPr marL="27305" marR="273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MO-NPs2</a:t>
                      </a:r>
                      <a:endParaRPr lang="en-US" sz="1100">
                        <a:latin typeface="Times New Roman"/>
                        <a:ea typeface="Times New Roman"/>
                      </a:endParaRPr>
                    </a:p>
                  </a:txBody>
                  <a:tcPr marL="27305" marR="273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210185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52.50±0.72**</a:t>
                      </a:r>
                      <a:endParaRPr lang="en-US" sz="1100">
                        <a:latin typeface="Times New Roman"/>
                        <a:ea typeface="Times New Roman"/>
                      </a:endParaRPr>
                    </a:p>
                  </a:txBody>
                  <a:tcPr marL="27305" marR="273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210185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151.83±1.82**</a:t>
                      </a:r>
                      <a:endParaRPr lang="en-US" sz="1100">
                        <a:latin typeface="Times New Roman"/>
                        <a:ea typeface="Times New Roman"/>
                      </a:endParaRPr>
                    </a:p>
                  </a:txBody>
                  <a:tcPr marL="27305" marR="273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146050" algn="dec"/>
                        </a:tabLst>
                      </a:pPr>
                      <a:r>
                        <a:rPr lang="en-GB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0.88±0.0252**</a:t>
                      </a:r>
                      <a:endParaRPr lang="en-US" sz="1100" dirty="0">
                        <a:latin typeface="Times New Roman"/>
                        <a:ea typeface="Times New Roman"/>
                      </a:endParaRPr>
                    </a:p>
                  </a:txBody>
                  <a:tcPr marL="27305" marR="273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14605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7.37±0.095**</a:t>
                      </a:r>
                      <a:endParaRPr lang="en-US" sz="1100">
                        <a:latin typeface="Times New Roman"/>
                        <a:ea typeface="Times New Roman"/>
                      </a:endParaRPr>
                    </a:p>
                  </a:txBody>
                  <a:tcPr marL="27305" marR="273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146050" algn="dec"/>
                        </a:tabLst>
                      </a:pPr>
                      <a:r>
                        <a:rPr lang="en-GB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3.19±0.051**</a:t>
                      </a:r>
                      <a:endParaRPr lang="en-US" sz="1100" dirty="0">
                        <a:latin typeface="Times New Roman"/>
                        <a:ea typeface="Times New Roman"/>
                      </a:endParaRPr>
                    </a:p>
                  </a:txBody>
                  <a:tcPr marL="27305" marR="273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04" name="Table 103"/>
          <p:cNvGraphicFramePr>
            <a:graphicFrameLocks noGrp="1"/>
          </p:cNvGraphicFramePr>
          <p:nvPr/>
        </p:nvGraphicFramePr>
        <p:xfrm>
          <a:off x="5562600" y="9296400"/>
          <a:ext cx="5686427" cy="1219200"/>
        </p:xfrm>
        <a:graphic>
          <a:graphicData uri="http://schemas.openxmlformats.org/drawingml/2006/table">
            <a:tbl>
              <a:tblPr/>
              <a:tblGrid>
                <a:gridCol w="1514161"/>
                <a:gridCol w="1712653"/>
                <a:gridCol w="1379655"/>
                <a:gridCol w="1079958"/>
              </a:tblGrid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000" b="1" dirty="0">
                          <a:latin typeface="Times New Roman"/>
                          <a:ea typeface="Times New Roman"/>
                          <a:cs typeface="Times New Roman"/>
                        </a:rPr>
                        <a:t>Treatment</a:t>
                      </a:r>
                      <a:endParaRPr lang="en-US" sz="1100" dirty="0">
                        <a:latin typeface="Times New Roman"/>
                        <a:ea typeface="Times New Roman"/>
                      </a:endParaRPr>
                    </a:p>
                  </a:txBody>
                  <a:tcPr marL="27305" marR="2730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Blood urea</a:t>
                      </a:r>
                      <a:endParaRPr lang="en-US" sz="1100">
                        <a:latin typeface="Times New Roman"/>
                        <a:ea typeface="Times New Roman"/>
                      </a:endParaRPr>
                    </a:p>
                  </a:txBody>
                  <a:tcPr marL="27305" marR="27305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 Createnine</a:t>
                      </a:r>
                      <a:endParaRPr lang="en-US" sz="1100">
                        <a:latin typeface="Times New Roman"/>
                        <a:ea typeface="Times New Roman"/>
                      </a:endParaRPr>
                    </a:p>
                  </a:txBody>
                  <a:tcPr marL="27305" marR="27305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Uric acid</a:t>
                      </a:r>
                      <a:endParaRPr lang="en-US" sz="1100">
                        <a:latin typeface="Times New Roman"/>
                        <a:ea typeface="Times New Roman"/>
                      </a:endParaRPr>
                    </a:p>
                  </a:txBody>
                  <a:tcPr marL="27305" marR="27305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Control</a:t>
                      </a:r>
                      <a:endParaRPr lang="en-US" sz="1100">
                        <a:latin typeface="Times New Roman"/>
                        <a:ea typeface="Times New Roman"/>
                      </a:endParaRPr>
                    </a:p>
                  </a:txBody>
                  <a:tcPr marL="27305" marR="2730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14605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23.83±0.601</a:t>
                      </a:r>
                      <a:endParaRPr lang="en-US" sz="1100">
                        <a:latin typeface="Times New Roman"/>
                        <a:ea typeface="Times New Roman"/>
                      </a:endParaRPr>
                    </a:p>
                  </a:txBody>
                  <a:tcPr marL="27305" marR="2730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14605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0.38±0.038</a:t>
                      </a:r>
                      <a:endParaRPr lang="en-US" sz="1100">
                        <a:latin typeface="Times New Roman"/>
                        <a:ea typeface="Times New Roman"/>
                      </a:endParaRPr>
                    </a:p>
                  </a:txBody>
                  <a:tcPr marL="27305" marR="2730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14605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2.67±0.049</a:t>
                      </a:r>
                      <a:endParaRPr lang="en-US" sz="1100">
                        <a:latin typeface="Times New Roman"/>
                        <a:ea typeface="Times New Roman"/>
                      </a:endParaRPr>
                    </a:p>
                  </a:txBody>
                  <a:tcPr marL="27305" marR="2730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CCl4</a:t>
                      </a:r>
                      <a:endParaRPr lang="en-US" sz="1100">
                        <a:latin typeface="Times New Roman"/>
                        <a:ea typeface="Times New Roman"/>
                      </a:endParaRPr>
                    </a:p>
                  </a:txBody>
                  <a:tcPr marL="27305" marR="273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14605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45.17±1.249*</a:t>
                      </a:r>
                      <a:endParaRPr lang="en-US" sz="1100">
                        <a:latin typeface="Times New Roman"/>
                        <a:ea typeface="Times New Roman"/>
                      </a:endParaRPr>
                    </a:p>
                  </a:txBody>
                  <a:tcPr marL="27305" marR="273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14605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1.32±0.040*</a:t>
                      </a:r>
                      <a:endParaRPr lang="en-US" sz="1100">
                        <a:latin typeface="Times New Roman"/>
                        <a:ea typeface="Times New Roman"/>
                      </a:endParaRPr>
                    </a:p>
                  </a:txBody>
                  <a:tcPr marL="27305" marR="273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14605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5.68±0.059*</a:t>
                      </a:r>
                      <a:endParaRPr lang="en-US" sz="1100">
                        <a:latin typeface="Times New Roman"/>
                        <a:ea typeface="Times New Roman"/>
                      </a:endParaRPr>
                    </a:p>
                  </a:txBody>
                  <a:tcPr marL="27305" marR="273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Silymarin</a:t>
                      </a:r>
                      <a:endParaRPr lang="en-US" sz="1100">
                        <a:latin typeface="Times New Roman"/>
                        <a:ea typeface="Times New Roman"/>
                      </a:endParaRPr>
                    </a:p>
                  </a:txBody>
                  <a:tcPr marL="27305" marR="273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14605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41.33±0.494**</a:t>
                      </a:r>
                      <a:endParaRPr lang="en-US" sz="1100">
                        <a:latin typeface="Times New Roman"/>
                        <a:ea typeface="Times New Roman"/>
                      </a:endParaRPr>
                    </a:p>
                  </a:txBody>
                  <a:tcPr marL="27305" marR="273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14605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1.10±0.052**</a:t>
                      </a:r>
                      <a:endParaRPr lang="en-US" sz="1100">
                        <a:latin typeface="Times New Roman"/>
                        <a:ea typeface="Times New Roman"/>
                      </a:endParaRPr>
                    </a:p>
                  </a:txBody>
                  <a:tcPr marL="27305" marR="273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14605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4.93±0.033**</a:t>
                      </a:r>
                      <a:endParaRPr lang="en-US" sz="1100">
                        <a:latin typeface="Times New Roman"/>
                        <a:ea typeface="Times New Roman"/>
                      </a:endParaRPr>
                    </a:p>
                  </a:txBody>
                  <a:tcPr marL="27305" marR="273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MO-1</a:t>
                      </a:r>
                      <a:endParaRPr lang="en-US" sz="1100">
                        <a:latin typeface="Times New Roman"/>
                        <a:ea typeface="Times New Roman"/>
                      </a:endParaRPr>
                    </a:p>
                  </a:txBody>
                  <a:tcPr marL="27305" marR="273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14605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37.83±0.477**</a:t>
                      </a:r>
                      <a:endParaRPr lang="en-US" sz="1100">
                        <a:latin typeface="Times New Roman"/>
                        <a:ea typeface="Times New Roman"/>
                      </a:endParaRPr>
                    </a:p>
                  </a:txBody>
                  <a:tcPr marL="27305" marR="273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14605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0.87±0.021**</a:t>
                      </a:r>
                      <a:endParaRPr lang="en-US" sz="1100">
                        <a:latin typeface="Times New Roman"/>
                        <a:ea typeface="Times New Roman"/>
                      </a:endParaRPr>
                    </a:p>
                  </a:txBody>
                  <a:tcPr marL="27305" marR="273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14605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4.23±0.031**</a:t>
                      </a:r>
                      <a:endParaRPr lang="en-US" sz="1100">
                        <a:latin typeface="Times New Roman"/>
                        <a:ea typeface="Times New Roman"/>
                      </a:endParaRPr>
                    </a:p>
                  </a:txBody>
                  <a:tcPr marL="27305" marR="273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MO-2</a:t>
                      </a:r>
                      <a:endParaRPr lang="en-US" sz="1100">
                        <a:latin typeface="Times New Roman"/>
                        <a:ea typeface="Times New Roman"/>
                      </a:endParaRPr>
                    </a:p>
                  </a:txBody>
                  <a:tcPr marL="27305" marR="273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146050" algn="dec"/>
                        </a:tabLst>
                      </a:pPr>
                      <a:r>
                        <a:rPr lang="en-GB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33.17±0.946**</a:t>
                      </a:r>
                      <a:endParaRPr lang="en-US" sz="1100" dirty="0">
                        <a:latin typeface="Times New Roman"/>
                        <a:ea typeface="Times New Roman"/>
                      </a:endParaRPr>
                    </a:p>
                  </a:txBody>
                  <a:tcPr marL="27305" marR="273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14605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0.67±0.033**</a:t>
                      </a:r>
                      <a:endParaRPr lang="en-US" sz="1100">
                        <a:latin typeface="Times New Roman"/>
                        <a:ea typeface="Times New Roman"/>
                      </a:endParaRPr>
                    </a:p>
                  </a:txBody>
                  <a:tcPr marL="27305" marR="273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14605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3.52±0.048**</a:t>
                      </a:r>
                      <a:endParaRPr lang="en-US" sz="1100">
                        <a:latin typeface="Times New Roman"/>
                        <a:ea typeface="Times New Roman"/>
                      </a:endParaRPr>
                    </a:p>
                  </a:txBody>
                  <a:tcPr marL="27305" marR="273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MO-NPs1</a:t>
                      </a:r>
                      <a:endParaRPr lang="en-US" sz="1100">
                        <a:latin typeface="Times New Roman"/>
                        <a:ea typeface="Times New Roman"/>
                      </a:endParaRPr>
                    </a:p>
                  </a:txBody>
                  <a:tcPr marL="27305" marR="273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14605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31.50±0.563**</a:t>
                      </a:r>
                      <a:endParaRPr lang="en-US" sz="1100">
                        <a:latin typeface="Times New Roman"/>
                        <a:ea typeface="Times New Roman"/>
                      </a:endParaRPr>
                    </a:p>
                  </a:txBody>
                  <a:tcPr marL="27305" marR="273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14605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0.55±0.022**</a:t>
                      </a:r>
                      <a:endParaRPr lang="en-US" sz="1100">
                        <a:latin typeface="Times New Roman"/>
                        <a:ea typeface="Times New Roman"/>
                      </a:endParaRPr>
                    </a:p>
                  </a:txBody>
                  <a:tcPr marL="27305" marR="273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14605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3.22±0.031**</a:t>
                      </a:r>
                      <a:endParaRPr lang="en-US" sz="1100">
                        <a:latin typeface="Times New Roman"/>
                        <a:ea typeface="Times New Roman"/>
                      </a:endParaRPr>
                    </a:p>
                  </a:txBody>
                  <a:tcPr marL="27305" marR="273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MO-NPs2</a:t>
                      </a:r>
                      <a:endParaRPr lang="en-US" sz="1100" dirty="0">
                        <a:latin typeface="Times New Roman"/>
                        <a:ea typeface="Times New Roman"/>
                      </a:endParaRPr>
                    </a:p>
                  </a:txBody>
                  <a:tcPr marL="27305" marR="273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14605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30.17±0.477**</a:t>
                      </a:r>
                      <a:endParaRPr lang="en-US" sz="1100">
                        <a:latin typeface="Times New Roman"/>
                        <a:ea typeface="Times New Roman"/>
                      </a:endParaRPr>
                    </a:p>
                  </a:txBody>
                  <a:tcPr marL="27305" marR="273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14605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0.48±0.0311</a:t>
                      </a:r>
                      <a:endParaRPr lang="en-US" sz="1100">
                        <a:latin typeface="Times New Roman"/>
                        <a:ea typeface="Times New Roman"/>
                      </a:endParaRPr>
                    </a:p>
                  </a:txBody>
                  <a:tcPr marL="27305" marR="273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146050" algn="dec"/>
                        </a:tabLst>
                      </a:pPr>
                      <a:r>
                        <a:rPr lang="en-GB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2.95±0.043**</a:t>
                      </a:r>
                      <a:endParaRPr lang="en-US" sz="1100" dirty="0">
                        <a:latin typeface="Times New Roman"/>
                        <a:ea typeface="Times New Roman"/>
                      </a:endParaRPr>
                    </a:p>
                  </a:txBody>
                  <a:tcPr marL="27305" marR="273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05" name="Picture 104" descr="A close up of a pink surface&#10;&#10;Description automatically generated"/>
          <p:cNvPicPr/>
          <p:nvPr/>
        </p:nvPicPr>
        <p:blipFill rotWithShape="1">
          <a:blip r:embed="rId23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cx="http://schemas.microsoft.com/office/drawing/2014/chartex" xmlns:cx1="http://schemas.microsoft.com/office/drawing/2015/9/8/chartex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 l="16234"/>
          <a:stretch/>
        </p:blipFill>
        <p:spPr bwMode="auto">
          <a:xfrm>
            <a:off x="609600" y="8001000"/>
            <a:ext cx="1669098" cy="9144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cx="http://schemas.microsoft.com/office/drawing/2014/chartex" xmlns:cx1="http://schemas.microsoft.com/office/drawing/2015/9/8/chartex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/>
            </a:ext>
          </a:extLst>
        </p:spPr>
      </p:pic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2438400" y="8001000"/>
            <a:ext cx="1524000" cy="914400"/>
          </a:xfrm>
          <a:prstGeom prst="rect">
            <a:avLst/>
          </a:prstGeom>
          <a:blipFill dpi="0" rotWithShape="1">
            <a:blip r:embed="rId24" cstate="print"/>
            <a:srcRect/>
            <a:stretch>
              <a:fillRect/>
            </a:stretch>
          </a:blipFill>
          <a:ln w="12700">
            <a:solidFill>
              <a:srgbClr val="09101D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457200" y="9067800"/>
            <a:ext cx="1695450" cy="987425"/>
          </a:xfrm>
          <a:prstGeom prst="rect">
            <a:avLst/>
          </a:prstGeom>
          <a:blipFill dpi="0" rotWithShape="1">
            <a:blip r:embed="rId25" cstate="print"/>
            <a:srcRect/>
            <a:stretch>
              <a:fillRect/>
            </a:stretch>
          </a:blipFill>
          <a:ln w="12700">
            <a:solidFill>
              <a:srgbClr val="09101D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2514601" y="9144000"/>
            <a:ext cx="1447800" cy="914400"/>
          </a:xfrm>
          <a:prstGeom prst="rect">
            <a:avLst/>
          </a:prstGeom>
          <a:blipFill dpi="0" rotWithShape="1">
            <a:blip r:embed="rId26" cstate="print"/>
            <a:srcRect/>
            <a:stretch>
              <a:fillRect/>
            </a:stretch>
          </a:blipFill>
          <a:ln w="12700">
            <a:solidFill>
              <a:srgbClr val="09101D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9" name="Picture 108" descr="A human liver with a black background&#10;&#10;Description automatically generated">
            <a:extLst>
              <a:ext uri="{FF2B5EF4-FFF2-40B4-BE49-F238E27FC236}">
                <a16:creationId xmlns:a16="http://schemas.microsoft.com/office/drawing/2014/main" xmlns="" id="{84717D8C-1920-ED61-FBD4-03470C482E84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8600" y="7239000"/>
            <a:ext cx="1319720" cy="990362"/>
          </a:xfrm>
          <a:prstGeom prst="rect">
            <a:avLst/>
          </a:prstGeom>
        </p:spPr>
      </p:pic>
      <p:pic>
        <p:nvPicPr>
          <p:cNvPr id="110" name="Picture 109" descr="A diagram of a human kidney&#10;&#10;Description automatically generated">
            <a:extLst>
              <a:ext uri="{FF2B5EF4-FFF2-40B4-BE49-F238E27FC236}">
                <a16:creationId xmlns:a16="http://schemas.microsoft.com/office/drawing/2014/main" xmlns="" id="{3201A56B-3328-375A-C380-4825B6C037A1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10000" y="8991600"/>
            <a:ext cx="1377288" cy="1750368"/>
          </a:xfrm>
          <a:prstGeom prst="rect">
            <a:avLst/>
          </a:prstGeom>
        </p:spPr>
      </p:pic>
      <p:sp>
        <p:nvSpPr>
          <p:cNvPr id="111" name="TextBox 110"/>
          <p:cNvSpPr txBox="1"/>
          <p:nvPr/>
        </p:nvSpPr>
        <p:spPr>
          <a:xfrm>
            <a:off x="1524000" y="0"/>
            <a:ext cx="3657600" cy="35394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7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Preparation of MO crude extract</a:t>
            </a:r>
            <a:endParaRPr lang="en-US" sz="17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8382000" y="2895600"/>
            <a:ext cx="3657600" cy="35394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7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Nanoparticles Synthesis</a:t>
            </a:r>
            <a:endParaRPr lang="en-US" sz="17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7772400" y="6781800"/>
            <a:ext cx="3657600" cy="35394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7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Nanoparticles characterization</a:t>
            </a:r>
            <a:endParaRPr lang="en-US" sz="17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1600200" y="3505200"/>
            <a:ext cx="3657600" cy="35394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7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Animal Grouping and Dosage </a:t>
            </a:r>
            <a:endParaRPr lang="en-US" sz="17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7543800" y="7391400"/>
            <a:ext cx="3657600" cy="35394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7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Results</a:t>
            </a:r>
            <a:endParaRPr lang="en-US" sz="17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1524000" y="7543800"/>
            <a:ext cx="3657600" cy="35394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7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Histopathology</a:t>
            </a:r>
            <a:endParaRPr lang="en-US" sz="17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0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3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/>
      <p:bldP spid="29" grpId="0" animBg="1"/>
      <p:bldP spid="31" grpId="0" animBg="1"/>
      <p:bldP spid="32" grpId="0"/>
      <p:bldP spid="37" grpId="0" animBg="1"/>
      <p:bldP spid="51" grpId="0" animBg="1"/>
      <p:bldP spid="54" grpId="0"/>
      <p:bldP spid="55" grpId="0"/>
      <p:bldP spid="59" grpId="0" animBg="1"/>
      <p:bldP spid="60" grpId="0"/>
      <p:bldP spid="63" grpId="0" animBg="1"/>
      <p:bldP spid="6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209</Words>
  <Application>Microsoft Office PowerPoint</Application>
  <PresentationFormat>Custom</PresentationFormat>
  <Paragraphs>103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Windows User</dc:creator>
  <cp:lastModifiedBy>Windows User</cp:lastModifiedBy>
  <cp:revision>12</cp:revision>
  <dcterms:created xsi:type="dcterms:W3CDTF">2026-02-24T15:04:12Z</dcterms:created>
  <dcterms:modified xsi:type="dcterms:W3CDTF">2026-02-24T16:47:09Z</dcterms:modified>
</cp:coreProperties>
</file>