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832" y="-13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08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87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39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31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770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15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06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09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11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238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05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6CA6-6FC7-4EBD-9544-C47BE6F3463D}" type="datetimeFigureOut">
              <a:rPr lang="zh-TW" altLang="en-US" smtClean="0"/>
              <a:t>2025/4/6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4A41F-1DC7-4E5C-8249-A5A745A33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154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35D787A-108B-4B6C-8E99-B6FF47855E4F}"/>
              </a:ext>
            </a:extLst>
          </p:cNvPr>
          <p:cNvSpPr/>
          <p:nvPr/>
        </p:nvSpPr>
        <p:spPr>
          <a:xfrm>
            <a:off x="148633" y="2211710"/>
            <a:ext cx="8799147" cy="20162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D:\Dropbox\work-CMU\2019-2021 MSCs-PD-1-TK\20211020 Fifth\20211125_UPT_CT_Video\10F.gif">
            <a:extLst>
              <a:ext uri="{FF2B5EF4-FFF2-40B4-BE49-F238E27FC236}">
                <a16:creationId xmlns="" xmlns:a16="http://schemas.microsoft.com/office/drawing/2014/main" id="{DC97842B-F0E3-40CB-A0CA-99D432A12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02" y="2665625"/>
            <a:ext cx="2023478" cy="121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Dropbox\work-CMU\2019-2021 MSCs-PD-1-TK\20211020 Fifth\20211125_UPT_CT_Video\UPT.gif">
            <a:extLst>
              <a:ext uri="{FF2B5EF4-FFF2-40B4-BE49-F238E27FC236}">
                <a16:creationId xmlns="" xmlns:a16="http://schemas.microsoft.com/office/drawing/2014/main" id="{5EDB8046-0045-401E-BDC7-05DF48F101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71" y="2665625"/>
            <a:ext cx="2023478" cy="121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Dropbox\work-CMU\2019-2021 MSCs-PD-1-TK\20211020 Fifth\20211125_UPT_CT_Video\UPT+GCV.gif">
            <a:extLst>
              <a:ext uri="{FF2B5EF4-FFF2-40B4-BE49-F238E27FC236}">
                <a16:creationId xmlns="" xmlns:a16="http://schemas.microsoft.com/office/drawing/2014/main" id="{07ACE835-B849-4827-A74C-C74A28A52E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39" y="2643758"/>
            <a:ext cx="2023141" cy="12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C102BAE1-5EC8-4200-A70D-CFD55011B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" y="2665625"/>
            <a:ext cx="2023478" cy="12171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70221" y="114186"/>
            <a:ext cx="252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u="sng" dirty="0"/>
              <a:t>Supplementary Video  1</a:t>
            </a:r>
            <a:r>
              <a:rPr lang="zh-TW" altLang="zh-TW" b="1" u="sng" dirty="0" smtClean="0">
                <a:effectLst/>
              </a:rPr>
              <a:t> </a:t>
            </a:r>
            <a:endParaRPr lang="zh-TW" altLang="zh-TW" b="1" u="sng" dirty="0"/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3AD21B24-3A60-4006-9D45-FB6470F74B8B}"/>
              </a:ext>
            </a:extLst>
          </p:cNvPr>
          <p:cNvSpPr txBox="1"/>
          <p:nvPr/>
        </p:nvSpPr>
        <p:spPr>
          <a:xfrm>
            <a:off x="2404979" y="1698362"/>
            <a:ext cx="20230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UMSCs-01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4BB4F686-39AD-4F3D-BCDA-CADE895B175F}"/>
              </a:ext>
            </a:extLst>
          </p:cNvPr>
          <p:cNvSpPr txBox="1"/>
          <p:nvPr/>
        </p:nvSpPr>
        <p:spPr>
          <a:xfrm>
            <a:off x="4644008" y="1698362"/>
            <a:ext cx="202300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UPT-03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9E0672A7-3F14-437D-A047-ACFE8DBCE669}"/>
              </a:ext>
            </a:extLst>
          </p:cNvPr>
          <p:cNvSpPr txBox="1"/>
          <p:nvPr/>
        </p:nvSpPr>
        <p:spPr>
          <a:xfrm>
            <a:off x="6876256" y="1698362"/>
            <a:ext cx="202300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UPT+G-02</a:t>
            </a:r>
            <a:endParaRPr lang="zh-TW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16AE3FAD-9F85-4B65-B526-2142DD266A5E}"/>
              </a:ext>
            </a:extLst>
          </p:cNvPr>
          <p:cNvSpPr txBox="1"/>
          <p:nvPr/>
        </p:nvSpPr>
        <p:spPr>
          <a:xfrm>
            <a:off x="179512" y="1698362"/>
            <a:ext cx="202300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Vehicle-03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FBC16E6C-87D0-4AEE-950E-E0FAA176ECF7}"/>
              </a:ext>
            </a:extLst>
          </p:cNvPr>
          <p:cNvSpPr txBox="1"/>
          <p:nvPr/>
        </p:nvSpPr>
        <p:spPr>
          <a:xfrm>
            <a:off x="148633" y="4371950"/>
            <a:ext cx="8389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Tumor size=  </a:t>
            </a:r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215 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altLang="zh-TW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188 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altLang="zh-TW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zh-TW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107 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altLang="zh-TW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       </a:t>
            </a:r>
            <a:r>
              <a:rPr lang="zh-TW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TW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65 mm</a:t>
            </a:r>
            <a:r>
              <a:rPr lang="en-US" altLang="zh-TW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2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9264FE85-F5DF-43B5-B6E6-46FE9E73D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" t="8093" r="4325" b="3331"/>
          <a:stretch/>
        </p:blipFill>
        <p:spPr>
          <a:xfrm>
            <a:off x="302916" y="1090392"/>
            <a:ext cx="8589564" cy="3734058"/>
          </a:xfrm>
          <a:prstGeom prst="rect">
            <a:avLst/>
          </a:prstGeom>
        </p:spPr>
      </p:pic>
      <p:pic>
        <p:nvPicPr>
          <p:cNvPr id="3" name="Picture 2" descr="F:\Dropbox\work-CMU\2018-2022 Grant\2019-2021 MSCs-PD-1-TK\2021-2023 Animal exp\20211020 Fifth\211123 PET\GROUP2_vehicle\Scout View +  CT + PET_FlyThrough_2.gif">
            <a:extLst>
              <a:ext uri="{FF2B5EF4-FFF2-40B4-BE49-F238E27FC236}">
                <a16:creationId xmlns="" xmlns:a16="http://schemas.microsoft.com/office/drawing/2014/main" id="{946998C6-FF02-42C8-9924-44DADA9159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21" y="3023775"/>
            <a:ext cx="561844" cy="16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Dropbox\work-CMU\2018-2022 Grant\2019-2021 MSCs-PD-1-TK\2021-2023 Animal exp\20211020 Fifth\211123 PET\GROUP2_vehicle\Scout View +  CT + PET_FlyThrough_3.gif">
            <a:extLst>
              <a:ext uri="{FF2B5EF4-FFF2-40B4-BE49-F238E27FC236}">
                <a16:creationId xmlns="" xmlns:a16="http://schemas.microsoft.com/office/drawing/2014/main" id="{B2DFECC9-2C4A-47C6-AB72-57A529AA8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87" y="3023775"/>
            <a:ext cx="561844" cy="16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Dropbox\work-CMU\2018-2022 Grant\2019-2021 MSCs-PD-1-TK\2021-2023 Animal exp\20211020 Fifth\211123 PET\GROUP1\10F_(umsc)\Scout View +  CT + PET_FlyThrough_0.gif">
            <a:extLst>
              <a:ext uri="{FF2B5EF4-FFF2-40B4-BE49-F238E27FC236}">
                <a16:creationId xmlns="" xmlns:a16="http://schemas.microsoft.com/office/drawing/2014/main" id="{090243A1-1323-4914-8A86-1D4B12A2B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90" y="3023775"/>
            <a:ext cx="642107" cy="16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Dropbox\work-CMU\2018-2022 Grant\2019-2021 MSCs-PD-1-TK\2021-2023 Animal exp\20211020 Fifth\211123 PET\GROUP1\10F_(umsc)\Scout View +  CT + PET_FlyThrough_1.gif">
            <a:extLst>
              <a:ext uri="{FF2B5EF4-FFF2-40B4-BE49-F238E27FC236}">
                <a16:creationId xmlns="" xmlns:a16="http://schemas.microsoft.com/office/drawing/2014/main" id="{2061E6DF-90D2-4554-8055-F9E9D62AE8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26" y="3023775"/>
            <a:ext cx="642107" cy="16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Dropbox\work-CMU\2018-2022 Grant\2019-2021 MSCs-PD-1-TK\2021-2023 Animal exp\20211020 Fifth\211123 PET\GROUP1\U+G+10F_(upt)\Scout View +  CT + PET_FlyThrough_U+G.gif">
            <a:extLst>
              <a:ext uri="{FF2B5EF4-FFF2-40B4-BE49-F238E27FC236}">
                <a16:creationId xmlns="" xmlns:a16="http://schemas.microsoft.com/office/drawing/2014/main" id="{EEB8E06B-6773-47C2-876A-6215DBEF5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69" y="3023775"/>
            <a:ext cx="642107" cy="16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Dropbox\work-CMU\2018-2022 Grant\2019-2021 MSCs-PD-1-TK\2021-2023 Animal exp\20211020 Fifth\211123 PET\GROUP1\U+G+10F_(upt)\Scout View +  CT + PET_FlyThrough_Sag (1).gif">
            <a:extLst>
              <a:ext uri="{FF2B5EF4-FFF2-40B4-BE49-F238E27FC236}">
                <a16:creationId xmlns="" xmlns:a16="http://schemas.microsoft.com/office/drawing/2014/main" id="{1CCE014C-B522-4D11-9501-9D6DB863E5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57" y="3023775"/>
            <a:ext cx="642107" cy="16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:\Dropbox\work-CMU\2018-2022 Grant\2019-2021 MSCs-PD-1-TK\2021-2023 Animal exp\20211020 Fifth\211123 PET\GROUP1\U+G_(cb)\Scout View +  CT + PET_FlyThrough_UPT+G.gif">
            <a:extLst>
              <a:ext uri="{FF2B5EF4-FFF2-40B4-BE49-F238E27FC236}">
                <a16:creationId xmlns="" xmlns:a16="http://schemas.microsoft.com/office/drawing/2014/main" id="{82CA1EEE-4E6D-4374-B263-E0E60E2B14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53" y="3023775"/>
            <a:ext cx="642107" cy="16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:\Dropbox\work-CMU\2018-2022 Grant\2019-2021 MSCs-PD-1-TK\2021-2023 Animal exp\20211020 Fifth\211123 PET\GROUP1\U+G_(cb)\Scout View +  CT + PET_FlyThrough_Sag.gif">
            <a:extLst>
              <a:ext uri="{FF2B5EF4-FFF2-40B4-BE49-F238E27FC236}">
                <a16:creationId xmlns="" xmlns:a16="http://schemas.microsoft.com/office/drawing/2014/main" id="{42E37424-EF40-4A12-909F-36AA9DA8F1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62" y="3023775"/>
            <a:ext cx="642107" cy="16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270221" y="114186"/>
            <a:ext cx="252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u="sng" dirty="0"/>
              <a:t>Supplementary Video  </a:t>
            </a:r>
            <a:r>
              <a:rPr lang="en-US" altLang="zh-TW" b="1" u="sng" dirty="0" smtClean="0"/>
              <a:t>2</a:t>
            </a:r>
            <a:r>
              <a:rPr lang="zh-TW" altLang="zh-TW" b="1" u="sng" dirty="0" smtClean="0">
                <a:effectLst/>
              </a:rPr>
              <a:t> </a:t>
            </a:r>
            <a:endParaRPr lang="zh-TW" altLang="zh-TW" b="1" u="sng" dirty="0"/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3AD21B24-3A60-4006-9D45-FB6470F74B8B}"/>
              </a:ext>
            </a:extLst>
          </p:cNvPr>
          <p:cNvSpPr txBox="1"/>
          <p:nvPr/>
        </p:nvSpPr>
        <p:spPr>
          <a:xfrm>
            <a:off x="2459765" y="555526"/>
            <a:ext cx="20230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UMSCs-01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4BB4F686-39AD-4F3D-BCDA-CADE895B175F}"/>
              </a:ext>
            </a:extLst>
          </p:cNvPr>
          <p:cNvSpPr txBox="1"/>
          <p:nvPr/>
        </p:nvSpPr>
        <p:spPr>
          <a:xfrm>
            <a:off x="4596002" y="555526"/>
            <a:ext cx="202300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UPT-03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9E0672A7-3F14-437D-A047-ACFE8DBCE669}"/>
              </a:ext>
            </a:extLst>
          </p:cNvPr>
          <p:cNvSpPr txBox="1"/>
          <p:nvPr/>
        </p:nvSpPr>
        <p:spPr>
          <a:xfrm>
            <a:off x="6732240" y="555526"/>
            <a:ext cx="202300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UPT+G-02</a:t>
            </a:r>
            <a:endParaRPr lang="zh-TW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16AE3FAD-9F85-4B65-B526-2142DD266A5E}"/>
              </a:ext>
            </a:extLst>
          </p:cNvPr>
          <p:cNvSpPr txBox="1"/>
          <p:nvPr/>
        </p:nvSpPr>
        <p:spPr>
          <a:xfrm>
            <a:off x="323528" y="555526"/>
            <a:ext cx="202300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Vehicle-03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4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23</Words>
  <Application>Microsoft Office PowerPoint</Application>
  <PresentationFormat>如螢幕大小 (16:9)</PresentationFormat>
  <Paragraphs>11</Paragraphs>
  <Slides>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3" baseType="lpstr">
      <vt:lpstr>Office 佈景主題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DORIS HSU</dc:creator>
  <cp:lastModifiedBy>DORIS HSU</cp:lastModifiedBy>
  <cp:revision>2</cp:revision>
  <dcterms:created xsi:type="dcterms:W3CDTF">2024-10-31T07:32:14Z</dcterms:created>
  <dcterms:modified xsi:type="dcterms:W3CDTF">2025-04-06T02:11:02Z</dcterms:modified>
</cp:coreProperties>
</file>