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26"/>
  </p:normalViewPr>
  <p:slideViewPr>
    <p:cSldViewPr snapToGrid="0">
      <p:cViewPr varScale="1">
        <p:scale>
          <a:sx n="121" d="100"/>
          <a:sy n="121" d="100"/>
        </p:scale>
        <p:origin x="39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5EA1A3-9D16-1B42-82CF-7EA585FC6D06}" type="datetimeFigureOut">
              <a:rPr lang="en-US" smtClean="0"/>
              <a:t>4/12/26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3B0DA-A8F1-B049-B683-5B1B43D7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01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93B0DA-A8F1-B049-B683-5B1B43D7B3F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393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EBBD0-17E5-5A28-C398-CBE6F2485F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E8BBED-DF49-AB5D-C1D2-97B9FCC8F7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96D35-EAF8-7CD8-86C0-D1F79F160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2D0C4-C832-A147-97CF-01A90CD52226}" type="datetimeFigureOut">
              <a:rPr lang="en-US" smtClean="0"/>
              <a:t>4/12/26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32F423-7736-1A07-9ACB-810ED4971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EE516-03DB-EDF4-C2F2-4115FB7F1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0735-1DD6-754E-ABE4-20FEBEC4B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441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AA1BC-0493-07A0-E10F-E73D4472B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5F262B-F4A6-2AD6-64B8-A38AF80834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618F05-5BDF-1721-439D-D7ACC42CD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2D0C4-C832-A147-97CF-01A90CD52226}" type="datetimeFigureOut">
              <a:rPr lang="en-US" smtClean="0"/>
              <a:t>4/12/26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877131-B1D3-0746-A21F-E9AC85217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F6DD5-FEF5-DDDA-AF14-2517EEC4C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0735-1DD6-754E-ABE4-20FEBEC4B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099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CA95D4-F5DD-D739-CDEA-96B694B231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68CCF8-BFE0-79FB-8226-C03DF80612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9FEF1-3416-AA72-2238-C3FDFBE8F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2D0C4-C832-A147-97CF-01A90CD52226}" type="datetimeFigureOut">
              <a:rPr lang="en-US" smtClean="0"/>
              <a:t>4/12/26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761C93-7198-8A8D-368B-771506D2B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DB401-39F7-857A-56C0-7AAAF7B1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0735-1DD6-754E-ABE4-20FEBEC4B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43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C9416-C067-FFDF-8A49-E8D94C753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7FA11-B224-2CF8-17D2-ABD1848F9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965604-935F-C429-9BBC-D5EE551EC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2D0C4-C832-A147-97CF-01A90CD52226}" type="datetimeFigureOut">
              <a:rPr lang="en-US" smtClean="0"/>
              <a:t>4/12/26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CAC80F-EF87-8498-0E1D-1CF1BA3B4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1237F-E958-3FE6-10AC-1A40093E7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0735-1DD6-754E-ABE4-20FEBEC4B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909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329DE-C6AC-B0A5-B0E0-609D3523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1B80A-32D0-B57A-E0AC-ECC3E3792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656385-C7B6-CF20-C7AA-92FCC4B51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2D0C4-C832-A147-97CF-01A90CD52226}" type="datetimeFigureOut">
              <a:rPr lang="en-US" smtClean="0"/>
              <a:t>4/12/26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04506-5B11-0E61-4AE6-EED6042D6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DDD1C-0DFB-1092-0E17-E8FFEC2F3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0735-1DD6-754E-ABE4-20FEBEC4B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825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5093F-7822-9E28-401D-D8D5CE483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91778-EE25-FA7E-1C5F-5557B6DFC5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04152-3996-9298-F44D-241AA67EBC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B09D1B-7232-1118-04BF-9B2850068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2D0C4-C832-A147-97CF-01A90CD52226}" type="datetimeFigureOut">
              <a:rPr lang="en-US" smtClean="0"/>
              <a:t>4/12/26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6DB6ED-AB89-88A5-E1FD-98D7BD41F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12353-3B12-AB54-4886-723F973EE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0735-1DD6-754E-ABE4-20FEBEC4B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964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657C8-829B-E709-2B2F-14A77BCE1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A7DA4C-DE41-34F0-4D3D-25F8480E5B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2FA8E9-685E-C1F8-3AE1-8874038CA5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ED7EE-DB3A-E2A0-557E-0957F8B37D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ED3F08-AAE8-D310-ECDF-AC03A66B27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25C449-31A1-A88B-363B-AA6B614A6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2D0C4-C832-A147-97CF-01A90CD52226}" type="datetimeFigureOut">
              <a:rPr lang="en-US" smtClean="0"/>
              <a:t>4/12/26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D4D4AE-5AD4-99EC-5AF0-E4C8B1D9D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158EFB-FF1E-23B3-849A-CD1342D51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0735-1DD6-754E-ABE4-20FEBEC4B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550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52F32-A23E-D916-B776-32D700734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517027-34FD-04F8-E8A3-1087445DA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2D0C4-C832-A147-97CF-01A90CD52226}" type="datetimeFigureOut">
              <a:rPr lang="en-US" smtClean="0"/>
              <a:t>4/12/26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5B69A8-0B59-E698-788E-07460D94C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1B2D80-A543-277B-BD55-132A94C38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0735-1DD6-754E-ABE4-20FEBEC4B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320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8E3A68-9EAB-7618-1854-80E4251BD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2D0C4-C832-A147-97CF-01A90CD52226}" type="datetimeFigureOut">
              <a:rPr lang="en-US" smtClean="0"/>
              <a:t>4/12/26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403D73-D35E-F479-1FE0-44515AC34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23EC2D-5836-A040-9749-D25FEE613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0735-1DD6-754E-ABE4-20FEBEC4B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622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518C9-13F6-FE1F-A00F-5C63ED064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8B381-FF2E-AEE2-AAB1-515F9925B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A46664-0BB0-427E-7B1A-035FA1D9F4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671D66-3F35-F3DE-4B03-1516FD785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2D0C4-C832-A147-97CF-01A90CD52226}" type="datetimeFigureOut">
              <a:rPr lang="en-US" smtClean="0"/>
              <a:t>4/12/26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45DFB-84D2-7072-CEA7-2E232DD47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49F11F-D551-AE8F-3A0B-814471DB8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0735-1DD6-754E-ABE4-20FEBEC4B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537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136F1-59B8-3C82-79E0-2BF04033A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81A19B-4FC6-9950-8A6E-7C9FE355EC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1C5888-B671-E06E-75CE-FF48F991F7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5DFCCB-7771-7CB8-E484-7D584FBC0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2D0C4-C832-A147-97CF-01A90CD52226}" type="datetimeFigureOut">
              <a:rPr lang="en-US" smtClean="0"/>
              <a:t>4/12/26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67C818-C1B8-AC24-65B8-ABFDE115D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7AC539-C860-A24A-DB0A-1AA68AB7F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A0735-1DD6-754E-ABE4-20FEBEC4B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7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1DDD2C-E73B-9AC3-3200-EBF69798F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F1201C-20AA-C5A1-74AD-889F243568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6C39A4-1F91-F02D-190D-C564D5A704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32D0C4-C832-A147-97CF-01A90CD52226}" type="datetimeFigureOut">
              <a:rPr lang="en-US" smtClean="0"/>
              <a:t>4/12/26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83FBC-6832-D8CE-4E41-62DBD41B2B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95C46-7D28-F93A-823B-5FE0E4C758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7A0735-1DD6-754E-ABE4-20FEBEC4B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379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79C445D-1688-42B7-8A98-5EBE0F84CE5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00625" y="561873"/>
            <a:ext cx="7077205" cy="565551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EFD8019-08E7-5B5E-D165-DA8C0598D1A5}"/>
              </a:ext>
            </a:extLst>
          </p:cNvPr>
          <p:cNvSpPr txBox="1"/>
          <p:nvPr/>
        </p:nvSpPr>
        <p:spPr>
          <a:xfrm>
            <a:off x="538619" y="100208"/>
            <a:ext cx="25643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Appendix Figure1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A76582-B426-27E1-48DA-974E3C3B5C2D}"/>
              </a:ext>
            </a:extLst>
          </p:cNvPr>
          <p:cNvSpPr txBox="1"/>
          <p:nvPr/>
        </p:nvSpPr>
        <p:spPr>
          <a:xfrm>
            <a:off x="7801020" y="1009058"/>
            <a:ext cx="36492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TSBV-Selective for </a:t>
            </a:r>
            <a:r>
              <a:rPr lang="en-C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a comitans</a:t>
            </a:r>
            <a:endParaRPr lang="en-C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0A7710-33F6-4386-AB1E-43F334D94587}"/>
              </a:ext>
            </a:extLst>
          </p:cNvPr>
          <p:cNvSpPr txBox="1"/>
          <p:nvPr/>
        </p:nvSpPr>
        <p:spPr>
          <a:xfrm>
            <a:off x="7758549" y="2805830"/>
            <a:ext cx="3839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TSA-NAM—Selective for </a:t>
            </a:r>
            <a:r>
              <a:rPr lang="en-C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T. forsythia</a:t>
            </a:r>
            <a:endParaRPr lang="en-C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39C64B-2941-16FA-2377-2FC410E4C264}"/>
              </a:ext>
            </a:extLst>
          </p:cNvPr>
          <p:cNvSpPr txBox="1"/>
          <p:nvPr/>
        </p:nvSpPr>
        <p:spPr>
          <a:xfrm>
            <a:off x="7784723" y="4059332"/>
            <a:ext cx="4290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P. gingivalis Agar—Selective for </a:t>
            </a:r>
            <a:r>
              <a:rPr lang="en-C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P. gingivalis</a:t>
            </a:r>
            <a:endParaRPr lang="en-C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967B249-3EA2-48D4-D85F-05093AE9BEE0}"/>
              </a:ext>
            </a:extLst>
          </p:cNvPr>
          <p:cNvSpPr txBox="1"/>
          <p:nvPr/>
        </p:nvSpPr>
        <p:spPr>
          <a:xfrm>
            <a:off x="7801020" y="5479610"/>
            <a:ext cx="3369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FSA—Selective for </a:t>
            </a:r>
            <a:r>
              <a:rPr lang="en-C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F. </a:t>
            </a:r>
            <a:r>
              <a:rPr lang="en-CA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nucleatum</a:t>
            </a:r>
            <a:endParaRPr lang="en-C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DBB9C42-DD8E-2E97-6709-BDDF1166F403}"/>
              </a:ext>
            </a:extLst>
          </p:cNvPr>
          <p:cNvSpPr txBox="1"/>
          <p:nvPr/>
        </p:nvSpPr>
        <p:spPr>
          <a:xfrm>
            <a:off x="538619" y="6315799"/>
            <a:ext cx="863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 21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81F7C31-B2D1-0DC4-E1E7-C26D7345E313}"/>
              </a:ext>
            </a:extLst>
          </p:cNvPr>
          <p:cNvSpPr txBox="1"/>
          <p:nvPr/>
        </p:nvSpPr>
        <p:spPr>
          <a:xfrm>
            <a:off x="2145464" y="6315799"/>
            <a:ext cx="863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 14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A4FBDA6-22AC-EDD8-2064-D3FA7EEAADA9}"/>
              </a:ext>
            </a:extLst>
          </p:cNvPr>
          <p:cNvSpPr txBox="1"/>
          <p:nvPr/>
        </p:nvSpPr>
        <p:spPr>
          <a:xfrm>
            <a:off x="3601998" y="6335131"/>
            <a:ext cx="863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 07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A6715FD-6F1C-443A-EAD7-8BF15F108077}"/>
              </a:ext>
            </a:extLst>
          </p:cNvPr>
          <p:cNvSpPr txBox="1"/>
          <p:nvPr/>
        </p:nvSpPr>
        <p:spPr>
          <a:xfrm>
            <a:off x="4930387" y="6335131"/>
            <a:ext cx="949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F2137D2-CCEE-21EE-F5E4-D8F66DFC2662}"/>
              </a:ext>
            </a:extLst>
          </p:cNvPr>
          <p:cNvSpPr txBox="1"/>
          <p:nvPr/>
        </p:nvSpPr>
        <p:spPr>
          <a:xfrm>
            <a:off x="6328282" y="6296127"/>
            <a:ext cx="1239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Negative Control</a:t>
            </a:r>
          </a:p>
        </p:txBody>
      </p:sp>
    </p:spTree>
    <p:extLst>
      <p:ext uri="{BB962C8B-B14F-4D97-AF65-F5344CB8AC3E}">
        <p14:creationId xmlns:p14="http://schemas.microsoft.com/office/powerpoint/2010/main" val="3260379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42</Words>
  <Application>Microsoft Macintosh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Anjali Bhagirath</dc:creator>
  <cp:lastModifiedBy>Khaled Altabtbaei</cp:lastModifiedBy>
  <cp:revision>3</cp:revision>
  <dcterms:created xsi:type="dcterms:W3CDTF">2026-04-05T17:02:18Z</dcterms:created>
  <dcterms:modified xsi:type="dcterms:W3CDTF">2026-04-13T01:49:40Z</dcterms:modified>
</cp:coreProperties>
</file>