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BFF"/>
    <a:srgbClr val="00BBFE"/>
    <a:srgbClr val="05BEFF"/>
    <a:srgbClr val="F69200"/>
    <a:srgbClr val="FF9900"/>
    <a:srgbClr val="E8A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8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1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i="1">
                <a:solidFill>
                  <a:schemeClr val="tx1"/>
                </a:solidFill>
              </a:rPr>
              <a:t>A. pegreffii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1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'A. pegreffii'!$B$1</c:f>
              <c:strCache>
                <c:ptCount val="1"/>
                <c:pt idx="0">
                  <c:v>1 SNP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pegreffii'!$B$2:$B$724</c:f>
              <c:numCache>
                <c:formatCode>General</c:formatCode>
                <c:ptCount val="723"/>
                <c:pt idx="0">
                  <c:v>0.97770000000000001</c:v>
                </c:pt>
                <c:pt idx="1">
                  <c:v>0.97760000000000002</c:v>
                </c:pt>
                <c:pt idx="2">
                  <c:v>0.48349999999999999</c:v>
                </c:pt>
                <c:pt idx="3">
                  <c:v>0.97789999999999999</c:v>
                </c:pt>
                <c:pt idx="4">
                  <c:v>0.48420000000000002</c:v>
                </c:pt>
                <c:pt idx="5">
                  <c:v>0.97789999999999999</c:v>
                </c:pt>
                <c:pt idx="6">
                  <c:v>0.97760000000000002</c:v>
                </c:pt>
                <c:pt idx="7">
                  <c:v>0.97770000000000001</c:v>
                </c:pt>
                <c:pt idx="8">
                  <c:v>0.97789999999999999</c:v>
                </c:pt>
                <c:pt idx="9">
                  <c:v>0.97799999999999998</c:v>
                </c:pt>
                <c:pt idx="10">
                  <c:v>0.9778</c:v>
                </c:pt>
                <c:pt idx="11">
                  <c:v>0.97789999999999999</c:v>
                </c:pt>
                <c:pt idx="12">
                  <c:v>0.97770000000000001</c:v>
                </c:pt>
                <c:pt idx="13">
                  <c:v>0.4839</c:v>
                </c:pt>
                <c:pt idx="14">
                  <c:v>0.48309999999999997</c:v>
                </c:pt>
                <c:pt idx="15">
                  <c:v>0.48409999999999997</c:v>
                </c:pt>
                <c:pt idx="16">
                  <c:v>0.4839</c:v>
                </c:pt>
                <c:pt idx="17">
                  <c:v>0.97770000000000001</c:v>
                </c:pt>
                <c:pt idx="18">
                  <c:v>0.97770000000000001</c:v>
                </c:pt>
                <c:pt idx="19">
                  <c:v>0.97789999999999999</c:v>
                </c:pt>
                <c:pt idx="20">
                  <c:v>0.9778</c:v>
                </c:pt>
                <c:pt idx="21">
                  <c:v>0.9778</c:v>
                </c:pt>
                <c:pt idx="22">
                  <c:v>0.9778</c:v>
                </c:pt>
                <c:pt idx="23">
                  <c:v>0.97789999999999999</c:v>
                </c:pt>
                <c:pt idx="24">
                  <c:v>0.97789999999999999</c:v>
                </c:pt>
                <c:pt idx="25">
                  <c:v>0.97770000000000001</c:v>
                </c:pt>
                <c:pt idx="26">
                  <c:v>0.97770000000000001</c:v>
                </c:pt>
                <c:pt idx="27">
                  <c:v>0.97789999999999999</c:v>
                </c:pt>
                <c:pt idx="28">
                  <c:v>0.97760000000000002</c:v>
                </c:pt>
                <c:pt idx="29">
                  <c:v>0.97770000000000001</c:v>
                </c:pt>
                <c:pt idx="30">
                  <c:v>0.97750000000000004</c:v>
                </c:pt>
                <c:pt idx="31">
                  <c:v>0.9778</c:v>
                </c:pt>
                <c:pt idx="32">
                  <c:v>0.97770000000000001</c:v>
                </c:pt>
                <c:pt idx="33">
                  <c:v>0.97750000000000004</c:v>
                </c:pt>
                <c:pt idx="34">
                  <c:v>0.97770000000000001</c:v>
                </c:pt>
                <c:pt idx="35">
                  <c:v>0.9778</c:v>
                </c:pt>
                <c:pt idx="36">
                  <c:v>0.9778</c:v>
                </c:pt>
                <c:pt idx="37">
                  <c:v>0.97789999999999999</c:v>
                </c:pt>
                <c:pt idx="38">
                  <c:v>0.9778</c:v>
                </c:pt>
                <c:pt idx="39">
                  <c:v>0.97770000000000001</c:v>
                </c:pt>
                <c:pt idx="40">
                  <c:v>0.97770000000000001</c:v>
                </c:pt>
                <c:pt idx="41">
                  <c:v>0.97740000000000005</c:v>
                </c:pt>
                <c:pt idx="42">
                  <c:v>0.9778</c:v>
                </c:pt>
                <c:pt idx="43">
                  <c:v>0.97770000000000001</c:v>
                </c:pt>
                <c:pt idx="44">
                  <c:v>0.97770000000000001</c:v>
                </c:pt>
                <c:pt idx="45">
                  <c:v>0.9778</c:v>
                </c:pt>
                <c:pt idx="46">
                  <c:v>0.9778</c:v>
                </c:pt>
                <c:pt idx="47">
                  <c:v>0.97760000000000002</c:v>
                </c:pt>
                <c:pt idx="48">
                  <c:v>0.97770000000000001</c:v>
                </c:pt>
                <c:pt idx="49">
                  <c:v>0.97799999999999998</c:v>
                </c:pt>
                <c:pt idx="50">
                  <c:v>0.97760000000000002</c:v>
                </c:pt>
                <c:pt idx="51">
                  <c:v>0.97770000000000001</c:v>
                </c:pt>
                <c:pt idx="52">
                  <c:v>0.97760000000000002</c:v>
                </c:pt>
                <c:pt idx="53">
                  <c:v>0.9778</c:v>
                </c:pt>
                <c:pt idx="54">
                  <c:v>0.97789999999999999</c:v>
                </c:pt>
                <c:pt idx="55">
                  <c:v>0.9778</c:v>
                </c:pt>
                <c:pt idx="56">
                  <c:v>0.97760000000000002</c:v>
                </c:pt>
                <c:pt idx="57">
                  <c:v>0.97760000000000002</c:v>
                </c:pt>
                <c:pt idx="58">
                  <c:v>0.97789999999999999</c:v>
                </c:pt>
                <c:pt idx="59">
                  <c:v>0.97750000000000004</c:v>
                </c:pt>
                <c:pt idx="60">
                  <c:v>0.97760000000000002</c:v>
                </c:pt>
                <c:pt idx="61">
                  <c:v>0.97740000000000005</c:v>
                </c:pt>
                <c:pt idx="62">
                  <c:v>0.97750000000000004</c:v>
                </c:pt>
                <c:pt idx="63">
                  <c:v>0.97760000000000002</c:v>
                </c:pt>
                <c:pt idx="64">
                  <c:v>0.97770000000000001</c:v>
                </c:pt>
                <c:pt idx="65">
                  <c:v>0.97789999999999999</c:v>
                </c:pt>
                <c:pt idx="66">
                  <c:v>0.9778</c:v>
                </c:pt>
                <c:pt idx="67">
                  <c:v>0.97770000000000001</c:v>
                </c:pt>
                <c:pt idx="68">
                  <c:v>0.9778</c:v>
                </c:pt>
                <c:pt idx="69">
                  <c:v>0.9778</c:v>
                </c:pt>
                <c:pt idx="70">
                  <c:v>0.97760000000000002</c:v>
                </c:pt>
                <c:pt idx="71">
                  <c:v>0.9778</c:v>
                </c:pt>
                <c:pt idx="72">
                  <c:v>0.97799999999999998</c:v>
                </c:pt>
                <c:pt idx="73">
                  <c:v>0.97760000000000002</c:v>
                </c:pt>
                <c:pt idx="74">
                  <c:v>0.97740000000000005</c:v>
                </c:pt>
                <c:pt idx="75">
                  <c:v>0.97799999999999998</c:v>
                </c:pt>
                <c:pt idx="76">
                  <c:v>0.97770000000000001</c:v>
                </c:pt>
                <c:pt idx="77">
                  <c:v>0.97789999999999999</c:v>
                </c:pt>
                <c:pt idx="78">
                  <c:v>0.9778</c:v>
                </c:pt>
                <c:pt idx="79">
                  <c:v>0.97750000000000004</c:v>
                </c:pt>
                <c:pt idx="80">
                  <c:v>0.9778</c:v>
                </c:pt>
                <c:pt idx="81">
                  <c:v>0.97799999999999998</c:v>
                </c:pt>
                <c:pt idx="82">
                  <c:v>0.97760000000000002</c:v>
                </c:pt>
                <c:pt idx="83">
                  <c:v>0.97789999999999999</c:v>
                </c:pt>
                <c:pt idx="84">
                  <c:v>0.97770000000000001</c:v>
                </c:pt>
                <c:pt idx="85">
                  <c:v>0.97770000000000001</c:v>
                </c:pt>
                <c:pt idx="86">
                  <c:v>0.9778</c:v>
                </c:pt>
                <c:pt idx="87">
                  <c:v>0.97760000000000002</c:v>
                </c:pt>
                <c:pt idx="88">
                  <c:v>0.9778</c:v>
                </c:pt>
                <c:pt idx="89">
                  <c:v>0.97750000000000004</c:v>
                </c:pt>
                <c:pt idx="90">
                  <c:v>0.97789999999999999</c:v>
                </c:pt>
                <c:pt idx="91">
                  <c:v>0.9778</c:v>
                </c:pt>
                <c:pt idx="92">
                  <c:v>0.97770000000000001</c:v>
                </c:pt>
                <c:pt idx="93">
                  <c:v>0.9778</c:v>
                </c:pt>
                <c:pt idx="94">
                  <c:v>0.97799999999999998</c:v>
                </c:pt>
                <c:pt idx="95">
                  <c:v>0.97770000000000001</c:v>
                </c:pt>
                <c:pt idx="96">
                  <c:v>0.9778</c:v>
                </c:pt>
                <c:pt idx="97">
                  <c:v>0.97770000000000001</c:v>
                </c:pt>
                <c:pt idx="98">
                  <c:v>0.97740000000000005</c:v>
                </c:pt>
                <c:pt idx="99">
                  <c:v>0.97789999999999999</c:v>
                </c:pt>
                <c:pt idx="100">
                  <c:v>0.9778</c:v>
                </c:pt>
                <c:pt idx="101">
                  <c:v>0.97789999999999999</c:v>
                </c:pt>
                <c:pt idx="102">
                  <c:v>0.97770000000000001</c:v>
                </c:pt>
                <c:pt idx="103">
                  <c:v>0.97770000000000001</c:v>
                </c:pt>
                <c:pt idx="104">
                  <c:v>0.97789999999999999</c:v>
                </c:pt>
                <c:pt idx="105">
                  <c:v>0.97770000000000001</c:v>
                </c:pt>
                <c:pt idx="106">
                  <c:v>0.97789999999999999</c:v>
                </c:pt>
                <c:pt idx="107">
                  <c:v>0.97750000000000004</c:v>
                </c:pt>
                <c:pt idx="108">
                  <c:v>0.9778</c:v>
                </c:pt>
                <c:pt idx="109">
                  <c:v>0.97750000000000004</c:v>
                </c:pt>
                <c:pt idx="110">
                  <c:v>0.97740000000000005</c:v>
                </c:pt>
                <c:pt idx="111">
                  <c:v>0.97719999999999996</c:v>
                </c:pt>
                <c:pt idx="112">
                  <c:v>0.97770000000000001</c:v>
                </c:pt>
                <c:pt idx="113">
                  <c:v>0.9778</c:v>
                </c:pt>
                <c:pt idx="114">
                  <c:v>0.97770000000000001</c:v>
                </c:pt>
                <c:pt idx="115">
                  <c:v>0.97750000000000004</c:v>
                </c:pt>
                <c:pt idx="116">
                  <c:v>0.9778</c:v>
                </c:pt>
                <c:pt idx="117">
                  <c:v>0.9778</c:v>
                </c:pt>
                <c:pt idx="118">
                  <c:v>0.97760000000000002</c:v>
                </c:pt>
                <c:pt idx="119">
                  <c:v>0.97760000000000002</c:v>
                </c:pt>
                <c:pt idx="120">
                  <c:v>0.97770000000000001</c:v>
                </c:pt>
                <c:pt idx="121">
                  <c:v>0.97740000000000005</c:v>
                </c:pt>
                <c:pt idx="122">
                  <c:v>0.97750000000000004</c:v>
                </c:pt>
                <c:pt idx="123">
                  <c:v>0.97770000000000001</c:v>
                </c:pt>
                <c:pt idx="124">
                  <c:v>0.97789999999999999</c:v>
                </c:pt>
                <c:pt idx="125">
                  <c:v>0.97770000000000001</c:v>
                </c:pt>
                <c:pt idx="126">
                  <c:v>0.97770000000000001</c:v>
                </c:pt>
                <c:pt idx="127">
                  <c:v>0.9778</c:v>
                </c:pt>
                <c:pt idx="128">
                  <c:v>0.9778</c:v>
                </c:pt>
                <c:pt idx="129">
                  <c:v>0.97760000000000002</c:v>
                </c:pt>
                <c:pt idx="130">
                  <c:v>0.97770000000000001</c:v>
                </c:pt>
                <c:pt idx="131">
                  <c:v>0.9778</c:v>
                </c:pt>
                <c:pt idx="132">
                  <c:v>0.97750000000000004</c:v>
                </c:pt>
                <c:pt idx="133">
                  <c:v>0.9778</c:v>
                </c:pt>
                <c:pt idx="134">
                  <c:v>0.97799999999999998</c:v>
                </c:pt>
                <c:pt idx="135">
                  <c:v>0.9778</c:v>
                </c:pt>
                <c:pt idx="136">
                  <c:v>0.97789999999999999</c:v>
                </c:pt>
                <c:pt idx="137">
                  <c:v>0.97770000000000001</c:v>
                </c:pt>
                <c:pt idx="138">
                  <c:v>0.97789999999999999</c:v>
                </c:pt>
                <c:pt idx="139">
                  <c:v>0.97799999999999998</c:v>
                </c:pt>
                <c:pt idx="140">
                  <c:v>0.9778</c:v>
                </c:pt>
                <c:pt idx="141">
                  <c:v>0.9778</c:v>
                </c:pt>
                <c:pt idx="142">
                  <c:v>0.97770000000000001</c:v>
                </c:pt>
                <c:pt idx="143">
                  <c:v>0.9778</c:v>
                </c:pt>
                <c:pt idx="144">
                  <c:v>0.97789999999999999</c:v>
                </c:pt>
                <c:pt idx="145">
                  <c:v>0.9778</c:v>
                </c:pt>
                <c:pt idx="146">
                  <c:v>0.97770000000000001</c:v>
                </c:pt>
                <c:pt idx="147">
                  <c:v>0.97770000000000001</c:v>
                </c:pt>
                <c:pt idx="148">
                  <c:v>0.97770000000000001</c:v>
                </c:pt>
                <c:pt idx="149">
                  <c:v>0.97789999999999999</c:v>
                </c:pt>
                <c:pt idx="150">
                  <c:v>0.97740000000000005</c:v>
                </c:pt>
                <c:pt idx="151">
                  <c:v>0.97770000000000001</c:v>
                </c:pt>
                <c:pt idx="152">
                  <c:v>0.97760000000000002</c:v>
                </c:pt>
                <c:pt idx="153">
                  <c:v>0.97770000000000001</c:v>
                </c:pt>
                <c:pt idx="154">
                  <c:v>0.97770000000000001</c:v>
                </c:pt>
                <c:pt idx="155">
                  <c:v>0.97770000000000001</c:v>
                </c:pt>
                <c:pt idx="156">
                  <c:v>0.97760000000000002</c:v>
                </c:pt>
                <c:pt idx="157">
                  <c:v>0.9778</c:v>
                </c:pt>
                <c:pt idx="158">
                  <c:v>0.97760000000000002</c:v>
                </c:pt>
                <c:pt idx="159">
                  <c:v>0.9778</c:v>
                </c:pt>
                <c:pt idx="160">
                  <c:v>0.9778</c:v>
                </c:pt>
                <c:pt idx="161">
                  <c:v>0.97760000000000002</c:v>
                </c:pt>
                <c:pt idx="162">
                  <c:v>0.97770000000000001</c:v>
                </c:pt>
                <c:pt idx="163">
                  <c:v>0.97789999999999999</c:v>
                </c:pt>
                <c:pt idx="164">
                  <c:v>0.97789999999999999</c:v>
                </c:pt>
                <c:pt idx="165">
                  <c:v>0.9778</c:v>
                </c:pt>
                <c:pt idx="166">
                  <c:v>0.97789999999999999</c:v>
                </c:pt>
                <c:pt idx="167">
                  <c:v>0.97750000000000004</c:v>
                </c:pt>
                <c:pt idx="168">
                  <c:v>0.9778</c:v>
                </c:pt>
                <c:pt idx="169">
                  <c:v>0.97770000000000001</c:v>
                </c:pt>
                <c:pt idx="170">
                  <c:v>0.9778</c:v>
                </c:pt>
                <c:pt idx="171">
                  <c:v>0.97770000000000001</c:v>
                </c:pt>
                <c:pt idx="172">
                  <c:v>0.97770000000000001</c:v>
                </c:pt>
                <c:pt idx="173">
                  <c:v>0.9778</c:v>
                </c:pt>
                <c:pt idx="174">
                  <c:v>0.97770000000000001</c:v>
                </c:pt>
                <c:pt idx="175">
                  <c:v>0.97789999999999999</c:v>
                </c:pt>
                <c:pt idx="176">
                  <c:v>0.97770000000000001</c:v>
                </c:pt>
                <c:pt idx="177">
                  <c:v>0.97770000000000001</c:v>
                </c:pt>
                <c:pt idx="178">
                  <c:v>0.9778</c:v>
                </c:pt>
                <c:pt idx="179">
                  <c:v>0.97799999999999998</c:v>
                </c:pt>
                <c:pt idx="180">
                  <c:v>0.9778</c:v>
                </c:pt>
                <c:pt idx="181">
                  <c:v>0.97789999999999999</c:v>
                </c:pt>
                <c:pt idx="182">
                  <c:v>0.9778</c:v>
                </c:pt>
                <c:pt idx="183">
                  <c:v>0.97760000000000002</c:v>
                </c:pt>
                <c:pt idx="184">
                  <c:v>0.97789999999999999</c:v>
                </c:pt>
                <c:pt idx="185">
                  <c:v>0.97770000000000001</c:v>
                </c:pt>
                <c:pt idx="186">
                  <c:v>0.97770000000000001</c:v>
                </c:pt>
                <c:pt idx="187">
                  <c:v>0.97770000000000001</c:v>
                </c:pt>
                <c:pt idx="188">
                  <c:v>0.9778</c:v>
                </c:pt>
                <c:pt idx="189">
                  <c:v>0.9778</c:v>
                </c:pt>
                <c:pt idx="190">
                  <c:v>0.97789999999999999</c:v>
                </c:pt>
                <c:pt idx="191">
                  <c:v>0.97770000000000001</c:v>
                </c:pt>
                <c:pt idx="192">
                  <c:v>0.97789999999999999</c:v>
                </c:pt>
                <c:pt idx="193">
                  <c:v>0.97770000000000001</c:v>
                </c:pt>
                <c:pt idx="194">
                  <c:v>0.97789999999999999</c:v>
                </c:pt>
                <c:pt idx="195">
                  <c:v>0.97750000000000004</c:v>
                </c:pt>
                <c:pt idx="196">
                  <c:v>0.9778</c:v>
                </c:pt>
                <c:pt idx="197">
                  <c:v>0.97750000000000004</c:v>
                </c:pt>
                <c:pt idx="198">
                  <c:v>0.9778</c:v>
                </c:pt>
                <c:pt idx="199">
                  <c:v>0.97789999999999999</c:v>
                </c:pt>
                <c:pt idx="200">
                  <c:v>0.97760000000000002</c:v>
                </c:pt>
                <c:pt idx="201">
                  <c:v>0.97760000000000002</c:v>
                </c:pt>
                <c:pt idx="202">
                  <c:v>0.97799999999999998</c:v>
                </c:pt>
                <c:pt idx="203">
                  <c:v>0.97750000000000004</c:v>
                </c:pt>
                <c:pt idx="204">
                  <c:v>0.9778</c:v>
                </c:pt>
                <c:pt idx="205">
                  <c:v>0.97750000000000004</c:v>
                </c:pt>
                <c:pt idx="206">
                  <c:v>0.97740000000000005</c:v>
                </c:pt>
                <c:pt idx="207">
                  <c:v>0.97770000000000001</c:v>
                </c:pt>
                <c:pt idx="208">
                  <c:v>0.97789999999999999</c:v>
                </c:pt>
                <c:pt idx="209">
                  <c:v>0.97770000000000001</c:v>
                </c:pt>
                <c:pt idx="210">
                  <c:v>0.9778</c:v>
                </c:pt>
                <c:pt idx="211">
                  <c:v>0.97789999999999999</c:v>
                </c:pt>
                <c:pt idx="212">
                  <c:v>0.97760000000000002</c:v>
                </c:pt>
                <c:pt idx="213">
                  <c:v>0.97789999999999999</c:v>
                </c:pt>
                <c:pt idx="214">
                  <c:v>0.97760000000000002</c:v>
                </c:pt>
                <c:pt idx="215">
                  <c:v>0.9778</c:v>
                </c:pt>
                <c:pt idx="216">
                  <c:v>0.97760000000000002</c:v>
                </c:pt>
                <c:pt idx="217">
                  <c:v>0.9778</c:v>
                </c:pt>
                <c:pt idx="218">
                  <c:v>0.97760000000000002</c:v>
                </c:pt>
                <c:pt idx="219">
                  <c:v>0.9778</c:v>
                </c:pt>
                <c:pt idx="220">
                  <c:v>0.97750000000000004</c:v>
                </c:pt>
                <c:pt idx="221">
                  <c:v>0.9778</c:v>
                </c:pt>
                <c:pt idx="222">
                  <c:v>0.97760000000000002</c:v>
                </c:pt>
                <c:pt idx="223">
                  <c:v>0.97760000000000002</c:v>
                </c:pt>
                <c:pt idx="224">
                  <c:v>0.9778</c:v>
                </c:pt>
                <c:pt idx="225">
                  <c:v>0.97750000000000004</c:v>
                </c:pt>
                <c:pt idx="226">
                  <c:v>0.9778</c:v>
                </c:pt>
                <c:pt idx="227">
                  <c:v>0.9778</c:v>
                </c:pt>
                <c:pt idx="228">
                  <c:v>0.97770000000000001</c:v>
                </c:pt>
                <c:pt idx="229">
                  <c:v>0.9778</c:v>
                </c:pt>
                <c:pt idx="230">
                  <c:v>0.9778</c:v>
                </c:pt>
                <c:pt idx="231">
                  <c:v>0.9778</c:v>
                </c:pt>
                <c:pt idx="232">
                  <c:v>0.97770000000000001</c:v>
                </c:pt>
                <c:pt idx="233">
                  <c:v>0.97789999999999999</c:v>
                </c:pt>
                <c:pt idx="234">
                  <c:v>0.97799999999999998</c:v>
                </c:pt>
                <c:pt idx="235">
                  <c:v>0.9778</c:v>
                </c:pt>
                <c:pt idx="236">
                  <c:v>0.97789999999999999</c:v>
                </c:pt>
                <c:pt idx="237">
                  <c:v>0.9778</c:v>
                </c:pt>
                <c:pt idx="238">
                  <c:v>0.97770000000000001</c:v>
                </c:pt>
                <c:pt idx="239">
                  <c:v>0.97760000000000002</c:v>
                </c:pt>
                <c:pt idx="240">
                  <c:v>0.97789999999999999</c:v>
                </c:pt>
                <c:pt idx="241">
                  <c:v>0.97799999999999998</c:v>
                </c:pt>
                <c:pt idx="242">
                  <c:v>0.97750000000000004</c:v>
                </c:pt>
                <c:pt idx="243">
                  <c:v>0.97770000000000001</c:v>
                </c:pt>
                <c:pt idx="244">
                  <c:v>0.9778</c:v>
                </c:pt>
                <c:pt idx="245">
                  <c:v>0.97770000000000001</c:v>
                </c:pt>
                <c:pt idx="246">
                  <c:v>0.97770000000000001</c:v>
                </c:pt>
                <c:pt idx="247">
                  <c:v>0.97760000000000002</c:v>
                </c:pt>
                <c:pt idx="248">
                  <c:v>0.97770000000000001</c:v>
                </c:pt>
                <c:pt idx="249">
                  <c:v>0.9778</c:v>
                </c:pt>
                <c:pt idx="250">
                  <c:v>0.97740000000000005</c:v>
                </c:pt>
                <c:pt idx="251">
                  <c:v>0.9778</c:v>
                </c:pt>
                <c:pt idx="252">
                  <c:v>0.97760000000000002</c:v>
                </c:pt>
                <c:pt idx="253">
                  <c:v>0.97760000000000002</c:v>
                </c:pt>
                <c:pt idx="254">
                  <c:v>0.97799999999999998</c:v>
                </c:pt>
                <c:pt idx="255">
                  <c:v>0.9778</c:v>
                </c:pt>
                <c:pt idx="256">
                  <c:v>0.97760000000000002</c:v>
                </c:pt>
                <c:pt idx="257">
                  <c:v>0.97770000000000001</c:v>
                </c:pt>
                <c:pt idx="258">
                  <c:v>0.97770000000000001</c:v>
                </c:pt>
                <c:pt idx="259">
                  <c:v>0.9778</c:v>
                </c:pt>
                <c:pt idx="260">
                  <c:v>0.9778</c:v>
                </c:pt>
                <c:pt idx="261">
                  <c:v>0.97760000000000002</c:v>
                </c:pt>
                <c:pt idx="262">
                  <c:v>0.97789999999999999</c:v>
                </c:pt>
                <c:pt idx="263">
                  <c:v>0.97770000000000001</c:v>
                </c:pt>
                <c:pt idx="264">
                  <c:v>0.9778</c:v>
                </c:pt>
                <c:pt idx="265">
                  <c:v>0.97760000000000002</c:v>
                </c:pt>
                <c:pt idx="266">
                  <c:v>0.97789999999999999</c:v>
                </c:pt>
                <c:pt idx="267">
                  <c:v>0.9778</c:v>
                </c:pt>
                <c:pt idx="268">
                  <c:v>0.97750000000000004</c:v>
                </c:pt>
                <c:pt idx="269">
                  <c:v>0.9778</c:v>
                </c:pt>
                <c:pt idx="270">
                  <c:v>0.97799999999999998</c:v>
                </c:pt>
                <c:pt idx="271">
                  <c:v>0.97740000000000005</c:v>
                </c:pt>
                <c:pt idx="272">
                  <c:v>0.97770000000000001</c:v>
                </c:pt>
                <c:pt idx="273">
                  <c:v>0.9778</c:v>
                </c:pt>
                <c:pt idx="274">
                  <c:v>0.9778</c:v>
                </c:pt>
                <c:pt idx="275">
                  <c:v>0.97789999999999999</c:v>
                </c:pt>
                <c:pt idx="276">
                  <c:v>0.97750000000000004</c:v>
                </c:pt>
                <c:pt idx="277">
                  <c:v>0.9778</c:v>
                </c:pt>
                <c:pt idx="278">
                  <c:v>0.97770000000000001</c:v>
                </c:pt>
                <c:pt idx="279">
                  <c:v>0.97770000000000001</c:v>
                </c:pt>
                <c:pt idx="280">
                  <c:v>0.9778</c:v>
                </c:pt>
                <c:pt idx="281">
                  <c:v>0.9778</c:v>
                </c:pt>
                <c:pt idx="282">
                  <c:v>0.97770000000000001</c:v>
                </c:pt>
                <c:pt idx="283">
                  <c:v>0.97770000000000001</c:v>
                </c:pt>
                <c:pt idx="284">
                  <c:v>0.97789999999999999</c:v>
                </c:pt>
                <c:pt idx="285">
                  <c:v>0.97789999999999999</c:v>
                </c:pt>
                <c:pt idx="286">
                  <c:v>0.97770000000000001</c:v>
                </c:pt>
                <c:pt idx="287">
                  <c:v>0.97770000000000001</c:v>
                </c:pt>
                <c:pt idx="288">
                  <c:v>0.97750000000000004</c:v>
                </c:pt>
                <c:pt idx="289">
                  <c:v>0.97760000000000002</c:v>
                </c:pt>
                <c:pt idx="290">
                  <c:v>0.9778</c:v>
                </c:pt>
                <c:pt idx="291">
                  <c:v>0.97770000000000001</c:v>
                </c:pt>
                <c:pt idx="292">
                  <c:v>0.9778</c:v>
                </c:pt>
                <c:pt idx="293">
                  <c:v>0.9778</c:v>
                </c:pt>
                <c:pt idx="294">
                  <c:v>0.9778</c:v>
                </c:pt>
                <c:pt idx="295">
                  <c:v>0.97789999999999999</c:v>
                </c:pt>
                <c:pt idx="296">
                  <c:v>0.9778</c:v>
                </c:pt>
                <c:pt idx="297">
                  <c:v>0.97770000000000001</c:v>
                </c:pt>
                <c:pt idx="298">
                  <c:v>0.97799999999999998</c:v>
                </c:pt>
                <c:pt idx="299">
                  <c:v>0.9778</c:v>
                </c:pt>
                <c:pt idx="300">
                  <c:v>0.97789999999999999</c:v>
                </c:pt>
                <c:pt idx="301">
                  <c:v>0.97770000000000001</c:v>
                </c:pt>
                <c:pt idx="302">
                  <c:v>0.9778</c:v>
                </c:pt>
                <c:pt idx="303">
                  <c:v>0.9778</c:v>
                </c:pt>
                <c:pt idx="304">
                  <c:v>0.97770000000000001</c:v>
                </c:pt>
                <c:pt idx="305">
                  <c:v>0.97789999999999999</c:v>
                </c:pt>
                <c:pt idx="306">
                  <c:v>0.9778</c:v>
                </c:pt>
                <c:pt idx="307">
                  <c:v>0.97760000000000002</c:v>
                </c:pt>
                <c:pt idx="308">
                  <c:v>0.97760000000000002</c:v>
                </c:pt>
                <c:pt idx="309">
                  <c:v>0.97770000000000001</c:v>
                </c:pt>
                <c:pt idx="310">
                  <c:v>0.9778</c:v>
                </c:pt>
                <c:pt idx="311">
                  <c:v>0.9778</c:v>
                </c:pt>
                <c:pt idx="312">
                  <c:v>0.9778</c:v>
                </c:pt>
                <c:pt idx="313">
                  <c:v>0.97789999999999999</c:v>
                </c:pt>
                <c:pt idx="314">
                  <c:v>0.97770000000000001</c:v>
                </c:pt>
                <c:pt idx="315">
                  <c:v>0.97799999999999998</c:v>
                </c:pt>
                <c:pt idx="316">
                  <c:v>0.9778</c:v>
                </c:pt>
                <c:pt idx="317">
                  <c:v>0.97760000000000002</c:v>
                </c:pt>
                <c:pt idx="318">
                  <c:v>0.97770000000000001</c:v>
                </c:pt>
                <c:pt idx="319">
                  <c:v>0.97750000000000004</c:v>
                </c:pt>
                <c:pt idx="320">
                  <c:v>0.97789999999999999</c:v>
                </c:pt>
                <c:pt idx="321">
                  <c:v>0.9778</c:v>
                </c:pt>
                <c:pt idx="322">
                  <c:v>0.97770000000000001</c:v>
                </c:pt>
                <c:pt idx="323">
                  <c:v>0.97770000000000001</c:v>
                </c:pt>
                <c:pt idx="324">
                  <c:v>0.97770000000000001</c:v>
                </c:pt>
                <c:pt idx="325">
                  <c:v>0.97760000000000002</c:v>
                </c:pt>
                <c:pt idx="326">
                  <c:v>0.97760000000000002</c:v>
                </c:pt>
                <c:pt idx="327">
                  <c:v>0.97789999999999999</c:v>
                </c:pt>
                <c:pt idx="328">
                  <c:v>0.97789999999999999</c:v>
                </c:pt>
                <c:pt idx="329">
                  <c:v>0.9778</c:v>
                </c:pt>
                <c:pt idx="330">
                  <c:v>0.97770000000000001</c:v>
                </c:pt>
                <c:pt idx="331">
                  <c:v>0.97789999999999999</c:v>
                </c:pt>
                <c:pt idx="332">
                  <c:v>0.9778</c:v>
                </c:pt>
                <c:pt idx="333">
                  <c:v>0.9778</c:v>
                </c:pt>
                <c:pt idx="334">
                  <c:v>0.97770000000000001</c:v>
                </c:pt>
                <c:pt idx="335">
                  <c:v>0.97770000000000001</c:v>
                </c:pt>
                <c:pt idx="336">
                  <c:v>0.97770000000000001</c:v>
                </c:pt>
                <c:pt idx="337">
                  <c:v>0.9778</c:v>
                </c:pt>
                <c:pt idx="338">
                  <c:v>0.97760000000000002</c:v>
                </c:pt>
                <c:pt idx="339">
                  <c:v>0.97770000000000001</c:v>
                </c:pt>
                <c:pt idx="340">
                  <c:v>0.97799999999999998</c:v>
                </c:pt>
                <c:pt idx="341">
                  <c:v>0.97789999999999999</c:v>
                </c:pt>
                <c:pt idx="342">
                  <c:v>0.9778</c:v>
                </c:pt>
                <c:pt idx="343">
                  <c:v>0.9778</c:v>
                </c:pt>
                <c:pt idx="344">
                  <c:v>0.97750000000000004</c:v>
                </c:pt>
                <c:pt idx="345">
                  <c:v>0.97770000000000001</c:v>
                </c:pt>
                <c:pt idx="346">
                  <c:v>0.97760000000000002</c:v>
                </c:pt>
                <c:pt idx="347">
                  <c:v>0.97789999999999999</c:v>
                </c:pt>
                <c:pt idx="348">
                  <c:v>0.9778</c:v>
                </c:pt>
                <c:pt idx="349">
                  <c:v>0.97789999999999999</c:v>
                </c:pt>
                <c:pt idx="350">
                  <c:v>0.9778</c:v>
                </c:pt>
                <c:pt idx="351">
                  <c:v>0.97770000000000001</c:v>
                </c:pt>
                <c:pt idx="352">
                  <c:v>0.97760000000000002</c:v>
                </c:pt>
                <c:pt idx="353">
                  <c:v>0.9778</c:v>
                </c:pt>
                <c:pt idx="354">
                  <c:v>0.97789999999999999</c:v>
                </c:pt>
                <c:pt idx="355">
                  <c:v>0.97789999999999999</c:v>
                </c:pt>
                <c:pt idx="356">
                  <c:v>0.9778</c:v>
                </c:pt>
                <c:pt idx="357">
                  <c:v>0.97770000000000001</c:v>
                </c:pt>
                <c:pt idx="358">
                  <c:v>0.9778</c:v>
                </c:pt>
                <c:pt idx="359">
                  <c:v>0.97770000000000001</c:v>
                </c:pt>
                <c:pt idx="360">
                  <c:v>0.97789999999999999</c:v>
                </c:pt>
                <c:pt idx="361">
                  <c:v>0.9778</c:v>
                </c:pt>
                <c:pt idx="362">
                  <c:v>0.9778</c:v>
                </c:pt>
                <c:pt idx="363">
                  <c:v>0.97760000000000002</c:v>
                </c:pt>
                <c:pt idx="364">
                  <c:v>0.9778</c:v>
                </c:pt>
                <c:pt idx="365">
                  <c:v>0.9778</c:v>
                </c:pt>
                <c:pt idx="366">
                  <c:v>0.97770000000000001</c:v>
                </c:pt>
                <c:pt idx="367">
                  <c:v>0.97760000000000002</c:v>
                </c:pt>
                <c:pt idx="368">
                  <c:v>0.9778</c:v>
                </c:pt>
                <c:pt idx="369">
                  <c:v>0.97760000000000002</c:v>
                </c:pt>
                <c:pt idx="370">
                  <c:v>0.9778</c:v>
                </c:pt>
                <c:pt idx="371">
                  <c:v>0.97770000000000001</c:v>
                </c:pt>
                <c:pt idx="372">
                  <c:v>0.9778</c:v>
                </c:pt>
                <c:pt idx="373">
                  <c:v>0.9778</c:v>
                </c:pt>
                <c:pt idx="374">
                  <c:v>0.97789999999999999</c:v>
                </c:pt>
                <c:pt idx="375">
                  <c:v>0.97770000000000001</c:v>
                </c:pt>
                <c:pt idx="376">
                  <c:v>0.9778</c:v>
                </c:pt>
                <c:pt idx="377">
                  <c:v>0.97760000000000002</c:v>
                </c:pt>
                <c:pt idx="378">
                  <c:v>0.97770000000000001</c:v>
                </c:pt>
                <c:pt idx="379">
                  <c:v>0.97789999999999999</c:v>
                </c:pt>
                <c:pt idx="380">
                  <c:v>0.97770000000000001</c:v>
                </c:pt>
                <c:pt idx="381">
                  <c:v>0.97789999999999999</c:v>
                </c:pt>
                <c:pt idx="382">
                  <c:v>0.97760000000000002</c:v>
                </c:pt>
                <c:pt idx="383">
                  <c:v>0.97789999999999999</c:v>
                </c:pt>
                <c:pt idx="384">
                  <c:v>0.97799999999999998</c:v>
                </c:pt>
                <c:pt idx="385">
                  <c:v>0.97770000000000001</c:v>
                </c:pt>
                <c:pt idx="386">
                  <c:v>0.9778</c:v>
                </c:pt>
                <c:pt idx="387">
                  <c:v>0.9778</c:v>
                </c:pt>
                <c:pt idx="388">
                  <c:v>0.97770000000000001</c:v>
                </c:pt>
                <c:pt idx="389">
                  <c:v>0.97770000000000001</c:v>
                </c:pt>
                <c:pt idx="390">
                  <c:v>0.9778</c:v>
                </c:pt>
                <c:pt idx="391">
                  <c:v>0.97760000000000002</c:v>
                </c:pt>
                <c:pt idx="392">
                  <c:v>0.97789999999999999</c:v>
                </c:pt>
                <c:pt idx="393">
                  <c:v>0.97799999999999998</c:v>
                </c:pt>
                <c:pt idx="394">
                  <c:v>0.97770000000000001</c:v>
                </c:pt>
                <c:pt idx="395">
                  <c:v>0.97760000000000002</c:v>
                </c:pt>
                <c:pt idx="396">
                  <c:v>0.9778</c:v>
                </c:pt>
                <c:pt idx="397">
                  <c:v>0.97770000000000001</c:v>
                </c:pt>
                <c:pt idx="398">
                  <c:v>0.97760000000000002</c:v>
                </c:pt>
                <c:pt idx="399">
                  <c:v>0.97770000000000001</c:v>
                </c:pt>
                <c:pt idx="400">
                  <c:v>0.97750000000000004</c:v>
                </c:pt>
                <c:pt idx="401">
                  <c:v>0.9778</c:v>
                </c:pt>
                <c:pt idx="402">
                  <c:v>0.97760000000000002</c:v>
                </c:pt>
                <c:pt idx="403">
                  <c:v>0.97770000000000001</c:v>
                </c:pt>
                <c:pt idx="404">
                  <c:v>0.97760000000000002</c:v>
                </c:pt>
                <c:pt idx="405">
                  <c:v>0.97740000000000005</c:v>
                </c:pt>
                <c:pt idx="406">
                  <c:v>0.97789999999999999</c:v>
                </c:pt>
                <c:pt idx="407">
                  <c:v>0.97750000000000004</c:v>
                </c:pt>
                <c:pt idx="408">
                  <c:v>0.97760000000000002</c:v>
                </c:pt>
                <c:pt idx="409">
                  <c:v>0.97740000000000005</c:v>
                </c:pt>
                <c:pt idx="410">
                  <c:v>0.9778</c:v>
                </c:pt>
                <c:pt idx="411">
                  <c:v>0.97760000000000002</c:v>
                </c:pt>
                <c:pt idx="412">
                  <c:v>0.97770000000000001</c:v>
                </c:pt>
                <c:pt idx="413">
                  <c:v>0.97770000000000001</c:v>
                </c:pt>
                <c:pt idx="414">
                  <c:v>0.97770000000000001</c:v>
                </c:pt>
                <c:pt idx="415">
                  <c:v>0.97770000000000001</c:v>
                </c:pt>
                <c:pt idx="416">
                  <c:v>0.9778</c:v>
                </c:pt>
                <c:pt idx="417">
                  <c:v>0.9778</c:v>
                </c:pt>
                <c:pt idx="418">
                  <c:v>0.97770000000000001</c:v>
                </c:pt>
                <c:pt idx="419">
                  <c:v>0.9778</c:v>
                </c:pt>
                <c:pt idx="420">
                  <c:v>0.97789999999999999</c:v>
                </c:pt>
                <c:pt idx="421">
                  <c:v>0.97770000000000001</c:v>
                </c:pt>
                <c:pt idx="422">
                  <c:v>0.97760000000000002</c:v>
                </c:pt>
                <c:pt idx="423">
                  <c:v>0.9778</c:v>
                </c:pt>
                <c:pt idx="424">
                  <c:v>0.97770000000000001</c:v>
                </c:pt>
                <c:pt idx="425">
                  <c:v>0.97770000000000001</c:v>
                </c:pt>
                <c:pt idx="426">
                  <c:v>0.97770000000000001</c:v>
                </c:pt>
                <c:pt idx="427">
                  <c:v>0.9778</c:v>
                </c:pt>
                <c:pt idx="428">
                  <c:v>0.97770000000000001</c:v>
                </c:pt>
                <c:pt idx="429">
                  <c:v>0.97760000000000002</c:v>
                </c:pt>
                <c:pt idx="430">
                  <c:v>0.97789999999999999</c:v>
                </c:pt>
                <c:pt idx="431">
                  <c:v>0.97770000000000001</c:v>
                </c:pt>
                <c:pt idx="432">
                  <c:v>0.97760000000000002</c:v>
                </c:pt>
                <c:pt idx="433">
                  <c:v>0.97789999999999999</c:v>
                </c:pt>
                <c:pt idx="434">
                  <c:v>0.97760000000000002</c:v>
                </c:pt>
                <c:pt idx="435">
                  <c:v>0.97770000000000001</c:v>
                </c:pt>
                <c:pt idx="436">
                  <c:v>0.9778</c:v>
                </c:pt>
                <c:pt idx="437">
                  <c:v>0.97760000000000002</c:v>
                </c:pt>
                <c:pt idx="438">
                  <c:v>0.97770000000000001</c:v>
                </c:pt>
                <c:pt idx="439">
                  <c:v>0.97770000000000001</c:v>
                </c:pt>
                <c:pt idx="440">
                  <c:v>0.9778</c:v>
                </c:pt>
                <c:pt idx="441">
                  <c:v>0.9778</c:v>
                </c:pt>
                <c:pt idx="442">
                  <c:v>0.97770000000000001</c:v>
                </c:pt>
                <c:pt idx="443">
                  <c:v>0.97760000000000002</c:v>
                </c:pt>
                <c:pt idx="444">
                  <c:v>0.97789999999999999</c:v>
                </c:pt>
                <c:pt idx="445">
                  <c:v>0.97770000000000001</c:v>
                </c:pt>
                <c:pt idx="446">
                  <c:v>0.9778</c:v>
                </c:pt>
                <c:pt idx="447">
                  <c:v>0.97770000000000001</c:v>
                </c:pt>
                <c:pt idx="448">
                  <c:v>0.9778</c:v>
                </c:pt>
                <c:pt idx="449">
                  <c:v>0.9778</c:v>
                </c:pt>
                <c:pt idx="450">
                  <c:v>0.97760000000000002</c:v>
                </c:pt>
                <c:pt idx="451">
                  <c:v>0.97770000000000001</c:v>
                </c:pt>
                <c:pt idx="452">
                  <c:v>0.97760000000000002</c:v>
                </c:pt>
                <c:pt idx="453">
                  <c:v>0.97760000000000002</c:v>
                </c:pt>
                <c:pt idx="454">
                  <c:v>0.97760000000000002</c:v>
                </c:pt>
                <c:pt idx="455">
                  <c:v>0.97770000000000001</c:v>
                </c:pt>
                <c:pt idx="456">
                  <c:v>0.9778</c:v>
                </c:pt>
                <c:pt idx="457">
                  <c:v>0.9778</c:v>
                </c:pt>
                <c:pt idx="458">
                  <c:v>0.97789999999999999</c:v>
                </c:pt>
                <c:pt idx="459">
                  <c:v>0.97760000000000002</c:v>
                </c:pt>
                <c:pt idx="460">
                  <c:v>0.9778</c:v>
                </c:pt>
                <c:pt idx="461">
                  <c:v>0.9778</c:v>
                </c:pt>
                <c:pt idx="462">
                  <c:v>0.97770000000000001</c:v>
                </c:pt>
                <c:pt idx="463">
                  <c:v>0.97760000000000002</c:v>
                </c:pt>
                <c:pt idx="464">
                  <c:v>0.9778</c:v>
                </c:pt>
                <c:pt idx="465">
                  <c:v>0.97770000000000001</c:v>
                </c:pt>
                <c:pt idx="466">
                  <c:v>0.97770000000000001</c:v>
                </c:pt>
                <c:pt idx="467">
                  <c:v>0.9778</c:v>
                </c:pt>
                <c:pt idx="468">
                  <c:v>0.97770000000000001</c:v>
                </c:pt>
                <c:pt idx="469">
                  <c:v>0.97760000000000002</c:v>
                </c:pt>
                <c:pt idx="470">
                  <c:v>0.9778</c:v>
                </c:pt>
                <c:pt idx="471">
                  <c:v>0.97789999999999999</c:v>
                </c:pt>
                <c:pt idx="472">
                  <c:v>0.97789999999999999</c:v>
                </c:pt>
                <c:pt idx="473">
                  <c:v>0.97750000000000004</c:v>
                </c:pt>
                <c:pt idx="474">
                  <c:v>0.97770000000000001</c:v>
                </c:pt>
                <c:pt idx="475">
                  <c:v>0.97750000000000004</c:v>
                </c:pt>
                <c:pt idx="476">
                  <c:v>0.97770000000000001</c:v>
                </c:pt>
                <c:pt idx="477">
                  <c:v>0.97770000000000001</c:v>
                </c:pt>
                <c:pt idx="478">
                  <c:v>0.9778</c:v>
                </c:pt>
                <c:pt idx="479">
                  <c:v>0.97760000000000002</c:v>
                </c:pt>
                <c:pt idx="480">
                  <c:v>0.9778</c:v>
                </c:pt>
                <c:pt idx="481">
                  <c:v>0.9778</c:v>
                </c:pt>
                <c:pt idx="482">
                  <c:v>0.97760000000000002</c:v>
                </c:pt>
                <c:pt idx="483">
                  <c:v>0.97789999999999999</c:v>
                </c:pt>
                <c:pt idx="484">
                  <c:v>0.97770000000000001</c:v>
                </c:pt>
                <c:pt idx="485">
                  <c:v>0.97789999999999999</c:v>
                </c:pt>
                <c:pt idx="486">
                  <c:v>0.97789999999999999</c:v>
                </c:pt>
                <c:pt idx="487">
                  <c:v>0.97770000000000001</c:v>
                </c:pt>
                <c:pt idx="488">
                  <c:v>0.97760000000000002</c:v>
                </c:pt>
                <c:pt idx="489">
                  <c:v>0.97770000000000001</c:v>
                </c:pt>
                <c:pt idx="490">
                  <c:v>0.97770000000000001</c:v>
                </c:pt>
                <c:pt idx="491">
                  <c:v>0.97770000000000001</c:v>
                </c:pt>
                <c:pt idx="492">
                  <c:v>0.97789999999999999</c:v>
                </c:pt>
                <c:pt idx="493">
                  <c:v>0.97760000000000002</c:v>
                </c:pt>
                <c:pt idx="494">
                  <c:v>0.97789999999999999</c:v>
                </c:pt>
                <c:pt idx="495">
                  <c:v>0.97750000000000004</c:v>
                </c:pt>
                <c:pt idx="496">
                  <c:v>0.97760000000000002</c:v>
                </c:pt>
                <c:pt idx="497">
                  <c:v>0.97799999999999998</c:v>
                </c:pt>
                <c:pt idx="498">
                  <c:v>0.97789999999999999</c:v>
                </c:pt>
                <c:pt idx="499">
                  <c:v>0.97740000000000005</c:v>
                </c:pt>
                <c:pt idx="500">
                  <c:v>0.9778</c:v>
                </c:pt>
                <c:pt idx="501">
                  <c:v>0.97770000000000001</c:v>
                </c:pt>
                <c:pt idx="502">
                  <c:v>0.97760000000000002</c:v>
                </c:pt>
                <c:pt idx="503">
                  <c:v>0.97770000000000001</c:v>
                </c:pt>
                <c:pt idx="504">
                  <c:v>0.97750000000000004</c:v>
                </c:pt>
                <c:pt idx="505">
                  <c:v>0.97770000000000001</c:v>
                </c:pt>
                <c:pt idx="506">
                  <c:v>0.97770000000000001</c:v>
                </c:pt>
                <c:pt idx="507">
                  <c:v>0.97789999999999999</c:v>
                </c:pt>
                <c:pt idx="508">
                  <c:v>0.97770000000000001</c:v>
                </c:pt>
                <c:pt idx="509">
                  <c:v>0.97750000000000004</c:v>
                </c:pt>
                <c:pt idx="510">
                  <c:v>0.9778</c:v>
                </c:pt>
                <c:pt idx="511">
                  <c:v>0.9778</c:v>
                </c:pt>
                <c:pt idx="512">
                  <c:v>0.97750000000000004</c:v>
                </c:pt>
                <c:pt idx="513">
                  <c:v>0.9778</c:v>
                </c:pt>
                <c:pt idx="514">
                  <c:v>0.9778</c:v>
                </c:pt>
                <c:pt idx="515">
                  <c:v>0.9778</c:v>
                </c:pt>
                <c:pt idx="516">
                  <c:v>0.97770000000000001</c:v>
                </c:pt>
                <c:pt idx="517">
                  <c:v>0.97789999999999999</c:v>
                </c:pt>
                <c:pt idx="518">
                  <c:v>0.97770000000000001</c:v>
                </c:pt>
                <c:pt idx="519">
                  <c:v>0.97760000000000002</c:v>
                </c:pt>
                <c:pt idx="520">
                  <c:v>0.97760000000000002</c:v>
                </c:pt>
                <c:pt idx="521">
                  <c:v>0.97770000000000001</c:v>
                </c:pt>
                <c:pt idx="522">
                  <c:v>0.97770000000000001</c:v>
                </c:pt>
                <c:pt idx="523">
                  <c:v>0.97760000000000002</c:v>
                </c:pt>
                <c:pt idx="524">
                  <c:v>0.97789999999999999</c:v>
                </c:pt>
                <c:pt idx="525">
                  <c:v>0.9778</c:v>
                </c:pt>
                <c:pt idx="526">
                  <c:v>0.97770000000000001</c:v>
                </c:pt>
                <c:pt idx="527">
                  <c:v>0.9778</c:v>
                </c:pt>
                <c:pt idx="528">
                  <c:v>0.9778</c:v>
                </c:pt>
                <c:pt idx="529">
                  <c:v>0.97770000000000001</c:v>
                </c:pt>
                <c:pt idx="530">
                  <c:v>0.97760000000000002</c:v>
                </c:pt>
                <c:pt idx="531">
                  <c:v>0.9778</c:v>
                </c:pt>
                <c:pt idx="532">
                  <c:v>0.9778</c:v>
                </c:pt>
                <c:pt idx="533">
                  <c:v>0.97770000000000001</c:v>
                </c:pt>
                <c:pt idx="534">
                  <c:v>0.97789999999999999</c:v>
                </c:pt>
                <c:pt idx="535">
                  <c:v>0.97770000000000001</c:v>
                </c:pt>
                <c:pt idx="536">
                  <c:v>0.97770000000000001</c:v>
                </c:pt>
                <c:pt idx="537">
                  <c:v>0.9778</c:v>
                </c:pt>
                <c:pt idx="538">
                  <c:v>0.9778</c:v>
                </c:pt>
                <c:pt idx="539">
                  <c:v>0.97789999999999999</c:v>
                </c:pt>
                <c:pt idx="540">
                  <c:v>0.97789999999999999</c:v>
                </c:pt>
                <c:pt idx="541">
                  <c:v>0.97760000000000002</c:v>
                </c:pt>
                <c:pt idx="542">
                  <c:v>0.97799999999999998</c:v>
                </c:pt>
                <c:pt idx="543">
                  <c:v>0.9778</c:v>
                </c:pt>
                <c:pt idx="544">
                  <c:v>0.9778</c:v>
                </c:pt>
                <c:pt idx="545">
                  <c:v>0.97760000000000002</c:v>
                </c:pt>
                <c:pt idx="546">
                  <c:v>0.97760000000000002</c:v>
                </c:pt>
                <c:pt idx="547">
                  <c:v>0.9778</c:v>
                </c:pt>
                <c:pt idx="548">
                  <c:v>0.97770000000000001</c:v>
                </c:pt>
                <c:pt idx="549">
                  <c:v>0.97789999999999999</c:v>
                </c:pt>
                <c:pt idx="550">
                  <c:v>0.9778</c:v>
                </c:pt>
                <c:pt idx="551">
                  <c:v>0.97789999999999999</c:v>
                </c:pt>
                <c:pt idx="552">
                  <c:v>0.97770000000000001</c:v>
                </c:pt>
                <c:pt idx="553">
                  <c:v>0.97750000000000004</c:v>
                </c:pt>
                <c:pt idx="554">
                  <c:v>0.97770000000000001</c:v>
                </c:pt>
                <c:pt idx="555">
                  <c:v>0.97799999999999998</c:v>
                </c:pt>
                <c:pt idx="556">
                  <c:v>0.97770000000000001</c:v>
                </c:pt>
                <c:pt idx="557">
                  <c:v>0.97789999999999999</c:v>
                </c:pt>
                <c:pt idx="558">
                  <c:v>0.97760000000000002</c:v>
                </c:pt>
                <c:pt idx="559">
                  <c:v>0.97770000000000001</c:v>
                </c:pt>
                <c:pt idx="560">
                  <c:v>0.97789999999999999</c:v>
                </c:pt>
                <c:pt idx="561">
                  <c:v>0.97770000000000001</c:v>
                </c:pt>
                <c:pt idx="562">
                  <c:v>0.97770000000000001</c:v>
                </c:pt>
                <c:pt idx="563">
                  <c:v>0.97789999999999999</c:v>
                </c:pt>
                <c:pt idx="564">
                  <c:v>0.97770000000000001</c:v>
                </c:pt>
                <c:pt idx="565">
                  <c:v>0.97770000000000001</c:v>
                </c:pt>
                <c:pt idx="566">
                  <c:v>0.9778</c:v>
                </c:pt>
                <c:pt idx="567">
                  <c:v>0.97799999999999998</c:v>
                </c:pt>
                <c:pt idx="568">
                  <c:v>0.97789999999999999</c:v>
                </c:pt>
                <c:pt idx="569">
                  <c:v>0.9778</c:v>
                </c:pt>
                <c:pt idx="570">
                  <c:v>0.9778</c:v>
                </c:pt>
                <c:pt idx="571">
                  <c:v>0.97770000000000001</c:v>
                </c:pt>
                <c:pt idx="572">
                  <c:v>0.97750000000000004</c:v>
                </c:pt>
                <c:pt idx="573">
                  <c:v>0.97770000000000001</c:v>
                </c:pt>
                <c:pt idx="574">
                  <c:v>0.9778</c:v>
                </c:pt>
                <c:pt idx="575">
                  <c:v>0.97750000000000004</c:v>
                </c:pt>
                <c:pt idx="576">
                  <c:v>0.9778</c:v>
                </c:pt>
                <c:pt idx="577">
                  <c:v>0.97760000000000002</c:v>
                </c:pt>
                <c:pt idx="578">
                  <c:v>0.97750000000000004</c:v>
                </c:pt>
                <c:pt idx="579">
                  <c:v>0.97789999999999999</c:v>
                </c:pt>
                <c:pt idx="580">
                  <c:v>0.97760000000000002</c:v>
                </c:pt>
                <c:pt idx="581">
                  <c:v>0.97770000000000001</c:v>
                </c:pt>
                <c:pt idx="582">
                  <c:v>0.97770000000000001</c:v>
                </c:pt>
                <c:pt idx="583">
                  <c:v>0.9778</c:v>
                </c:pt>
                <c:pt idx="584">
                  <c:v>0.97760000000000002</c:v>
                </c:pt>
                <c:pt idx="585">
                  <c:v>0.97789999999999999</c:v>
                </c:pt>
                <c:pt idx="586">
                  <c:v>0.9778</c:v>
                </c:pt>
                <c:pt idx="587">
                  <c:v>0.97770000000000001</c:v>
                </c:pt>
                <c:pt idx="588">
                  <c:v>0.97750000000000004</c:v>
                </c:pt>
                <c:pt idx="589">
                  <c:v>0.9778</c:v>
                </c:pt>
                <c:pt idx="590">
                  <c:v>0.9778</c:v>
                </c:pt>
                <c:pt idx="591">
                  <c:v>0.9778</c:v>
                </c:pt>
                <c:pt idx="592">
                  <c:v>0.9778</c:v>
                </c:pt>
                <c:pt idx="593">
                  <c:v>0.9778</c:v>
                </c:pt>
                <c:pt idx="594">
                  <c:v>0.97789999999999999</c:v>
                </c:pt>
                <c:pt idx="595">
                  <c:v>0.9778</c:v>
                </c:pt>
                <c:pt idx="596">
                  <c:v>0.97760000000000002</c:v>
                </c:pt>
                <c:pt idx="597">
                  <c:v>0.97789999999999999</c:v>
                </c:pt>
                <c:pt idx="598">
                  <c:v>0.9778</c:v>
                </c:pt>
                <c:pt idx="599">
                  <c:v>0.9778</c:v>
                </c:pt>
                <c:pt idx="600">
                  <c:v>0.97750000000000004</c:v>
                </c:pt>
                <c:pt idx="601">
                  <c:v>0.97750000000000004</c:v>
                </c:pt>
                <c:pt idx="602">
                  <c:v>0.97770000000000001</c:v>
                </c:pt>
                <c:pt idx="603">
                  <c:v>0.97770000000000001</c:v>
                </c:pt>
                <c:pt idx="604">
                  <c:v>0.97750000000000004</c:v>
                </c:pt>
                <c:pt idx="605">
                  <c:v>0.9778</c:v>
                </c:pt>
                <c:pt idx="606">
                  <c:v>0.97770000000000001</c:v>
                </c:pt>
                <c:pt idx="607">
                  <c:v>0.97789999999999999</c:v>
                </c:pt>
                <c:pt idx="608">
                  <c:v>0.97770000000000001</c:v>
                </c:pt>
                <c:pt idx="609">
                  <c:v>0.97760000000000002</c:v>
                </c:pt>
                <c:pt idx="610">
                  <c:v>0.97760000000000002</c:v>
                </c:pt>
                <c:pt idx="611">
                  <c:v>0.9778</c:v>
                </c:pt>
                <c:pt idx="612">
                  <c:v>0.97770000000000001</c:v>
                </c:pt>
                <c:pt idx="613">
                  <c:v>0.97750000000000004</c:v>
                </c:pt>
                <c:pt idx="614">
                  <c:v>0.97770000000000001</c:v>
                </c:pt>
                <c:pt idx="615">
                  <c:v>0.97789999999999999</c:v>
                </c:pt>
                <c:pt idx="616">
                  <c:v>0.97789999999999999</c:v>
                </c:pt>
                <c:pt idx="617">
                  <c:v>0.97770000000000001</c:v>
                </c:pt>
                <c:pt idx="618">
                  <c:v>0.9778</c:v>
                </c:pt>
                <c:pt idx="619">
                  <c:v>0.97789999999999999</c:v>
                </c:pt>
                <c:pt idx="620">
                  <c:v>0.97770000000000001</c:v>
                </c:pt>
                <c:pt idx="621">
                  <c:v>0.97770000000000001</c:v>
                </c:pt>
                <c:pt idx="622">
                  <c:v>0.97770000000000001</c:v>
                </c:pt>
                <c:pt idx="623">
                  <c:v>0.97750000000000004</c:v>
                </c:pt>
                <c:pt idx="624">
                  <c:v>0.97770000000000001</c:v>
                </c:pt>
                <c:pt idx="625">
                  <c:v>0.97789999999999999</c:v>
                </c:pt>
                <c:pt idx="626">
                  <c:v>0.9778</c:v>
                </c:pt>
                <c:pt idx="627">
                  <c:v>0.97760000000000002</c:v>
                </c:pt>
                <c:pt idx="628">
                  <c:v>0.9778</c:v>
                </c:pt>
                <c:pt idx="629">
                  <c:v>0.97760000000000002</c:v>
                </c:pt>
                <c:pt idx="630">
                  <c:v>0.97799999999999998</c:v>
                </c:pt>
                <c:pt idx="631">
                  <c:v>0.97770000000000001</c:v>
                </c:pt>
                <c:pt idx="632">
                  <c:v>0.9778</c:v>
                </c:pt>
                <c:pt idx="633">
                  <c:v>0.97760000000000002</c:v>
                </c:pt>
                <c:pt idx="634">
                  <c:v>0.97789999999999999</c:v>
                </c:pt>
                <c:pt idx="635">
                  <c:v>0.97760000000000002</c:v>
                </c:pt>
                <c:pt idx="636">
                  <c:v>0.97770000000000001</c:v>
                </c:pt>
                <c:pt idx="637">
                  <c:v>0.9778</c:v>
                </c:pt>
                <c:pt idx="638">
                  <c:v>0.97760000000000002</c:v>
                </c:pt>
                <c:pt idx="639">
                  <c:v>0.97789999999999999</c:v>
                </c:pt>
                <c:pt idx="640">
                  <c:v>0.97789999999999999</c:v>
                </c:pt>
                <c:pt idx="641">
                  <c:v>0.97760000000000002</c:v>
                </c:pt>
                <c:pt idx="642">
                  <c:v>0.97770000000000001</c:v>
                </c:pt>
                <c:pt idx="643">
                  <c:v>0.97760000000000002</c:v>
                </c:pt>
                <c:pt idx="644">
                  <c:v>0.97760000000000002</c:v>
                </c:pt>
                <c:pt idx="645">
                  <c:v>0.97770000000000001</c:v>
                </c:pt>
                <c:pt idx="646">
                  <c:v>0.97770000000000001</c:v>
                </c:pt>
                <c:pt idx="647">
                  <c:v>0.97770000000000001</c:v>
                </c:pt>
                <c:pt idx="648">
                  <c:v>0.9778</c:v>
                </c:pt>
                <c:pt idx="649">
                  <c:v>0.9778</c:v>
                </c:pt>
                <c:pt idx="650">
                  <c:v>0.97760000000000002</c:v>
                </c:pt>
                <c:pt idx="651">
                  <c:v>0.97760000000000002</c:v>
                </c:pt>
                <c:pt idx="652">
                  <c:v>0.9778</c:v>
                </c:pt>
                <c:pt idx="653">
                  <c:v>0.9778</c:v>
                </c:pt>
                <c:pt idx="654">
                  <c:v>0.97760000000000002</c:v>
                </c:pt>
                <c:pt idx="655">
                  <c:v>0.97760000000000002</c:v>
                </c:pt>
                <c:pt idx="656">
                  <c:v>0.97770000000000001</c:v>
                </c:pt>
                <c:pt idx="657">
                  <c:v>0.97789999999999999</c:v>
                </c:pt>
                <c:pt idx="658">
                  <c:v>0.97770000000000001</c:v>
                </c:pt>
                <c:pt idx="659">
                  <c:v>0.9778</c:v>
                </c:pt>
                <c:pt idx="660">
                  <c:v>0.97770000000000001</c:v>
                </c:pt>
                <c:pt idx="661">
                  <c:v>0.9778</c:v>
                </c:pt>
                <c:pt idx="662">
                  <c:v>0.97789999999999999</c:v>
                </c:pt>
                <c:pt idx="663">
                  <c:v>0.97770000000000001</c:v>
                </c:pt>
                <c:pt idx="664">
                  <c:v>0.9778</c:v>
                </c:pt>
                <c:pt idx="665">
                  <c:v>0.97770000000000001</c:v>
                </c:pt>
                <c:pt idx="666">
                  <c:v>0.97770000000000001</c:v>
                </c:pt>
                <c:pt idx="667">
                  <c:v>0.97760000000000002</c:v>
                </c:pt>
                <c:pt idx="668">
                  <c:v>0.9778</c:v>
                </c:pt>
                <c:pt idx="669">
                  <c:v>0.97770000000000001</c:v>
                </c:pt>
                <c:pt idx="670">
                  <c:v>0.9778</c:v>
                </c:pt>
                <c:pt idx="671">
                  <c:v>0.9778</c:v>
                </c:pt>
                <c:pt idx="672">
                  <c:v>0.9778</c:v>
                </c:pt>
                <c:pt idx="673">
                  <c:v>0.97760000000000002</c:v>
                </c:pt>
                <c:pt idx="674">
                  <c:v>0.97760000000000002</c:v>
                </c:pt>
                <c:pt idx="675">
                  <c:v>0.97789999999999999</c:v>
                </c:pt>
                <c:pt idx="676">
                  <c:v>0.9778</c:v>
                </c:pt>
                <c:pt idx="677">
                  <c:v>0.97789999999999999</c:v>
                </c:pt>
                <c:pt idx="678">
                  <c:v>0.97770000000000001</c:v>
                </c:pt>
                <c:pt idx="679">
                  <c:v>0.97799999999999998</c:v>
                </c:pt>
                <c:pt idx="680">
                  <c:v>0.97799999999999998</c:v>
                </c:pt>
                <c:pt idx="681">
                  <c:v>0.9778</c:v>
                </c:pt>
                <c:pt idx="682">
                  <c:v>0.97770000000000001</c:v>
                </c:pt>
                <c:pt idx="683">
                  <c:v>0.97760000000000002</c:v>
                </c:pt>
                <c:pt idx="684">
                  <c:v>0.9778</c:v>
                </c:pt>
                <c:pt idx="685">
                  <c:v>0.97799999999999998</c:v>
                </c:pt>
                <c:pt idx="686">
                  <c:v>0.97760000000000002</c:v>
                </c:pt>
                <c:pt idx="687">
                  <c:v>0.9778</c:v>
                </c:pt>
                <c:pt idx="688">
                  <c:v>0.9778</c:v>
                </c:pt>
                <c:pt idx="689">
                  <c:v>0.9778</c:v>
                </c:pt>
                <c:pt idx="690">
                  <c:v>0.97760000000000002</c:v>
                </c:pt>
                <c:pt idx="691">
                  <c:v>0.97770000000000001</c:v>
                </c:pt>
                <c:pt idx="692">
                  <c:v>0.97750000000000004</c:v>
                </c:pt>
                <c:pt idx="693">
                  <c:v>0.97770000000000001</c:v>
                </c:pt>
                <c:pt idx="694">
                  <c:v>0.9778</c:v>
                </c:pt>
                <c:pt idx="695">
                  <c:v>0.97770000000000001</c:v>
                </c:pt>
                <c:pt idx="696">
                  <c:v>0.97770000000000001</c:v>
                </c:pt>
                <c:pt idx="697">
                  <c:v>0.97770000000000001</c:v>
                </c:pt>
                <c:pt idx="698">
                  <c:v>0.97789999999999999</c:v>
                </c:pt>
                <c:pt idx="699">
                  <c:v>0.9778</c:v>
                </c:pt>
                <c:pt idx="700">
                  <c:v>0.9778</c:v>
                </c:pt>
                <c:pt idx="701">
                  <c:v>0.97760000000000002</c:v>
                </c:pt>
                <c:pt idx="702">
                  <c:v>0.9778</c:v>
                </c:pt>
                <c:pt idx="703">
                  <c:v>0.97770000000000001</c:v>
                </c:pt>
                <c:pt idx="704">
                  <c:v>0.9778</c:v>
                </c:pt>
                <c:pt idx="705">
                  <c:v>0.97789999999999999</c:v>
                </c:pt>
                <c:pt idx="706">
                  <c:v>0.97770000000000001</c:v>
                </c:pt>
                <c:pt idx="707">
                  <c:v>0.97770000000000001</c:v>
                </c:pt>
                <c:pt idx="708">
                  <c:v>0.97770000000000001</c:v>
                </c:pt>
                <c:pt idx="709">
                  <c:v>0.97770000000000001</c:v>
                </c:pt>
                <c:pt idx="710">
                  <c:v>0.97750000000000004</c:v>
                </c:pt>
                <c:pt idx="711">
                  <c:v>0.97770000000000001</c:v>
                </c:pt>
                <c:pt idx="712">
                  <c:v>0.97760000000000002</c:v>
                </c:pt>
                <c:pt idx="713">
                  <c:v>0.97760000000000002</c:v>
                </c:pt>
                <c:pt idx="714">
                  <c:v>0.97740000000000005</c:v>
                </c:pt>
                <c:pt idx="715">
                  <c:v>0.97770000000000001</c:v>
                </c:pt>
                <c:pt idx="716">
                  <c:v>0.97789999999999999</c:v>
                </c:pt>
                <c:pt idx="717">
                  <c:v>0.97789999999999999</c:v>
                </c:pt>
                <c:pt idx="718">
                  <c:v>0.97770000000000001</c:v>
                </c:pt>
                <c:pt idx="719">
                  <c:v>0.97760000000000002</c:v>
                </c:pt>
                <c:pt idx="720">
                  <c:v>0.97760000000000002</c:v>
                </c:pt>
                <c:pt idx="721">
                  <c:v>0.97760000000000002</c:v>
                </c:pt>
                <c:pt idx="722">
                  <c:v>0.97770000000000001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692-4BD5-B9D8-5A35ECE0DB2B}"/>
            </c:ext>
          </c:extLst>
        </c:ser>
        <c:ser>
          <c:idx val="1"/>
          <c:order val="1"/>
          <c:tx>
            <c:strRef>
              <c:f>'A. pegreffii'!$C$1</c:f>
              <c:strCache>
                <c:ptCount val="1"/>
                <c:pt idx="0">
                  <c:v>2 SNPs</c:v>
                </c:pt>
              </c:strCache>
            </c:strRef>
          </c:tx>
          <c:spPr>
            <a:ln w="158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pegreffii'!$C$2:$C$724</c:f>
              <c:numCache>
                <c:formatCode>General</c:formatCode>
                <c:ptCount val="723"/>
                <c:pt idx="0">
                  <c:v>0.98180000000000001</c:v>
                </c:pt>
                <c:pt idx="1">
                  <c:v>0.95109999999999995</c:v>
                </c:pt>
                <c:pt idx="2">
                  <c:v>0.29060000000000002</c:v>
                </c:pt>
                <c:pt idx="3">
                  <c:v>0.98199999999999998</c:v>
                </c:pt>
                <c:pt idx="4">
                  <c:v>0.5141</c:v>
                </c:pt>
                <c:pt idx="5">
                  <c:v>0.99119999999999997</c:v>
                </c:pt>
                <c:pt idx="6">
                  <c:v>0.95120000000000005</c:v>
                </c:pt>
                <c:pt idx="7">
                  <c:v>0.95120000000000005</c:v>
                </c:pt>
                <c:pt idx="8">
                  <c:v>0.98180000000000001</c:v>
                </c:pt>
                <c:pt idx="9">
                  <c:v>0.99139999999999995</c:v>
                </c:pt>
                <c:pt idx="10">
                  <c:v>0.99119999999999997</c:v>
                </c:pt>
                <c:pt idx="11">
                  <c:v>0.99109999999999998</c:v>
                </c:pt>
                <c:pt idx="12">
                  <c:v>0.98209999999999997</c:v>
                </c:pt>
                <c:pt idx="13">
                  <c:v>0.76080000000000003</c:v>
                </c:pt>
                <c:pt idx="14">
                  <c:v>0.76039999999999996</c:v>
                </c:pt>
                <c:pt idx="15">
                  <c:v>0.76080000000000003</c:v>
                </c:pt>
                <c:pt idx="16">
                  <c:v>0.76060000000000005</c:v>
                </c:pt>
                <c:pt idx="17">
                  <c:v>0.99119999999999997</c:v>
                </c:pt>
                <c:pt idx="18">
                  <c:v>0.99129999999999996</c:v>
                </c:pt>
                <c:pt idx="19">
                  <c:v>0.95089999999999997</c:v>
                </c:pt>
                <c:pt idx="20">
                  <c:v>0.95120000000000005</c:v>
                </c:pt>
                <c:pt idx="21">
                  <c:v>0.95120000000000005</c:v>
                </c:pt>
                <c:pt idx="22">
                  <c:v>0.95109999999999995</c:v>
                </c:pt>
                <c:pt idx="23">
                  <c:v>0.95130000000000003</c:v>
                </c:pt>
                <c:pt idx="24">
                  <c:v>0.95109999999999995</c:v>
                </c:pt>
                <c:pt idx="25">
                  <c:v>0.95079999999999998</c:v>
                </c:pt>
                <c:pt idx="26">
                  <c:v>0.95069999999999999</c:v>
                </c:pt>
                <c:pt idx="27">
                  <c:v>0.95150000000000001</c:v>
                </c:pt>
                <c:pt idx="28">
                  <c:v>0.95130000000000003</c:v>
                </c:pt>
                <c:pt idx="29">
                  <c:v>0.95099999999999996</c:v>
                </c:pt>
                <c:pt idx="30">
                  <c:v>0.95109999999999995</c:v>
                </c:pt>
                <c:pt idx="31">
                  <c:v>0.95109999999999995</c:v>
                </c:pt>
                <c:pt idx="32">
                  <c:v>0.95099999999999996</c:v>
                </c:pt>
                <c:pt idx="33">
                  <c:v>0.95120000000000005</c:v>
                </c:pt>
                <c:pt idx="34">
                  <c:v>0.95120000000000005</c:v>
                </c:pt>
                <c:pt idx="35">
                  <c:v>0.95089999999999997</c:v>
                </c:pt>
                <c:pt idx="36">
                  <c:v>0.95109999999999995</c:v>
                </c:pt>
                <c:pt idx="37">
                  <c:v>0.95120000000000005</c:v>
                </c:pt>
                <c:pt idx="38">
                  <c:v>0.95130000000000003</c:v>
                </c:pt>
                <c:pt idx="39">
                  <c:v>0.95089999999999997</c:v>
                </c:pt>
                <c:pt idx="40">
                  <c:v>0.95109999999999995</c:v>
                </c:pt>
                <c:pt idx="41">
                  <c:v>0.95099999999999996</c:v>
                </c:pt>
                <c:pt idx="42">
                  <c:v>0.95120000000000005</c:v>
                </c:pt>
                <c:pt idx="43">
                  <c:v>0.9819</c:v>
                </c:pt>
                <c:pt idx="44">
                  <c:v>0.98209999999999997</c:v>
                </c:pt>
                <c:pt idx="45">
                  <c:v>0.98199999999999998</c:v>
                </c:pt>
                <c:pt idx="46">
                  <c:v>0.98180000000000001</c:v>
                </c:pt>
                <c:pt idx="47">
                  <c:v>0.98180000000000001</c:v>
                </c:pt>
                <c:pt idx="48">
                  <c:v>0.98180000000000001</c:v>
                </c:pt>
                <c:pt idx="49">
                  <c:v>0.98170000000000002</c:v>
                </c:pt>
                <c:pt idx="50">
                  <c:v>0.98150000000000004</c:v>
                </c:pt>
                <c:pt idx="51">
                  <c:v>0.98180000000000001</c:v>
                </c:pt>
                <c:pt idx="52">
                  <c:v>0.9819</c:v>
                </c:pt>
                <c:pt idx="53">
                  <c:v>0.9819</c:v>
                </c:pt>
                <c:pt idx="54">
                  <c:v>0.9819</c:v>
                </c:pt>
                <c:pt idx="55">
                  <c:v>0.9819</c:v>
                </c:pt>
                <c:pt idx="56">
                  <c:v>0.98180000000000001</c:v>
                </c:pt>
                <c:pt idx="57">
                  <c:v>0.9819</c:v>
                </c:pt>
                <c:pt idx="58">
                  <c:v>0.98199999999999998</c:v>
                </c:pt>
                <c:pt idx="59">
                  <c:v>0.99139999999999995</c:v>
                </c:pt>
                <c:pt idx="60">
                  <c:v>0.99129999999999996</c:v>
                </c:pt>
                <c:pt idx="61">
                  <c:v>0.95109999999999995</c:v>
                </c:pt>
                <c:pt idx="62">
                  <c:v>0.95099999999999996</c:v>
                </c:pt>
                <c:pt idx="63">
                  <c:v>0.95109999999999995</c:v>
                </c:pt>
                <c:pt idx="64">
                  <c:v>0.95140000000000002</c:v>
                </c:pt>
                <c:pt idx="65">
                  <c:v>0.99129999999999996</c:v>
                </c:pt>
                <c:pt idx="66">
                  <c:v>0.95099999999999996</c:v>
                </c:pt>
                <c:pt idx="67">
                  <c:v>0.95140000000000002</c:v>
                </c:pt>
                <c:pt idx="68">
                  <c:v>0.95120000000000005</c:v>
                </c:pt>
                <c:pt idx="69">
                  <c:v>0.99150000000000005</c:v>
                </c:pt>
                <c:pt idx="70">
                  <c:v>0.95130000000000003</c:v>
                </c:pt>
                <c:pt idx="71">
                  <c:v>0.95109999999999995</c:v>
                </c:pt>
                <c:pt idx="72">
                  <c:v>0.95089999999999997</c:v>
                </c:pt>
                <c:pt idx="73">
                  <c:v>0.95079999999999998</c:v>
                </c:pt>
                <c:pt idx="74">
                  <c:v>0.95079999999999998</c:v>
                </c:pt>
                <c:pt idx="75">
                  <c:v>0.99129999999999996</c:v>
                </c:pt>
                <c:pt idx="76">
                  <c:v>0.95089999999999997</c:v>
                </c:pt>
                <c:pt idx="77">
                  <c:v>0.99129999999999996</c:v>
                </c:pt>
                <c:pt idx="78">
                  <c:v>0.99119999999999997</c:v>
                </c:pt>
                <c:pt idx="79">
                  <c:v>0.99129999999999996</c:v>
                </c:pt>
                <c:pt idx="80">
                  <c:v>0.95150000000000001</c:v>
                </c:pt>
                <c:pt idx="81">
                  <c:v>0.99109999999999998</c:v>
                </c:pt>
                <c:pt idx="82">
                  <c:v>0.99129999999999996</c:v>
                </c:pt>
                <c:pt idx="83">
                  <c:v>0.95089999999999997</c:v>
                </c:pt>
                <c:pt idx="84">
                  <c:v>0.99150000000000005</c:v>
                </c:pt>
                <c:pt idx="85">
                  <c:v>0.99139999999999995</c:v>
                </c:pt>
                <c:pt idx="86">
                  <c:v>0.99129999999999996</c:v>
                </c:pt>
                <c:pt idx="87">
                  <c:v>0.95099999999999996</c:v>
                </c:pt>
                <c:pt idx="88">
                  <c:v>0.95120000000000005</c:v>
                </c:pt>
                <c:pt idx="89">
                  <c:v>0.95069999999999999</c:v>
                </c:pt>
                <c:pt idx="90">
                  <c:v>0.99150000000000005</c:v>
                </c:pt>
                <c:pt idx="91">
                  <c:v>0.99150000000000005</c:v>
                </c:pt>
                <c:pt idx="92">
                  <c:v>0.99129999999999996</c:v>
                </c:pt>
                <c:pt idx="93">
                  <c:v>0.95089999999999997</c:v>
                </c:pt>
                <c:pt idx="94">
                  <c:v>0.99119999999999997</c:v>
                </c:pt>
                <c:pt idx="95">
                  <c:v>0.99119999999999997</c:v>
                </c:pt>
                <c:pt idx="96">
                  <c:v>0.95109999999999995</c:v>
                </c:pt>
                <c:pt idx="97">
                  <c:v>0.95120000000000005</c:v>
                </c:pt>
                <c:pt idx="98">
                  <c:v>0.99139999999999995</c:v>
                </c:pt>
                <c:pt idx="99">
                  <c:v>0.95089999999999997</c:v>
                </c:pt>
                <c:pt idx="100">
                  <c:v>0.99139999999999995</c:v>
                </c:pt>
                <c:pt idx="101">
                  <c:v>0.95099999999999996</c:v>
                </c:pt>
                <c:pt idx="102">
                  <c:v>0.95099999999999996</c:v>
                </c:pt>
                <c:pt idx="103">
                  <c:v>0.99139999999999995</c:v>
                </c:pt>
                <c:pt idx="104">
                  <c:v>0.95069999999999999</c:v>
                </c:pt>
                <c:pt idx="105">
                  <c:v>0.95120000000000005</c:v>
                </c:pt>
                <c:pt idx="106">
                  <c:v>0.9506</c:v>
                </c:pt>
                <c:pt idx="107">
                  <c:v>0.95089999999999997</c:v>
                </c:pt>
                <c:pt idx="108">
                  <c:v>0.99119999999999997</c:v>
                </c:pt>
                <c:pt idx="109">
                  <c:v>0.95130000000000003</c:v>
                </c:pt>
                <c:pt idx="110">
                  <c:v>0.99129999999999996</c:v>
                </c:pt>
                <c:pt idx="111">
                  <c:v>0.99109999999999998</c:v>
                </c:pt>
                <c:pt idx="112">
                  <c:v>0.95099999999999996</c:v>
                </c:pt>
                <c:pt idx="113">
                  <c:v>0.99129999999999996</c:v>
                </c:pt>
                <c:pt idx="114">
                  <c:v>0.95109999999999995</c:v>
                </c:pt>
                <c:pt idx="115">
                  <c:v>0.95079999999999998</c:v>
                </c:pt>
                <c:pt idx="116">
                  <c:v>0.95099999999999996</c:v>
                </c:pt>
                <c:pt idx="117">
                  <c:v>0.95130000000000003</c:v>
                </c:pt>
                <c:pt idx="118">
                  <c:v>0.99150000000000005</c:v>
                </c:pt>
                <c:pt idx="119">
                  <c:v>0.95140000000000002</c:v>
                </c:pt>
                <c:pt idx="120">
                  <c:v>0.99129999999999996</c:v>
                </c:pt>
                <c:pt idx="121">
                  <c:v>0.95089999999999997</c:v>
                </c:pt>
                <c:pt idx="122">
                  <c:v>0.95079999999999998</c:v>
                </c:pt>
                <c:pt idx="123">
                  <c:v>0.99129999999999996</c:v>
                </c:pt>
                <c:pt idx="124">
                  <c:v>0.99129999999999996</c:v>
                </c:pt>
                <c:pt idx="125">
                  <c:v>0.95120000000000005</c:v>
                </c:pt>
                <c:pt idx="126">
                  <c:v>0.95089999999999997</c:v>
                </c:pt>
                <c:pt idx="127">
                  <c:v>0.95109999999999995</c:v>
                </c:pt>
                <c:pt idx="128">
                  <c:v>0.95099999999999996</c:v>
                </c:pt>
                <c:pt idx="129">
                  <c:v>0.95140000000000002</c:v>
                </c:pt>
                <c:pt idx="130">
                  <c:v>0.95120000000000005</c:v>
                </c:pt>
                <c:pt idx="131">
                  <c:v>0.99139999999999995</c:v>
                </c:pt>
                <c:pt idx="132">
                  <c:v>0.95099999999999996</c:v>
                </c:pt>
                <c:pt idx="133">
                  <c:v>0.95120000000000005</c:v>
                </c:pt>
                <c:pt idx="134">
                  <c:v>0.99150000000000005</c:v>
                </c:pt>
                <c:pt idx="135">
                  <c:v>0.9819</c:v>
                </c:pt>
                <c:pt idx="136">
                  <c:v>0.98199999999999998</c:v>
                </c:pt>
                <c:pt idx="137">
                  <c:v>0.98180000000000001</c:v>
                </c:pt>
                <c:pt idx="138">
                  <c:v>0.98180000000000001</c:v>
                </c:pt>
                <c:pt idx="139">
                  <c:v>0.9819</c:v>
                </c:pt>
                <c:pt idx="140">
                  <c:v>0.98199999999999998</c:v>
                </c:pt>
                <c:pt idx="141">
                  <c:v>0.98170000000000002</c:v>
                </c:pt>
                <c:pt idx="142">
                  <c:v>0.98180000000000001</c:v>
                </c:pt>
                <c:pt idx="143">
                  <c:v>0.9819</c:v>
                </c:pt>
                <c:pt idx="144">
                  <c:v>0.98199999999999998</c:v>
                </c:pt>
                <c:pt idx="145">
                  <c:v>0.98180000000000001</c:v>
                </c:pt>
                <c:pt idx="146">
                  <c:v>0.98180000000000001</c:v>
                </c:pt>
                <c:pt idx="147">
                  <c:v>0.98199999999999998</c:v>
                </c:pt>
                <c:pt idx="148">
                  <c:v>0.98180000000000001</c:v>
                </c:pt>
                <c:pt idx="149">
                  <c:v>0.98199999999999998</c:v>
                </c:pt>
                <c:pt idx="150">
                  <c:v>0.98170000000000002</c:v>
                </c:pt>
                <c:pt idx="151">
                  <c:v>0.98160000000000003</c:v>
                </c:pt>
                <c:pt idx="152">
                  <c:v>0.98180000000000001</c:v>
                </c:pt>
                <c:pt idx="153">
                  <c:v>0.98199999999999998</c:v>
                </c:pt>
                <c:pt idx="154">
                  <c:v>0.98209999999999997</c:v>
                </c:pt>
                <c:pt idx="155">
                  <c:v>0.98199999999999998</c:v>
                </c:pt>
                <c:pt idx="156">
                  <c:v>0.98199999999999998</c:v>
                </c:pt>
                <c:pt idx="157">
                  <c:v>0.98170000000000002</c:v>
                </c:pt>
                <c:pt idx="158">
                  <c:v>0.98199999999999998</c:v>
                </c:pt>
                <c:pt idx="159">
                  <c:v>0.99119999999999997</c:v>
                </c:pt>
                <c:pt idx="160">
                  <c:v>0.98160000000000003</c:v>
                </c:pt>
                <c:pt idx="161">
                  <c:v>0.98199999999999998</c:v>
                </c:pt>
                <c:pt idx="162">
                  <c:v>0.9819</c:v>
                </c:pt>
                <c:pt idx="163">
                  <c:v>0.98199999999999998</c:v>
                </c:pt>
                <c:pt idx="164">
                  <c:v>0.98199999999999998</c:v>
                </c:pt>
                <c:pt idx="165">
                  <c:v>0.9819</c:v>
                </c:pt>
                <c:pt idx="166">
                  <c:v>0.9819</c:v>
                </c:pt>
                <c:pt idx="167">
                  <c:v>0.98180000000000001</c:v>
                </c:pt>
                <c:pt idx="168">
                  <c:v>0.98209999999999997</c:v>
                </c:pt>
                <c:pt idx="169">
                  <c:v>0.98199999999999998</c:v>
                </c:pt>
                <c:pt idx="170">
                  <c:v>0.98199999999999998</c:v>
                </c:pt>
                <c:pt idx="171">
                  <c:v>0.98150000000000004</c:v>
                </c:pt>
                <c:pt idx="172">
                  <c:v>0.98170000000000002</c:v>
                </c:pt>
                <c:pt idx="173">
                  <c:v>0.9819</c:v>
                </c:pt>
                <c:pt idx="174">
                  <c:v>0.9819</c:v>
                </c:pt>
                <c:pt idx="175">
                  <c:v>0.9819</c:v>
                </c:pt>
                <c:pt idx="176">
                  <c:v>0.98170000000000002</c:v>
                </c:pt>
                <c:pt idx="177">
                  <c:v>0.98170000000000002</c:v>
                </c:pt>
                <c:pt idx="178">
                  <c:v>0.98199999999999998</c:v>
                </c:pt>
                <c:pt idx="179">
                  <c:v>0.98180000000000001</c:v>
                </c:pt>
                <c:pt idx="180">
                  <c:v>0.98199999999999998</c:v>
                </c:pt>
                <c:pt idx="181">
                  <c:v>0.98209999999999997</c:v>
                </c:pt>
                <c:pt idx="182">
                  <c:v>0.98170000000000002</c:v>
                </c:pt>
                <c:pt idx="183">
                  <c:v>0.98209999999999997</c:v>
                </c:pt>
                <c:pt idx="184">
                  <c:v>0.98199999999999998</c:v>
                </c:pt>
                <c:pt idx="185">
                  <c:v>0.98199999999999998</c:v>
                </c:pt>
                <c:pt idx="186">
                  <c:v>0.98180000000000001</c:v>
                </c:pt>
                <c:pt idx="187">
                  <c:v>0.9819</c:v>
                </c:pt>
                <c:pt idx="188">
                  <c:v>0.9819</c:v>
                </c:pt>
                <c:pt idx="189">
                  <c:v>0.98170000000000002</c:v>
                </c:pt>
                <c:pt idx="190">
                  <c:v>0.98180000000000001</c:v>
                </c:pt>
                <c:pt idx="191">
                  <c:v>0.98180000000000001</c:v>
                </c:pt>
                <c:pt idx="192">
                  <c:v>0.98180000000000001</c:v>
                </c:pt>
                <c:pt idx="193">
                  <c:v>0.98199999999999998</c:v>
                </c:pt>
                <c:pt idx="194">
                  <c:v>0.99139999999999995</c:v>
                </c:pt>
                <c:pt idx="195">
                  <c:v>0.9819</c:v>
                </c:pt>
                <c:pt idx="196">
                  <c:v>0.9819</c:v>
                </c:pt>
                <c:pt idx="197">
                  <c:v>0.98160000000000003</c:v>
                </c:pt>
                <c:pt idx="198">
                  <c:v>0.9819</c:v>
                </c:pt>
                <c:pt idx="199">
                  <c:v>0.9819</c:v>
                </c:pt>
                <c:pt idx="200">
                  <c:v>0.98180000000000001</c:v>
                </c:pt>
                <c:pt idx="201">
                  <c:v>0.98180000000000001</c:v>
                </c:pt>
                <c:pt idx="202">
                  <c:v>0.98199999999999998</c:v>
                </c:pt>
                <c:pt idx="203">
                  <c:v>0.98199999999999998</c:v>
                </c:pt>
                <c:pt idx="204">
                  <c:v>0.98199999999999998</c:v>
                </c:pt>
                <c:pt idx="205">
                  <c:v>0.98170000000000002</c:v>
                </c:pt>
                <c:pt idx="206">
                  <c:v>0.9819</c:v>
                </c:pt>
                <c:pt idx="207">
                  <c:v>0.9819</c:v>
                </c:pt>
                <c:pt idx="208">
                  <c:v>0.9819</c:v>
                </c:pt>
                <c:pt idx="209">
                  <c:v>0.98199999999999998</c:v>
                </c:pt>
                <c:pt idx="210">
                  <c:v>0.9819</c:v>
                </c:pt>
                <c:pt idx="211">
                  <c:v>0.98180000000000001</c:v>
                </c:pt>
                <c:pt idx="212">
                  <c:v>0.98199999999999998</c:v>
                </c:pt>
                <c:pt idx="213">
                  <c:v>0.98170000000000002</c:v>
                </c:pt>
                <c:pt idx="214">
                  <c:v>0.99129999999999996</c:v>
                </c:pt>
                <c:pt idx="215">
                  <c:v>0.98180000000000001</c:v>
                </c:pt>
                <c:pt idx="216">
                  <c:v>0.98180000000000001</c:v>
                </c:pt>
                <c:pt idx="217">
                  <c:v>0.9819</c:v>
                </c:pt>
                <c:pt idx="218">
                  <c:v>0.98199999999999998</c:v>
                </c:pt>
                <c:pt idx="219">
                  <c:v>0.9819</c:v>
                </c:pt>
                <c:pt idx="220">
                  <c:v>0.98180000000000001</c:v>
                </c:pt>
                <c:pt idx="221">
                  <c:v>0.98209999999999997</c:v>
                </c:pt>
                <c:pt idx="222">
                  <c:v>0.9819</c:v>
                </c:pt>
                <c:pt idx="223">
                  <c:v>0.98170000000000002</c:v>
                </c:pt>
                <c:pt idx="224">
                  <c:v>0.98180000000000001</c:v>
                </c:pt>
                <c:pt idx="225">
                  <c:v>0.98199999999999998</c:v>
                </c:pt>
                <c:pt idx="226">
                  <c:v>0.9819</c:v>
                </c:pt>
                <c:pt idx="227">
                  <c:v>0.98199999999999998</c:v>
                </c:pt>
                <c:pt idx="228">
                  <c:v>0.98180000000000001</c:v>
                </c:pt>
                <c:pt idx="229">
                  <c:v>0.98199999999999998</c:v>
                </c:pt>
                <c:pt idx="230">
                  <c:v>0.98180000000000001</c:v>
                </c:pt>
                <c:pt idx="231">
                  <c:v>0.9819</c:v>
                </c:pt>
                <c:pt idx="232">
                  <c:v>0.98209999999999997</c:v>
                </c:pt>
                <c:pt idx="233">
                  <c:v>0.98199999999999998</c:v>
                </c:pt>
                <c:pt idx="234">
                  <c:v>0.98170000000000002</c:v>
                </c:pt>
                <c:pt idx="235">
                  <c:v>0.9819</c:v>
                </c:pt>
                <c:pt idx="236">
                  <c:v>0.98180000000000001</c:v>
                </c:pt>
                <c:pt idx="237">
                  <c:v>0.98170000000000002</c:v>
                </c:pt>
                <c:pt idx="238">
                  <c:v>0.98170000000000002</c:v>
                </c:pt>
                <c:pt idx="239">
                  <c:v>0.98199999999999998</c:v>
                </c:pt>
                <c:pt idx="240">
                  <c:v>0.98160000000000003</c:v>
                </c:pt>
                <c:pt idx="241">
                  <c:v>0.98199999999999998</c:v>
                </c:pt>
                <c:pt idx="242">
                  <c:v>0.9819</c:v>
                </c:pt>
                <c:pt idx="243">
                  <c:v>0.98180000000000001</c:v>
                </c:pt>
                <c:pt idx="244">
                  <c:v>0.98170000000000002</c:v>
                </c:pt>
                <c:pt idx="245">
                  <c:v>0.98199999999999998</c:v>
                </c:pt>
                <c:pt idx="246">
                  <c:v>0.98199999999999998</c:v>
                </c:pt>
                <c:pt idx="247">
                  <c:v>0.98199999999999998</c:v>
                </c:pt>
                <c:pt idx="248">
                  <c:v>0.98180000000000001</c:v>
                </c:pt>
                <c:pt idx="249">
                  <c:v>0.98180000000000001</c:v>
                </c:pt>
                <c:pt idx="250">
                  <c:v>0.99129999999999996</c:v>
                </c:pt>
                <c:pt idx="251">
                  <c:v>0.98180000000000001</c:v>
                </c:pt>
                <c:pt idx="252">
                  <c:v>0.9819</c:v>
                </c:pt>
                <c:pt idx="253">
                  <c:v>0.98199999999999998</c:v>
                </c:pt>
                <c:pt idx="254">
                  <c:v>0.98180000000000001</c:v>
                </c:pt>
                <c:pt idx="255">
                  <c:v>0.9819</c:v>
                </c:pt>
                <c:pt idx="256">
                  <c:v>0.98199999999999998</c:v>
                </c:pt>
                <c:pt idx="257">
                  <c:v>0.9819</c:v>
                </c:pt>
                <c:pt idx="258">
                  <c:v>0.98180000000000001</c:v>
                </c:pt>
                <c:pt idx="259">
                  <c:v>0.9819</c:v>
                </c:pt>
                <c:pt idx="260">
                  <c:v>0.98199999999999998</c:v>
                </c:pt>
                <c:pt idx="261">
                  <c:v>0.98180000000000001</c:v>
                </c:pt>
                <c:pt idx="262">
                  <c:v>0.98209999999999997</c:v>
                </c:pt>
                <c:pt idx="263">
                  <c:v>0.98199999999999998</c:v>
                </c:pt>
                <c:pt idx="264">
                  <c:v>0.98199999999999998</c:v>
                </c:pt>
                <c:pt idx="265">
                  <c:v>0.98199999999999998</c:v>
                </c:pt>
                <c:pt idx="266">
                  <c:v>0.98180000000000001</c:v>
                </c:pt>
                <c:pt idx="267">
                  <c:v>0.98199999999999998</c:v>
                </c:pt>
                <c:pt idx="268">
                  <c:v>0.98199999999999998</c:v>
                </c:pt>
                <c:pt idx="269">
                  <c:v>0.98199999999999998</c:v>
                </c:pt>
                <c:pt idx="270">
                  <c:v>0.98199999999999998</c:v>
                </c:pt>
                <c:pt idx="271">
                  <c:v>0.9819</c:v>
                </c:pt>
                <c:pt idx="272">
                  <c:v>0.98199999999999998</c:v>
                </c:pt>
                <c:pt idx="273">
                  <c:v>0.98180000000000001</c:v>
                </c:pt>
                <c:pt idx="274">
                  <c:v>0.98199999999999998</c:v>
                </c:pt>
                <c:pt idx="275">
                  <c:v>0.9819</c:v>
                </c:pt>
                <c:pt idx="276">
                  <c:v>0.98180000000000001</c:v>
                </c:pt>
                <c:pt idx="277">
                  <c:v>0.98180000000000001</c:v>
                </c:pt>
                <c:pt idx="278">
                  <c:v>0.98180000000000001</c:v>
                </c:pt>
                <c:pt idx="279">
                  <c:v>0.98180000000000001</c:v>
                </c:pt>
                <c:pt idx="280">
                  <c:v>0.98170000000000002</c:v>
                </c:pt>
                <c:pt idx="281">
                  <c:v>0.98199999999999998</c:v>
                </c:pt>
                <c:pt idx="282">
                  <c:v>0.98199999999999998</c:v>
                </c:pt>
                <c:pt idx="283">
                  <c:v>0.98209999999999997</c:v>
                </c:pt>
                <c:pt idx="284">
                  <c:v>0.99119999999999997</c:v>
                </c:pt>
                <c:pt idx="285">
                  <c:v>0.9819</c:v>
                </c:pt>
                <c:pt idx="286">
                  <c:v>0.98199999999999998</c:v>
                </c:pt>
                <c:pt idx="287">
                  <c:v>0.98199999999999998</c:v>
                </c:pt>
                <c:pt idx="288">
                  <c:v>0.98199999999999998</c:v>
                </c:pt>
                <c:pt idx="289">
                  <c:v>0.9819</c:v>
                </c:pt>
                <c:pt idx="290">
                  <c:v>0.98180000000000001</c:v>
                </c:pt>
                <c:pt idx="291">
                  <c:v>0.9819</c:v>
                </c:pt>
                <c:pt idx="292">
                  <c:v>0.9819</c:v>
                </c:pt>
                <c:pt idx="293">
                  <c:v>0.98199999999999998</c:v>
                </c:pt>
                <c:pt idx="294">
                  <c:v>0.98209999999999997</c:v>
                </c:pt>
                <c:pt idx="295">
                  <c:v>0.98180000000000001</c:v>
                </c:pt>
                <c:pt idx="296">
                  <c:v>0.98199999999999998</c:v>
                </c:pt>
                <c:pt idx="297">
                  <c:v>0.9819</c:v>
                </c:pt>
                <c:pt idx="298">
                  <c:v>0.9819</c:v>
                </c:pt>
                <c:pt idx="299">
                  <c:v>0.99099999999999999</c:v>
                </c:pt>
                <c:pt idx="300">
                  <c:v>0.9819</c:v>
                </c:pt>
                <c:pt idx="301">
                  <c:v>0.98170000000000002</c:v>
                </c:pt>
                <c:pt idx="302">
                  <c:v>0.9819</c:v>
                </c:pt>
                <c:pt idx="303">
                  <c:v>0.9819</c:v>
                </c:pt>
                <c:pt idx="304">
                  <c:v>0.98199999999999998</c:v>
                </c:pt>
                <c:pt idx="305">
                  <c:v>0.98180000000000001</c:v>
                </c:pt>
                <c:pt idx="306">
                  <c:v>0.98170000000000002</c:v>
                </c:pt>
                <c:pt idx="307">
                  <c:v>0.99139999999999995</c:v>
                </c:pt>
                <c:pt idx="308">
                  <c:v>0.99119999999999997</c:v>
                </c:pt>
                <c:pt idx="309">
                  <c:v>0.99109999999999998</c:v>
                </c:pt>
                <c:pt idx="310">
                  <c:v>0.99119999999999997</c:v>
                </c:pt>
                <c:pt idx="311">
                  <c:v>0.99119999999999997</c:v>
                </c:pt>
                <c:pt idx="312">
                  <c:v>0.99150000000000005</c:v>
                </c:pt>
                <c:pt idx="313">
                  <c:v>0.99119999999999997</c:v>
                </c:pt>
                <c:pt idx="314">
                  <c:v>0.99150000000000005</c:v>
                </c:pt>
                <c:pt idx="315">
                  <c:v>0.99170000000000003</c:v>
                </c:pt>
                <c:pt idx="316">
                  <c:v>0.99119999999999997</c:v>
                </c:pt>
                <c:pt idx="317">
                  <c:v>0.99150000000000005</c:v>
                </c:pt>
                <c:pt idx="318">
                  <c:v>0.99150000000000005</c:v>
                </c:pt>
                <c:pt idx="319">
                  <c:v>0.99139999999999995</c:v>
                </c:pt>
                <c:pt idx="320">
                  <c:v>0.99109999999999998</c:v>
                </c:pt>
                <c:pt idx="321">
                  <c:v>0.99099999999999999</c:v>
                </c:pt>
                <c:pt idx="322">
                  <c:v>0.99129999999999996</c:v>
                </c:pt>
                <c:pt idx="323">
                  <c:v>0.99139999999999995</c:v>
                </c:pt>
                <c:pt idx="324">
                  <c:v>0.99129999999999996</c:v>
                </c:pt>
                <c:pt idx="325">
                  <c:v>0.99139999999999995</c:v>
                </c:pt>
                <c:pt idx="326">
                  <c:v>0.99129999999999996</c:v>
                </c:pt>
                <c:pt idx="327">
                  <c:v>0.99129999999999996</c:v>
                </c:pt>
                <c:pt idx="328">
                  <c:v>0.99129999999999996</c:v>
                </c:pt>
                <c:pt idx="329">
                  <c:v>0.99119999999999997</c:v>
                </c:pt>
                <c:pt idx="330">
                  <c:v>0.99109999999999998</c:v>
                </c:pt>
                <c:pt idx="331">
                  <c:v>0.99139999999999995</c:v>
                </c:pt>
                <c:pt idx="332">
                  <c:v>0.99150000000000005</c:v>
                </c:pt>
                <c:pt idx="333">
                  <c:v>0.99129999999999996</c:v>
                </c:pt>
                <c:pt idx="334">
                  <c:v>0.99129999999999996</c:v>
                </c:pt>
                <c:pt idx="335">
                  <c:v>0.99139999999999995</c:v>
                </c:pt>
                <c:pt idx="336">
                  <c:v>0.99139999999999995</c:v>
                </c:pt>
                <c:pt idx="337">
                  <c:v>0.99129999999999996</c:v>
                </c:pt>
                <c:pt idx="338">
                  <c:v>0.99099999999999999</c:v>
                </c:pt>
                <c:pt idx="339">
                  <c:v>0.99119999999999997</c:v>
                </c:pt>
                <c:pt idx="340">
                  <c:v>0.99129999999999996</c:v>
                </c:pt>
                <c:pt idx="341">
                  <c:v>0.99109999999999998</c:v>
                </c:pt>
                <c:pt idx="342">
                  <c:v>0.99119999999999997</c:v>
                </c:pt>
                <c:pt idx="343">
                  <c:v>0.99129999999999996</c:v>
                </c:pt>
                <c:pt idx="344">
                  <c:v>0.99109999999999998</c:v>
                </c:pt>
                <c:pt idx="345">
                  <c:v>0.99129999999999996</c:v>
                </c:pt>
                <c:pt idx="346">
                  <c:v>0.99129999999999996</c:v>
                </c:pt>
                <c:pt idx="347">
                  <c:v>0.99139999999999995</c:v>
                </c:pt>
                <c:pt idx="348">
                  <c:v>0.99119999999999997</c:v>
                </c:pt>
                <c:pt idx="349">
                  <c:v>0.99129999999999996</c:v>
                </c:pt>
                <c:pt idx="350">
                  <c:v>0.99119999999999997</c:v>
                </c:pt>
                <c:pt idx="351">
                  <c:v>0.99109999999999998</c:v>
                </c:pt>
                <c:pt idx="352">
                  <c:v>0.99119999999999997</c:v>
                </c:pt>
                <c:pt idx="353">
                  <c:v>0.99129999999999996</c:v>
                </c:pt>
                <c:pt idx="354">
                  <c:v>0.99129999999999996</c:v>
                </c:pt>
                <c:pt idx="355">
                  <c:v>0.99119999999999997</c:v>
                </c:pt>
                <c:pt idx="356">
                  <c:v>0.99150000000000005</c:v>
                </c:pt>
                <c:pt idx="357">
                  <c:v>0.99129999999999996</c:v>
                </c:pt>
                <c:pt idx="358">
                  <c:v>0.99139999999999995</c:v>
                </c:pt>
                <c:pt idx="359">
                  <c:v>0.99129999999999996</c:v>
                </c:pt>
                <c:pt idx="360">
                  <c:v>0.99150000000000005</c:v>
                </c:pt>
                <c:pt idx="361">
                  <c:v>0.99119999999999997</c:v>
                </c:pt>
                <c:pt idx="362">
                  <c:v>0.99129999999999996</c:v>
                </c:pt>
                <c:pt idx="363">
                  <c:v>0.99129999999999996</c:v>
                </c:pt>
                <c:pt idx="364">
                  <c:v>0.99150000000000005</c:v>
                </c:pt>
                <c:pt idx="365">
                  <c:v>0.99129999999999996</c:v>
                </c:pt>
                <c:pt idx="366">
                  <c:v>0.99139999999999995</c:v>
                </c:pt>
                <c:pt idx="367">
                  <c:v>0.99119999999999997</c:v>
                </c:pt>
                <c:pt idx="368">
                  <c:v>0.99119999999999997</c:v>
                </c:pt>
                <c:pt idx="369">
                  <c:v>0.99119999999999997</c:v>
                </c:pt>
                <c:pt idx="370">
                  <c:v>0.99139999999999995</c:v>
                </c:pt>
                <c:pt idx="371">
                  <c:v>0.99129999999999996</c:v>
                </c:pt>
                <c:pt idx="372">
                  <c:v>0.99119999999999997</c:v>
                </c:pt>
                <c:pt idx="373">
                  <c:v>0.99139999999999995</c:v>
                </c:pt>
                <c:pt idx="374">
                  <c:v>0.99129999999999996</c:v>
                </c:pt>
                <c:pt idx="375">
                  <c:v>0.99139999999999995</c:v>
                </c:pt>
                <c:pt idx="376">
                  <c:v>0.99139999999999995</c:v>
                </c:pt>
                <c:pt idx="377">
                  <c:v>0.99160000000000004</c:v>
                </c:pt>
                <c:pt idx="378">
                  <c:v>0.99119999999999997</c:v>
                </c:pt>
                <c:pt idx="379">
                  <c:v>0.99150000000000005</c:v>
                </c:pt>
                <c:pt idx="380">
                  <c:v>0.99109999999999998</c:v>
                </c:pt>
                <c:pt idx="381">
                  <c:v>0.99119999999999997</c:v>
                </c:pt>
                <c:pt idx="382">
                  <c:v>0.99129999999999996</c:v>
                </c:pt>
                <c:pt idx="383">
                  <c:v>0.99109999999999998</c:v>
                </c:pt>
                <c:pt idx="384">
                  <c:v>0.99119999999999997</c:v>
                </c:pt>
                <c:pt idx="385">
                  <c:v>0.99139999999999995</c:v>
                </c:pt>
                <c:pt idx="386">
                  <c:v>0.99129999999999996</c:v>
                </c:pt>
                <c:pt idx="387">
                  <c:v>0.99129999999999996</c:v>
                </c:pt>
                <c:pt idx="388">
                  <c:v>0.99150000000000005</c:v>
                </c:pt>
                <c:pt idx="389">
                  <c:v>0.99129999999999996</c:v>
                </c:pt>
                <c:pt idx="390">
                  <c:v>0.99139999999999995</c:v>
                </c:pt>
                <c:pt idx="391">
                  <c:v>0.99129999999999996</c:v>
                </c:pt>
                <c:pt idx="392">
                  <c:v>0.99129999999999996</c:v>
                </c:pt>
                <c:pt idx="393">
                  <c:v>0.99119999999999997</c:v>
                </c:pt>
                <c:pt idx="394">
                  <c:v>0.99119999999999997</c:v>
                </c:pt>
                <c:pt idx="395">
                  <c:v>0.99129999999999996</c:v>
                </c:pt>
                <c:pt idx="396">
                  <c:v>0.99139999999999995</c:v>
                </c:pt>
                <c:pt idx="397">
                  <c:v>0.99109999999999998</c:v>
                </c:pt>
                <c:pt idx="398">
                  <c:v>0.99139999999999995</c:v>
                </c:pt>
                <c:pt idx="399">
                  <c:v>0.99129999999999996</c:v>
                </c:pt>
                <c:pt idx="400">
                  <c:v>0.99139999999999995</c:v>
                </c:pt>
                <c:pt idx="401">
                  <c:v>0.99139999999999995</c:v>
                </c:pt>
                <c:pt idx="402">
                  <c:v>0.99099999999999999</c:v>
                </c:pt>
                <c:pt idx="403">
                  <c:v>0.99129999999999996</c:v>
                </c:pt>
                <c:pt idx="404">
                  <c:v>0.99129999999999996</c:v>
                </c:pt>
                <c:pt idx="405">
                  <c:v>0.99150000000000005</c:v>
                </c:pt>
                <c:pt idx="406">
                  <c:v>0.99139999999999995</c:v>
                </c:pt>
                <c:pt idx="407">
                  <c:v>0.99129999999999996</c:v>
                </c:pt>
                <c:pt idx="408">
                  <c:v>0.99129999999999996</c:v>
                </c:pt>
                <c:pt idx="409">
                  <c:v>0.99129999999999996</c:v>
                </c:pt>
                <c:pt idx="410">
                  <c:v>0.99139999999999995</c:v>
                </c:pt>
                <c:pt idx="411">
                  <c:v>0.99109999999999998</c:v>
                </c:pt>
                <c:pt idx="412">
                  <c:v>0.99119999999999997</c:v>
                </c:pt>
                <c:pt idx="413">
                  <c:v>0.99150000000000005</c:v>
                </c:pt>
                <c:pt idx="414">
                  <c:v>0.99119999999999997</c:v>
                </c:pt>
                <c:pt idx="415">
                  <c:v>0.99139999999999995</c:v>
                </c:pt>
                <c:pt idx="416">
                  <c:v>0.99139999999999995</c:v>
                </c:pt>
                <c:pt idx="417">
                  <c:v>0.99119999999999997</c:v>
                </c:pt>
                <c:pt idx="418">
                  <c:v>0.99139999999999995</c:v>
                </c:pt>
                <c:pt idx="419">
                  <c:v>0.99139999999999995</c:v>
                </c:pt>
                <c:pt idx="420">
                  <c:v>0.99129999999999996</c:v>
                </c:pt>
                <c:pt idx="421">
                  <c:v>0.99139999999999995</c:v>
                </c:pt>
                <c:pt idx="422">
                  <c:v>0.99129999999999996</c:v>
                </c:pt>
                <c:pt idx="423">
                  <c:v>0.99109999999999998</c:v>
                </c:pt>
                <c:pt idx="424">
                  <c:v>0.99150000000000005</c:v>
                </c:pt>
                <c:pt idx="425">
                  <c:v>0.99119999999999997</c:v>
                </c:pt>
                <c:pt idx="426">
                  <c:v>0.99119999999999997</c:v>
                </c:pt>
                <c:pt idx="427">
                  <c:v>0.99119999999999997</c:v>
                </c:pt>
                <c:pt idx="428">
                  <c:v>0.99129999999999996</c:v>
                </c:pt>
                <c:pt idx="429">
                  <c:v>0.99129999999999996</c:v>
                </c:pt>
                <c:pt idx="430">
                  <c:v>0.99129999999999996</c:v>
                </c:pt>
                <c:pt idx="431">
                  <c:v>0.99129999999999996</c:v>
                </c:pt>
                <c:pt idx="432">
                  <c:v>0.99139999999999995</c:v>
                </c:pt>
                <c:pt idx="433">
                  <c:v>0.99129999999999996</c:v>
                </c:pt>
                <c:pt idx="434">
                  <c:v>0.99150000000000005</c:v>
                </c:pt>
                <c:pt idx="435">
                  <c:v>0.99150000000000005</c:v>
                </c:pt>
                <c:pt idx="436">
                  <c:v>0.99109999999999998</c:v>
                </c:pt>
                <c:pt idx="437">
                  <c:v>0.99109999999999998</c:v>
                </c:pt>
                <c:pt idx="438">
                  <c:v>0.99129999999999996</c:v>
                </c:pt>
                <c:pt idx="439">
                  <c:v>0.99150000000000005</c:v>
                </c:pt>
                <c:pt idx="440">
                  <c:v>0.99139999999999995</c:v>
                </c:pt>
                <c:pt idx="441">
                  <c:v>0.99139999999999995</c:v>
                </c:pt>
                <c:pt idx="442">
                  <c:v>0.99129999999999996</c:v>
                </c:pt>
                <c:pt idx="443">
                  <c:v>0.99139999999999995</c:v>
                </c:pt>
                <c:pt idx="444">
                  <c:v>0.99129999999999996</c:v>
                </c:pt>
                <c:pt idx="445">
                  <c:v>0.99139999999999995</c:v>
                </c:pt>
                <c:pt idx="446">
                  <c:v>0.99119999999999997</c:v>
                </c:pt>
                <c:pt idx="447">
                  <c:v>0.99139999999999995</c:v>
                </c:pt>
                <c:pt idx="448">
                  <c:v>0.99129999999999996</c:v>
                </c:pt>
                <c:pt idx="449">
                  <c:v>0.99119999999999997</c:v>
                </c:pt>
                <c:pt idx="450">
                  <c:v>0.99129999999999996</c:v>
                </c:pt>
                <c:pt idx="451">
                  <c:v>0.99119999999999997</c:v>
                </c:pt>
                <c:pt idx="452">
                  <c:v>0.99129999999999996</c:v>
                </c:pt>
                <c:pt idx="453">
                  <c:v>0.99119999999999997</c:v>
                </c:pt>
                <c:pt idx="454">
                  <c:v>0.99129999999999996</c:v>
                </c:pt>
                <c:pt idx="455">
                  <c:v>0.99129999999999996</c:v>
                </c:pt>
                <c:pt idx="456">
                  <c:v>0.99129999999999996</c:v>
                </c:pt>
                <c:pt idx="457">
                  <c:v>0.99129999999999996</c:v>
                </c:pt>
                <c:pt idx="458">
                  <c:v>0.99139999999999995</c:v>
                </c:pt>
                <c:pt idx="459">
                  <c:v>0.99109999999999998</c:v>
                </c:pt>
                <c:pt idx="460">
                  <c:v>0.99099999999999999</c:v>
                </c:pt>
                <c:pt idx="461">
                  <c:v>0.99129999999999996</c:v>
                </c:pt>
                <c:pt idx="462">
                  <c:v>0.99139999999999995</c:v>
                </c:pt>
                <c:pt idx="463">
                  <c:v>0.99139999999999995</c:v>
                </c:pt>
                <c:pt idx="464">
                  <c:v>0.99129999999999996</c:v>
                </c:pt>
                <c:pt idx="465">
                  <c:v>0.99119999999999997</c:v>
                </c:pt>
                <c:pt idx="466">
                  <c:v>0.99129999999999996</c:v>
                </c:pt>
                <c:pt idx="467">
                  <c:v>0.99109999999999998</c:v>
                </c:pt>
                <c:pt idx="468">
                  <c:v>0.99139999999999995</c:v>
                </c:pt>
                <c:pt idx="469">
                  <c:v>0.99109999999999998</c:v>
                </c:pt>
                <c:pt idx="470">
                  <c:v>0.99099999999999999</c:v>
                </c:pt>
                <c:pt idx="471">
                  <c:v>0.99129999999999996</c:v>
                </c:pt>
                <c:pt idx="472">
                  <c:v>0.99150000000000005</c:v>
                </c:pt>
                <c:pt idx="473">
                  <c:v>0.99129999999999996</c:v>
                </c:pt>
                <c:pt idx="474">
                  <c:v>0.99119999999999997</c:v>
                </c:pt>
                <c:pt idx="475">
                  <c:v>0.99139999999999995</c:v>
                </c:pt>
                <c:pt idx="476">
                  <c:v>0.99139999999999995</c:v>
                </c:pt>
                <c:pt idx="477">
                  <c:v>0.99129999999999996</c:v>
                </c:pt>
                <c:pt idx="478">
                  <c:v>0.99119999999999997</c:v>
                </c:pt>
                <c:pt idx="479">
                  <c:v>0.99129999999999996</c:v>
                </c:pt>
                <c:pt idx="480">
                  <c:v>0.99139999999999995</c:v>
                </c:pt>
                <c:pt idx="481">
                  <c:v>0.99139999999999995</c:v>
                </c:pt>
                <c:pt idx="482">
                  <c:v>0.99129999999999996</c:v>
                </c:pt>
                <c:pt idx="483">
                  <c:v>0.99150000000000005</c:v>
                </c:pt>
                <c:pt idx="484">
                  <c:v>0.99119999999999997</c:v>
                </c:pt>
                <c:pt idx="485">
                  <c:v>0.99139999999999995</c:v>
                </c:pt>
                <c:pt idx="486">
                  <c:v>0.99139999999999995</c:v>
                </c:pt>
                <c:pt idx="487">
                  <c:v>0.99099999999999999</c:v>
                </c:pt>
                <c:pt idx="488">
                  <c:v>0.99119999999999997</c:v>
                </c:pt>
                <c:pt idx="489">
                  <c:v>0.99150000000000005</c:v>
                </c:pt>
                <c:pt idx="490">
                  <c:v>0.99139999999999995</c:v>
                </c:pt>
                <c:pt idx="491">
                  <c:v>0.99129999999999996</c:v>
                </c:pt>
                <c:pt idx="492">
                  <c:v>0.99109999999999998</c:v>
                </c:pt>
                <c:pt idx="493">
                  <c:v>0.99109999999999998</c:v>
                </c:pt>
                <c:pt idx="494">
                  <c:v>0.99150000000000005</c:v>
                </c:pt>
                <c:pt idx="495">
                  <c:v>0.99129999999999996</c:v>
                </c:pt>
                <c:pt idx="496">
                  <c:v>0.99129999999999996</c:v>
                </c:pt>
                <c:pt idx="497">
                  <c:v>0.99119999999999997</c:v>
                </c:pt>
                <c:pt idx="498">
                  <c:v>0.99139999999999995</c:v>
                </c:pt>
                <c:pt idx="499">
                  <c:v>0.99150000000000005</c:v>
                </c:pt>
                <c:pt idx="500">
                  <c:v>0.99150000000000005</c:v>
                </c:pt>
                <c:pt idx="501">
                  <c:v>0.99119999999999997</c:v>
                </c:pt>
                <c:pt idx="502">
                  <c:v>0.99129999999999996</c:v>
                </c:pt>
                <c:pt idx="503">
                  <c:v>0.99109999999999998</c:v>
                </c:pt>
                <c:pt idx="504">
                  <c:v>0.99099999999999999</c:v>
                </c:pt>
                <c:pt idx="505">
                  <c:v>0.99119999999999997</c:v>
                </c:pt>
                <c:pt idx="506">
                  <c:v>0.99129999999999996</c:v>
                </c:pt>
                <c:pt idx="507">
                  <c:v>0.99119999999999997</c:v>
                </c:pt>
                <c:pt idx="508">
                  <c:v>0.99109999999999998</c:v>
                </c:pt>
                <c:pt idx="509">
                  <c:v>0.99119999999999997</c:v>
                </c:pt>
                <c:pt idx="510">
                  <c:v>0.99139999999999995</c:v>
                </c:pt>
                <c:pt idx="511">
                  <c:v>0.99139999999999995</c:v>
                </c:pt>
                <c:pt idx="512">
                  <c:v>0.99150000000000005</c:v>
                </c:pt>
                <c:pt idx="513">
                  <c:v>0.99150000000000005</c:v>
                </c:pt>
                <c:pt idx="514">
                  <c:v>0.99150000000000005</c:v>
                </c:pt>
                <c:pt idx="515">
                  <c:v>0.99150000000000005</c:v>
                </c:pt>
                <c:pt idx="516">
                  <c:v>0.99119999999999997</c:v>
                </c:pt>
                <c:pt idx="517">
                  <c:v>0.99150000000000005</c:v>
                </c:pt>
                <c:pt idx="518">
                  <c:v>0.99109999999999998</c:v>
                </c:pt>
                <c:pt idx="519">
                  <c:v>0.99129999999999996</c:v>
                </c:pt>
                <c:pt idx="520">
                  <c:v>0.99139999999999995</c:v>
                </c:pt>
                <c:pt idx="521">
                  <c:v>0.99109999999999998</c:v>
                </c:pt>
                <c:pt idx="522">
                  <c:v>0.99139999999999995</c:v>
                </c:pt>
                <c:pt idx="523">
                  <c:v>0.99129999999999996</c:v>
                </c:pt>
                <c:pt idx="524">
                  <c:v>0.99139999999999995</c:v>
                </c:pt>
                <c:pt idx="525">
                  <c:v>0.99119999999999997</c:v>
                </c:pt>
                <c:pt idx="526">
                  <c:v>0.99119999999999997</c:v>
                </c:pt>
                <c:pt idx="527">
                  <c:v>0.99139999999999995</c:v>
                </c:pt>
                <c:pt idx="528">
                  <c:v>0.99139999999999995</c:v>
                </c:pt>
                <c:pt idx="529">
                  <c:v>0.99119999999999997</c:v>
                </c:pt>
                <c:pt idx="530">
                  <c:v>0.99119999999999997</c:v>
                </c:pt>
                <c:pt idx="531">
                  <c:v>0.99109999999999998</c:v>
                </c:pt>
                <c:pt idx="532">
                  <c:v>0.99119999999999997</c:v>
                </c:pt>
                <c:pt idx="533">
                  <c:v>0.99139999999999995</c:v>
                </c:pt>
                <c:pt idx="534">
                  <c:v>0.99139999999999995</c:v>
                </c:pt>
                <c:pt idx="535">
                  <c:v>0.99139999999999995</c:v>
                </c:pt>
                <c:pt idx="536">
                  <c:v>0.99129999999999996</c:v>
                </c:pt>
                <c:pt idx="537">
                  <c:v>0.99129999999999996</c:v>
                </c:pt>
                <c:pt idx="538">
                  <c:v>0.99139999999999995</c:v>
                </c:pt>
                <c:pt idx="539">
                  <c:v>0.99119999999999997</c:v>
                </c:pt>
                <c:pt idx="540">
                  <c:v>0.99139999999999995</c:v>
                </c:pt>
                <c:pt idx="541">
                  <c:v>0.99119999999999997</c:v>
                </c:pt>
                <c:pt idx="542">
                  <c:v>0.99129999999999996</c:v>
                </c:pt>
                <c:pt idx="543">
                  <c:v>0.99139999999999995</c:v>
                </c:pt>
                <c:pt idx="544">
                  <c:v>0.99129999999999996</c:v>
                </c:pt>
                <c:pt idx="545">
                  <c:v>0.99150000000000005</c:v>
                </c:pt>
                <c:pt idx="546">
                  <c:v>0.99129999999999996</c:v>
                </c:pt>
                <c:pt idx="547">
                  <c:v>0.99139999999999995</c:v>
                </c:pt>
                <c:pt idx="548">
                  <c:v>0.99119999999999997</c:v>
                </c:pt>
                <c:pt idx="549">
                  <c:v>0.99150000000000005</c:v>
                </c:pt>
                <c:pt idx="550">
                  <c:v>0.99109999999999998</c:v>
                </c:pt>
                <c:pt idx="551">
                  <c:v>0.99139999999999995</c:v>
                </c:pt>
                <c:pt idx="552">
                  <c:v>0.99129999999999996</c:v>
                </c:pt>
                <c:pt idx="553">
                  <c:v>0.99150000000000005</c:v>
                </c:pt>
                <c:pt idx="554">
                  <c:v>0.99150000000000005</c:v>
                </c:pt>
                <c:pt idx="555">
                  <c:v>0.99139999999999995</c:v>
                </c:pt>
                <c:pt idx="556">
                  <c:v>0.99129999999999996</c:v>
                </c:pt>
                <c:pt idx="557">
                  <c:v>0.99119999999999997</c:v>
                </c:pt>
                <c:pt idx="558">
                  <c:v>0.99119999999999997</c:v>
                </c:pt>
                <c:pt idx="559">
                  <c:v>0.99139999999999995</c:v>
                </c:pt>
                <c:pt idx="560">
                  <c:v>0.99099999999999999</c:v>
                </c:pt>
                <c:pt idx="561">
                  <c:v>0.99129999999999996</c:v>
                </c:pt>
                <c:pt idx="562">
                  <c:v>0.99150000000000005</c:v>
                </c:pt>
                <c:pt idx="563">
                  <c:v>0.99109999999999998</c:v>
                </c:pt>
                <c:pt idx="564">
                  <c:v>0.99160000000000004</c:v>
                </c:pt>
                <c:pt idx="565">
                  <c:v>0.99160000000000004</c:v>
                </c:pt>
                <c:pt idx="566">
                  <c:v>0.99129999999999996</c:v>
                </c:pt>
                <c:pt idx="567">
                  <c:v>0.99119999999999997</c:v>
                </c:pt>
                <c:pt idx="568">
                  <c:v>0.99119999999999997</c:v>
                </c:pt>
                <c:pt idx="569">
                  <c:v>0.99129999999999996</c:v>
                </c:pt>
                <c:pt idx="570">
                  <c:v>0.99119999999999997</c:v>
                </c:pt>
                <c:pt idx="571">
                  <c:v>0.99129999999999996</c:v>
                </c:pt>
                <c:pt idx="572">
                  <c:v>0.99119999999999997</c:v>
                </c:pt>
                <c:pt idx="573">
                  <c:v>0.99119999999999997</c:v>
                </c:pt>
                <c:pt idx="574">
                  <c:v>0.99119999999999997</c:v>
                </c:pt>
                <c:pt idx="575">
                  <c:v>0.99119999999999997</c:v>
                </c:pt>
                <c:pt idx="576">
                  <c:v>0.99139999999999995</c:v>
                </c:pt>
                <c:pt idx="577">
                  <c:v>0.99139999999999995</c:v>
                </c:pt>
                <c:pt idx="578">
                  <c:v>0.99129999999999996</c:v>
                </c:pt>
                <c:pt idx="579">
                  <c:v>0.99129999999999996</c:v>
                </c:pt>
                <c:pt idx="580">
                  <c:v>0.99160000000000004</c:v>
                </c:pt>
                <c:pt idx="581">
                  <c:v>0.99129999999999996</c:v>
                </c:pt>
                <c:pt idx="582">
                  <c:v>0.99129999999999996</c:v>
                </c:pt>
                <c:pt idx="583">
                  <c:v>0.99119999999999997</c:v>
                </c:pt>
                <c:pt idx="584">
                  <c:v>0.99109999999999998</c:v>
                </c:pt>
                <c:pt idx="585">
                  <c:v>0.99109999999999998</c:v>
                </c:pt>
                <c:pt idx="586">
                  <c:v>0.99129999999999996</c:v>
                </c:pt>
                <c:pt idx="587">
                  <c:v>0.99109999999999998</c:v>
                </c:pt>
                <c:pt idx="588">
                  <c:v>0.99129999999999996</c:v>
                </c:pt>
                <c:pt idx="589">
                  <c:v>0.99119999999999997</c:v>
                </c:pt>
                <c:pt idx="590">
                  <c:v>0.99129999999999996</c:v>
                </c:pt>
                <c:pt idx="591">
                  <c:v>0.99139999999999995</c:v>
                </c:pt>
                <c:pt idx="592">
                  <c:v>0.99139999999999995</c:v>
                </c:pt>
                <c:pt idx="593">
                  <c:v>0.99129999999999996</c:v>
                </c:pt>
                <c:pt idx="594">
                  <c:v>0.99139999999999995</c:v>
                </c:pt>
                <c:pt idx="595">
                  <c:v>0.99129999999999996</c:v>
                </c:pt>
                <c:pt idx="596">
                  <c:v>0.99119999999999997</c:v>
                </c:pt>
                <c:pt idx="597">
                  <c:v>0.99119999999999997</c:v>
                </c:pt>
                <c:pt idx="598">
                  <c:v>0.99119999999999997</c:v>
                </c:pt>
                <c:pt idx="599">
                  <c:v>0.99139999999999995</c:v>
                </c:pt>
                <c:pt idx="600">
                  <c:v>0.99160000000000004</c:v>
                </c:pt>
                <c:pt idx="601">
                  <c:v>0.99150000000000005</c:v>
                </c:pt>
                <c:pt idx="602">
                  <c:v>0.99109999999999998</c:v>
                </c:pt>
                <c:pt idx="603">
                  <c:v>0.99139999999999995</c:v>
                </c:pt>
                <c:pt idx="604">
                  <c:v>0.99129999999999996</c:v>
                </c:pt>
                <c:pt idx="605">
                  <c:v>0.99139999999999995</c:v>
                </c:pt>
                <c:pt idx="606">
                  <c:v>0.99109999999999998</c:v>
                </c:pt>
                <c:pt idx="607">
                  <c:v>0.99150000000000005</c:v>
                </c:pt>
                <c:pt idx="608">
                  <c:v>0.99150000000000005</c:v>
                </c:pt>
                <c:pt idx="609">
                  <c:v>0.99139999999999995</c:v>
                </c:pt>
                <c:pt idx="610">
                  <c:v>0.99119999999999997</c:v>
                </c:pt>
                <c:pt idx="611">
                  <c:v>0.99139999999999995</c:v>
                </c:pt>
                <c:pt idx="612">
                  <c:v>0.99129999999999996</c:v>
                </c:pt>
                <c:pt idx="613">
                  <c:v>0.99129999999999996</c:v>
                </c:pt>
                <c:pt idx="614">
                  <c:v>0.99139999999999995</c:v>
                </c:pt>
                <c:pt idx="615">
                  <c:v>0.99129999999999996</c:v>
                </c:pt>
                <c:pt idx="616">
                  <c:v>0.99139999999999995</c:v>
                </c:pt>
                <c:pt idx="617">
                  <c:v>0.99150000000000005</c:v>
                </c:pt>
                <c:pt idx="618">
                  <c:v>0.99129999999999996</c:v>
                </c:pt>
                <c:pt idx="619">
                  <c:v>0.99119999999999997</c:v>
                </c:pt>
                <c:pt idx="620">
                  <c:v>0.99119999999999997</c:v>
                </c:pt>
                <c:pt idx="621">
                  <c:v>0.99139999999999995</c:v>
                </c:pt>
                <c:pt idx="622">
                  <c:v>0.99119999999999997</c:v>
                </c:pt>
                <c:pt idx="623">
                  <c:v>0.99119999999999997</c:v>
                </c:pt>
                <c:pt idx="624">
                  <c:v>0.99119999999999997</c:v>
                </c:pt>
                <c:pt idx="625">
                  <c:v>0.99119999999999997</c:v>
                </c:pt>
                <c:pt idx="626">
                  <c:v>0.99119999999999997</c:v>
                </c:pt>
                <c:pt idx="627">
                  <c:v>0.99160000000000004</c:v>
                </c:pt>
                <c:pt idx="628">
                  <c:v>0.99150000000000005</c:v>
                </c:pt>
                <c:pt idx="629">
                  <c:v>0.99150000000000005</c:v>
                </c:pt>
                <c:pt idx="630">
                  <c:v>0.99119999999999997</c:v>
                </c:pt>
                <c:pt idx="631">
                  <c:v>0.99139999999999995</c:v>
                </c:pt>
                <c:pt idx="632">
                  <c:v>0.99129999999999996</c:v>
                </c:pt>
                <c:pt idx="633">
                  <c:v>0.99109999999999998</c:v>
                </c:pt>
                <c:pt idx="634">
                  <c:v>0.99129999999999996</c:v>
                </c:pt>
                <c:pt idx="635">
                  <c:v>0.99139999999999995</c:v>
                </c:pt>
                <c:pt idx="636">
                  <c:v>0.99129999999999996</c:v>
                </c:pt>
                <c:pt idx="637">
                  <c:v>0.99119999999999997</c:v>
                </c:pt>
                <c:pt idx="638">
                  <c:v>0.99129999999999996</c:v>
                </c:pt>
                <c:pt idx="639">
                  <c:v>0.99150000000000005</c:v>
                </c:pt>
                <c:pt idx="640">
                  <c:v>0.99139999999999995</c:v>
                </c:pt>
                <c:pt idx="641">
                  <c:v>0.99150000000000005</c:v>
                </c:pt>
                <c:pt idx="642">
                  <c:v>0.99150000000000005</c:v>
                </c:pt>
                <c:pt idx="643">
                  <c:v>0.99129999999999996</c:v>
                </c:pt>
                <c:pt idx="644">
                  <c:v>0.99129999999999996</c:v>
                </c:pt>
                <c:pt idx="645">
                  <c:v>0.99139999999999995</c:v>
                </c:pt>
                <c:pt idx="646">
                  <c:v>0.99099999999999999</c:v>
                </c:pt>
                <c:pt idx="647">
                  <c:v>0.99139999999999995</c:v>
                </c:pt>
                <c:pt idx="648">
                  <c:v>0.99119999999999997</c:v>
                </c:pt>
                <c:pt idx="649">
                  <c:v>0.99150000000000005</c:v>
                </c:pt>
                <c:pt idx="650">
                  <c:v>0.99129999999999996</c:v>
                </c:pt>
                <c:pt idx="651">
                  <c:v>0.99129999999999996</c:v>
                </c:pt>
                <c:pt idx="652">
                  <c:v>0.99139999999999995</c:v>
                </c:pt>
                <c:pt idx="653">
                  <c:v>0.99139999999999995</c:v>
                </c:pt>
                <c:pt idx="654">
                  <c:v>0.99150000000000005</c:v>
                </c:pt>
                <c:pt idx="655">
                  <c:v>0.99119999999999997</c:v>
                </c:pt>
                <c:pt idx="656">
                  <c:v>0.99109999999999998</c:v>
                </c:pt>
                <c:pt idx="657">
                  <c:v>0.99109999999999998</c:v>
                </c:pt>
                <c:pt idx="658">
                  <c:v>0.99150000000000005</c:v>
                </c:pt>
                <c:pt idx="659">
                  <c:v>0.99129999999999996</c:v>
                </c:pt>
                <c:pt idx="660">
                  <c:v>0.99129999999999996</c:v>
                </c:pt>
                <c:pt idx="661">
                  <c:v>0.99129999999999996</c:v>
                </c:pt>
                <c:pt idx="662">
                  <c:v>0.99150000000000005</c:v>
                </c:pt>
                <c:pt idx="663">
                  <c:v>0.99150000000000005</c:v>
                </c:pt>
                <c:pt idx="664">
                  <c:v>0.99129999999999996</c:v>
                </c:pt>
                <c:pt idx="665">
                  <c:v>0.99139999999999995</c:v>
                </c:pt>
                <c:pt idx="666">
                  <c:v>0.99129999999999996</c:v>
                </c:pt>
                <c:pt idx="667">
                  <c:v>0.99160000000000004</c:v>
                </c:pt>
                <c:pt idx="668">
                  <c:v>0.99139999999999995</c:v>
                </c:pt>
                <c:pt idx="669">
                  <c:v>0.99139999999999995</c:v>
                </c:pt>
                <c:pt idx="670">
                  <c:v>0.99109999999999998</c:v>
                </c:pt>
                <c:pt idx="671">
                  <c:v>0.99150000000000005</c:v>
                </c:pt>
                <c:pt idx="672">
                  <c:v>0.99119999999999997</c:v>
                </c:pt>
                <c:pt idx="673">
                  <c:v>0.99139999999999995</c:v>
                </c:pt>
                <c:pt idx="674">
                  <c:v>0.99139999999999995</c:v>
                </c:pt>
                <c:pt idx="675">
                  <c:v>0.99119999999999997</c:v>
                </c:pt>
                <c:pt idx="676">
                  <c:v>0.99099999999999999</c:v>
                </c:pt>
                <c:pt idx="677">
                  <c:v>0.99160000000000004</c:v>
                </c:pt>
                <c:pt idx="678">
                  <c:v>0.99129999999999996</c:v>
                </c:pt>
                <c:pt idx="679">
                  <c:v>0.99119999999999997</c:v>
                </c:pt>
                <c:pt idx="680">
                  <c:v>0.99109999999999998</c:v>
                </c:pt>
                <c:pt idx="681">
                  <c:v>0.99129999999999996</c:v>
                </c:pt>
                <c:pt idx="682">
                  <c:v>0.99119999999999997</c:v>
                </c:pt>
                <c:pt idx="683">
                  <c:v>0.99129999999999996</c:v>
                </c:pt>
                <c:pt idx="684">
                  <c:v>0.99119999999999997</c:v>
                </c:pt>
                <c:pt idx="685">
                  <c:v>0.99129999999999996</c:v>
                </c:pt>
                <c:pt idx="686">
                  <c:v>0.99150000000000005</c:v>
                </c:pt>
                <c:pt idx="687">
                  <c:v>0.99109999999999998</c:v>
                </c:pt>
                <c:pt idx="688">
                  <c:v>0.99119999999999997</c:v>
                </c:pt>
                <c:pt idx="689">
                  <c:v>0.99129999999999996</c:v>
                </c:pt>
                <c:pt idx="690">
                  <c:v>0.99119999999999997</c:v>
                </c:pt>
                <c:pt idx="691">
                  <c:v>0.99150000000000005</c:v>
                </c:pt>
                <c:pt idx="692">
                  <c:v>0.99109999999999998</c:v>
                </c:pt>
                <c:pt idx="693">
                  <c:v>0.99150000000000005</c:v>
                </c:pt>
                <c:pt idx="694">
                  <c:v>0.99109999999999998</c:v>
                </c:pt>
                <c:pt idx="695">
                  <c:v>0.99129999999999996</c:v>
                </c:pt>
                <c:pt idx="696">
                  <c:v>0.99119999999999997</c:v>
                </c:pt>
                <c:pt idx="697">
                  <c:v>0.99139999999999995</c:v>
                </c:pt>
                <c:pt idx="698">
                  <c:v>0.99129999999999996</c:v>
                </c:pt>
                <c:pt idx="699">
                  <c:v>0.99129999999999996</c:v>
                </c:pt>
                <c:pt idx="700">
                  <c:v>0.99119999999999997</c:v>
                </c:pt>
                <c:pt idx="701">
                  <c:v>0.99139999999999995</c:v>
                </c:pt>
                <c:pt idx="702">
                  <c:v>0.99119999999999997</c:v>
                </c:pt>
                <c:pt idx="703">
                  <c:v>0.99129999999999996</c:v>
                </c:pt>
                <c:pt idx="704">
                  <c:v>0.99129999999999996</c:v>
                </c:pt>
                <c:pt idx="705">
                  <c:v>0.99170000000000003</c:v>
                </c:pt>
                <c:pt idx="706">
                  <c:v>0.99129999999999996</c:v>
                </c:pt>
                <c:pt idx="707">
                  <c:v>0.99129999999999996</c:v>
                </c:pt>
                <c:pt idx="708">
                  <c:v>0.99129999999999996</c:v>
                </c:pt>
                <c:pt idx="709">
                  <c:v>0.99099999999999999</c:v>
                </c:pt>
                <c:pt idx="710">
                  <c:v>0.99119999999999997</c:v>
                </c:pt>
                <c:pt idx="711">
                  <c:v>0.99139999999999995</c:v>
                </c:pt>
                <c:pt idx="712">
                  <c:v>0.99150000000000005</c:v>
                </c:pt>
                <c:pt idx="713">
                  <c:v>0.99129999999999996</c:v>
                </c:pt>
                <c:pt idx="714">
                  <c:v>0.99119999999999997</c:v>
                </c:pt>
                <c:pt idx="715">
                  <c:v>0.99129999999999996</c:v>
                </c:pt>
                <c:pt idx="716">
                  <c:v>0.99150000000000005</c:v>
                </c:pt>
                <c:pt idx="717">
                  <c:v>0.99129999999999996</c:v>
                </c:pt>
                <c:pt idx="718">
                  <c:v>0.99150000000000005</c:v>
                </c:pt>
                <c:pt idx="719">
                  <c:v>0.99129999999999996</c:v>
                </c:pt>
                <c:pt idx="720">
                  <c:v>0.99119999999999997</c:v>
                </c:pt>
                <c:pt idx="721">
                  <c:v>0.99109999999999998</c:v>
                </c:pt>
                <c:pt idx="722">
                  <c:v>0.99119999999999997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692-4BD5-B9D8-5A35ECE0DB2B}"/>
            </c:ext>
          </c:extLst>
        </c:ser>
        <c:ser>
          <c:idx val="2"/>
          <c:order val="2"/>
          <c:tx>
            <c:strRef>
              <c:f>'A. pegreffii'!$D$1</c:f>
              <c:strCache>
                <c:ptCount val="1"/>
                <c:pt idx="0">
                  <c:v>3 SNPs</c:v>
                </c:pt>
              </c:strCache>
            </c:strRef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pegreffii'!$D$2:$D$724</c:f>
              <c:numCache>
                <c:formatCode>General</c:formatCode>
                <c:ptCount val="723"/>
                <c:pt idx="0">
                  <c:v>0.99199999999999999</c:v>
                </c:pt>
                <c:pt idx="1">
                  <c:v>0.97870000000000001</c:v>
                </c:pt>
                <c:pt idx="2">
                  <c:v>0.74139999999999995</c:v>
                </c:pt>
                <c:pt idx="3">
                  <c:v>0.99199999999999999</c:v>
                </c:pt>
                <c:pt idx="4">
                  <c:v>0.6905</c:v>
                </c:pt>
                <c:pt idx="5">
                  <c:v>0.995</c:v>
                </c:pt>
                <c:pt idx="6">
                  <c:v>0.97860000000000003</c:v>
                </c:pt>
                <c:pt idx="7">
                  <c:v>0.9788</c:v>
                </c:pt>
                <c:pt idx="8">
                  <c:v>0.99199999999999999</c:v>
                </c:pt>
                <c:pt idx="9">
                  <c:v>0.995</c:v>
                </c:pt>
                <c:pt idx="10">
                  <c:v>0.995</c:v>
                </c:pt>
                <c:pt idx="11">
                  <c:v>0.995</c:v>
                </c:pt>
                <c:pt idx="12">
                  <c:v>0.99199999999999999</c:v>
                </c:pt>
                <c:pt idx="13">
                  <c:v>0.84760000000000002</c:v>
                </c:pt>
                <c:pt idx="14">
                  <c:v>0.84850000000000003</c:v>
                </c:pt>
                <c:pt idx="15">
                  <c:v>0.84799999999999998</c:v>
                </c:pt>
                <c:pt idx="16">
                  <c:v>0.84819999999999995</c:v>
                </c:pt>
                <c:pt idx="17">
                  <c:v>0.995</c:v>
                </c:pt>
                <c:pt idx="18">
                  <c:v>0.995</c:v>
                </c:pt>
                <c:pt idx="19">
                  <c:v>0.9788</c:v>
                </c:pt>
                <c:pt idx="20">
                  <c:v>0.9788</c:v>
                </c:pt>
                <c:pt idx="21">
                  <c:v>0.97870000000000001</c:v>
                </c:pt>
                <c:pt idx="22">
                  <c:v>0.9788</c:v>
                </c:pt>
                <c:pt idx="23">
                  <c:v>0.9788</c:v>
                </c:pt>
                <c:pt idx="24">
                  <c:v>0.97870000000000001</c:v>
                </c:pt>
                <c:pt idx="25">
                  <c:v>0.97870000000000001</c:v>
                </c:pt>
                <c:pt idx="26">
                  <c:v>0.9788</c:v>
                </c:pt>
                <c:pt idx="27">
                  <c:v>0.9788</c:v>
                </c:pt>
                <c:pt idx="28">
                  <c:v>0.97860000000000003</c:v>
                </c:pt>
                <c:pt idx="29">
                  <c:v>0.97860000000000003</c:v>
                </c:pt>
                <c:pt idx="30">
                  <c:v>0.97889999999999999</c:v>
                </c:pt>
                <c:pt idx="31">
                  <c:v>0.97870000000000001</c:v>
                </c:pt>
                <c:pt idx="32">
                  <c:v>0.9788</c:v>
                </c:pt>
                <c:pt idx="33">
                  <c:v>0.97870000000000001</c:v>
                </c:pt>
                <c:pt idx="34">
                  <c:v>0.9788</c:v>
                </c:pt>
                <c:pt idx="35">
                  <c:v>0.97870000000000001</c:v>
                </c:pt>
                <c:pt idx="36">
                  <c:v>0.9788</c:v>
                </c:pt>
                <c:pt idx="37">
                  <c:v>0.97870000000000001</c:v>
                </c:pt>
                <c:pt idx="38">
                  <c:v>0.9788</c:v>
                </c:pt>
                <c:pt idx="39">
                  <c:v>0.97870000000000001</c:v>
                </c:pt>
                <c:pt idx="40">
                  <c:v>0.97889999999999999</c:v>
                </c:pt>
                <c:pt idx="41">
                  <c:v>0.97870000000000001</c:v>
                </c:pt>
                <c:pt idx="42">
                  <c:v>0.9788</c:v>
                </c:pt>
                <c:pt idx="43">
                  <c:v>0.99199999999999999</c:v>
                </c:pt>
                <c:pt idx="44">
                  <c:v>0.99199999999999999</c:v>
                </c:pt>
                <c:pt idx="45">
                  <c:v>0.99199999999999999</c:v>
                </c:pt>
                <c:pt idx="46">
                  <c:v>0.99199999999999999</c:v>
                </c:pt>
                <c:pt idx="47">
                  <c:v>0.99199999999999999</c:v>
                </c:pt>
                <c:pt idx="48">
                  <c:v>0.99199999999999999</c:v>
                </c:pt>
                <c:pt idx="49">
                  <c:v>0.99199999999999999</c:v>
                </c:pt>
                <c:pt idx="50">
                  <c:v>0.99199999999999999</c:v>
                </c:pt>
                <c:pt idx="51">
                  <c:v>0.99199999999999999</c:v>
                </c:pt>
                <c:pt idx="52">
                  <c:v>0.99199999999999999</c:v>
                </c:pt>
                <c:pt idx="53">
                  <c:v>0.99199999999999999</c:v>
                </c:pt>
                <c:pt idx="54">
                  <c:v>0.99199999999999999</c:v>
                </c:pt>
                <c:pt idx="55">
                  <c:v>0.99199999999999999</c:v>
                </c:pt>
                <c:pt idx="56">
                  <c:v>0.99199999999999999</c:v>
                </c:pt>
                <c:pt idx="57">
                  <c:v>0.99199999999999999</c:v>
                </c:pt>
                <c:pt idx="58">
                  <c:v>0.99199999999999999</c:v>
                </c:pt>
                <c:pt idx="59">
                  <c:v>0.995</c:v>
                </c:pt>
                <c:pt idx="60">
                  <c:v>0.995</c:v>
                </c:pt>
                <c:pt idx="61">
                  <c:v>0.97870000000000001</c:v>
                </c:pt>
                <c:pt idx="62">
                  <c:v>0.97870000000000001</c:v>
                </c:pt>
                <c:pt idx="63">
                  <c:v>0.9788</c:v>
                </c:pt>
                <c:pt idx="64">
                  <c:v>0.97899999999999998</c:v>
                </c:pt>
                <c:pt idx="65">
                  <c:v>0.995</c:v>
                </c:pt>
                <c:pt idx="66">
                  <c:v>0.97870000000000001</c:v>
                </c:pt>
                <c:pt idx="67">
                  <c:v>0.9788</c:v>
                </c:pt>
                <c:pt idx="68">
                  <c:v>0.97860000000000003</c:v>
                </c:pt>
                <c:pt idx="69">
                  <c:v>0.995</c:v>
                </c:pt>
                <c:pt idx="70">
                  <c:v>0.9788</c:v>
                </c:pt>
                <c:pt idx="71">
                  <c:v>0.9788</c:v>
                </c:pt>
                <c:pt idx="72">
                  <c:v>0.9788</c:v>
                </c:pt>
                <c:pt idx="73">
                  <c:v>0.97870000000000001</c:v>
                </c:pt>
                <c:pt idx="74">
                  <c:v>0.97870000000000001</c:v>
                </c:pt>
                <c:pt idx="75">
                  <c:v>0.995</c:v>
                </c:pt>
                <c:pt idx="76">
                  <c:v>0.97850000000000004</c:v>
                </c:pt>
                <c:pt idx="77">
                  <c:v>0.995</c:v>
                </c:pt>
                <c:pt idx="78">
                  <c:v>0.995</c:v>
                </c:pt>
                <c:pt idx="79">
                  <c:v>0.995</c:v>
                </c:pt>
                <c:pt idx="80">
                  <c:v>0.97870000000000001</c:v>
                </c:pt>
                <c:pt idx="81">
                  <c:v>0.995</c:v>
                </c:pt>
                <c:pt idx="82">
                  <c:v>0.995</c:v>
                </c:pt>
                <c:pt idx="83">
                  <c:v>0.97850000000000004</c:v>
                </c:pt>
                <c:pt idx="84">
                  <c:v>0.995</c:v>
                </c:pt>
                <c:pt idx="85">
                  <c:v>0.995</c:v>
                </c:pt>
                <c:pt idx="86">
                  <c:v>0.995</c:v>
                </c:pt>
                <c:pt idx="87">
                  <c:v>0.97860000000000003</c:v>
                </c:pt>
                <c:pt idx="88">
                  <c:v>0.97899999999999998</c:v>
                </c:pt>
                <c:pt idx="89">
                  <c:v>0.97889999999999999</c:v>
                </c:pt>
                <c:pt idx="90">
                  <c:v>0.995</c:v>
                </c:pt>
                <c:pt idx="91">
                  <c:v>0.995</c:v>
                </c:pt>
                <c:pt idx="92">
                  <c:v>0.995</c:v>
                </c:pt>
                <c:pt idx="93">
                  <c:v>0.97889999999999999</c:v>
                </c:pt>
                <c:pt idx="94">
                  <c:v>0.995</c:v>
                </c:pt>
                <c:pt idx="95">
                  <c:v>0.995</c:v>
                </c:pt>
                <c:pt idx="96">
                  <c:v>0.97870000000000001</c:v>
                </c:pt>
                <c:pt idx="97">
                  <c:v>0.97860000000000003</c:v>
                </c:pt>
                <c:pt idx="98">
                  <c:v>0.995</c:v>
                </c:pt>
                <c:pt idx="99">
                  <c:v>0.9788</c:v>
                </c:pt>
                <c:pt idx="100">
                  <c:v>0.995</c:v>
                </c:pt>
                <c:pt idx="101">
                  <c:v>0.97870000000000001</c:v>
                </c:pt>
                <c:pt idx="102">
                  <c:v>0.9788</c:v>
                </c:pt>
                <c:pt idx="103">
                  <c:v>0.995</c:v>
                </c:pt>
                <c:pt idx="104">
                  <c:v>0.97870000000000001</c:v>
                </c:pt>
                <c:pt idx="105">
                  <c:v>0.97899999999999998</c:v>
                </c:pt>
                <c:pt idx="106">
                  <c:v>0.97870000000000001</c:v>
                </c:pt>
                <c:pt idx="107">
                  <c:v>0.9788</c:v>
                </c:pt>
                <c:pt idx="108">
                  <c:v>0.995</c:v>
                </c:pt>
                <c:pt idx="109">
                  <c:v>0.97889999999999999</c:v>
                </c:pt>
                <c:pt idx="110">
                  <c:v>0.995</c:v>
                </c:pt>
                <c:pt idx="111">
                  <c:v>0.995</c:v>
                </c:pt>
                <c:pt idx="112">
                  <c:v>0.9788</c:v>
                </c:pt>
                <c:pt idx="113">
                  <c:v>0.995</c:v>
                </c:pt>
                <c:pt idx="114">
                  <c:v>0.97889999999999999</c:v>
                </c:pt>
                <c:pt idx="115">
                  <c:v>0.97850000000000004</c:v>
                </c:pt>
                <c:pt idx="116">
                  <c:v>0.97889999999999999</c:v>
                </c:pt>
                <c:pt idx="117">
                  <c:v>0.97889999999999999</c:v>
                </c:pt>
                <c:pt idx="118">
                  <c:v>0.995</c:v>
                </c:pt>
                <c:pt idx="119">
                  <c:v>0.9788</c:v>
                </c:pt>
                <c:pt idx="120">
                  <c:v>0.995</c:v>
                </c:pt>
                <c:pt idx="121">
                  <c:v>0.97899999999999998</c:v>
                </c:pt>
                <c:pt idx="122">
                  <c:v>0.9788</c:v>
                </c:pt>
                <c:pt idx="123">
                  <c:v>0.995</c:v>
                </c:pt>
                <c:pt idx="124">
                  <c:v>0.995</c:v>
                </c:pt>
                <c:pt idx="125">
                  <c:v>0.9788</c:v>
                </c:pt>
                <c:pt idx="126">
                  <c:v>0.97870000000000001</c:v>
                </c:pt>
                <c:pt idx="127">
                  <c:v>0.97870000000000001</c:v>
                </c:pt>
                <c:pt idx="128">
                  <c:v>0.9788</c:v>
                </c:pt>
                <c:pt idx="129">
                  <c:v>0.9788</c:v>
                </c:pt>
                <c:pt idx="130">
                  <c:v>0.97850000000000004</c:v>
                </c:pt>
                <c:pt idx="131">
                  <c:v>0.995</c:v>
                </c:pt>
                <c:pt idx="132">
                  <c:v>0.9788</c:v>
                </c:pt>
                <c:pt idx="133">
                  <c:v>0.97889999999999999</c:v>
                </c:pt>
                <c:pt idx="134">
                  <c:v>0.995</c:v>
                </c:pt>
                <c:pt idx="135">
                  <c:v>0.99199999999999999</c:v>
                </c:pt>
                <c:pt idx="136">
                  <c:v>0.99199999999999999</c:v>
                </c:pt>
                <c:pt idx="137">
                  <c:v>0.99199999999999999</c:v>
                </c:pt>
                <c:pt idx="138">
                  <c:v>0.99199999999999999</c:v>
                </c:pt>
                <c:pt idx="139">
                  <c:v>0.99199999999999999</c:v>
                </c:pt>
                <c:pt idx="140">
                  <c:v>0.99199999999999999</c:v>
                </c:pt>
                <c:pt idx="141">
                  <c:v>0.99199999999999999</c:v>
                </c:pt>
                <c:pt idx="142">
                  <c:v>0.99199999999999999</c:v>
                </c:pt>
                <c:pt idx="143">
                  <c:v>0.99199999999999999</c:v>
                </c:pt>
                <c:pt idx="144">
                  <c:v>0.99199999999999999</c:v>
                </c:pt>
                <c:pt idx="145">
                  <c:v>0.99199999999999999</c:v>
                </c:pt>
                <c:pt idx="146">
                  <c:v>0.99199999999999999</c:v>
                </c:pt>
                <c:pt idx="147">
                  <c:v>0.99199999999999999</c:v>
                </c:pt>
                <c:pt idx="148">
                  <c:v>0.99199999999999999</c:v>
                </c:pt>
                <c:pt idx="149">
                  <c:v>0.99199999999999999</c:v>
                </c:pt>
                <c:pt idx="150">
                  <c:v>0.99199999999999999</c:v>
                </c:pt>
                <c:pt idx="151">
                  <c:v>0.99199999999999999</c:v>
                </c:pt>
                <c:pt idx="152">
                  <c:v>0.99199999999999999</c:v>
                </c:pt>
                <c:pt idx="153">
                  <c:v>0.99199999999999999</c:v>
                </c:pt>
                <c:pt idx="154">
                  <c:v>0.99199999999999999</c:v>
                </c:pt>
                <c:pt idx="155">
                  <c:v>0.99199999999999999</c:v>
                </c:pt>
                <c:pt idx="156">
                  <c:v>0.99199999999999999</c:v>
                </c:pt>
                <c:pt idx="157">
                  <c:v>0.99199999999999999</c:v>
                </c:pt>
                <c:pt idx="158">
                  <c:v>0.99199999999999999</c:v>
                </c:pt>
                <c:pt idx="159">
                  <c:v>0.995</c:v>
                </c:pt>
                <c:pt idx="160">
                  <c:v>0.99199999999999999</c:v>
                </c:pt>
                <c:pt idx="161">
                  <c:v>0.99199999999999999</c:v>
                </c:pt>
                <c:pt idx="162">
                  <c:v>0.99199999999999999</c:v>
                </c:pt>
                <c:pt idx="163">
                  <c:v>0.99199999999999999</c:v>
                </c:pt>
                <c:pt idx="164">
                  <c:v>0.99199999999999999</c:v>
                </c:pt>
                <c:pt idx="165">
                  <c:v>0.99199999999999999</c:v>
                </c:pt>
                <c:pt idx="166">
                  <c:v>0.99199999999999999</c:v>
                </c:pt>
                <c:pt idx="167">
                  <c:v>0.99199999999999999</c:v>
                </c:pt>
                <c:pt idx="168">
                  <c:v>0.99199999999999999</c:v>
                </c:pt>
                <c:pt idx="169">
                  <c:v>0.99199999999999999</c:v>
                </c:pt>
                <c:pt idx="170">
                  <c:v>0.99199999999999999</c:v>
                </c:pt>
                <c:pt idx="171">
                  <c:v>0.99199999999999999</c:v>
                </c:pt>
                <c:pt idx="172">
                  <c:v>0.99199999999999999</c:v>
                </c:pt>
                <c:pt idx="173">
                  <c:v>0.99199999999999999</c:v>
                </c:pt>
                <c:pt idx="174">
                  <c:v>0.99199999999999999</c:v>
                </c:pt>
                <c:pt idx="175">
                  <c:v>0.99199999999999999</c:v>
                </c:pt>
                <c:pt idx="176">
                  <c:v>0.99199999999999999</c:v>
                </c:pt>
                <c:pt idx="177">
                  <c:v>0.99199999999999999</c:v>
                </c:pt>
                <c:pt idx="178">
                  <c:v>0.99199999999999999</c:v>
                </c:pt>
                <c:pt idx="179">
                  <c:v>0.99199999999999999</c:v>
                </c:pt>
                <c:pt idx="180">
                  <c:v>0.99199999999999999</c:v>
                </c:pt>
                <c:pt idx="181">
                  <c:v>0.99199999999999999</c:v>
                </c:pt>
                <c:pt idx="182">
                  <c:v>0.99199999999999999</c:v>
                </c:pt>
                <c:pt idx="183">
                  <c:v>0.99199999999999999</c:v>
                </c:pt>
                <c:pt idx="184">
                  <c:v>0.99199999999999999</c:v>
                </c:pt>
                <c:pt idx="185">
                  <c:v>0.99199999999999999</c:v>
                </c:pt>
                <c:pt idx="186">
                  <c:v>0.99199999999999999</c:v>
                </c:pt>
                <c:pt idx="187">
                  <c:v>0.99199999999999999</c:v>
                </c:pt>
                <c:pt idx="188">
                  <c:v>0.99199999999999999</c:v>
                </c:pt>
                <c:pt idx="189">
                  <c:v>0.99199999999999999</c:v>
                </c:pt>
                <c:pt idx="190">
                  <c:v>0.99199999999999999</c:v>
                </c:pt>
                <c:pt idx="191">
                  <c:v>0.99199999999999999</c:v>
                </c:pt>
                <c:pt idx="192">
                  <c:v>0.99199999999999999</c:v>
                </c:pt>
                <c:pt idx="193">
                  <c:v>0.99199999999999999</c:v>
                </c:pt>
                <c:pt idx="194">
                  <c:v>0.995</c:v>
                </c:pt>
                <c:pt idx="195">
                  <c:v>0.99199999999999999</c:v>
                </c:pt>
                <c:pt idx="196">
                  <c:v>0.99199999999999999</c:v>
                </c:pt>
                <c:pt idx="197">
                  <c:v>0.99199999999999999</c:v>
                </c:pt>
                <c:pt idx="198">
                  <c:v>0.99199999999999999</c:v>
                </c:pt>
                <c:pt idx="199">
                  <c:v>0.99199999999999999</c:v>
                </c:pt>
                <c:pt idx="200">
                  <c:v>0.99199999999999999</c:v>
                </c:pt>
                <c:pt idx="201">
                  <c:v>0.99199999999999999</c:v>
                </c:pt>
                <c:pt idx="202">
                  <c:v>0.99199999999999999</c:v>
                </c:pt>
                <c:pt idx="203">
                  <c:v>0.99199999999999999</c:v>
                </c:pt>
                <c:pt idx="204">
                  <c:v>0.99199999999999999</c:v>
                </c:pt>
                <c:pt idx="205">
                  <c:v>0.99199999999999999</c:v>
                </c:pt>
                <c:pt idx="206">
                  <c:v>0.99199999999999999</c:v>
                </c:pt>
                <c:pt idx="207">
                  <c:v>0.99199999999999999</c:v>
                </c:pt>
                <c:pt idx="208">
                  <c:v>0.99199999999999999</c:v>
                </c:pt>
                <c:pt idx="209">
                  <c:v>0.99199999999999999</c:v>
                </c:pt>
                <c:pt idx="210">
                  <c:v>0.99199999999999999</c:v>
                </c:pt>
                <c:pt idx="211">
                  <c:v>0.99199999999999999</c:v>
                </c:pt>
                <c:pt idx="212">
                  <c:v>0.99199999999999999</c:v>
                </c:pt>
                <c:pt idx="213">
                  <c:v>0.99199999999999999</c:v>
                </c:pt>
                <c:pt idx="214">
                  <c:v>0.995</c:v>
                </c:pt>
                <c:pt idx="215">
                  <c:v>0.99199999999999999</c:v>
                </c:pt>
                <c:pt idx="216">
                  <c:v>0.99199999999999999</c:v>
                </c:pt>
                <c:pt idx="217">
                  <c:v>0.99199999999999999</c:v>
                </c:pt>
                <c:pt idx="218">
                  <c:v>0.99199999999999999</c:v>
                </c:pt>
                <c:pt idx="219">
                  <c:v>0.99199999999999999</c:v>
                </c:pt>
                <c:pt idx="220">
                  <c:v>0.99199999999999999</c:v>
                </c:pt>
                <c:pt idx="221">
                  <c:v>0.99199999999999999</c:v>
                </c:pt>
                <c:pt idx="222">
                  <c:v>0.99199999999999999</c:v>
                </c:pt>
                <c:pt idx="223">
                  <c:v>0.99199999999999999</c:v>
                </c:pt>
                <c:pt idx="224">
                  <c:v>0.99199999999999999</c:v>
                </c:pt>
                <c:pt idx="225">
                  <c:v>0.99199999999999999</c:v>
                </c:pt>
                <c:pt idx="226">
                  <c:v>0.99199999999999999</c:v>
                </c:pt>
                <c:pt idx="227">
                  <c:v>0.99199999999999999</c:v>
                </c:pt>
                <c:pt idx="228">
                  <c:v>0.99199999999999999</c:v>
                </c:pt>
                <c:pt idx="229">
                  <c:v>0.99199999999999999</c:v>
                </c:pt>
                <c:pt idx="230">
                  <c:v>0.99199999999999999</c:v>
                </c:pt>
                <c:pt idx="231">
                  <c:v>0.99199999999999999</c:v>
                </c:pt>
                <c:pt idx="232">
                  <c:v>0.99199999999999999</c:v>
                </c:pt>
                <c:pt idx="233">
                  <c:v>0.99199999999999999</c:v>
                </c:pt>
                <c:pt idx="234">
                  <c:v>0.99199999999999999</c:v>
                </c:pt>
                <c:pt idx="235">
                  <c:v>0.99199999999999999</c:v>
                </c:pt>
                <c:pt idx="236">
                  <c:v>0.99199999999999999</c:v>
                </c:pt>
                <c:pt idx="237">
                  <c:v>0.99199999999999999</c:v>
                </c:pt>
                <c:pt idx="238">
                  <c:v>0.99199999999999999</c:v>
                </c:pt>
                <c:pt idx="239">
                  <c:v>0.99199999999999999</c:v>
                </c:pt>
                <c:pt idx="240">
                  <c:v>0.99199999999999999</c:v>
                </c:pt>
                <c:pt idx="241">
                  <c:v>0.99199999999999999</c:v>
                </c:pt>
                <c:pt idx="242">
                  <c:v>0.99199999999999999</c:v>
                </c:pt>
                <c:pt idx="243">
                  <c:v>0.99199999999999999</c:v>
                </c:pt>
                <c:pt idx="244">
                  <c:v>0.99199999999999999</c:v>
                </c:pt>
                <c:pt idx="245">
                  <c:v>0.99199999999999999</c:v>
                </c:pt>
                <c:pt idx="246">
                  <c:v>0.99199999999999999</c:v>
                </c:pt>
                <c:pt idx="247">
                  <c:v>0.99199999999999999</c:v>
                </c:pt>
                <c:pt idx="248">
                  <c:v>0.99199999999999999</c:v>
                </c:pt>
                <c:pt idx="249">
                  <c:v>0.99199999999999999</c:v>
                </c:pt>
                <c:pt idx="250">
                  <c:v>0.995</c:v>
                </c:pt>
                <c:pt idx="251">
                  <c:v>0.99199999999999999</c:v>
                </c:pt>
                <c:pt idx="252">
                  <c:v>0.99199999999999999</c:v>
                </c:pt>
                <c:pt idx="253">
                  <c:v>0.99199999999999999</c:v>
                </c:pt>
                <c:pt idx="254">
                  <c:v>0.99199999999999999</c:v>
                </c:pt>
                <c:pt idx="255">
                  <c:v>0.99199999999999999</c:v>
                </c:pt>
                <c:pt idx="256">
                  <c:v>0.99199999999999999</c:v>
                </c:pt>
                <c:pt idx="257">
                  <c:v>0.99199999999999999</c:v>
                </c:pt>
                <c:pt idx="258">
                  <c:v>0.99199999999999999</c:v>
                </c:pt>
                <c:pt idx="259">
                  <c:v>0.99199999999999999</c:v>
                </c:pt>
                <c:pt idx="260">
                  <c:v>0.99199999999999999</c:v>
                </c:pt>
                <c:pt idx="261">
                  <c:v>0.99199999999999999</c:v>
                </c:pt>
                <c:pt idx="262">
                  <c:v>0.99199999999999999</c:v>
                </c:pt>
                <c:pt idx="263">
                  <c:v>0.99199999999999999</c:v>
                </c:pt>
                <c:pt idx="264">
                  <c:v>0.99199999999999999</c:v>
                </c:pt>
                <c:pt idx="265">
                  <c:v>0.99199999999999999</c:v>
                </c:pt>
                <c:pt idx="266">
                  <c:v>0.99199999999999999</c:v>
                </c:pt>
                <c:pt idx="267">
                  <c:v>0.99199999999999999</c:v>
                </c:pt>
                <c:pt idx="268">
                  <c:v>0.99199999999999999</c:v>
                </c:pt>
                <c:pt idx="269">
                  <c:v>0.99199999999999999</c:v>
                </c:pt>
                <c:pt idx="270">
                  <c:v>0.99199999999999999</c:v>
                </c:pt>
                <c:pt idx="271">
                  <c:v>0.99199999999999999</c:v>
                </c:pt>
                <c:pt idx="272">
                  <c:v>0.99199999999999999</c:v>
                </c:pt>
                <c:pt idx="273">
                  <c:v>0.99199999999999999</c:v>
                </c:pt>
                <c:pt idx="274">
                  <c:v>0.99199999999999999</c:v>
                </c:pt>
                <c:pt idx="275">
                  <c:v>0.99199999999999999</c:v>
                </c:pt>
                <c:pt idx="276">
                  <c:v>0.99199999999999999</c:v>
                </c:pt>
                <c:pt idx="277">
                  <c:v>0.99199999999999999</c:v>
                </c:pt>
                <c:pt idx="278">
                  <c:v>0.99199999999999999</c:v>
                </c:pt>
                <c:pt idx="279">
                  <c:v>0.99199999999999999</c:v>
                </c:pt>
                <c:pt idx="280">
                  <c:v>0.99199999999999999</c:v>
                </c:pt>
                <c:pt idx="281">
                  <c:v>0.99199999999999999</c:v>
                </c:pt>
                <c:pt idx="282">
                  <c:v>0.99199999999999999</c:v>
                </c:pt>
                <c:pt idx="283">
                  <c:v>0.99199999999999999</c:v>
                </c:pt>
                <c:pt idx="284">
                  <c:v>0.995</c:v>
                </c:pt>
                <c:pt idx="285">
                  <c:v>0.99199999999999999</c:v>
                </c:pt>
                <c:pt idx="286">
                  <c:v>0.99199999999999999</c:v>
                </c:pt>
                <c:pt idx="287">
                  <c:v>0.99199999999999999</c:v>
                </c:pt>
                <c:pt idx="288">
                  <c:v>0.99199999999999999</c:v>
                </c:pt>
                <c:pt idx="289">
                  <c:v>0.99199999999999999</c:v>
                </c:pt>
                <c:pt idx="290">
                  <c:v>0.99199999999999999</c:v>
                </c:pt>
                <c:pt idx="291">
                  <c:v>0.99199999999999999</c:v>
                </c:pt>
                <c:pt idx="292">
                  <c:v>0.99199999999999999</c:v>
                </c:pt>
                <c:pt idx="293">
                  <c:v>0.99199999999999999</c:v>
                </c:pt>
                <c:pt idx="294">
                  <c:v>0.99199999999999999</c:v>
                </c:pt>
                <c:pt idx="295">
                  <c:v>0.99199999999999999</c:v>
                </c:pt>
                <c:pt idx="296">
                  <c:v>0.99199999999999999</c:v>
                </c:pt>
                <c:pt idx="297">
                  <c:v>0.99199999999999999</c:v>
                </c:pt>
                <c:pt idx="298">
                  <c:v>0.99199999999999999</c:v>
                </c:pt>
                <c:pt idx="299">
                  <c:v>0.995</c:v>
                </c:pt>
                <c:pt idx="300">
                  <c:v>0.99199999999999999</c:v>
                </c:pt>
                <c:pt idx="301">
                  <c:v>0.99199999999999999</c:v>
                </c:pt>
                <c:pt idx="302">
                  <c:v>0.99199999999999999</c:v>
                </c:pt>
                <c:pt idx="303">
                  <c:v>0.99199999999999999</c:v>
                </c:pt>
                <c:pt idx="304">
                  <c:v>0.99199999999999999</c:v>
                </c:pt>
                <c:pt idx="305">
                  <c:v>0.99199999999999999</c:v>
                </c:pt>
                <c:pt idx="306">
                  <c:v>0.99199999999999999</c:v>
                </c:pt>
                <c:pt idx="307">
                  <c:v>0.995</c:v>
                </c:pt>
                <c:pt idx="308">
                  <c:v>0.995</c:v>
                </c:pt>
                <c:pt idx="309">
                  <c:v>0.995</c:v>
                </c:pt>
                <c:pt idx="310">
                  <c:v>0.995</c:v>
                </c:pt>
                <c:pt idx="311">
                  <c:v>0.995</c:v>
                </c:pt>
                <c:pt idx="312">
                  <c:v>0.995</c:v>
                </c:pt>
                <c:pt idx="313">
                  <c:v>0.995</c:v>
                </c:pt>
                <c:pt idx="314">
                  <c:v>0.995</c:v>
                </c:pt>
                <c:pt idx="315">
                  <c:v>0.995</c:v>
                </c:pt>
                <c:pt idx="316">
                  <c:v>0.995</c:v>
                </c:pt>
                <c:pt idx="317">
                  <c:v>0.995</c:v>
                </c:pt>
                <c:pt idx="318">
                  <c:v>0.995</c:v>
                </c:pt>
                <c:pt idx="319">
                  <c:v>0.995</c:v>
                </c:pt>
                <c:pt idx="320">
                  <c:v>0.995</c:v>
                </c:pt>
                <c:pt idx="321">
                  <c:v>0.995</c:v>
                </c:pt>
                <c:pt idx="322">
                  <c:v>0.995</c:v>
                </c:pt>
                <c:pt idx="323">
                  <c:v>0.995</c:v>
                </c:pt>
                <c:pt idx="324">
                  <c:v>0.995</c:v>
                </c:pt>
                <c:pt idx="325">
                  <c:v>0.995</c:v>
                </c:pt>
                <c:pt idx="326">
                  <c:v>0.995</c:v>
                </c:pt>
                <c:pt idx="327">
                  <c:v>0.995</c:v>
                </c:pt>
                <c:pt idx="328">
                  <c:v>0.995</c:v>
                </c:pt>
                <c:pt idx="329">
                  <c:v>0.995</c:v>
                </c:pt>
                <c:pt idx="330">
                  <c:v>0.995</c:v>
                </c:pt>
                <c:pt idx="331">
                  <c:v>0.995</c:v>
                </c:pt>
                <c:pt idx="332">
                  <c:v>0.995</c:v>
                </c:pt>
                <c:pt idx="333">
                  <c:v>0.995</c:v>
                </c:pt>
                <c:pt idx="334">
                  <c:v>0.995</c:v>
                </c:pt>
                <c:pt idx="335">
                  <c:v>0.995</c:v>
                </c:pt>
                <c:pt idx="336">
                  <c:v>0.995</c:v>
                </c:pt>
                <c:pt idx="337">
                  <c:v>0.995</c:v>
                </c:pt>
                <c:pt idx="338">
                  <c:v>0.995</c:v>
                </c:pt>
                <c:pt idx="339">
                  <c:v>0.995</c:v>
                </c:pt>
                <c:pt idx="340">
                  <c:v>0.995</c:v>
                </c:pt>
                <c:pt idx="341">
                  <c:v>0.995</c:v>
                </c:pt>
                <c:pt idx="342">
                  <c:v>0.995</c:v>
                </c:pt>
                <c:pt idx="343">
                  <c:v>0.995</c:v>
                </c:pt>
                <c:pt idx="344">
                  <c:v>0.995</c:v>
                </c:pt>
                <c:pt idx="345">
                  <c:v>0.995</c:v>
                </c:pt>
                <c:pt idx="346">
                  <c:v>0.995</c:v>
                </c:pt>
                <c:pt idx="347">
                  <c:v>0.995</c:v>
                </c:pt>
                <c:pt idx="348">
                  <c:v>0.995</c:v>
                </c:pt>
                <c:pt idx="349">
                  <c:v>0.995</c:v>
                </c:pt>
                <c:pt idx="350">
                  <c:v>0.995</c:v>
                </c:pt>
                <c:pt idx="351">
                  <c:v>0.995</c:v>
                </c:pt>
                <c:pt idx="352">
                  <c:v>0.995</c:v>
                </c:pt>
                <c:pt idx="353">
                  <c:v>0.995</c:v>
                </c:pt>
                <c:pt idx="354">
                  <c:v>0.995</c:v>
                </c:pt>
                <c:pt idx="355">
                  <c:v>0.995</c:v>
                </c:pt>
                <c:pt idx="356">
                  <c:v>0.995</c:v>
                </c:pt>
                <c:pt idx="357">
                  <c:v>0.995</c:v>
                </c:pt>
                <c:pt idx="358">
                  <c:v>0.995</c:v>
                </c:pt>
                <c:pt idx="359">
                  <c:v>0.995</c:v>
                </c:pt>
                <c:pt idx="360">
                  <c:v>0.995</c:v>
                </c:pt>
                <c:pt idx="361">
                  <c:v>0.995</c:v>
                </c:pt>
                <c:pt idx="362">
                  <c:v>0.995</c:v>
                </c:pt>
                <c:pt idx="363">
                  <c:v>0.995</c:v>
                </c:pt>
                <c:pt idx="364">
                  <c:v>0.995</c:v>
                </c:pt>
                <c:pt idx="365">
                  <c:v>0.995</c:v>
                </c:pt>
                <c:pt idx="366">
                  <c:v>0.995</c:v>
                </c:pt>
                <c:pt idx="367">
                  <c:v>0.995</c:v>
                </c:pt>
                <c:pt idx="368">
                  <c:v>0.995</c:v>
                </c:pt>
                <c:pt idx="369">
                  <c:v>0.995</c:v>
                </c:pt>
                <c:pt idx="370">
                  <c:v>0.995</c:v>
                </c:pt>
                <c:pt idx="371">
                  <c:v>0.995</c:v>
                </c:pt>
                <c:pt idx="372">
                  <c:v>0.995</c:v>
                </c:pt>
                <c:pt idx="373">
                  <c:v>0.995</c:v>
                </c:pt>
                <c:pt idx="374">
                  <c:v>0.995</c:v>
                </c:pt>
                <c:pt idx="375">
                  <c:v>0.995</c:v>
                </c:pt>
                <c:pt idx="376">
                  <c:v>0.995</c:v>
                </c:pt>
                <c:pt idx="377">
                  <c:v>0.995</c:v>
                </c:pt>
                <c:pt idx="378">
                  <c:v>0.995</c:v>
                </c:pt>
                <c:pt idx="379">
                  <c:v>0.995</c:v>
                </c:pt>
                <c:pt idx="380">
                  <c:v>0.995</c:v>
                </c:pt>
                <c:pt idx="381">
                  <c:v>0.995</c:v>
                </c:pt>
                <c:pt idx="382">
                  <c:v>0.995</c:v>
                </c:pt>
                <c:pt idx="383">
                  <c:v>0.995</c:v>
                </c:pt>
                <c:pt idx="384">
                  <c:v>0.995</c:v>
                </c:pt>
                <c:pt idx="385">
                  <c:v>0.995</c:v>
                </c:pt>
                <c:pt idx="386">
                  <c:v>0.995</c:v>
                </c:pt>
                <c:pt idx="387">
                  <c:v>0.995</c:v>
                </c:pt>
                <c:pt idx="388">
                  <c:v>0.995</c:v>
                </c:pt>
                <c:pt idx="389">
                  <c:v>0.995</c:v>
                </c:pt>
                <c:pt idx="390">
                  <c:v>0.995</c:v>
                </c:pt>
                <c:pt idx="391">
                  <c:v>0.995</c:v>
                </c:pt>
                <c:pt idx="392">
                  <c:v>0.995</c:v>
                </c:pt>
                <c:pt idx="393">
                  <c:v>0.995</c:v>
                </c:pt>
                <c:pt idx="394">
                  <c:v>0.995</c:v>
                </c:pt>
                <c:pt idx="395">
                  <c:v>0.995</c:v>
                </c:pt>
                <c:pt idx="396">
                  <c:v>0.995</c:v>
                </c:pt>
                <c:pt idx="397">
                  <c:v>0.995</c:v>
                </c:pt>
                <c:pt idx="398">
                  <c:v>0.995</c:v>
                </c:pt>
                <c:pt idx="399">
                  <c:v>0.995</c:v>
                </c:pt>
                <c:pt idx="400">
                  <c:v>0.995</c:v>
                </c:pt>
                <c:pt idx="401">
                  <c:v>0.995</c:v>
                </c:pt>
                <c:pt idx="402">
                  <c:v>0.995</c:v>
                </c:pt>
                <c:pt idx="403">
                  <c:v>0.995</c:v>
                </c:pt>
                <c:pt idx="404">
                  <c:v>0.995</c:v>
                </c:pt>
                <c:pt idx="405">
                  <c:v>0.995</c:v>
                </c:pt>
                <c:pt idx="406">
                  <c:v>0.995</c:v>
                </c:pt>
                <c:pt idx="407">
                  <c:v>0.995</c:v>
                </c:pt>
                <c:pt idx="408">
                  <c:v>0.995</c:v>
                </c:pt>
                <c:pt idx="409">
                  <c:v>0.995</c:v>
                </c:pt>
                <c:pt idx="410">
                  <c:v>0.995</c:v>
                </c:pt>
                <c:pt idx="411">
                  <c:v>0.995</c:v>
                </c:pt>
                <c:pt idx="412">
                  <c:v>0.995</c:v>
                </c:pt>
                <c:pt idx="413">
                  <c:v>0.995</c:v>
                </c:pt>
                <c:pt idx="414">
                  <c:v>0.995</c:v>
                </c:pt>
                <c:pt idx="415">
                  <c:v>0.995</c:v>
                </c:pt>
                <c:pt idx="416">
                  <c:v>0.995</c:v>
                </c:pt>
                <c:pt idx="417">
                  <c:v>0.995</c:v>
                </c:pt>
                <c:pt idx="418">
                  <c:v>0.995</c:v>
                </c:pt>
                <c:pt idx="419">
                  <c:v>0.995</c:v>
                </c:pt>
                <c:pt idx="420">
                  <c:v>0.995</c:v>
                </c:pt>
                <c:pt idx="421">
                  <c:v>0.995</c:v>
                </c:pt>
                <c:pt idx="422">
                  <c:v>0.995</c:v>
                </c:pt>
                <c:pt idx="423">
                  <c:v>0.995</c:v>
                </c:pt>
                <c:pt idx="424">
                  <c:v>0.995</c:v>
                </c:pt>
                <c:pt idx="425">
                  <c:v>0.995</c:v>
                </c:pt>
                <c:pt idx="426">
                  <c:v>0.995</c:v>
                </c:pt>
                <c:pt idx="427">
                  <c:v>0.995</c:v>
                </c:pt>
                <c:pt idx="428">
                  <c:v>0.995</c:v>
                </c:pt>
                <c:pt idx="429">
                  <c:v>0.995</c:v>
                </c:pt>
                <c:pt idx="430">
                  <c:v>0.995</c:v>
                </c:pt>
                <c:pt idx="431">
                  <c:v>0.995</c:v>
                </c:pt>
                <c:pt idx="432">
                  <c:v>0.995</c:v>
                </c:pt>
                <c:pt idx="433">
                  <c:v>0.995</c:v>
                </c:pt>
                <c:pt idx="434">
                  <c:v>0.995</c:v>
                </c:pt>
                <c:pt idx="435">
                  <c:v>0.995</c:v>
                </c:pt>
                <c:pt idx="436">
                  <c:v>0.995</c:v>
                </c:pt>
                <c:pt idx="437">
                  <c:v>0.995</c:v>
                </c:pt>
                <c:pt idx="438">
                  <c:v>0.995</c:v>
                </c:pt>
                <c:pt idx="439">
                  <c:v>0.995</c:v>
                </c:pt>
                <c:pt idx="440">
                  <c:v>0.995</c:v>
                </c:pt>
                <c:pt idx="441">
                  <c:v>0.995</c:v>
                </c:pt>
                <c:pt idx="442">
                  <c:v>0.995</c:v>
                </c:pt>
                <c:pt idx="443">
                  <c:v>0.995</c:v>
                </c:pt>
                <c:pt idx="444">
                  <c:v>0.995</c:v>
                </c:pt>
                <c:pt idx="445">
                  <c:v>0.995</c:v>
                </c:pt>
                <c:pt idx="446">
                  <c:v>0.995</c:v>
                </c:pt>
                <c:pt idx="447">
                  <c:v>0.995</c:v>
                </c:pt>
                <c:pt idx="448">
                  <c:v>0.995</c:v>
                </c:pt>
                <c:pt idx="449">
                  <c:v>0.995</c:v>
                </c:pt>
                <c:pt idx="450">
                  <c:v>0.995</c:v>
                </c:pt>
                <c:pt idx="451">
                  <c:v>0.995</c:v>
                </c:pt>
                <c:pt idx="452">
                  <c:v>0.995</c:v>
                </c:pt>
                <c:pt idx="453">
                  <c:v>0.995</c:v>
                </c:pt>
                <c:pt idx="454">
                  <c:v>0.995</c:v>
                </c:pt>
                <c:pt idx="455">
                  <c:v>0.995</c:v>
                </c:pt>
                <c:pt idx="456">
                  <c:v>0.995</c:v>
                </c:pt>
                <c:pt idx="457">
                  <c:v>0.995</c:v>
                </c:pt>
                <c:pt idx="458">
                  <c:v>0.995</c:v>
                </c:pt>
                <c:pt idx="459">
                  <c:v>0.995</c:v>
                </c:pt>
                <c:pt idx="460">
                  <c:v>0.995</c:v>
                </c:pt>
                <c:pt idx="461">
                  <c:v>0.995</c:v>
                </c:pt>
                <c:pt idx="462">
                  <c:v>0.995</c:v>
                </c:pt>
                <c:pt idx="463">
                  <c:v>0.995</c:v>
                </c:pt>
                <c:pt idx="464">
                  <c:v>0.995</c:v>
                </c:pt>
                <c:pt idx="465">
                  <c:v>0.995</c:v>
                </c:pt>
                <c:pt idx="466">
                  <c:v>0.995</c:v>
                </c:pt>
                <c:pt idx="467">
                  <c:v>0.995</c:v>
                </c:pt>
                <c:pt idx="468">
                  <c:v>0.995</c:v>
                </c:pt>
                <c:pt idx="469">
                  <c:v>0.995</c:v>
                </c:pt>
                <c:pt idx="470">
                  <c:v>0.995</c:v>
                </c:pt>
                <c:pt idx="471">
                  <c:v>0.995</c:v>
                </c:pt>
                <c:pt idx="472">
                  <c:v>0.995</c:v>
                </c:pt>
                <c:pt idx="473">
                  <c:v>0.995</c:v>
                </c:pt>
                <c:pt idx="474">
                  <c:v>0.995</c:v>
                </c:pt>
                <c:pt idx="475">
                  <c:v>0.995</c:v>
                </c:pt>
                <c:pt idx="476">
                  <c:v>0.995</c:v>
                </c:pt>
                <c:pt idx="477">
                  <c:v>0.995</c:v>
                </c:pt>
                <c:pt idx="478">
                  <c:v>0.995</c:v>
                </c:pt>
                <c:pt idx="479">
                  <c:v>0.995</c:v>
                </c:pt>
                <c:pt idx="480">
                  <c:v>0.995</c:v>
                </c:pt>
                <c:pt idx="481">
                  <c:v>0.995</c:v>
                </c:pt>
                <c:pt idx="482">
                  <c:v>0.995</c:v>
                </c:pt>
                <c:pt idx="483">
                  <c:v>0.995</c:v>
                </c:pt>
                <c:pt idx="484">
                  <c:v>0.995</c:v>
                </c:pt>
                <c:pt idx="485">
                  <c:v>0.995</c:v>
                </c:pt>
                <c:pt idx="486">
                  <c:v>0.995</c:v>
                </c:pt>
                <c:pt idx="487">
                  <c:v>0.995</c:v>
                </c:pt>
                <c:pt idx="488">
                  <c:v>0.995</c:v>
                </c:pt>
                <c:pt idx="489">
                  <c:v>0.995</c:v>
                </c:pt>
                <c:pt idx="490">
                  <c:v>0.995</c:v>
                </c:pt>
                <c:pt idx="491">
                  <c:v>0.995</c:v>
                </c:pt>
                <c:pt idx="492">
                  <c:v>0.995</c:v>
                </c:pt>
                <c:pt idx="493">
                  <c:v>0.995</c:v>
                </c:pt>
                <c:pt idx="494">
                  <c:v>0.995</c:v>
                </c:pt>
                <c:pt idx="495">
                  <c:v>0.995</c:v>
                </c:pt>
                <c:pt idx="496">
                  <c:v>0.995</c:v>
                </c:pt>
                <c:pt idx="497">
                  <c:v>0.995</c:v>
                </c:pt>
                <c:pt idx="498">
                  <c:v>0.995</c:v>
                </c:pt>
                <c:pt idx="499">
                  <c:v>0.995</c:v>
                </c:pt>
                <c:pt idx="500">
                  <c:v>0.995</c:v>
                </c:pt>
                <c:pt idx="501">
                  <c:v>0.995</c:v>
                </c:pt>
                <c:pt idx="502">
                  <c:v>0.995</c:v>
                </c:pt>
                <c:pt idx="503">
                  <c:v>0.995</c:v>
                </c:pt>
                <c:pt idx="504">
                  <c:v>0.995</c:v>
                </c:pt>
                <c:pt idx="505">
                  <c:v>0.995</c:v>
                </c:pt>
                <c:pt idx="506">
                  <c:v>0.995</c:v>
                </c:pt>
                <c:pt idx="507">
                  <c:v>0.995</c:v>
                </c:pt>
                <c:pt idx="508">
                  <c:v>0.995</c:v>
                </c:pt>
                <c:pt idx="509">
                  <c:v>0.995</c:v>
                </c:pt>
                <c:pt idx="510">
                  <c:v>0.995</c:v>
                </c:pt>
                <c:pt idx="511">
                  <c:v>0.995</c:v>
                </c:pt>
                <c:pt idx="512">
                  <c:v>0.995</c:v>
                </c:pt>
                <c:pt idx="513">
                  <c:v>0.995</c:v>
                </c:pt>
                <c:pt idx="514">
                  <c:v>0.995</c:v>
                </c:pt>
                <c:pt idx="515">
                  <c:v>0.995</c:v>
                </c:pt>
                <c:pt idx="516">
                  <c:v>0.995</c:v>
                </c:pt>
                <c:pt idx="517">
                  <c:v>0.995</c:v>
                </c:pt>
                <c:pt idx="518">
                  <c:v>0.995</c:v>
                </c:pt>
                <c:pt idx="519">
                  <c:v>0.995</c:v>
                </c:pt>
                <c:pt idx="520">
                  <c:v>0.995</c:v>
                </c:pt>
                <c:pt idx="521">
                  <c:v>0.995</c:v>
                </c:pt>
                <c:pt idx="522">
                  <c:v>0.995</c:v>
                </c:pt>
                <c:pt idx="523">
                  <c:v>0.995</c:v>
                </c:pt>
                <c:pt idx="524">
                  <c:v>0.995</c:v>
                </c:pt>
                <c:pt idx="525">
                  <c:v>0.995</c:v>
                </c:pt>
                <c:pt idx="526">
                  <c:v>0.995</c:v>
                </c:pt>
                <c:pt idx="527">
                  <c:v>0.995</c:v>
                </c:pt>
                <c:pt idx="528">
                  <c:v>0.995</c:v>
                </c:pt>
                <c:pt idx="529">
                  <c:v>0.995</c:v>
                </c:pt>
                <c:pt idx="530">
                  <c:v>0.995</c:v>
                </c:pt>
                <c:pt idx="531">
                  <c:v>0.995</c:v>
                </c:pt>
                <c:pt idx="532">
                  <c:v>0.995</c:v>
                </c:pt>
                <c:pt idx="533">
                  <c:v>0.995</c:v>
                </c:pt>
                <c:pt idx="534">
                  <c:v>0.995</c:v>
                </c:pt>
                <c:pt idx="535">
                  <c:v>0.995</c:v>
                </c:pt>
                <c:pt idx="536">
                  <c:v>0.995</c:v>
                </c:pt>
                <c:pt idx="537">
                  <c:v>0.995</c:v>
                </c:pt>
                <c:pt idx="538">
                  <c:v>0.995</c:v>
                </c:pt>
                <c:pt idx="539">
                  <c:v>0.995</c:v>
                </c:pt>
                <c:pt idx="540">
                  <c:v>0.995</c:v>
                </c:pt>
                <c:pt idx="541">
                  <c:v>0.995</c:v>
                </c:pt>
                <c:pt idx="542">
                  <c:v>0.995</c:v>
                </c:pt>
                <c:pt idx="543">
                  <c:v>0.995</c:v>
                </c:pt>
                <c:pt idx="544">
                  <c:v>0.995</c:v>
                </c:pt>
                <c:pt idx="545">
                  <c:v>0.995</c:v>
                </c:pt>
                <c:pt idx="546">
                  <c:v>0.995</c:v>
                </c:pt>
                <c:pt idx="547">
                  <c:v>0.995</c:v>
                </c:pt>
                <c:pt idx="548">
                  <c:v>0.995</c:v>
                </c:pt>
                <c:pt idx="549">
                  <c:v>0.995</c:v>
                </c:pt>
                <c:pt idx="550">
                  <c:v>0.995</c:v>
                </c:pt>
                <c:pt idx="551">
                  <c:v>0.995</c:v>
                </c:pt>
                <c:pt idx="552">
                  <c:v>0.995</c:v>
                </c:pt>
                <c:pt idx="553">
                  <c:v>0.995</c:v>
                </c:pt>
                <c:pt idx="554">
                  <c:v>0.995</c:v>
                </c:pt>
                <c:pt idx="555">
                  <c:v>0.995</c:v>
                </c:pt>
                <c:pt idx="556">
                  <c:v>0.995</c:v>
                </c:pt>
                <c:pt idx="557">
                  <c:v>0.995</c:v>
                </c:pt>
                <c:pt idx="558">
                  <c:v>0.995</c:v>
                </c:pt>
                <c:pt idx="559">
                  <c:v>0.995</c:v>
                </c:pt>
                <c:pt idx="560">
                  <c:v>0.995</c:v>
                </c:pt>
                <c:pt idx="561">
                  <c:v>0.995</c:v>
                </c:pt>
                <c:pt idx="562">
                  <c:v>0.995</c:v>
                </c:pt>
                <c:pt idx="563">
                  <c:v>0.995</c:v>
                </c:pt>
                <c:pt idx="564">
                  <c:v>0.995</c:v>
                </c:pt>
                <c:pt idx="565">
                  <c:v>0.995</c:v>
                </c:pt>
                <c:pt idx="566">
                  <c:v>0.995</c:v>
                </c:pt>
                <c:pt idx="567">
                  <c:v>0.995</c:v>
                </c:pt>
                <c:pt idx="568">
                  <c:v>0.995</c:v>
                </c:pt>
                <c:pt idx="569">
                  <c:v>0.995</c:v>
                </c:pt>
                <c:pt idx="570">
                  <c:v>0.995</c:v>
                </c:pt>
                <c:pt idx="571">
                  <c:v>0.995</c:v>
                </c:pt>
                <c:pt idx="572">
                  <c:v>0.995</c:v>
                </c:pt>
                <c:pt idx="573">
                  <c:v>0.995</c:v>
                </c:pt>
                <c:pt idx="574">
                  <c:v>0.995</c:v>
                </c:pt>
                <c:pt idx="575">
                  <c:v>0.995</c:v>
                </c:pt>
                <c:pt idx="576">
                  <c:v>0.995</c:v>
                </c:pt>
                <c:pt idx="577">
                  <c:v>0.995</c:v>
                </c:pt>
                <c:pt idx="578">
                  <c:v>0.995</c:v>
                </c:pt>
                <c:pt idx="579">
                  <c:v>0.995</c:v>
                </c:pt>
                <c:pt idx="580">
                  <c:v>0.995</c:v>
                </c:pt>
                <c:pt idx="581">
                  <c:v>0.995</c:v>
                </c:pt>
                <c:pt idx="582">
                  <c:v>0.995</c:v>
                </c:pt>
                <c:pt idx="583">
                  <c:v>0.995</c:v>
                </c:pt>
                <c:pt idx="584">
                  <c:v>0.995</c:v>
                </c:pt>
                <c:pt idx="585">
                  <c:v>0.995</c:v>
                </c:pt>
                <c:pt idx="586">
                  <c:v>0.995</c:v>
                </c:pt>
                <c:pt idx="587">
                  <c:v>0.995</c:v>
                </c:pt>
                <c:pt idx="588">
                  <c:v>0.995</c:v>
                </c:pt>
                <c:pt idx="589">
                  <c:v>0.995</c:v>
                </c:pt>
                <c:pt idx="590">
                  <c:v>0.995</c:v>
                </c:pt>
                <c:pt idx="591">
                  <c:v>0.995</c:v>
                </c:pt>
                <c:pt idx="592">
                  <c:v>0.995</c:v>
                </c:pt>
                <c:pt idx="593">
                  <c:v>0.995</c:v>
                </c:pt>
                <c:pt idx="594">
                  <c:v>0.995</c:v>
                </c:pt>
                <c:pt idx="595">
                  <c:v>0.995</c:v>
                </c:pt>
                <c:pt idx="596">
                  <c:v>0.995</c:v>
                </c:pt>
                <c:pt idx="597">
                  <c:v>0.995</c:v>
                </c:pt>
                <c:pt idx="598">
                  <c:v>0.995</c:v>
                </c:pt>
                <c:pt idx="599">
                  <c:v>0.995</c:v>
                </c:pt>
                <c:pt idx="600">
                  <c:v>0.995</c:v>
                </c:pt>
                <c:pt idx="601">
                  <c:v>0.995</c:v>
                </c:pt>
                <c:pt idx="602">
                  <c:v>0.995</c:v>
                </c:pt>
                <c:pt idx="603">
                  <c:v>0.995</c:v>
                </c:pt>
                <c:pt idx="604">
                  <c:v>0.995</c:v>
                </c:pt>
                <c:pt idx="605">
                  <c:v>0.995</c:v>
                </c:pt>
                <c:pt idx="606">
                  <c:v>0.995</c:v>
                </c:pt>
                <c:pt idx="607">
                  <c:v>0.995</c:v>
                </c:pt>
                <c:pt idx="608">
                  <c:v>0.995</c:v>
                </c:pt>
                <c:pt idx="609">
                  <c:v>0.995</c:v>
                </c:pt>
                <c:pt idx="610">
                  <c:v>0.995</c:v>
                </c:pt>
                <c:pt idx="611">
                  <c:v>0.995</c:v>
                </c:pt>
                <c:pt idx="612">
                  <c:v>0.995</c:v>
                </c:pt>
                <c:pt idx="613">
                  <c:v>0.995</c:v>
                </c:pt>
                <c:pt idx="614">
                  <c:v>0.995</c:v>
                </c:pt>
                <c:pt idx="615">
                  <c:v>0.995</c:v>
                </c:pt>
                <c:pt idx="616">
                  <c:v>0.995</c:v>
                </c:pt>
                <c:pt idx="617">
                  <c:v>0.995</c:v>
                </c:pt>
                <c:pt idx="618">
                  <c:v>0.995</c:v>
                </c:pt>
                <c:pt idx="619">
                  <c:v>0.995</c:v>
                </c:pt>
                <c:pt idx="620">
                  <c:v>0.995</c:v>
                </c:pt>
                <c:pt idx="621">
                  <c:v>0.995</c:v>
                </c:pt>
                <c:pt idx="622">
                  <c:v>0.995</c:v>
                </c:pt>
                <c:pt idx="623">
                  <c:v>0.995</c:v>
                </c:pt>
                <c:pt idx="624">
                  <c:v>0.995</c:v>
                </c:pt>
                <c:pt idx="625">
                  <c:v>0.995</c:v>
                </c:pt>
                <c:pt idx="626">
                  <c:v>0.995</c:v>
                </c:pt>
                <c:pt idx="627">
                  <c:v>0.995</c:v>
                </c:pt>
                <c:pt idx="628">
                  <c:v>0.995</c:v>
                </c:pt>
                <c:pt idx="629">
                  <c:v>0.995</c:v>
                </c:pt>
                <c:pt idx="630">
                  <c:v>0.995</c:v>
                </c:pt>
                <c:pt idx="631">
                  <c:v>0.995</c:v>
                </c:pt>
                <c:pt idx="632">
                  <c:v>0.995</c:v>
                </c:pt>
                <c:pt idx="633">
                  <c:v>0.995</c:v>
                </c:pt>
                <c:pt idx="634">
                  <c:v>0.995</c:v>
                </c:pt>
                <c:pt idx="635">
                  <c:v>0.995</c:v>
                </c:pt>
                <c:pt idx="636">
                  <c:v>0.995</c:v>
                </c:pt>
                <c:pt idx="637">
                  <c:v>0.995</c:v>
                </c:pt>
                <c:pt idx="638">
                  <c:v>0.995</c:v>
                </c:pt>
                <c:pt idx="639">
                  <c:v>0.995</c:v>
                </c:pt>
                <c:pt idx="640">
                  <c:v>0.995</c:v>
                </c:pt>
                <c:pt idx="641">
                  <c:v>0.995</c:v>
                </c:pt>
                <c:pt idx="642">
                  <c:v>0.995</c:v>
                </c:pt>
                <c:pt idx="643">
                  <c:v>0.995</c:v>
                </c:pt>
                <c:pt idx="644">
                  <c:v>0.995</c:v>
                </c:pt>
                <c:pt idx="645">
                  <c:v>0.995</c:v>
                </c:pt>
                <c:pt idx="646">
                  <c:v>0.995</c:v>
                </c:pt>
                <c:pt idx="647">
                  <c:v>0.995</c:v>
                </c:pt>
                <c:pt idx="648">
                  <c:v>0.995</c:v>
                </c:pt>
                <c:pt idx="649">
                  <c:v>0.995</c:v>
                </c:pt>
                <c:pt idx="650">
                  <c:v>0.995</c:v>
                </c:pt>
                <c:pt idx="651">
                  <c:v>0.995</c:v>
                </c:pt>
                <c:pt idx="652">
                  <c:v>0.995</c:v>
                </c:pt>
                <c:pt idx="653">
                  <c:v>0.995</c:v>
                </c:pt>
                <c:pt idx="654">
                  <c:v>0.995</c:v>
                </c:pt>
                <c:pt idx="655">
                  <c:v>0.995</c:v>
                </c:pt>
                <c:pt idx="656">
                  <c:v>0.995</c:v>
                </c:pt>
                <c:pt idx="657">
                  <c:v>0.995</c:v>
                </c:pt>
                <c:pt idx="658">
                  <c:v>0.995</c:v>
                </c:pt>
                <c:pt idx="659">
                  <c:v>0.995</c:v>
                </c:pt>
                <c:pt idx="660">
                  <c:v>0.995</c:v>
                </c:pt>
                <c:pt idx="661">
                  <c:v>0.995</c:v>
                </c:pt>
                <c:pt idx="662">
                  <c:v>0.995</c:v>
                </c:pt>
                <c:pt idx="663">
                  <c:v>0.995</c:v>
                </c:pt>
                <c:pt idx="664">
                  <c:v>0.995</c:v>
                </c:pt>
                <c:pt idx="665">
                  <c:v>0.995</c:v>
                </c:pt>
                <c:pt idx="666">
                  <c:v>0.995</c:v>
                </c:pt>
                <c:pt idx="667">
                  <c:v>0.995</c:v>
                </c:pt>
                <c:pt idx="668">
                  <c:v>0.995</c:v>
                </c:pt>
                <c:pt idx="669">
                  <c:v>0.995</c:v>
                </c:pt>
                <c:pt idx="670">
                  <c:v>0.995</c:v>
                </c:pt>
                <c:pt idx="671">
                  <c:v>0.995</c:v>
                </c:pt>
                <c:pt idx="672">
                  <c:v>0.995</c:v>
                </c:pt>
                <c:pt idx="673">
                  <c:v>0.995</c:v>
                </c:pt>
                <c:pt idx="674">
                  <c:v>0.995</c:v>
                </c:pt>
                <c:pt idx="675">
                  <c:v>0.995</c:v>
                </c:pt>
                <c:pt idx="676">
                  <c:v>0.995</c:v>
                </c:pt>
                <c:pt idx="677">
                  <c:v>0.995</c:v>
                </c:pt>
                <c:pt idx="678">
                  <c:v>0.995</c:v>
                </c:pt>
                <c:pt idx="679">
                  <c:v>0.995</c:v>
                </c:pt>
                <c:pt idx="680">
                  <c:v>0.995</c:v>
                </c:pt>
                <c:pt idx="681">
                  <c:v>0.995</c:v>
                </c:pt>
                <c:pt idx="682">
                  <c:v>0.995</c:v>
                </c:pt>
                <c:pt idx="683">
                  <c:v>0.995</c:v>
                </c:pt>
                <c:pt idx="684">
                  <c:v>0.99490000000000001</c:v>
                </c:pt>
                <c:pt idx="685">
                  <c:v>0.995</c:v>
                </c:pt>
                <c:pt idx="686">
                  <c:v>0.995</c:v>
                </c:pt>
                <c:pt idx="687">
                  <c:v>0.995</c:v>
                </c:pt>
                <c:pt idx="688">
                  <c:v>0.995</c:v>
                </c:pt>
                <c:pt idx="689">
                  <c:v>0.995</c:v>
                </c:pt>
                <c:pt idx="690">
                  <c:v>0.995</c:v>
                </c:pt>
                <c:pt idx="691">
                  <c:v>0.995</c:v>
                </c:pt>
                <c:pt idx="692">
                  <c:v>0.995</c:v>
                </c:pt>
                <c:pt idx="693">
                  <c:v>0.995</c:v>
                </c:pt>
                <c:pt idx="694">
                  <c:v>0.995</c:v>
                </c:pt>
                <c:pt idx="695">
                  <c:v>0.995</c:v>
                </c:pt>
                <c:pt idx="696">
                  <c:v>0.995</c:v>
                </c:pt>
                <c:pt idx="697">
                  <c:v>0.995</c:v>
                </c:pt>
                <c:pt idx="698">
                  <c:v>0.995</c:v>
                </c:pt>
                <c:pt idx="699">
                  <c:v>0.995</c:v>
                </c:pt>
                <c:pt idx="700">
                  <c:v>0.995</c:v>
                </c:pt>
                <c:pt idx="701">
                  <c:v>0.995</c:v>
                </c:pt>
                <c:pt idx="702">
                  <c:v>0.995</c:v>
                </c:pt>
                <c:pt idx="703">
                  <c:v>0.995</c:v>
                </c:pt>
                <c:pt idx="704">
                  <c:v>0.995</c:v>
                </c:pt>
                <c:pt idx="705">
                  <c:v>0.995</c:v>
                </c:pt>
                <c:pt idx="706">
                  <c:v>0.995</c:v>
                </c:pt>
                <c:pt idx="707">
                  <c:v>0.995</c:v>
                </c:pt>
                <c:pt idx="708">
                  <c:v>0.995</c:v>
                </c:pt>
                <c:pt idx="709">
                  <c:v>0.995</c:v>
                </c:pt>
                <c:pt idx="710">
                  <c:v>0.995</c:v>
                </c:pt>
                <c:pt idx="711">
                  <c:v>0.995</c:v>
                </c:pt>
                <c:pt idx="712">
                  <c:v>0.995</c:v>
                </c:pt>
                <c:pt idx="713">
                  <c:v>0.995</c:v>
                </c:pt>
                <c:pt idx="714">
                  <c:v>0.995</c:v>
                </c:pt>
                <c:pt idx="715">
                  <c:v>0.995</c:v>
                </c:pt>
                <c:pt idx="716">
                  <c:v>0.995</c:v>
                </c:pt>
                <c:pt idx="717">
                  <c:v>0.995</c:v>
                </c:pt>
                <c:pt idx="718">
                  <c:v>0.995</c:v>
                </c:pt>
                <c:pt idx="719">
                  <c:v>0.995</c:v>
                </c:pt>
                <c:pt idx="720">
                  <c:v>0.995</c:v>
                </c:pt>
                <c:pt idx="721">
                  <c:v>0.995</c:v>
                </c:pt>
                <c:pt idx="722">
                  <c:v>0.995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692-4BD5-B9D8-5A35ECE0DB2B}"/>
            </c:ext>
          </c:extLst>
        </c:ser>
        <c:ser>
          <c:idx val="3"/>
          <c:order val="3"/>
          <c:tx>
            <c:strRef>
              <c:f>'A. pegreffii'!$E$1</c:f>
              <c:strCache>
                <c:ptCount val="1"/>
                <c:pt idx="0">
                  <c:v>4 SNPs</c:v>
                </c:pt>
              </c:strCache>
            </c:strRef>
          </c:tx>
          <c:spPr>
            <a:ln w="158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pegreffii'!$E$2:$E$724</c:f>
              <c:numCache>
                <c:formatCode>General</c:formatCode>
                <c:ptCount val="723"/>
                <c:pt idx="0">
                  <c:v>0.995</c:v>
                </c:pt>
                <c:pt idx="1">
                  <c:v>0.98780000000000001</c:v>
                </c:pt>
                <c:pt idx="2">
                  <c:v>0.84760000000000002</c:v>
                </c:pt>
                <c:pt idx="3">
                  <c:v>0.995</c:v>
                </c:pt>
                <c:pt idx="4">
                  <c:v>0.78520000000000001</c:v>
                </c:pt>
                <c:pt idx="5">
                  <c:v>0.996</c:v>
                </c:pt>
                <c:pt idx="6">
                  <c:v>0.98760000000000003</c:v>
                </c:pt>
                <c:pt idx="7">
                  <c:v>0.98770000000000002</c:v>
                </c:pt>
                <c:pt idx="8">
                  <c:v>0.84509999999999996</c:v>
                </c:pt>
                <c:pt idx="9">
                  <c:v>0.89229999999999998</c:v>
                </c:pt>
                <c:pt idx="10">
                  <c:v>0.89239999999999997</c:v>
                </c:pt>
                <c:pt idx="11">
                  <c:v>0.89249999999999996</c:v>
                </c:pt>
                <c:pt idx="12">
                  <c:v>0.995</c:v>
                </c:pt>
                <c:pt idx="13">
                  <c:v>0.89539999999999997</c:v>
                </c:pt>
                <c:pt idx="14">
                  <c:v>0.8952</c:v>
                </c:pt>
                <c:pt idx="15">
                  <c:v>0.89529999999999998</c:v>
                </c:pt>
                <c:pt idx="16">
                  <c:v>0.89490000000000003</c:v>
                </c:pt>
                <c:pt idx="17">
                  <c:v>0.996</c:v>
                </c:pt>
                <c:pt idx="18">
                  <c:v>0.996</c:v>
                </c:pt>
                <c:pt idx="19">
                  <c:v>0.98780000000000001</c:v>
                </c:pt>
                <c:pt idx="20">
                  <c:v>0.98780000000000001</c:v>
                </c:pt>
                <c:pt idx="21">
                  <c:v>0.9879</c:v>
                </c:pt>
                <c:pt idx="22">
                  <c:v>0.98780000000000001</c:v>
                </c:pt>
                <c:pt idx="23">
                  <c:v>0.98760000000000003</c:v>
                </c:pt>
                <c:pt idx="24">
                  <c:v>0.98729999999999996</c:v>
                </c:pt>
                <c:pt idx="25">
                  <c:v>0.98780000000000001</c:v>
                </c:pt>
                <c:pt idx="26">
                  <c:v>0.9879</c:v>
                </c:pt>
                <c:pt idx="27">
                  <c:v>0.9879</c:v>
                </c:pt>
                <c:pt idx="28">
                  <c:v>0.98770000000000002</c:v>
                </c:pt>
                <c:pt idx="29">
                  <c:v>0.98740000000000006</c:v>
                </c:pt>
                <c:pt idx="30">
                  <c:v>0.98750000000000004</c:v>
                </c:pt>
                <c:pt idx="31">
                  <c:v>0.9879</c:v>
                </c:pt>
                <c:pt idx="32">
                  <c:v>0.98750000000000004</c:v>
                </c:pt>
                <c:pt idx="33">
                  <c:v>0.98740000000000006</c:v>
                </c:pt>
                <c:pt idx="34">
                  <c:v>0.98780000000000001</c:v>
                </c:pt>
                <c:pt idx="35">
                  <c:v>0.9879</c:v>
                </c:pt>
                <c:pt idx="36">
                  <c:v>0.98740000000000006</c:v>
                </c:pt>
                <c:pt idx="37">
                  <c:v>0.98740000000000006</c:v>
                </c:pt>
                <c:pt idx="38">
                  <c:v>0.98750000000000004</c:v>
                </c:pt>
                <c:pt idx="39">
                  <c:v>0.98740000000000006</c:v>
                </c:pt>
                <c:pt idx="40">
                  <c:v>0.98750000000000004</c:v>
                </c:pt>
                <c:pt idx="41">
                  <c:v>0.98740000000000006</c:v>
                </c:pt>
                <c:pt idx="42">
                  <c:v>0.98770000000000002</c:v>
                </c:pt>
                <c:pt idx="43">
                  <c:v>0.995</c:v>
                </c:pt>
                <c:pt idx="44">
                  <c:v>0.995</c:v>
                </c:pt>
                <c:pt idx="45">
                  <c:v>0.995</c:v>
                </c:pt>
                <c:pt idx="46">
                  <c:v>0.995</c:v>
                </c:pt>
                <c:pt idx="47">
                  <c:v>0.995</c:v>
                </c:pt>
                <c:pt idx="48">
                  <c:v>0.995</c:v>
                </c:pt>
                <c:pt idx="49">
                  <c:v>0.995</c:v>
                </c:pt>
                <c:pt idx="50">
                  <c:v>0.995</c:v>
                </c:pt>
                <c:pt idx="51">
                  <c:v>0.995</c:v>
                </c:pt>
                <c:pt idx="52">
                  <c:v>0.995</c:v>
                </c:pt>
                <c:pt idx="53">
                  <c:v>0.995</c:v>
                </c:pt>
                <c:pt idx="54">
                  <c:v>0.995</c:v>
                </c:pt>
                <c:pt idx="55">
                  <c:v>0.995</c:v>
                </c:pt>
                <c:pt idx="56">
                  <c:v>0.995</c:v>
                </c:pt>
                <c:pt idx="57">
                  <c:v>0.995</c:v>
                </c:pt>
                <c:pt idx="58">
                  <c:v>0.995</c:v>
                </c:pt>
                <c:pt idx="59">
                  <c:v>0.996</c:v>
                </c:pt>
                <c:pt idx="60">
                  <c:v>0.996</c:v>
                </c:pt>
                <c:pt idx="61">
                  <c:v>0.98780000000000001</c:v>
                </c:pt>
                <c:pt idx="62">
                  <c:v>0.98740000000000006</c:v>
                </c:pt>
                <c:pt idx="63">
                  <c:v>0.98770000000000002</c:v>
                </c:pt>
                <c:pt idx="64">
                  <c:v>0.98780000000000001</c:v>
                </c:pt>
                <c:pt idx="65">
                  <c:v>0.996</c:v>
                </c:pt>
                <c:pt idx="66">
                  <c:v>0.98750000000000004</c:v>
                </c:pt>
                <c:pt idx="67">
                  <c:v>0.9879</c:v>
                </c:pt>
                <c:pt idx="68">
                  <c:v>0.98770000000000002</c:v>
                </c:pt>
                <c:pt idx="69">
                  <c:v>0.996</c:v>
                </c:pt>
                <c:pt idx="70">
                  <c:v>0.98760000000000003</c:v>
                </c:pt>
                <c:pt idx="71">
                  <c:v>0.98740000000000006</c:v>
                </c:pt>
                <c:pt idx="72">
                  <c:v>0.98799999999999999</c:v>
                </c:pt>
                <c:pt idx="73">
                  <c:v>0.98760000000000003</c:v>
                </c:pt>
                <c:pt idx="74">
                  <c:v>0.98760000000000003</c:v>
                </c:pt>
                <c:pt idx="75">
                  <c:v>0.996</c:v>
                </c:pt>
                <c:pt idx="76">
                  <c:v>0.98750000000000004</c:v>
                </c:pt>
                <c:pt idx="77">
                  <c:v>0.996</c:v>
                </c:pt>
                <c:pt idx="78">
                  <c:v>0.996</c:v>
                </c:pt>
                <c:pt idx="79">
                  <c:v>0.996</c:v>
                </c:pt>
                <c:pt idx="80">
                  <c:v>0.98780000000000001</c:v>
                </c:pt>
                <c:pt idx="81">
                  <c:v>0.996</c:v>
                </c:pt>
                <c:pt idx="82">
                  <c:v>0.996</c:v>
                </c:pt>
                <c:pt idx="83">
                  <c:v>0.98760000000000003</c:v>
                </c:pt>
                <c:pt idx="84">
                  <c:v>0.996</c:v>
                </c:pt>
                <c:pt idx="85">
                  <c:v>0.996</c:v>
                </c:pt>
                <c:pt idx="86">
                  <c:v>0.996</c:v>
                </c:pt>
                <c:pt idx="87">
                  <c:v>0.98770000000000002</c:v>
                </c:pt>
                <c:pt idx="88">
                  <c:v>0.98760000000000003</c:v>
                </c:pt>
                <c:pt idx="89">
                  <c:v>0.9879</c:v>
                </c:pt>
                <c:pt idx="90">
                  <c:v>0.996</c:v>
                </c:pt>
                <c:pt idx="91">
                  <c:v>0.996</c:v>
                </c:pt>
                <c:pt idx="92">
                  <c:v>0.996</c:v>
                </c:pt>
                <c:pt idx="93">
                  <c:v>0.98770000000000002</c:v>
                </c:pt>
                <c:pt idx="94">
                  <c:v>0.996</c:v>
                </c:pt>
                <c:pt idx="95">
                  <c:v>0.996</c:v>
                </c:pt>
                <c:pt idx="96">
                  <c:v>0.98780000000000001</c:v>
                </c:pt>
                <c:pt idx="97">
                  <c:v>0.98780000000000001</c:v>
                </c:pt>
                <c:pt idx="98">
                  <c:v>0.996</c:v>
                </c:pt>
                <c:pt idx="99">
                  <c:v>0.9879</c:v>
                </c:pt>
                <c:pt idx="100">
                  <c:v>0.996</c:v>
                </c:pt>
                <c:pt idx="101">
                  <c:v>0.98750000000000004</c:v>
                </c:pt>
                <c:pt idx="102">
                  <c:v>0.98760000000000003</c:v>
                </c:pt>
                <c:pt idx="103">
                  <c:v>0.996</c:v>
                </c:pt>
                <c:pt idx="104">
                  <c:v>0.98750000000000004</c:v>
                </c:pt>
                <c:pt idx="105">
                  <c:v>0.98760000000000003</c:v>
                </c:pt>
                <c:pt idx="106">
                  <c:v>0.98760000000000003</c:v>
                </c:pt>
                <c:pt idx="107">
                  <c:v>0.98770000000000002</c:v>
                </c:pt>
                <c:pt idx="108">
                  <c:v>0.996</c:v>
                </c:pt>
                <c:pt idx="109">
                  <c:v>0.98780000000000001</c:v>
                </c:pt>
                <c:pt idx="110">
                  <c:v>0.996</c:v>
                </c:pt>
                <c:pt idx="111">
                  <c:v>0.996</c:v>
                </c:pt>
                <c:pt idx="112">
                  <c:v>0.98760000000000003</c:v>
                </c:pt>
                <c:pt idx="113">
                  <c:v>0.996</c:v>
                </c:pt>
                <c:pt idx="114">
                  <c:v>0.98760000000000003</c:v>
                </c:pt>
                <c:pt idx="115">
                  <c:v>0.9879</c:v>
                </c:pt>
                <c:pt idx="116">
                  <c:v>0.98780000000000001</c:v>
                </c:pt>
                <c:pt idx="117">
                  <c:v>0.98770000000000002</c:v>
                </c:pt>
                <c:pt idx="118">
                  <c:v>0.996</c:v>
                </c:pt>
                <c:pt idx="119">
                  <c:v>0.98770000000000002</c:v>
                </c:pt>
                <c:pt idx="120">
                  <c:v>0.996</c:v>
                </c:pt>
                <c:pt idx="121">
                  <c:v>0.98770000000000002</c:v>
                </c:pt>
                <c:pt idx="122">
                  <c:v>0.98750000000000004</c:v>
                </c:pt>
                <c:pt idx="123">
                  <c:v>0.996</c:v>
                </c:pt>
                <c:pt idx="124">
                  <c:v>0.996</c:v>
                </c:pt>
                <c:pt idx="125">
                  <c:v>0.98760000000000003</c:v>
                </c:pt>
                <c:pt idx="126">
                  <c:v>0.9879</c:v>
                </c:pt>
                <c:pt idx="127">
                  <c:v>0.98729999999999996</c:v>
                </c:pt>
                <c:pt idx="128">
                  <c:v>0.98780000000000001</c:v>
                </c:pt>
                <c:pt idx="129">
                  <c:v>0.98760000000000003</c:v>
                </c:pt>
                <c:pt idx="130">
                  <c:v>0.98740000000000006</c:v>
                </c:pt>
                <c:pt idx="131">
                  <c:v>0.996</c:v>
                </c:pt>
                <c:pt idx="132">
                  <c:v>0.98780000000000001</c:v>
                </c:pt>
                <c:pt idx="133">
                  <c:v>0.9879</c:v>
                </c:pt>
                <c:pt idx="134">
                  <c:v>0.996</c:v>
                </c:pt>
                <c:pt idx="135">
                  <c:v>0.995</c:v>
                </c:pt>
                <c:pt idx="136">
                  <c:v>0.995</c:v>
                </c:pt>
                <c:pt idx="137">
                  <c:v>0.995</c:v>
                </c:pt>
                <c:pt idx="138">
                  <c:v>0.995</c:v>
                </c:pt>
                <c:pt idx="139">
                  <c:v>0.995</c:v>
                </c:pt>
                <c:pt idx="140">
                  <c:v>0.995</c:v>
                </c:pt>
                <c:pt idx="141">
                  <c:v>0.995</c:v>
                </c:pt>
                <c:pt idx="142">
                  <c:v>0.995</c:v>
                </c:pt>
                <c:pt idx="143">
                  <c:v>0.995</c:v>
                </c:pt>
                <c:pt idx="144">
                  <c:v>0.995</c:v>
                </c:pt>
                <c:pt idx="145">
                  <c:v>0.995</c:v>
                </c:pt>
                <c:pt idx="146">
                  <c:v>0.995</c:v>
                </c:pt>
                <c:pt idx="147">
                  <c:v>0.995</c:v>
                </c:pt>
                <c:pt idx="148">
                  <c:v>0.995</c:v>
                </c:pt>
                <c:pt idx="149">
                  <c:v>0.995</c:v>
                </c:pt>
                <c:pt idx="150">
                  <c:v>0.995</c:v>
                </c:pt>
                <c:pt idx="151">
                  <c:v>0.995</c:v>
                </c:pt>
                <c:pt idx="152">
                  <c:v>0.995</c:v>
                </c:pt>
                <c:pt idx="153">
                  <c:v>0.995</c:v>
                </c:pt>
                <c:pt idx="154">
                  <c:v>0.995</c:v>
                </c:pt>
                <c:pt idx="155">
                  <c:v>0.995</c:v>
                </c:pt>
                <c:pt idx="156">
                  <c:v>0.995</c:v>
                </c:pt>
                <c:pt idx="157">
                  <c:v>0.995</c:v>
                </c:pt>
                <c:pt idx="158">
                  <c:v>0.995</c:v>
                </c:pt>
                <c:pt idx="159">
                  <c:v>0.996</c:v>
                </c:pt>
                <c:pt idx="160">
                  <c:v>0.995</c:v>
                </c:pt>
                <c:pt idx="161">
                  <c:v>0.995</c:v>
                </c:pt>
                <c:pt idx="162">
                  <c:v>0.995</c:v>
                </c:pt>
                <c:pt idx="163">
                  <c:v>0.995</c:v>
                </c:pt>
                <c:pt idx="164">
                  <c:v>0.995</c:v>
                </c:pt>
                <c:pt idx="165">
                  <c:v>0.995</c:v>
                </c:pt>
                <c:pt idx="166">
                  <c:v>0.995</c:v>
                </c:pt>
                <c:pt idx="167">
                  <c:v>0.995</c:v>
                </c:pt>
                <c:pt idx="168">
                  <c:v>0.995</c:v>
                </c:pt>
                <c:pt idx="169">
                  <c:v>0.995</c:v>
                </c:pt>
                <c:pt idx="170">
                  <c:v>0.995</c:v>
                </c:pt>
                <c:pt idx="171">
                  <c:v>0.995</c:v>
                </c:pt>
                <c:pt idx="172">
                  <c:v>0.995</c:v>
                </c:pt>
                <c:pt idx="173">
                  <c:v>0.995</c:v>
                </c:pt>
                <c:pt idx="174">
                  <c:v>0.995</c:v>
                </c:pt>
                <c:pt idx="175">
                  <c:v>0.995</c:v>
                </c:pt>
                <c:pt idx="176">
                  <c:v>0.995</c:v>
                </c:pt>
                <c:pt idx="177">
                  <c:v>0.995</c:v>
                </c:pt>
                <c:pt idx="178">
                  <c:v>0.995</c:v>
                </c:pt>
                <c:pt idx="179">
                  <c:v>0.995</c:v>
                </c:pt>
                <c:pt idx="180">
                  <c:v>0.995</c:v>
                </c:pt>
                <c:pt idx="181">
                  <c:v>0.995</c:v>
                </c:pt>
                <c:pt idx="182">
                  <c:v>0.995</c:v>
                </c:pt>
                <c:pt idx="183">
                  <c:v>0.995</c:v>
                </c:pt>
                <c:pt idx="184">
                  <c:v>0.995</c:v>
                </c:pt>
                <c:pt idx="185">
                  <c:v>0.995</c:v>
                </c:pt>
                <c:pt idx="186">
                  <c:v>0.995</c:v>
                </c:pt>
                <c:pt idx="187">
                  <c:v>0.995</c:v>
                </c:pt>
                <c:pt idx="188">
                  <c:v>0.995</c:v>
                </c:pt>
                <c:pt idx="189">
                  <c:v>0.995</c:v>
                </c:pt>
                <c:pt idx="190">
                  <c:v>0.995</c:v>
                </c:pt>
                <c:pt idx="191">
                  <c:v>0.995</c:v>
                </c:pt>
                <c:pt idx="192">
                  <c:v>0.995</c:v>
                </c:pt>
                <c:pt idx="193">
                  <c:v>0.995</c:v>
                </c:pt>
                <c:pt idx="194">
                  <c:v>0.996</c:v>
                </c:pt>
                <c:pt idx="195">
                  <c:v>0.995</c:v>
                </c:pt>
                <c:pt idx="196">
                  <c:v>0.995</c:v>
                </c:pt>
                <c:pt idx="197">
                  <c:v>0.995</c:v>
                </c:pt>
                <c:pt idx="198">
                  <c:v>0.995</c:v>
                </c:pt>
                <c:pt idx="199">
                  <c:v>0.995</c:v>
                </c:pt>
                <c:pt idx="200">
                  <c:v>0.995</c:v>
                </c:pt>
                <c:pt idx="201">
                  <c:v>0.995</c:v>
                </c:pt>
                <c:pt idx="202">
                  <c:v>0.995</c:v>
                </c:pt>
                <c:pt idx="203">
                  <c:v>0.995</c:v>
                </c:pt>
                <c:pt idx="204">
                  <c:v>0.995</c:v>
                </c:pt>
                <c:pt idx="205">
                  <c:v>0.995</c:v>
                </c:pt>
                <c:pt idx="206">
                  <c:v>0.995</c:v>
                </c:pt>
                <c:pt idx="207">
                  <c:v>0.995</c:v>
                </c:pt>
                <c:pt idx="208">
                  <c:v>0.995</c:v>
                </c:pt>
                <c:pt idx="209">
                  <c:v>0.995</c:v>
                </c:pt>
                <c:pt idx="210">
                  <c:v>0.995</c:v>
                </c:pt>
                <c:pt idx="211">
                  <c:v>0.995</c:v>
                </c:pt>
                <c:pt idx="212">
                  <c:v>0.995</c:v>
                </c:pt>
                <c:pt idx="213">
                  <c:v>0.995</c:v>
                </c:pt>
                <c:pt idx="214">
                  <c:v>0.996</c:v>
                </c:pt>
                <c:pt idx="215">
                  <c:v>0.995</c:v>
                </c:pt>
                <c:pt idx="216">
                  <c:v>0.995</c:v>
                </c:pt>
                <c:pt idx="217">
                  <c:v>0.995</c:v>
                </c:pt>
                <c:pt idx="218">
                  <c:v>0.995</c:v>
                </c:pt>
                <c:pt idx="219">
                  <c:v>0.995</c:v>
                </c:pt>
                <c:pt idx="220">
                  <c:v>0.995</c:v>
                </c:pt>
                <c:pt idx="221">
                  <c:v>0.995</c:v>
                </c:pt>
                <c:pt idx="222">
                  <c:v>0.995</c:v>
                </c:pt>
                <c:pt idx="223">
                  <c:v>0.995</c:v>
                </c:pt>
                <c:pt idx="224">
                  <c:v>0.995</c:v>
                </c:pt>
                <c:pt idx="225">
                  <c:v>0.995</c:v>
                </c:pt>
                <c:pt idx="226">
                  <c:v>0.995</c:v>
                </c:pt>
                <c:pt idx="227">
                  <c:v>0.995</c:v>
                </c:pt>
                <c:pt idx="228">
                  <c:v>0.995</c:v>
                </c:pt>
                <c:pt idx="229">
                  <c:v>0.995</c:v>
                </c:pt>
                <c:pt idx="230">
                  <c:v>0.995</c:v>
                </c:pt>
                <c:pt idx="231">
                  <c:v>0.995</c:v>
                </c:pt>
                <c:pt idx="232">
                  <c:v>0.995</c:v>
                </c:pt>
                <c:pt idx="233">
                  <c:v>0.995</c:v>
                </c:pt>
                <c:pt idx="234">
                  <c:v>0.995</c:v>
                </c:pt>
                <c:pt idx="235">
                  <c:v>0.995</c:v>
                </c:pt>
                <c:pt idx="236">
                  <c:v>0.995</c:v>
                </c:pt>
                <c:pt idx="237">
                  <c:v>0.995</c:v>
                </c:pt>
                <c:pt idx="238">
                  <c:v>0.995</c:v>
                </c:pt>
                <c:pt idx="239">
                  <c:v>0.995</c:v>
                </c:pt>
                <c:pt idx="240">
                  <c:v>0.995</c:v>
                </c:pt>
                <c:pt idx="241">
                  <c:v>0.995</c:v>
                </c:pt>
                <c:pt idx="242">
                  <c:v>0.995</c:v>
                </c:pt>
                <c:pt idx="243">
                  <c:v>0.995</c:v>
                </c:pt>
                <c:pt idx="244">
                  <c:v>0.995</c:v>
                </c:pt>
                <c:pt idx="245">
                  <c:v>0.995</c:v>
                </c:pt>
                <c:pt idx="246">
                  <c:v>0.995</c:v>
                </c:pt>
                <c:pt idx="247">
                  <c:v>0.995</c:v>
                </c:pt>
                <c:pt idx="248">
                  <c:v>0.995</c:v>
                </c:pt>
                <c:pt idx="249">
                  <c:v>0.995</c:v>
                </c:pt>
                <c:pt idx="250">
                  <c:v>0.996</c:v>
                </c:pt>
                <c:pt idx="251">
                  <c:v>0.995</c:v>
                </c:pt>
                <c:pt idx="252">
                  <c:v>0.995</c:v>
                </c:pt>
                <c:pt idx="253">
                  <c:v>0.995</c:v>
                </c:pt>
                <c:pt idx="254">
                  <c:v>0.995</c:v>
                </c:pt>
                <c:pt idx="255">
                  <c:v>0.995</c:v>
                </c:pt>
                <c:pt idx="256">
                  <c:v>0.995</c:v>
                </c:pt>
                <c:pt idx="257">
                  <c:v>0.995</c:v>
                </c:pt>
                <c:pt idx="258">
                  <c:v>0.995</c:v>
                </c:pt>
                <c:pt idx="259">
                  <c:v>0.995</c:v>
                </c:pt>
                <c:pt idx="260">
                  <c:v>0.995</c:v>
                </c:pt>
                <c:pt idx="261">
                  <c:v>0.995</c:v>
                </c:pt>
                <c:pt idx="262">
                  <c:v>0.995</c:v>
                </c:pt>
                <c:pt idx="263">
                  <c:v>0.995</c:v>
                </c:pt>
                <c:pt idx="264">
                  <c:v>0.995</c:v>
                </c:pt>
                <c:pt idx="265">
                  <c:v>0.995</c:v>
                </c:pt>
                <c:pt idx="266">
                  <c:v>0.995</c:v>
                </c:pt>
                <c:pt idx="267">
                  <c:v>0.995</c:v>
                </c:pt>
                <c:pt idx="268">
                  <c:v>0.995</c:v>
                </c:pt>
                <c:pt idx="269">
                  <c:v>0.995</c:v>
                </c:pt>
                <c:pt idx="270">
                  <c:v>0.995</c:v>
                </c:pt>
                <c:pt idx="271">
                  <c:v>0.995</c:v>
                </c:pt>
                <c:pt idx="272">
                  <c:v>0.995</c:v>
                </c:pt>
                <c:pt idx="273">
                  <c:v>0.995</c:v>
                </c:pt>
                <c:pt idx="274">
                  <c:v>0.995</c:v>
                </c:pt>
                <c:pt idx="275">
                  <c:v>0.995</c:v>
                </c:pt>
                <c:pt idx="276">
                  <c:v>0.995</c:v>
                </c:pt>
                <c:pt idx="277">
                  <c:v>0.995</c:v>
                </c:pt>
                <c:pt idx="278">
                  <c:v>0.995</c:v>
                </c:pt>
                <c:pt idx="279">
                  <c:v>0.995</c:v>
                </c:pt>
                <c:pt idx="280">
                  <c:v>0.995</c:v>
                </c:pt>
                <c:pt idx="281">
                  <c:v>0.995</c:v>
                </c:pt>
                <c:pt idx="282">
                  <c:v>0.995</c:v>
                </c:pt>
                <c:pt idx="283">
                  <c:v>0.995</c:v>
                </c:pt>
                <c:pt idx="284">
                  <c:v>0.996</c:v>
                </c:pt>
                <c:pt idx="285">
                  <c:v>0.995</c:v>
                </c:pt>
                <c:pt idx="286">
                  <c:v>0.995</c:v>
                </c:pt>
                <c:pt idx="287">
                  <c:v>0.995</c:v>
                </c:pt>
                <c:pt idx="288">
                  <c:v>0.995</c:v>
                </c:pt>
                <c:pt idx="289">
                  <c:v>0.995</c:v>
                </c:pt>
                <c:pt idx="290">
                  <c:v>0.995</c:v>
                </c:pt>
                <c:pt idx="291">
                  <c:v>0.995</c:v>
                </c:pt>
                <c:pt idx="292">
                  <c:v>0.995</c:v>
                </c:pt>
                <c:pt idx="293">
                  <c:v>0.995</c:v>
                </c:pt>
                <c:pt idx="294">
                  <c:v>0.995</c:v>
                </c:pt>
                <c:pt idx="295">
                  <c:v>0.995</c:v>
                </c:pt>
                <c:pt idx="296">
                  <c:v>0.995</c:v>
                </c:pt>
                <c:pt idx="297">
                  <c:v>0.995</c:v>
                </c:pt>
                <c:pt idx="298">
                  <c:v>0.995</c:v>
                </c:pt>
                <c:pt idx="299">
                  <c:v>0.996</c:v>
                </c:pt>
                <c:pt idx="300">
                  <c:v>0.995</c:v>
                </c:pt>
                <c:pt idx="301">
                  <c:v>0.995</c:v>
                </c:pt>
                <c:pt idx="302">
                  <c:v>0.995</c:v>
                </c:pt>
                <c:pt idx="303">
                  <c:v>0.995</c:v>
                </c:pt>
                <c:pt idx="304">
                  <c:v>0.995</c:v>
                </c:pt>
                <c:pt idx="305">
                  <c:v>0.995</c:v>
                </c:pt>
                <c:pt idx="306">
                  <c:v>0.995</c:v>
                </c:pt>
                <c:pt idx="307">
                  <c:v>0.996</c:v>
                </c:pt>
                <c:pt idx="308">
                  <c:v>0.996</c:v>
                </c:pt>
                <c:pt idx="309">
                  <c:v>0.996</c:v>
                </c:pt>
                <c:pt idx="310">
                  <c:v>0.996</c:v>
                </c:pt>
                <c:pt idx="311">
                  <c:v>0.996</c:v>
                </c:pt>
                <c:pt idx="312">
                  <c:v>0.996</c:v>
                </c:pt>
                <c:pt idx="313">
                  <c:v>0.996</c:v>
                </c:pt>
                <c:pt idx="314">
                  <c:v>0.996</c:v>
                </c:pt>
                <c:pt idx="315">
                  <c:v>0.996</c:v>
                </c:pt>
                <c:pt idx="316">
                  <c:v>0.996</c:v>
                </c:pt>
                <c:pt idx="317">
                  <c:v>0.996</c:v>
                </c:pt>
                <c:pt idx="318">
                  <c:v>0.996</c:v>
                </c:pt>
                <c:pt idx="319">
                  <c:v>0.996</c:v>
                </c:pt>
                <c:pt idx="320">
                  <c:v>0.996</c:v>
                </c:pt>
                <c:pt idx="321">
                  <c:v>0.996</c:v>
                </c:pt>
                <c:pt idx="322">
                  <c:v>0.996</c:v>
                </c:pt>
                <c:pt idx="323">
                  <c:v>0.996</c:v>
                </c:pt>
                <c:pt idx="324">
                  <c:v>0.996</c:v>
                </c:pt>
                <c:pt idx="325">
                  <c:v>0.996</c:v>
                </c:pt>
                <c:pt idx="326">
                  <c:v>0.996</c:v>
                </c:pt>
                <c:pt idx="327">
                  <c:v>0.996</c:v>
                </c:pt>
                <c:pt idx="328">
                  <c:v>0.996</c:v>
                </c:pt>
                <c:pt idx="329">
                  <c:v>0.996</c:v>
                </c:pt>
                <c:pt idx="330">
                  <c:v>0.996</c:v>
                </c:pt>
                <c:pt idx="331">
                  <c:v>0.996</c:v>
                </c:pt>
                <c:pt idx="332">
                  <c:v>0.996</c:v>
                </c:pt>
                <c:pt idx="333">
                  <c:v>0.996</c:v>
                </c:pt>
                <c:pt idx="334">
                  <c:v>0.996</c:v>
                </c:pt>
                <c:pt idx="335">
                  <c:v>0.996</c:v>
                </c:pt>
                <c:pt idx="336">
                  <c:v>0.996</c:v>
                </c:pt>
                <c:pt idx="337">
                  <c:v>0.996</c:v>
                </c:pt>
                <c:pt idx="338">
                  <c:v>0.996</c:v>
                </c:pt>
                <c:pt idx="339">
                  <c:v>0.996</c:v>
                </c:pt>
                <c:pt idx="340">
                  <c:v>0.996</c:v>
                </c:pt>
                <c:pt idx="341">
                  <c:v>0.996</c:v>
                </c:pt>
                <c:pt idx="342">
                  <c:v>0.996</c:v>
                </c:pt>
                <c:pt idx="343">
                  <c:v>0.996</c:v>
                </c:pt>
                <c:pt idx="344">
                  <c:v>0.996</c:v>
                </c:pt>
                <c:pt idx="345">
                  <c:v>0.996</c:v>
                </c:pt>
                <c:pt idx="346">
                  <c:v>0.996</c:v>
                </c:pt>
                <c:pt idx="347">
                  <c:v>0.996</c:v>
                </c:pt>
                <c:pt idx="348">
                  <c:v>0.996</c:v>
                </c:pt>
                <c:pt idx="349">
                  <c:v>0.996</c:v>
                </c:pt>
                <c:pt idx="350">
                  <c:v>0.996</c:v>
                </c:pt>
                <c:pt idx="351">
                  <c:v>0.996</c:v>
                </c:pt>
                <c:pt idx="352">
                  <c:v>0.996</c:v>
                </c:pt>
                <c:pt idx="353">
                  <c:v>0.996</c:v>
                </c:pt>
                <c:pt idx="354">
                  <c:v>0.996</c:v>
                </c:pt>
                <c:pt idx="355">
                  <c:v>0.996</c:v>
                </c:pt>
                <c:pt idx="356">
                  <c:v>0.996</c:v>
                </c:pt>
                <c:pt idx="357">
                  <c:v>0.996</c:v>
                </c:pt>
                <c:pt idx="358">
                  <c:v>0.996</c:v>
                </c:pt>
                <c:pt idx="359">
                  <c:v>0.996</c:v>
                </c:pt>
                <c:pt idx="360">
                  <c:v>0.996</c:v>
                </c:pt>
                <c:pt idx="361">
                  <c:v>0.996</c:v>
                </c:pt>
                <c:pt idx="362">
                  <c:v>0.996</c:v>
                </c:pt>
                <c:pt idx="363">
                  <c:v>0.996</c:v>
                </c:pt>
                <c:pt idx="364">
                  <c:v>0.996</c:v>
                </c:pt>
                <c:pt idx="365">
                  <c:v>0.996</c:v>
                </c:pt>
                <c:pt idx="366">
                  <c:v>0.996</c:v>
                </c:pt>
                <c:pt idx="367">
                  <c:v>0.996</c:v>
                </c:pt>
                <c:pt idx="368">
                  <c:v>0.996</c:v>
                </c:pt>
                <c:pt idx="369">
                  <c:v>0.996</c:v>
                </c:pt>
                <c:pt idx="370">
                  <c:v>0.996</c:v>
                </c:pt>
                <c:pt idx="371">
                  <c:v>0.996</c:v>
                </c:pt>
                <c:pt idx="372">
                  <c:v>0.996</c:v>
                </c:pt>
                <c:pt idx="373">
                  <c:v>0.996</c:v>
                </c:pt>
                <c:pt idx="374">
                  <c:v>0.996</c:v>
                </c:pt>
                <c:pt idx="375">
                  <c:v>0.996</c:v>
                </c:pt>
                <c:pt idx="376">
                  <c:v>0.996</c:v>
                </c:pt>
                <c:pt idx="377">
                  <c:v>0.996</c:v>
                </c:pt>
                <c:pt idx="378">
                  <c:v>0.996</c:v>
                </c:pt>
                <c:pt idx="379">
                  <c:v>0.996</c:v>
                </c:pt>
                <c:pt idx="380">
                  <c:v>0.996</c:v>
                </c:pt>
                <c:pt idx="381">
                  <c:v>0.996</c:v>
                </c:pt>
                <c:pt idx="382">
                  <c:v>0.996</c:v>
                </c:pt>
                <c:pt idx="383">
                  <c:v>0.996</c:v>
                </c:pt>
                <c:pt idx="384">
                  <c:v>0.996</c:v>
                </c:pt>
                <c:pt idx="385">
                  <c:v>0.996</c:v>
                </c:pt>
                <c:pt idx="386">
                  <c:v>0.996</c:v>
                </c:pt>
                <c:pt idx="387">
                  <c:v>0.996</c:v>
                </c:pt>
                <c:pt idx="388">
                  <c:v>0.996</c:v>
                </c:pt>
                <c:pt idx="389">
                  <c:v>0.996</c:v>
                </c:pt>
                <c:pt idx="390">
                  <c:v>0.996</c:v>
                </c:pt>
                <c:pt idx="391">
                  <c:v>0.996</c:v>
                </c:pt>
                <c:pt idx="392">
                  <c:v>0.996</c:v>
                </c:pt>
                <c:pt idx="393">
                  <c:v>0.996</c:v>
                </c:pt>
                <c:pt idx="394">
                  <c:v>0.996</c:v>
                </c:pt>
                <c:pt idx="395">
                  <c:v>0.996</c:v>
                </c:pt>
                <c:pt idx="396">
                  <c:v>0.996</c:v>
                </c:pt>
                <c:pt idx="397">
                  <c:v>0.996</c:v>
                </c:pt>
                <c:pt idx="398">
                  <c:v>0.996</c:v>
                </c:pt>
                <c:pt idx="399">
                  <c:v>0.996</c:v>
                </c:pt>
                <c:pt idx="400">
                  <c:v>0.996</c:v>
                </c:pt>
                <c:pt idx="401">
                  <c:v>0.996</c:v>
                </c:pt>
                <c:pt idx="402">
                  <c:v>0.996</c:v>
                </c:pt>
                <c:pt idx="403">
                  <c:v>0.996</c:v>
                </c:pt>
                <c:pt idx="404">
                  <c:v>0.996</c:v>
                </c:pt>
                <c:pt idx="405">
                  <c:v>0.996</c:v>
                </c:pt>
                <c:pt idx="406">
                  <c:v>0.996</c:v>
                </c:pt>
                <c:pt idx="407">
                  <c:v>0.996</c:v>
                </c:pt>
                <c:pt idx="408">
                  <c:v>0.996</c:v>
                </c:pt>
                <c:pt idx="409">
                  <c:v>0.996</c:v>
                </c:pt>
                <c:pt idx="410">
                  <c:v>0.996</c:v>
                </c:pt>
                <c:pt idx="411">
                  <c:v>0.996</c:v>
                </c:pt>
                <c:pt idx="412">
                  <c:v>0.996</c:v>
                </c:pt>
                <c:pt idx="413">
                  <c:v>0.996</c:v>
                </c:pt>
                <c:pt idx="414">
                  <c:v>0.996</c:v>
                </c:pt>
                <c:pt idx="415">
                  <c:v>0.996</c:v>
                </c:pt>
                <c:pt idx="416">
                  <c:v>0.996</c:v>
                </c:pt>
                <c:pt idx="417">
                  <c:v>0.996</c:v>
                </c:pt>
                <c:pt idx="418">
                  <c:v>0.996</c:v>
                </c:pt>
                <c:pt idx="419">
                  <c:v>0.996</c:v>
                </c:pt>
                <c:pt idx="420">
                  <c:v>0.996</c:v>
                </c:pt>
                <c:pt idx="421">
                  <c:v>0.996</c:v>
                </c:pt>
                <c:pt idx="422">
                  <c:v>0.996</c:v>
                </c:pt>
                <c:pt idx="423">
                  <c:v>0.996</c:v>
                </c:pt>
                <c:pt idx="424">
                  <c:v>0.996</c:v>
                </c:pt>
                <c:pt idx="425">
                  <c:v>0.996</c:v>
                </c:pt>
                <c:pt idx="426">
                  <c:v>0.996</c:v>
                </c:pt>
                <c:pt idx="427">
                  <c:v>0.996</c:v>
                </c:pt>
                <c:pt idx="428">
                  <c:v>0.996</c:v>
                </c:pt>
                <c:pt idx="429">
                  <c:v>0.996</c:v>
                </c:pt>
                <c:pt idx="430">
                  <c:v>0.996</c:v>
                </c:pt>
                <c:pt idx="431">
                  <c:v>0.996</c:v>
                </c:pt>
                <c:pt idx="432">
                  <c:v>0.996</c:v>
                </c:pt>
                <c:pt idx="433">
                  <c:v>0.996</c:v>
                </c:pt>
                <c:pt idx="434">
                  <c:v>0.996</c:v>
                </c:pt>
                <c:pt idx="435">
                  <c:v>0.996</c:v>
                </c:pt>
                <c:pt idx="436">
                  <c:v>0.996</c:v>
                </c:pt>
                <c:pt idx="437">
                  <c:v>0.996</c:v>
                </c:pt>
                <c:pt idx="438">
                  <c:v>0.996</c:v>
                </c:pt>
                <c:pt idx="439">
                  <c:v>0.996</c:v>
                </c:pt>
                <c:pt idx="440">
                  <c:v>0.996</c:v>
                </c:pt>
                <c:pt idx="441">
                  <c:v>0.996</c:v>
                </c:pt>
                <c:pt idx="442">
                  <c:v>0.996</c:v>
                </c:pt>
                <c:pt idx="443">
                  <c:v>0.996</c:v>
                </c:pt>
                <c:pt idx="444">
                  <c:v>0.996</c:v>
                </c:pt>
                <c:pt idx="445">
                  <c:v>0.996</c:v>
                </c:pt>
                <c:pt idx="446">
                  <c:v>0.996</c:v>
                </c:pt>
                <c:pt idx="447">
                  <c:v>0.996</c:v>
                </c:pt>
                <c:pt idx="448">
                  <c:v>0.996</c:v>
                </c:pt>
                <c:pt idx="449">
                  <c:v>0.996</c:v>
                </c:pt>
                <c:pt idx="450">
                  <c:v>0.996</c:v>
                </c:pt>
                <c:pt idx="451">
                  <c:v>0.996</c:v>
                </c:pt>
                <c:pt idx="452">
                  <c:v>0.996</c:v>
                </c:pt>
                <c:pt idx="453">
                  <c:v>0.996</c:v>
                </c:pt>
                <c:pt idx="454">
                  <c:v>0.996</c:v>
                </c:pt>
                <c:pt idx="455">
                  <c:v>0.996</c:v>
                </c:pt>
                <c:pt idx="456">
                  <c:v>0.996</c:v>
                </c:pt>
                <c:pt idx="457">
                  <c:v>0.996</c:v>
                </c:pt>
                <c:pt idx="458">
                  <c:v>0.996</c:v>
                </c:pt>
                <c:pt idx="459">
                  <c:v>0.996</c:v>
                </c:pt>
                <c:pt idx="460">
                  <c:v>0.996</c:v>
                </c:pt>
                <c:pt idx="461">
                  <c:v>0.996</c:v>
                </c:pt>
                <c:pt idx="462">
                  <c:v>0.996</c:v>
                </c:pt>
                <c:pt idx="463">
                  <c:v>0.996</c:v>
                </c:pt>
                <c:pt idx="464">
                  <c:v>0.996</c:v>
                </c:pt>
                <c:pt idx="465">
                  <c:v>0.996</c:v>
                </c:pt>
                <c:pt idx="466">
                  <c:v>0.996</c:v>
                </c:pt>
                <c:pt idx="467">
                  <c:v>0.996</c:v>
                </c:pt>
                <c:pt idx="468">
                  <c:v>0.996</c:v>
                </c:pt>
                <c:pt idx="469">
                  <c:v>0.996</c:v>
                </c:pt>
                <c:pt idx="470">
                  <c:v>0.996</c:v>
                </c:pt>
                <c:pt idx="471">
                  <c:v>0.996</c:v>
                </c:pt>
                <c:pt idx="472">
                  <c:v>0.996</c:v>
                </c:pt>
                <c:pt idx="473">
                  <c:v>0.996</c:v>
                </c:pt>
                <c:pt idx="474">
                  <c:v>0.996</c:v>
                </c:pt>
                <c:pt idx="475">
                  <c:v>0.996</c:v>
                </c:pt>
                <c:pt idx="476">
                  <c:v>0.996</c:v>
                </c:pt>
                <c:pt idx="477">
                  <c:v>0.996</c:v>
                </c:pt>
                <c:pt idx="478">
                  <c:v>0.996</c:v>
                </c:pt>
                <c:pt idx="479">
                  <c:v>0.996</c:v>
                </c:pt>
                <c:pt idx="480">
                  <c:v>0.996</c:v>
                </c:pt>
                <c:pt idx="481">
                  <c:v>0.996</c:v>
                </c:pt>
                <c:pt idx="482">
                  <c:v>0.996</c:v>
                </c:pt>
                <c:pt idx="483">
                  <c:v>0.996</c:v>
                </c:pt>
                <c:pt idx="484">
                  <c:v>0.996</c:v>
                </c:pt>
                <c:pt idx="485">
                  <c:v>0.996</c:v>
                </c:pt>
                <c:pt idx="486">
                  <c:v>0.996</c:v>
                </c:pt>
                <c:pt idx="487">
                  <c:v>0.996</c:v>
                </c:pt>
                <c:pt idx="488">
                  <c:v>0.996</c:v>
                </c:pt>
                <c:pt idx="489">
                  <c:v>0.996</c:v>
                </c:pt>
                <c:pt idx="490">
                  <c:v>0.996</c:v>
                </c:pt>
                <c:pt idx="491">
                  <c:v>0.996</c:v>
                </c:pt>
                <c:pt idx="492">
                  <c:v>0.996</c:v>
                </c:pt>
                <c:pt idx="493">
                  <c:v>0.996</c:v>
                </c:pt>
                <c:pt idx="494">
                  <c:v>0.996</c:v>
                </c:pt>
                <c:pt idx="495">
                  <c:v>0.996</c:v>
                </c:pt>
                <c:pt idx="496">
                  <c:v>0.996</c:v>
                </c:pt>
                <c:pt idx="497">
                  <c:v>0.996</c:v>
                </c:pt>
                <c:pt idx="498">
                  <c:v>0.996</c:v>
                </c:pt>
                <c:pt idx="499">
                  <c:v>0.996</c:v>
                </c:pt>
                <c:pt idx="500">
                  <c:v>0.996</c:v>
                </c:pt>
                <c:pt idx="501">
                  <c:v>0.996</c:v>
                </c:pt>
                <c:pt idx="502">
                  <c:v>0.996</c:v>
                </c:pt>
                <c:pt idx="503">
                  <c:v>0.996</c:v>
                </c:pt>
                <c:pt idx="504">
                  <c:v>0.996</c:v>
                </c:pt>
                <c:pt idx="505">
                  <c:v>0.996</c:v>
                </c:pt>
                <c:pt idx="506">
                  <c:v>0.996</c:v>
                </c:pt>
                <c:pt idx="507">
                  <c:v>0.996</c:v>
                </c:pt>
                <c:pt idx="508">
                  <c:v>0.996</c:v>
                </c:pt>
                <c:pt idx="509">
                  <c:v>0.996</c:v>
                </c:pt>
                <c:pt idx="510">
                  <c:v>0.996</c:v>
                </c:pt>
                <c:pt idx="511">
                  <c:v>0.996</c:v>
                </c:pt>
                <c:pt idx="512">
                  <c:v>0.996</c:v>
                </c:pt>
                <c:pt idx="513">
                  <c:v>0.996</c:v>
                </c:pt>
                <c:pt idx="514">
                  <c:v>0.996</c:v>
                </c:pt>
                <c:pt idx="515">
                  <c:v>0.996</c:v>
                </c:pt>
                <c:pt idx="516">
                  <c:v>0.996</c:v>
                </c:pt>
                <c:pt idx="517">
                  <c:v>0.996</c:v>
                </c:pt>
                <c:pt idx="518">
                  <c:v>0.996</c:v>
                </c:pt>
                <c:pt idx="519">
                  <c:v>0.996</c:v>
                </c:pt>
                <c:pt idx="520">
                  <c:v>0.996</c:v>
                </c:pt>
                <c:pt idx="521">
                  <c:v>0.996</c:v>
                </c:pt>
                <c:pt idx="522">
                  <c:v>0.996</c:v>
                </c:pt>
                <c:pt idx="523">
                  <c:v>0.996</c:v>
                </c:pt>
                <c:pt idx="524">
                  <c:v>0.996</c:v>
                </c:pt>
                <c:pt idx="525">
                  <c:v>0.996</c:v>
                </c:pt>
                <c:pt idx="526">
                  <c:v>0.996</c:v>
                </c:pt>
                <c:pt idx="527">
                  <c:v>0.996</c:v>
                </c:pt>
                <c:pt idx="528">
                  <c:v>0.996</c:v>
                </c:pt>
                <c:pt idx="529">
                  <c:v>0.996</c:v>
                </c:pt>
                <c:pt idx="530">
                  <c:v>0.996</c:v>
                </c:pt>
                <c:pt idx="531">
                  <c:v>0.996</c:v>
                </c:pt>
                <c:pt idx="532">
                  <c:v>0.996</c:v>
                </c:pt>
                <c:pt idx="533">
                  <c:v>0.996</c:v>
                </c:pt>
                <c:pt idx="534">
                  <c:v>0.996</c:v>
                </c:pt>
                <c:pt idx="535">
                  <c:v>0.996</c:v>
                </c:pt>
                <c:pt idx="536">
                  <c:v>0.996</c:v>
                </c:pt>
                <c:pt idx="537">
                  <c:v>0.996</c:v>
                </c:pt>
                <c:pt idx="538">
                  <c:v>0.996</c:v>
                </c:pt>
                <c:pt idx="539">
                  <c:v>0.996</c:v>
                </c:pt>
                <c:pt idx="540">
                  <c:v>0.996</c:v>
                </c:pt>
                <c:pt idx="541">
                  <c:v>0.996</c:v>
                </c:pt>
                <c:pt idx="542">
                  <c:v>0.996</c:v>
                </c:pt>
                <c:pt idx="543">
                  <c:v>0.996</c:v>
                </c:pt>
                <c:pt idx="544">
                  <c:v>0.996</c:v>
                </c:pt>
                <c:pt idx="545">
                  <c:v>0.996</c:v>
                </c:pt>
                <c:pt idx="546">
                  <c:v>0.996</c:v>
                </c:pt>
                <c:pt idx="547">
                  <c:v>0.996</c:v>
                </c:pt>
                <c:pt idx="548">
                  <c:v>0.996</c:v>
                </c:pt>
                <c:pt idx="549">
                  <c:v>0.996</c:v>
                </c:pt>
                <c:pt idx="550">
                  <c:v>0.996</c:v>
                </c:pt>
                <c:pt idx="551">
                  <c:v>0.996</c:v>
                </c:pt>
                <c:pt idx="552">
                  <c:v>0.996</c:v>
                </c:pt>
                <c:pt idx="553">
                  <c:v>0.996</c:v>
                </c:pt>
                <c:pt idx="554">
                  <c:v>0.996</c:v>
                </c:pt>
                <c:pt idx="555">
                  <c:v>0.996</c:v>
                </c:pt>
                <c:pt idx="556">
                  <c:v>0.996</c:v>
                </c:pt>
                <c:pt idx="557">
                  <c:v>0.996</c:v>
                </c:pt>
                <c:pt idx="558">
                  <c:v>0.996</c:v>
                </c:pt>
                <c:pt idx="559">
                  <c:v>0.996</c:v>
                </c:pt>
                <c:pt idx="560">
                  <c:v>0.996</c:v>
                </c:pt>
                <c:pt idx="561">
                  <c:v>0.996</c:v>
                </c:pt>
                <c:pt idx="562">
                  <c:v>0.996</c:v>
                </c:pt>
                <c:pt idx="563">
                  <c:v>0.996</c:v>
                </c:pt>
                <c:pt idx="564">
                  <c:v>0.996</c:v>
                </c:pt>
                <c:pt idx="565">
                  <c:v>0.996</c:v>
                </c:pt>
                <c:pt idx="566">
                  <c:v>0.996</c:v>
                </c:pt>
                <c:pt idx="567">
                  <c:v>0.996</c:v>
                </c:pt>
                <c:pt idx="568">
                  <c:v>0.996</c:v>
                </c:pt>
                <c:pt idx="569">
                  <c:v>0.996</c:v>
                </c:pt>
                <c:pt idx="570">
                  <c:v>0.996</c:v>
                </c:pt>
                <c:pt idx="571">
                  <c:v>0.996</c:v>
                </c:pt>
                <c:pt idx="572">
                  <c:v>0.996</c:v>
                </c:pt>
                <c:pt idx="573">
                  <c:v>0.996</c:v>
                </c:pt>
                <c:pt idx="574">
                  <c:v>0.996</c:v>
                </c:pt>
                <c:pt idx="575">
                  <c:v>0.996</c:v>
                </c:pt>
                <c:pt idx="576">
                  <c:v>0.996</c:v>
                </c:pt>
                <c:pt idx="577">
                  <c:v>0.996</c:v>
                </c:pt>
                <c:pt idx="578">
                  <c:v>0.996</c:v>
                </c:pt>
                <c:pt idx="579">
                  <c:v>0.996</c:v>
                </c:pt>
                <c:pt idx="580">
                  <c:v>0.996</c:v>
                </c:pt>
                <c:pt idx="581">
                  <c:v>0.996</c:v>
                </c:pt>
                <c:pt idx="582">
                  <c:v>0.996</c:v>
                </c:pt>
                <c:pt idx="583">
                  <c:v>0.996</c:v>
                </c:pt>
                <c:pt idx="584">
                  <c:v>0.996</c:v>
                </c:pt>
                <c:pt idx="585">
                  <c:v>0.996</c:v>
                </c:pt>
                <c:pt idx="586">
                  <c:v>0.996</c:v>
                </c:pt>
                <c:pt idx="587">
                  <c:v>0.996</c:v>
                </c:pt>
                <c:pt idx="588">
                  <c:v>0.996</c:v>
                </c:pt>
                <c:pt idx="589">
                  <c:v>0.996</c:v>
                </c:pt>
                <c:pt idx="590">
                  <c:v>0.996</c:v>
                </c:pt>
                <c:pt idx="591">
                  <c:v>0.996</c:v>
                </c:pt>
                <c:pt idx="592">
                  <c:v>0.996</c:v>
                </c:pt>
                <c:pt idx="593">
                  <c:v>0.996</c:v>
                </c:pt>
                <c:pt idx="594">
                  <c:v>0.996</c:v>
                </c:pt>
                <c:pt idx="595">
                  <c:v>0.996</c:v>
                </c:pt>
                <c:pt idx="596">
                  <c:v>0.996</c:v>
                </c:pt>
                <c:pt idx="597">
                  <c:v>0.996</c:v>
                </c:pt>
                <c:pt idx="598">
                  <c:v>0.996</c:v>
                </c:pt>
                <c:pt idx="599">
                  <c:v>0.996</c:v>
                </c:pt>
                <c:pt idx="600">
                  <c:v>0.996</c:v>
                </c:pt>
                <c:pt idx="601">
                  <c:v>0.996</c:v>
                </c:pt>
                <c:pt idx="602">
                  <c:v>0.996</c:v>
                </c:pt>
                <c:pt idx="603">
                  <c:v>0.996</c:v>
                </c:pt>
                <c:pt idx="604">
                  <c:v>0.996</c:v>
                </c:pt>
                <c:pt idx="605">
                  <c:v>0.996</c:v>
                </c:pt>
                <c:pt idx="606">
                  <c:v>0.996</c:v>
                </c:pt>
                <c:pt idx="607">
                  <c:v>0.996</c:v>
                </c:pt>
                <c:pt idx="608">
                  <c:v>0.996</c:v>
                </c:pt>
                <c:pt idx="609">
                  <c:v>0.996</c:v>
                </c:pt>
                <c:pt idx="610">
                  <c:v>0.996</c:v>
                </c:pt>
                <c:pt idx="611">
                  <c:v>0.996</c:v>
                </c:pt>
                <c:pt idx="612">
                  <c:v>0.996</c:v>
                </c:pt>
                <c:pt idx="613">
                  <c:v>0.996</c:v>
                </c:pt>
                <c:pt idx="614">
                  <c:v>0.996</c:v>
                </c:pt>
                <c:pt idx="615">
                  <c:v>0.996</c:v>
                </c:pt>
                <c:pt idx="616">
                  <c:v>0.996</c:v>
                </c:pt>
                <c:pt idx="617">
                  <c:v>0.996</c:v>
                </c:pt>
                <c:pt idx="618">
                  <c:v>0.996</c:v>
                </c:pt>
                <c:pt idx="619">
                  <c:v>0.996</c:v>
                </c:pt>
                <c:pt idx="620">
                  <c:v>0.996</c:v>
                </c:pt>
                <c:pt idx="621">
                  <c:v>0.996</c:v>
                </c:pt>
                <c:pt idx="622">
                  <c:v>0.996</c:v>
                </c:pt>
                <c:pt idx="623">
                  <c:v>0.996</c:v>
                </c:pt>
                <c:pt idx="624">
                  <c:v>0.996</c:v>
                </c:pt>
                <c:pt idx="625">
                  <c:v>0.996</c:v>
                </c:pt>
                <c:pt idx="626">
                  <c:v>0.996</c:v>
                </c:pt>
                <c:pt idx="627">
                  <c:v>0.996</c:v>
                </c:pt>
                <c:pt idx="628">
                  <c:v>0.996</c:v>
                </c:pt>
                <c:pt idx="629">
                  <c:v>0.996</c:v>
                </c:pt>
                <c:pt idx="630">
                  <c:v>0.996</c:v>
                </c:pt>
                <c:pt idx="631">
                  <c:v>0.996</c:v>
                </c:pt>
                <c:pt idx="632">
                  <c:v>0.996</c:v>
                </c:pt>
                <c:pt idx="633">
                  <c:v>0.996</c:v>
                </c:pt>
                <c:pt idx="634">
                  <c:v>0.996</c:v>
                </c:pt>
                <c:pt idx="635">
                  <c:v>0.996</c:v>
                </c:pt>
                <c:pt idx="636">
                  <c:v>0.996</c:v>
                </c:pt>
                <c:pt idx="637">
                  <c:v>0.996</c:v>
                </c:pt>
                <c:pt idx="638">
                  <c:v>0.996</c:v>
                </c:pt>
                <c:pt idx="639">
                  <c:v>0.996</c:v>
                </c:pt>
                <c:pt idx="640">
                  <c:v>0.996</c:v>
                </c:pt>
                <c:pt idx="641">
                  <c:v>0.996</c:v>
                </c:pt>
                <c:pt idx="642">
                  <c:v>0.996</c:v>
                </c:pt>
                <c:pt idx="643">
                  <c:v>0.996</c:v>
                </c:pt>
                <c:pt idx="644">
                  <c:v>0.996</c:v>
                </c:pt>
                <c:pt idx="645">
                  <c:v>0.996</c:v>
                </c:pt>
                <c:pt idx="646">
                  <c:v>0.996</c:v>
                </c:pt>
                <c:pt idx="647">
                  <c:v>0.996</c:v>
                </c:pt>
                <c:pt idx="648">
                  <c:v>0.996</c:v>
                </c:pt>
                <c:pt idx="649">
                  <c:v>0.996</c:v>
                </c:pt>
                <c:pt idx="650">
                  <c:v>0.996</c:v>
                </c:pt>
                <c:pt idx="651">
                  <c:v>0.996</c:v>
                </c:pt>
                <c:pt idx="652">
                  <c:v>0.996</c:v>
                </c:pt>
                <c:pt idx="653">
                  <c:v>0.996</c:v>
                </c:pt>
                <c:pt idx="654">
                  <c:v>0.996</c:v>
                </c:pt>
                <c:pt idx="655">
                  <c:v>0.996</c:v>
                </c:pt>
                <c:pt idx="656">
                  <c:v>0.996</c:v>
                </c:pt>
                <c:pt idx="657">
                  <c:v>0.996</c:v>
                </c:pt>
                <c:pt idx="658">
                  <c:v>0.996</c:v>
                </c:pt>
                <c:pt idx="659">
                  <c:v>0.996</c:v>
                </c:pt>
                <c:pt idx="660">
                  <c:v>0.996</c:v>
                </c:pt>
                <c:pt idx="661">
                  <c:v>0.996</c:v>
                </c:pt>
                <c:pt idx="662">
                  <c:v>0.996</c:v>
                </c:pt>
                <c:pt idx="663">
                  <c:v>0.996</c:v>
                </c:pt>
                <c:pt idx="664">
                  <c:v>0.996</c:v>
                </c:pt>
                <c:pt idx="665">
                  <c:v>0.996</c:v>
                </c:pt>
                <c:pt idx="666">
                  <c:v>0.996</c:v>
                </c:pt>
                <c:pt idx="667">
                  <c:v>0.996</c:v>
                </c:pt>
                <c:pt idx="668">
                  <c:v>0.996</c:v>
                </c:pt>
                <c:pt idx="669">
                  <c:v>0.996</c:v>
                </c:pt>
                <c:pt idx="670">
                  <c:v>0.996</c:v>
                </c:pt>
                <c:pt idx="671">
                  <c:v>0.996</c:v>
                </c:pt>
                <c:pt idx="672">
                  <c:v>0.996</c:v>
                </c:pt>
                <c:pt idx="673">
                  <c:v>0.996</c:v>
                </c:pt>
                <c:pt idx="674">
                  <c:v>0.996</c:v>
                </c:pt>
                <c:pt idx="675">
                  <c:v>0.996</c:v>
                </c:pt>
                <c:pt idx="676">
                  <c:v>0.996</c:v>
                </c:pt>
                <c:pt idx="677">
                  <c:v>0.996</c:v>
                </c:pt>
                <c:pt idx="678">
                  <c:v>0.996</c:v>
                </c:pt>
                <c:pt idx="679">
                  <c:v>0.996</c:v>
                </c:pt>
                <c:pt idx="680">
                  <c:v>0.996</c:v>
                </c:pt>
                <c:pt idx="681">
                  <c:v>0.996</c:v>
                </c:pt>
                <c:pt idx="682">
                  <c:v>0.996</c:v>
                </c:pt>
                <c:pt idx="683">
                  <c:v>0.996</c:v>
                </c:pt>
                <c:pt idx="684">
                  <c:v>0.996</c:v>
                </c:pt>
                <c:pt idx="685">
                  <c:v>0.996</c:v>
                </c:pt>
                <c:pt idx="686">
                  <c:v>0.996</c:v>
                </c:pt>
                <c:pt idx="687">
                  <c:v>0.996</c:v>
                </c:pt>
                <c:pt idx="688">
                  <c:v>0.996</c:v>
                </c:pt>
                <c:pt idx="689">
                  <c:v>0.996</c:v>
                </c:pt>
                <c:pt idx="690">
                  <c:v>0.996</c:v>
                </c:pt>
                <c:pt idx="691">
                  <c:v>0.996</c:v>
                </c:pt>
                <c:pt idx="692">
                  <c:v>0.996</c:v>
                </c:pt>
                <c:pt idx="693">
                  <c:v>0.996</c:v>
                </c:pt>
                <c:pt idx="694">
                  <c:v>0.996</c:v>
                </c:pt>
                <c:pt idx="695">
                  <c:v>0.996</c:v>
                </c:pt>
                <c:pt idx="696">
                  <c:v>0.996</c:v>
                </c:pt>
                <c:pt idx="697">
                  <c:v>0.996</c:v>
                </c:pt>
                <c:pt idx="698">
                  <c:v>0.996</c:v>
                </c:pt>
                <c:pt idx="699">
                  <c:v>0.996</c:v>
                </c:pt>
                <c:pt idx="700">
                  <c:v>0.996</c:v>
                </c:pt>
                <c:pt idx="701">
                  <c:v>0.996</c:v>
                </c:pt>
                <c:pt idx="702">
                  <c:v>0.996</c:v>
                </c:pt>
                <c:pt idx="703">
                  <c:v>0.996</c:v>
                </c:pt>
                <c:pt idx="704">
                  <c:v>0.996</c:v>
                </c:pt>
                <c:pt idx="705">
                  <c:v>0.996</c:v>
                </c:pt>
                <c:pt idx="706">
                  <c:v>0.996</c:v>
                </c:pt>
                <c:pt idx="707">
                  <c:v>0.996</c:v>
                </c:pt>
                <c:pt idx="708">
                  <c:v>0.996</c:v>
                </c:pt>
                <c:pt idx="709">
                  <c:v>0.996</c:v>
                </c:pt>
                <c:pt idx="710">
                  <c:v>0.996</c:v>
                </c:pt>
                <c:pt idx="711">
                  <c:v>0.996</c:v>
                </c:pt>
                <c:pt idx="712">
                  <c:v>0.996</c:v>
                </c:pt>
                <c:pt idx="713">
                  <c:v>0.996</c:v>
                </c:pt>
                <c:pt idx="714">
                  <c:v>0.996</c:v>
                </c:pt>
                <c:pt idx="715">
                  <c:v>0.996</c:v>
                </c:pt>
                <c:pt idx="716">
                  <c:v>0.996</c:v>
                </c:pt>
                <c:pt idx="717">
                  <c:v>0.996</c:v>
                </c:pt>
                <c:pt idx="718">
                  <c:v>0.996</c:v>
                </c:pt>
                <c:pt idx="719">
                  <c:v>0.996</c:v>
                </c:pt>
                <c:pt idx="720">
                  <c:v>0.996</c:v>
                </c:pt>
                <c:pt idx="721">
                  <c:v>0.996</c:v>
                </c:pt>
                <c:pt idx="722">
                  <c:v>0.996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692-4BD5-B9D8-5A35ECE0DB2B}"/>
            </c:ext>
          </c:extLst>
        </c:ser>
        <c:ser>
          <c:idx val="4"/>
          <c:order val="4"/>
          <c:tx>
            <c:strRef>
              <c:f>'A. pegreffii'!$F$1</c:f>
              <c:strCache>
                <c:ptCount val="1"/>
                <c:pt idx="0">
                  <c:v>5 SNPs</c:v>
                </c:pt>
              </c:strCache>
            </c:strRef>
          </c:tx>
          <c:spPr>
            <a:ln w="158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pegreffii'!$F$2:$F$724</c:f>
              <c:numCache>
                <c:formatCode>General</c:formatCode>
                <c:ptCount val="723"/>
                <c:pt idx="0">
                  <c:v>0.996</c:v>
                </c:pt>
                <c:pt idx="1">
                  <c:v>0.99199999999999999</c:v>
                </c:pt>
                <c:pt idx="2">
                  <c:v>0.89739999999999998</c:v>
                </c:pt>
                <c:pt idx="3">
                  <c:v>0.996</c:v>
                </c:pt>
                <c:pt idx="4">
                  <c:v>0.84430000000000005</c:v>
                </c:pt>
                <c:pt idx="5">
                  <c:v>0.997</c:v>
                </c:pt>
                <c:pt idx="6">
                  <c:v>0.99199999999999999</c:v>
                </c:pt>
                <c:pt idx="7">
                  <c:v>0.99199999999999999</c:v>
                </c:pt>
                <c:pt idx="8">
                  <c:v>0.89239999999999997</c:v>
                </c:pt>
                <c:pt idx="9">
                  <c:v>0.92</c:v>
                </c:pt>
                <c:pt idx="10">
                  <c:v>0.92030000000000001</c:v>
                </c:pt>
                <c:pt idx="11">
                  <c:v>0.91990000000000005</c:v>
                </c:pt>
                <c:pt idx="12">
                  <c:v>0.996</c:v>
                </c:pt>
                <c:pt idx="13">
                  <c:v>0.92500000000000004</c:v>
                </c:pt>
                <c:pt idx="14">
                  <c:v>0.92500000000000004</c:v>
                </c:pt>
                <c:pt idx="15">
                  <c:v>0.92490000000000006</c:v>
                </c:pt>
                <c:pt idx="16">
                  <c:v>0.92490000000000006</c:v>
                </c:pt>
                <c:pt idx="17">
                  <c:v>0.997</c:v>
                </c:pt>
                <c:pt idx="18">
                  <c:v>0.997</c:v>
                </c:pt>
                <c:pt idx="19">
                  <c:v>0.99199999999999999</c:v>
                </c:pt>
                <c:pt idx="20">
                  <c:v>0.99199999999999999</c:v>
                </c:pt>
                <c:pt idx="21">
                  <c:v>0.99199999999999999</c:v>
                </c:pt>
                <c:pt idx="22">
                  <c:v>0.99199999999999999</c:v>
                </c:pt>
                <c:pt idx="23">
                  <c:v>0.99199999999999999</c:v>
                </c:pt>
                <c:pt idx="24">
                  <c:v>0.99199999999999999</c:v>
                </c:pt>
                <c:pt idx="25">
                  <c:v>0.99199999999999999</c:v>
                </c:pt>
                <c:pt idx="26">
                  <c:v>0.99199999999999999</c:v>
                </c:pt>
                <c:pt idx="27">
                  <c:v>0.99199999999999999</c:v>
                </c:pt>
                <c:pt idx="28">
                  <c:v>0.99180000000000001</c:v>
                </c:pt>
                <c:pt idx="29">
                  <c:v>0.99199999999999999</c:v>
                </c:pt>
                <c:pt idx="30">
                  <c:v>0.99199999999999999</c:v>
                </c:pt>
                <c:pt idx="31">
                  <c:v>0.99199999999999999</c:v>
                </c:pt>
                <c:pt idx="32">
                  <c:v>0.99199999999999999</c:v>
                </c:pt>
                <c:pt idx="33">
                  <c:v>0.99199999999999999</c:v>
                </c:pt>
                <c:pt idx="34">
                  <c:v>0.99199999999999999</c:v>
                </c:pt>
                <c:pt idx="35">
                  <c:v>0.99199999999999999</c:v>
                </c:pt>
                <c:pt idx="36">
                  <c:v>0.99199999999999999</c:v>
                </c:pt>
                <c:pt idx="37">
                  <c:v>0.99199999999999999</c:v>
                </c:pt>
                <c:pt idx="38">
                  <c:v>0.99199999999999999</c:v>
                </c:pt>
                <c:pt idx="39">
                  <c:v>0.99199999999999999</c:v>
                </c:pt>
                <c:pt idx="40">
                  <c:v>0.99199999999999999</c:v>
                </c:pt>
                <c:pt idx="41">
                  <c:v>0.99199999999999999</c:v>
                </c:pt>
                <c:pt idx="42">
                  <c:v>0.99199999999999999</c:v>
                </c:pt>
                <c:pt idx="43">
                  <c:v>0.996</c:v>
                </c:pt>
                <c:pt idx="44">
                  <c:v>0.996</c:v>
                </c:pt>
                <c:pt idx="45">
                  <c:v>0.996</c:v>
                </c:pt>
                <c:pt idx="46">
                  <c:v>0.996</c:v>
                </c:pt>
                <c:pt idx="47">
                  <c:v>0.996</c:v>
                </c:pt>
                <c:pt idx="48">
                  <c:v>0.996</c:v>
                </c:pt>
                <c:pt idx="49">
                  <c:v>0.996</c:v>
                </c:pt>
                <c:pt idx="50">
                  <c:v>0.996</c:v>
                </c:pt>
                <c:pt idx="51">
                  <c:v>0.996</c:v>
                </c:pt>
                <c:pt idx="52">
                  <c:v>0.996</c:v>
                </c:pt>
                <c:pt idx="53">
                  <c:v>0.996</c:v>
                </c:pt>
                <c:pt idx="54">
                  <c:v>0.996</c:v>
                </c:pt>
                <c:pt idx="55">
                  <c:v>0.996</c:v>
                </c:pt>
                <c:pt idx="56">
                  <c:v>0.996</c:v>
                </c:pt>
                <c:pt idx="57">
                  <c:v>0.996</c:v>
                </c:pt>
                <c:pt idx="58">
                  <c:v>0.996</c:v>
                </c:pt>
                <c:pt idx="59">
                  <c:v>0.997</c:v>
                </c:pt>
                <c:pt idx="60">
                  <c:v>0.997</c:v>
                </c:pt>
                <c:pt idx="61">
                  <c:v>0.99199999999999999</c:v>
                </c:pt>
                <c:pt idx="62">
                  <c:v>0.99199999999999999</c:v>
                </c:pt>
                <c:pt idx="63">
                  <c:v>0.99199999999999999</c:v>
                </c:pt>
                <c:pt idx="64">
                  <c:v>0.99199999999999999</c:v>
                </c:pt>
                <c:pt idx="65">
                  <c:v>0.997</c:v>
                </c:pt>
                <c:pt idx="66">
                  <c:v>0.99199999999999999</c:v>
                </c:pt>
                <c:pt idx="67">
                  <c:v>0.99199999999999999</c:v>
                </c:pt>
                <c:pt idx="68">
                  <c:v>0.9919</c:v>
                </c:pt>
                <c:pt idx="69">
                  <c:v>0.997</c:v>
                </c:pt>
                <c:pt idx="70">
                  <c:v>0.99199999999999999</c:v>
                </c:pt>
                <c:pt idx="71">
                  <c:v>0.99199999999999999</c:v>
                </c:pt>
                <c:pt idx="72">
                  <c:v>0.99199999999999999</c:v>
                </c:pt>
                <c:pt idx="73">
                  <c:v>0.99199999999999999</c:v>
                </c:pt>
                <c:pt idx="74">
                  <c:v>0.99199999999999999</c:v>
                </c:pt>
                <c:pt idx="75">
                  <c:v>0.997</c:v>
                </c:pt>
                <c:pt idx="76">
                  <c:v>0.99199999999999999</c:v>
                </c:pt>
                <c:pt idx="77">
                  <c:v>0.997</c:v>
                </c:pt>
                <c:pt idx="78">
                  <c:v>0.997</c:v>
                </c:pt>
                <c:pt idx="79">
                  <c:v>0.997</c:v>
                </c:pt>
                <c:pt idx="80">
                  <c:v>0.99199999999999999</c:v>
                </c:pt>
                <c:pt idx="81">
                  <c:v>0.997</c:v>
                </c:pt>
                <c:pt idx="82">
                  <c:v>0.997</c:v>
                </c:pt>
                <c:pt idx="83">
                  <c:v>0.99199999999999999</c:v>
                </c:pt>
                <c:pt idx="84">
                  <c:v>0.997</c:v>
                </c:pt>
                <c:pt idx="85">
                  <c:v>0.997</c:v>
                </c:pt>
                <c:pt idx="86">
                  <c:v>0.997</c:v>
                </c:pt>
                <c:pt idx="87">
                  <c:v>0.99199999999999999</c:v>
                </c:pt>
                <c:pt idx="88">
                  <c:v>0.99199999999999999</c:v>
                </c:pt>
                <c:pt idx="89">
                  <c:v>0.99199999999999999</c:v>
                </c:pt>
                <c:pt idx="90">
                  <c:v>0.997</c:v>
                </c:pt>
                <c:pt idx="91">
                  <c:v>0.997</c:v>
                </c:pt>
                <c:pt idx="92">
                  <c:v>0.997</c:v>
                </c:pt>
                <c:pt idx="93">
                  <c:v>0.99199999999999999</c:v>
                </c:pt>
                <c:pt idx="94">
                  <c:v>0.997</c:v>
                </c:pt>
                <c:pt idx="95">
                  <c:v>0.997</c:v>
                </c:pt>
                <c:pt idx="96">
                  <c:v>0.9919</c:v>
                </c:pt>
                <c:pt idx="97">
                  <c:v>0.99199999999999999</c:v>
                </c:pt>
                <c:pt idx="98">
                  <c:v>0.997</c:v>
                </c:pt>
                <c:pt idx="99">
                  <c:v>0.99199999999999999</c:v>
                </c:pt>
                <c:pt idx="100">
                  <c:v>0.997</c:v>
                </c:pt>
                <c:pt idx="101">
                  <c:v>0.99199999999999999</c:v>
                </c:pt>
                <c:pt idx="102">
                  <c:v>0.99199999999999999</c:v>
                </c:pt>
                <c:pt idx="103">
                  <c:v>0.997</c:v>
                </c:pt>
                <c:pt idx="104">
                  <c:v>0.99199999999999999</c:v>
                </c:pt>
                <c:pt idx="105">
                  <c:v>0.99199999999999999</c:v>
                </c:pt>
                <c:pt idx="106">
                  <c:v>0.9919</c:v>
                </c:pt>
                <c:pt idx="107">
                  <c:v>0.9919</c:v>
                </c:pt>
                <c:pt idx="108">
                  <c:v>0.997</c:v>
                </c:pt>
                <c:pt idx="109">
                  <c:v>0.99199999999999999</c:v>
                </c:pt>
                <c:pt idx="110">
                  <c:v>0.997</c:v>
                </c:pt>
                <c:pt idx="111">
                  <c:v>0.997</c:v>
                </c:pt>
                <c:pt idx="112">
                  <c:v>0.99199999999999999</c:v>
                </c:pt>
                <c:pt idx="113">
                  <c:v>0.997</c:v>
                </c:pt>
                <c:pt idx="114">
                  <c:v>0.99199999999999999</c:v>
                </c:pt>
                <c:pt idx="115">
                  <c:v>0.99199999999999999</c:v>
                </c:pt>
                <c:pt idx="116">
                  <c:v>0.99199999999999999</c:v>
                </c:pt>
                <c:pt idx="117">
                  <c:v>0.99199999999999999</c:v>
                </c:pt>
                <c:pt idx="118">
                  <c:v>0.997</c:v>
                </c:pt>
                <c:pt idx="119">
                  <c:v>0.99199999999999999</c:v>
                </c:pt>
                <c:pt idx="120">
                  <c:v>0.997</c:v>
                </c:pt>
                <c:pt idx="121">
                  <c:v>0.99199999999999999</c:v>
                </c:pt>
                <c:pt idx="122">
                  <c:v>0.99199999999999999</c:v>
                </c:pt>
                <c:pt idx="123">
                  <c:v>0.997</c:v>
                </c:pt>
                <c:pt idx="124">
                  <c:v>0.997</c:v>
                </c:pt>
                <c:pt idx="125">
                  <c:v>0.9919</c:v>
                </c:pt>
                <c:pt idx="126">
                  <c:v>0.99199999999999999</c:v>
                </c:pt>
                <c:pt idx="127">
                  <c:v>0.99199999999999999</c:v>
                </c:pt>
                <c:pt idx="128">
                  <c:v>0.99199999999999999</c:v>
                </c:pt>
                <c:pt idx="129">
                  <c:v>0.99199999999999999</c:v>
                </c:pt>
                <c:pt idx="130">
                  <c:v>0.99199999999999999</c:v>
                </c:pt>
                <c:pt idx="131">
                  <c:v>0.997</c:v>
                </c:pt>
                <c:pt idx="132">
                  <c:v>0.99199999999999999</c:v>
                </c:pt>
                <c:pt idx="133">
                  <c:v>0.99199999999999999</c:v>
                </c:pt>
                <c:pt idx="134">
                  <c:v>0.997</c:v>
                </c:pt>
                <c:pt idx="135">
                  <c:v>0.996</c:v>
                </c:pt>
                <c:pt idx="136">
                  <c:v>0.996</c:v>
                </c:pt>
                <c:pt idx="137">
                  <c:v>0.996</c:v>
                </c:pt>
                <c:pt idx="138">
                  <c:v>0.996</c:v>
                </c:pt>
                <c:pt idx="139">
                  <c:v>0.996</c:v>
                </c:pt>
                <c:pt idx="140">
                  <c:v>0.996</c:v>
                </c:pt>
                <c:pt idx="141">
                  <c:v>0.996</c:v>
                </c:pt>
                <c:pt idx="142">
                  <c:v>0.996</c:v>
                </c:pt>
                <c:pt idx="143">
                  <c:v>0.996</c:v>
                </c:pt>
                <c:pt idx="144">
                  <c:v>0.996</c:v>
                </c:pt>
                <c:pt idx="145">
                  <c:v>0.996</c:v>
                </c:pt>
                <c:pt idx="146">
                  <c:v>0.996</c:v>
                </c:pt>
                <c:pt idx="147">
                  <c:v>0.996</c:v>
                </c:pt>
                <c:pt idx="148">
                  <c:v>0.996</c:v>
                </c:pt>
                <c:pt idx="149">
                  <c:v>0.996</c:v>
                </c:pt>
                <c:pt idx="150">
                  <c:v>0.996</c:v>
                </c:pt>
                <c:pt idx="151">
                  <c:v>0.996</c:v>
                </c:pt>
                <c:pt idx="152">
                  <c:v>0.996</c:v>
                </c:pt>
                <c:pt idx="153">
                  <c:v>0.996</c:v>
                </c:pt>
                <c:pt idx="154">
                  <c:v>0.996</c:v>
                </c:pt>
                <c:pt idx="155">
                  <c:v>0.996</c:v>
                </c:pt>
                <c:pt idx="156">
                  <c:v>0.996</c:v>
                </c:pt>
                <c:pt idx="157">
                  <c:v>0.996</c:v>
                </c:pt>
                <c:pt idx="158">
                  <c:v>0.996</c:v>
                </c:pt>
                <c:pt idx="159">
                  <c:v>0.997</c:v>
                </c:pt>
                <c:pt idx="160">
                  <c:v>0.996</c:v>
                </c:pt>
                <c:pt idx="161">
                  <c:v>0.996</c:v>
                </c:pt>
                <c:pt idx="162">
                  <c:v>0.996</c:v>
                </c:pt>
                <c:pt idx="163">
                  <c:v>0.996</c:v>
                </c:pt>
                <c:pt idx="164">
                  <c:v>0.996</c:v>
                </c:pt>
                <c:pt idx="165">
                  <c:v>0.996</c:v>
                </c:pt>
                <c:pt idx="166">
                  <c:v>0.996</c:v>
                </c:pt>
                <c:pt idx="167">
                  <c:v>0.996</c:v>
                </c:pt>
                <c:pt idx="168">
                  <c:v>0.996</c:v>
                </c:pt>
                <c:pt idx="169">
                  <c:v>0.996</c:v>
                </c:pt>
                <c:pt idx="170">
                  <c:v>0.996</c:v>
                </c:pt>
                <c:pt idx="171">
                  <c:v>0.996</c:v>
                </c:pt>
                <c:pt idx="172">
                  <c:v>0.996</c:v>
                </c:pt>
                <c:pt idx="173">
                  <c:v>0.996</c:v>
                </c:pt>
                <c:pt idx="174">
                  <c:v>0.996</c:v>
                </c:pt>
                <c:pt idx="175">
                  <c:v>0.996</c:v>
                </c:pt>
                <c:pt idx="176">
                  <c:v>0.996</c:v>
                </c:pt>
                <c:pt idx="177">
                  <c:v>0.996</c:v>
                </c:pt>
                <c:pt idx="178">
                  <c:v>0.996</c:v>
                </c:pt>
                <c:pt idx="179">
                  <c:v>0.996</c:v>
                </c:pt>
                <c:pt idx="180">
                  <c:v>0.996</c:v>
                </c:pt>
                <c:pt idx="181">
                  <c:v>0.996</c:v>
                </c:pt>
                <c:pt idx="182">
                  <c:v>0.996</c:v>
                </c:pt>
                <c:pt idx="183">
                  <c:v>0.996</c:v>
                </c:pt>
                <c:pt idx="184">
                  <c:v>0.996</c:v>
                </c:pt>
                <c:pt idx="185">
                  <c:v>0.996</c:v>
                </c:pt>
                <c:pt idx="186">
                  <c:v>0.996</c:v>
                </c:pt>
                <c:pt idx="187">
                  <c:v>0.996</c:v>
                </c:pt>
                <c:pt idx="188">
                  <c:v>0.996</c:v>
                </c:pt>
                <c:pt idx="189">
                  <c:v>0.996</c:v>
                </c:pt>
                <c:pt idx="190">
                  <c:v>0.996</c:v>
                </c:pt>
                <c:pt idx="191">
                  <c:v>0.996</c:v>
                </c:pt>
                <c:pt idx="192">
                  <c:v>0.996</c:v>
                </c:pt>
                <c:pt idx="193">
                  <c:v>0.996</c:v>
                </c:pt>
                <c:pt idx="194">
                  <c:v>0.997</c:v>
                </c:pt>
                <c:pt idx="195">
                  <c:v>0.996</c:v>
                </c:pt>
                <c:pt idx="196">
                  <c:v>0.996</c:v>
                </c:pt>
                <c:pt idx="197">
                  <c:v>0.996</c:v>
                </c:pt>
                <c:pt idx="198">
                  <c:v>0.996</c:v>
                </c:pt>
                <c:pt idx="199">
                  <c:v>0.996</c:v>
                </c:pt>
                <c:pt idx="200">
                  <c:v>0.996</c:v>
                </c:pt>
                <c:pt idx="201">
                  <c:v>0.996</c:v>
                </c:pt>
                <c:pt idx="202">
                  <c:v>0.996</c:v>
                </c:pt>
                <c:pt idx="203">
                  <c:v>0.996</c:v>
                </c:pt>
                <c:pt idx="204">
                  <c:v>0.996</c:v>
                </c:pt>
                <c:pt idx="205">
                  <c:v>0.996</c:v>
                </c:pt>
                <c:pt idx="206">
                  <c:v>0.996</c:v>
                </c:pt>
                <c:pt idx="207">
                  <c:v>0.996</c:v>
                </c:pt>
                <c:pt idx="208">
                  <c:v>0.996</c:v>
                </c:pt>
                <c:pt idx="209">
                  <c:v>0.996</c:v>
                </c:pt>
                <c:pt idx="210">
                  <c:v>0.996</c:v>
                </c:pt>
                <c:pt idx="211">
                  <c:v>0.996</c:v>
                </c:pt>
                <c:pt idx="212">
                  <c:v>0.996</c:v>
                </c:pt>
                <c:pt idx="213">
                  <c:v>0.996</c:v>
                </c:pt>
                <c:pt idx="214">
                  <c:v>0.997</c:v>
                </c:pt>
                <c:pt idx="215">
                  <c:v>0.996</c:v>
                </c:pt>
                <c:pt idx="216">
                  <c:v>0.996</c:v>
                </c:pt>
                <c:pt idx="217">
                  <c:v>0.996</c:v>
                </c:pt>
                <c:pt idx="218">
                  <c:v>0.996</c:v>
                </c:pt>
                <c:pt idx="219">
                  <c:v>0.996</c:v>
                </c:pt>
                <c:pt idx="220">
                  <c:v>0.996</c:v>
                </c:pt>
                <c:pt idx="221">
                  <c:v>0.996</c:v>
                </c:pt>
                <c:pt idx="222">
                  <c:v>0.996</c:v>
                </c:pt>
                <c:pt idx="223">
                  <c:v>0.996</c:v>
                </c:pt>
                <c:pt idx="224">
                  <c:v>0.996</c:v>
                </c:pt>
                <c:pt idx="225">
                  <c:v>0.996</c:v>
                </c:pt>
                <c:pt idx="226">
                  <c:v>0.996</c:v>
                </c:pt>
                <c:pt idx="227">
                  <c:v>0.996</c:v>
                </c:pt>
                <c:pt idx="228">
                  <c:v>0.996</c:v>
                </c:pt>
                <c:pt idx="229">
                  <c:v>0.996</c:v>
                </c:pt>
                <c:pt idx="230">
                  <c:v>0.996</c:v>
                </c:pt>
                <c:pt idx="231">
                  <c:v>0.996</c:v>
                </c:pt>
                <c:pt idx="232">
                  <c:v>0.996</c:v>
                </c:pt>
                <c:pt idx="233">
                  <c:v>0.996</c:v>
                </c:pt>
                <c:pt idx="234">
                  <c:v>0.996</c:v>
                </c:pt>
                <c:pt idx="235">
                  <c:v>0.996</c:v>
                </c:pt>
                <c:pt idx="236">
                  <c:v>0.996</c:v>
                </c:pt>
                <c:pt idx="237">
                  <c:v>0.996</c:v>
                </c:pt>
                <c:pt idx="238">
                  <c:v>0.996</c:v>
                </c:pt>
                <c:pt idx="239">
                  <c:v>0.996</c:v>
                </c:pt>
                <c:pt idx="240">
                  <c:v>0.996</c:v>
                </c:pt>
                <c:pt idx="241">
                  <c:v>0.996</c:v>
                </c:pt>
                <c:pt idx="242">
                  <c:v>0.996</c:v>
                </c:pt>
                <c:pt idx="243">
                  <c:v>0.996</c:v>
                </c:pt>
                <c:pt idx="244">
                  <c:v>0.996</c:v>
                </c:pt>
                <c:pt idx="245">
                  <c:v>0.996</c:v>
                </c:pt>
                <c:pt idx="246">
                  <c:v>0.996</c:v>
                </c:pt>
                <c:pt idx="247">
                  <c:v>0.996</c:v>
                </c:pt>
                <c:pt idx="248">
                  <c:v>0.996</c:v>
                </c:pt>
                <c:pt idx="249">
                  <c:v>0.996</c:v>
                </c:pt>
                <c:pt idx="250">
                  <c:v>0.997</c:v>
                </c:pt>
                <c:pt idx="251">
                  <c:v>0.996</c:v>
                </c:pt>
                <c:pt idx="252">
                  <c:v>0.996</c:v>
                </c:pt>
                <c:pt idx="253">
                  <c:v>0.996</c:v>
                </c:pt>
                <c:pt idx="254">
                  <c:v>0.996</c:v>
                </c:pt>
                <c:pt idx="255">
                  <c:v>0.996</c:v>
                </c:pt>
                <c:pt idx="256">
                  <c:v>0.996</c:v>
                </c:pt>
                <c:pt idx="257">
                  <c:v>0.996</c:v>
                </c:pt>
                <c:pt idx="258">
                  <c:v>0.996</c:v>
                </c:pt>
                <c:pt idx="259">
                  <c:v>0.996</c:v>
                </c:pt>
                <c:pt idx="260">
                  <c:v>0.996</c:v>
                </c:pt>
                <c:pt idx="261">
                  <c:v>0.996</c:v>
                </c:pt>
                <c:pt idx="262">
                  <c:v>0.996</c:v>
                </c:pt>
                <c:pt idx="263">
                  <c:v>0.996</c:v>
                </c:pt>
                <c:pt idx="264">
                  <c:v>0.996</c:v>
                </c:pt>
                <c:pt idx="265">
                  <c:v>0.996</c:v>
                </c:pt>
                <c:pt idx="266">
                  <c:v>0.996</c:v>
                </c:pt>
                <c:pt idx="267">
                  <c:v>0.996</c:v>
                </c:pt>
                <c:pt idx="268">
                  <c:v>0.996</c:v>
                </c:pt>
                <c:pt idx="269">
                  <c:v>0.996</c:v>
                </c:pt>
                <c:pt idx="270">
                  <c:v>0.996</c:v>
                </c:pt>
                <c:pt idx="271">
                  <c:v>0.996</c:v>
                </c:pt>
                <c:pt idx="272">
                  <c:v>0.996</c:v>
                </c:pt>
                <c:pt idx="273">
                  <c:v>0.996</c:v>
                </c:pt>
                <c:pt idx="274">
                  <c:v>0.996</c:v>
                </c:pt>
                <c:pt idx="275">
                  <c:v>0.996</c:v>
                </c:pt>
                <c:pt idx="276">
                  <c:v>0.996</c:v>
                </c:pt>
                <c:pt idx="277">
                  <c:v>0.996</c:v>
                </c:pt>
                <c:pt idx="278">
                  <c:v>0.996</c:v>
                </c:pt>
                <c:pt idx="279">
                  <c:v>0.996</c:v>
                </c:pt>
                <c:pt idx="280">
                  <c:v>0.996</c:v>
                </c:pt>
                <c:pt idx="281">
                  <c:v>0.996</c:v>
                </c:pt>
                <c:pt idx="282">
                  <c:v>0.996</c:v>
                </c:pt>
                <c:pt idx="283">
                  <c:v>0.996</c:v>
                </c:pt>
                <c:pt idx="284">
                  <c:v>0.997</c:v>
                </c:pt>
                <c:pt idx="285">
                  <c:v>0.996</c:v>
                </c:pt>
                <c:pt idx="286">
                  <c:v>0.996</c:v>
                </c:pt>
                <c:pt idx="287">
                  <c:v>0.996</c:v>
                </c:pt>
                <c:pt idx="288">
                  <c:v>0.996</c:v>
                </c:pt>
                <c:pt idx="289">
                  <c:v>0.996</c:v>
                </c:pt>
                <c:pt idx="290">
                  <c:v>0.996</c:v>
                </c:pt>
                <c:pt idx="291">
                  <c:v>0.996</c:v>
                </c:pt>
                <c:pt idx="292">
                  <c:v>0.996</c:v>
                </c:pt>
                <c:pt idx="293">
                  <c:v>0.996</c:v>
                </c:pt>
                <c:pt idx="294">
                  <c:v>0.996</c:v>
                </c:pt>
                <c:pt idx="295">
                  <c:v>0.996</c:v>
                </c:pt>
                <c:pt idx="296">
                  <c:v>0.996</c:v>
                </c:pt>
                <c:pt idx="297">
                  <c:v>0.996</c:v>
                </c:pt>
                <c:pt idx="298">
                  <c:v>0.996</c:v>
                </c:pt>
                <c:pt idx="299">
                  <c:v>0.997</c:v>
                </c:pt>
                <c:pt idx="300">
                  <c:v>0.996</c:v>
                </c:pt>
                <c:pt idx="301">
                  <c:v>0.996</c:v>
                </c:pt>
                <c:pt idx="302">
                  <c:v>0.996</c:v>
                </c:pt>
                <c:pt idx="303">
                  <c:v>0.996</c:v>
                </c:pt>
                <c:pt idx="304">
                  <c:v>0.996</c:v>
                </c:pt>
                <c:pt idx="305">
                  <c:v>0.996</c:v>
                </c:pt>
                <c:pt idx="306">
                  <c:v>0.996</c:v>
                </c:pt>
                <c:pt idx="307">
                  <c:v>0.997</c:v>
                </c:pt>
                <c:pt idx="308">
                  <c:v>0.997</c:v>
                </c:pt>
                <c:pt idx="309">
                  <c:v>0.997</c:v>
                </c:pt>
                <c:pt idx="310">
                  <c:v>0.997</c:v>
                </c:pt>
                <c:pt idx="311">
                  <c:v>0.997</c:v>
                </c:pt>
                <c:pt idx="312">
                  <c:v>0.997</c:v>
                </c:pt>
                <c:pt idx="313">
                  <c:v>0.997</c:v>
                </c:pt>
                <c:pt idx="314">
                  <c:v>0.997</c:v>
                </c:pt>
                <c:pt idx="315">
                  <c:v>0.997</c:v>
                </c:pt>
                <c:pt idx="316">
                  <c:v>0.997</c:v>
                </c:pt>
                <c:pt idx="317">
                  <c:v>0.997</c:v>
                </c:pt>
                <c:pt idx="318">
                  <c:v>0.997</c:v>
                </c:pt>
                <c:pt idx="319">
                  <c:v>0.997</c:v>
                </c:pt>
                <c:pt idx="320">
                  <c:v>0.997</c:v>
                </c:pt>
                <c:pt idx="321">
                  <c:v>0.997</c:v>
                </c:pt>
                <c:pt idx="322">
                  <c:v>0.997</c:v>
                </c:pt>
                <c:pt idx="323">
                  <c:v>0.997</c:v>
                </c:pt>
                <c:pt idx="324">
                  <c:v>0.997</c:v>
                </c:pt>
                <c:pt idx="325">
                  <c:v>0.997</c:v>
                </c:pt>
                <c:pt idx="326">
                  <c:v>0.997</c:v>
                </c:pt>
                <c:pt idx="327">
                  <c:v>0.997</c:v>
                </c:pt>
                <c:pt idx="328">
                  <c:v>0.997</c:v>
                </c:pt>
                <c:pt idx="329">
                  <c:v>0.997</c:v>
                </c:pt>
                <c:pt idx="330">
                  <c:v>0.997</c:v>
                </c:pt>
                <c:pt idx="331">
                  <c:v>0.997</c:v>
                </c:pt>
                <c:pt idx="332">
                  <c:v>0.997</c:v>
                </c:pt>
                <c:pt idx="333">
                  <c:v>0.997</c:v>
                </c:pt>
                <c:pt idx="334">
                  <c:v>0.997</c:v>
                </c:pt>
                <c:pt idx="335">
                  <c:v>0.997</c:v>
                </c:pt>
                <c:pt idx="336">
                  <c:v>0.997</c:v>
                </c:pt>
                <c:pt idx="337">
                  <c:v>0.997</c:v>
                </c:pt>
                <c:pt idx="338">
                  <c:v>0.997</c:v>
                </c:pt>
                <c:pt idx="339">
                  <c:v>0.997</c:v>
                </c:pt>
                <c:pt idx="340">
                  <c:v>0.997</c:v>
                </c:pt>
                <c:pt idx="341">
                  <c:v>0.997</c:v>
                </c:pt>
                <c:pt idx="342">
                  <c:v>0.997</c:v>
                </c:pt>
                <c:pt idx="343">
                  <c:v>0.997</c:v>
                </c:pt>
                <c:pt idx="344">
                  <c:v>0.997</c:v>
                </c:pt>
                <c:pt idx="345">
                  <c:v>0.997</c:v>
                </c:pt>
                <c:pt idx="346">
                  <c:v>0.997</c:v>
                </c:pt>
                <c:pt idx="347">
                  <c:v>0.997</c:v>
                </c:pt>
                <c:pt idx="348">
                  <c:v>0.997</c:v>
                </c:pt>
                <c:pt idx="349">
                  <c:v>0.997</c:v>
                </c:pt>
                <c:pt idx="350">
                  <c:v>0.997</c:v>
                </c:pt>
                <c:pt idx="351">
                  <c:v>0.997</c:v>
                </c:pt>
                <c:pt idx="352">
                  <c:v>0.997</c:v>
                </c:pt>
                <c:pt idx="353">
                  <c:v>0.997</c:v>
                </c:pt>
                <c:pt idx="354">
                  <c:v>0.997</c:v>
                </c:pt>
                <c:pt idx="355">
                  <c:v>0.997</c:v>
                </c:pt>
                <c:pt idx="356">
                  <c:v>0.997</c:v>
                </c:pt>
                <c:pt idx="357">
                  <c:v>0.997</c:v>
                </c:pt>
                <c:pt idx="358">
                  <c:v>0.997</c:v>
                </c:pt>
                <c:pt idx="359">
                  <c:v>0.997</c:v>
                </c:pt>
                <c:pt idx="360">
                  <c:v>0.997</c:v>
                </c:pt>
                <c:pt idx="361">
                  <c:v>0.997</c:v>
                </c:pt>
                <c:pt idx="362">
                  <c:v>0.997</c:v>
                </c:pt>
                <c:pt idx="363">
                  <c:v>0.997</c:v>
                </c:pt>
                <c:pt idx="364">
                  <c:v>0.997</c:v>
                </c:pt>
                <c:pt idx="365">
                  <c:v>0.997</c:v>
                </c:pt>
                <c:pt idx="366">
                  <c:v>0.997</c:v>
                </c:pt>
                <c:pt idx="367">
                  <c:v>0.997</c:v>
                </c:pt>
                <c:pt idx="368">
                  <c:v>0.997</c:v>
                </c:pt>
                <c:pt idx="369">
                  <c:v>0.997</c:v>
                </c:pt>
                <c:pt idx="370">
                  <c:v>0.997</c:v>
                </c:pt>
                <c:pt idx="371">
                  <c:v>0.997</c:v>
                </c:pt>
                <c:pt idx="372">
                  <c:v>0.997</c:v>
                </c:pt>
                <c:pt idx="373">
                  <c:v>0.997</c:v>
                </c:pt>
                <c:pt idx="374">
                  <c:v>0.997</c:v>
                </c:pt>
                <c:pt idx="375">
                  <c:v>0.997</c:v>
                </c:pt>
                <c:pt idx="376">
                  <c:v>0.997</c:v>
                </c:pt>
                <c:pt idx="377">
                  <c:v>0.997</c:v>
                </c:pt>
                <c:pt idx="378">
                  <c:v>0.997</c:v>
                </c:pt>
                <c:pt idx="379">
                  <c:v>0.997</c:v>
                </c:pt>
                <c:pt idx="380">
                  <c:v>0.997</c:v>
                </c:pt>
                <c:pt idx="381">
                  <c:v>0.997</c:v>
                </c:pt>
                <c:pt idx="382">
                  <c:v>0.997</c:v>
                </c:pt>
                <c:pt idx="383">
                  <c:v>0.997</c:v>
                </c:pt>
                <c:pt idx="384">
                  <c:v>0.997</c:v>
                </c:pt>
                <c:pt idx="385">
                  <c:v>0.997</c:v>
                </c:pt>
                <c:pt idx="386">
                  <c:v>0.997</c:v>
                </c:pt>
                <c:pt idx="387">
                  <c:v>0.997</c:v>
                </c:pt>
                <c:pt idx="388">
                  <c:v>0.997</c:v>
                </c:pt>
                <c:pt idx="389">
                  <c:v>0.997</c:v>
                </c:pt>
                <c:pt idx="390">
                  <c:v>0.997</c:v>
                </c:pt>
                <c:pt idx="391">
                  <c:v>0.997</c:v>
                </c:pt>
                <c:pt idx="392">
                  <c:v>0.997</c:v>
                </c:pt>
                <c:pt idx="393">
                  <c:v>0.997</c:v>
                </c:pt>
                <c:pt idx="394">
                  <c:v>0.997</c:v>
                </c:pt>
                <c:pt idx="395">
                  <c:v>0.997</c:v>
                </c:pt>
                <c:pt idx="396">
                  <c:v>0.997</c:v>
                </c:pt>
                <c:pt idx="397">
                  <c:v>0.997</c:v>
                </c:pt>
                <c:pt idx="398">
                  <c:v>0.997</c:v>
                </c:pt>
                <c:pt idx="399">
                  <c:v>0.997</c:v>
                </c:pt>
                <c:pt idx="400">
                  <c:v>0.997</c:v>
                </c:pt>
                <c:pt idx="401">
                  <c:v>0.997</c:v>
                </c:pt>
                <c:pt idx="402">
                  <c:v>0.997</c:v>
                </c:pt>
                <c:pt idx="403">
                  <c:v>0.997</c:v>
                </c:pt>
                <c:pt idx="404">
                  <c:v>0.997</c:v>
                </c:pt>
                <c:pt idx="405">
                  <c:v>0.997</c:v>
                </c:pt>
                <c:pt idx="406">
                  <c:v>0.997</c:v>
                </c:pt>
                <c:pt idx="407">
                  <c:v>0.997</c:v>
                </c:pt>
                <c:pt idx="408">
                  <c:v>0.997</c:v>
                </c:pt>
                <c:pt idx="409">
                  <c:v>0.997</c:v>
                </c:pt>
                <c:pt idx="410">
                  <c:v>0.997</c:v>
                </c:pt>
                <c:pt idx="411">
                  <c:v>0.997</c:v>
                </c:pt>
                <c:pt idx="412">
                  <c:v>0.997</c:v>
                </c:pt>
                <c:pt idx="413">
                  <c:v>0.997</c:v>
                </c:pt>
                <c:pt idx="414">
                  <c:v>0.997</c:v>
                </c:pt>
                <c:pt idx="415">
                  <c:v>0.997</c:v>
                </c:pt>
                <c:pt idx="416">
                  <c:v>0.997</c:v>
                </c:pt>
                <c:pt idx="417">
                  <c:v>0.997</c:v>
                </c:pt>
                <c:pt idx="418">
                  <c:v>0.997</c:v>
                </c:pt>
                <c:pt idx="419">
                  <c:v>0.997</c:v>
                </c:pt>
                <c:pt idx="420">
                  <c:v>0.997</c:v>
                </c:pt>
                <c:pt idx="421">
                  <c:v>0.997</c:v>
                </c:pt>
                <c:pt idx="422">
                  <c:v>0.997</c:v>
                </c:pt>
                <c:pt idx="423">
                  <c:v>0.997</c:v>
                </c:pt>
                <c:pt idx="424">
                  <c:v>0.997</c:v>
                </c:pt>
                <c:pt idx="425">
                  <c:v>0.997</c:v>
                </c:pt>
                <c:pt idx="426">
                  <c:v>0.997</c:v>
                </c:pt>
                <c:pt idx="427">
                  <c:v>0.997</c:v>
                </c:pt>
                <c:pt idx="428">
                  <c:v>0.997</c:v>
                </c:pt>
                <c:pt idx="429">
                  <c:v>0.997</c:v>
                </c:pt>
                <c:pt idx="430">
                  <c:v>0.997</c:v>
                </c:pt>
                <c:pt idx="431">
                  <c:v>0.997</c:v>
                </c:pt>
                <c:pt idx="432">
                  <c:v>0.997</c:v>
                </c:pt>
                <c:pt idx="433">
                  <c:v>0.997</c:v>
                </c:pt>
                <c:pt idx="434">
                  <c:v>0.997</c:v>
                </c:pt>
                <c:pt idx="435">
                  <c:v>0.997</c:v>
                </c:pt>
                <c:pt idx="436">
                  <c:v>0.997</c:v>
                </c:pt>
                <c:pt idx="437">
                  <c:v>0.997</c:v>
                </c:pt>
                <c:pt idx="438">
                  <c:v>0.997</c:v>
                </c:pt>
                <c:pt idx="439">
                  <c:v>0.997</c:v>
                </c:pt>
                <c:pt idx="440">
                  <c:v>0.997</c:v>
                </c:pt>
                <c:pt idx="441">
                  <c:v>0.997</c:v>
                </c:pt>
                <c:pt idx="442">
                  <c:v>0.997</c:v>
                </c:pt>
                <c:pt idx="443">
                  <c:v>0.997</c:v>
                </c:pt>
                <c:pt idx="444">
                  <c:v>0.997</c:v>
                </c:pt>
                <c:pt idx="445">
                  <c:v>0.997</c:v>
                </c:pt>
                <c:pt idx="446">
                  <c:v>0.997</c:v>
                </c:pt>
                <c:pt idx="447">
                  <c:v>0.997</c:v>
                </c:pt>
                <c:pt idx="448">
                  <c:v>0.997</c:v>
                </c:pt>
                <c:pt idx="449">
                  <c:v>0.997</c:v>
                </c:pt>
                <c:pt idx="450">
                  <c:v>0.997</c:v>
                </c:pt>
                <c:pt idx="451">
                  <c:v>0.997</c:v>
                </c:pt>
                <c:pt idx="452">
                  <c:v>0.997</c:v>
                </c:pt>
                <c:pt idx="453">
                  <c:v>0.997</c:v>
                </c:pt>
                <c:pt idx="454">
                  <c:v>0.997</c:v>
                </c:pt>
                <c:pt idx="455">
                  <c:v>0.997</c:v>
                </c:pt>
                <c:pt idx="456">
                  <c:v>0.997</c:v>
                </c:pt>
                <c:pt idx="457">
                  <c:v>0.997</c:v>
                </c:pt>
                <c:pt idx="458">
                  <c:v>0.997</c:v>
                </c:pt>
                <c:pt idx="459">
                  <c:v>0.997</c:v>
                </c:pt>
                <c:pt idx="460">
                  <c:v>0.997</c:v>
                </c:pt>
                <c:pt idx="461">
                  <c:v>0.997</c:v>
                </c:pt>
                <c:pt idx="462">
                  <c:v>0.997</c:v>
                </c:pt>
                <c:pt idx="463">
                  <c:v>0.997</c:v>
                </c:pt>
                <c:pt idx="464">
                  <c:v>0.997</c:v>
                </c:pt>
                <c:pt idx="465">
                  <c:v>0.997</c:v>
                </c:pt>
                <c:pt idx="466">
                  <c:v>0.997</c:v>
                </c:pt>
                <c:pt idx="467">
                  <c:v>0.997</c:v>
                </c:pt>
                <c:pt idx="468">
                  <c:v>0.997</c:v>
                </c:pt>
                <c:pt idx="469">
                  <c:v>0.997</c:v>
                </c:pt>
                <c:pt idx="470">
                  <c:v>0.997</c:v>
                </c:pt>
                <c:pt idx="471">
                  <c:v>0.997</c:v>
                </c:pt>
                <c:pt idx="472">
                  <c:v>0.997</c:v>
                </c:pt>
                <c:pt idx="473">
                  <c:v>0.997</c:v>
                </c:pt>
                <c:pt idx="474">
                  <c:v>0.997</c:v>
                </c:pt>
                <c:pt idx="475">
                  <c:v>0.997</c:v>
                </c:pt>
                <c:pt idx="476">
                  <c:v>0.997</c:v>
                </c:pt>
                <c:pt idx="477">
                  <c:v>0.997</c:v>
                </c:pt>
                <c:pt idx="478">
                  <c:v>0.997</c:v>
                </c:pt>
                <c:pt idx="479">
                  <c:v>0.997</c:v>
                </c:pt>
                <c:pt idx="480">
                  <c:v>0.997</c:v>
                </c:pt>
                <c:pt idx="481">
                  <c:v>0.997</c:v>
                </c:pt>
                <c:pt idx="482">
                  <c:v>0.997</c:v>
                </c:pt>
                <c:pt idx="483">
                  <c:v>0.997</c:v>
                </c:pt>
                <c:pt idx="484">
                  <c:v>0.997</c:v>
                </c:pt>
                <c:pt idx="485">
                  <c:v>0.997</c:v>
                </c:pt>
                <c:pt idx="486">
                  <c:v>0.997</c:v>
                </c:pt>
                <c:pt idx="487">
                  <c:v>0.997</c:v>
                </c:pt>
                <c:pt idx="488">
                  <c:v>0.997</c:v>
                </c:pt>
                <c:pt idx="489">
                  <c:v>0.997</c:v>
                </c:pt>
                <c:pt idx="490">
                  <c:v>0.997</c:v>
                </c:pt>
                <c:pt idx="491">
                  <c:v>0.997</c:v>
                </c:pt>
                <c:pt idx="492">
                  <c:v>0.997</c:v>
                </c:pt>
                <c:pt idx="493">
                  <c:v>0.997</c:v>
                </c:pt>
                <c:pt idx="494">
                  <c:v>0.997</c:v>
                </c:pt>
                <c:pt idx="495">
                  <c:v>0.997</c:v>
                </c:pt>
                <c:pt idx="496">
                  <c:v>0.997</c:v>
                </c:pt>
                <c:pt idx="497">
                  <c:v>0.997</c:v>
                </c:pt>
                <c:pt idx="498">
                  <c:v>0.997</c:v>
                </c:pt>
                <c:pt idx="499">
                  <c:v>0.997</c:v>
                </c:pt>
                <c:pt idx="500">
                  <c:v>0.997</c:v>
                </c:pt>
                <c:pt idx="501">
                  <c:v>0.997</c:v>
                </c:pt>
                <c:pt idx="502">
                  <c:v>0.997</c:v>
                </c:pt>
                <c:pt idx="503">
                  <c:v>0.997</c:v>
                </c:pt>
                <c:pt idx="504">
                  <c:v>0.997</c:v>
                </c:pt>
                <c:pt idx="505">
                  <c:v>0.997</c:v>
                </c:pt>
                <c:pt idx="506">
                  <c:v>0.997</c:v>
                </c:pt>
                <c:pt idx="507">
                  <c:v>0.997</c:v>
                </c:pt>
                <c:pt idx="508">
                  <c:v>0.997</c:v>
                </c:pt>
                <c:pt idx="509">
                  <c:v>0.997</c:v>
                </c:pt>
                <c:pt idx="510">
                  <c:v>0.997</c:v>
                </c:pt>
                <c:pt idx="511">
                  <c:v>0.997</c:v>
                </c:pt>
                <c:pt idx="512">
                  <c:v>0.997</c:v>
                </c:pt>
                <c:pt idx="513">
                  <c:v>0.997</c:v>
                </c:pt>
                <c:pt idx="514">
                  <c:v>0.997</c:v>
                </c:pt>
                <c:pt idx="515">
                  <c:v>0.997</c:v>
                </c:pt>
                <c:pt idx="516">
                  <c:v>0.997</c:v>
                </c:pt>
                <c:pt idx="517">
                  <c:v>0.997</c:v>
                </c:pt>
                <c:pt idx="518">
                  <c:v>0.997</c:v>
                </c:pt>
                <c:pt idx="519">
                  <c:v>0.997</c:v>
                </c:pt>
                <c:pt idx="520">
                  <c:v>0.997</c:v>
                </c:pt>
                <c:pt idx="521">
                  <c:v>0.997</c:v>
                </c:pt>
                <c:pt idx="522">
                  <c:v>0.997</c:v>
                </c:pt>
                <c:pt idx="523">
                  <c:v>0.997</c:v>
                </c:pt>
                <c:pt idx="524">
                  <c:v>0.997</c:v>
                </c:pt>
                <c:pt idx="525">
                  <c:v>0.997</c:v>
                </c:pt>
                <c:pt idx="526">
                  <c:v>0.997</c:v>
                </c:pt>
                <c:pt idx="527">
                  <c:v>0.997</c:v>
                </c:pt>
                <c:pt idx="528">
                  <c:v>0.997</c:v>
                </c:pt>
                <c:pt idx="529">
                  <c:v>0.997</c:v>
                </c:pt>
                <c:pt idx="530">
                  <c:v>0.997</c:v>
                </c:pt>
                <c:pt idx="531">
                  <c:v>0.997</c:v>
                </c:pt>
                <c:pt idx="532">
                  <c:v>0.997</c:v>
                </c:pt>
                <c:pt idx="533">
                  <c:v>0.997</c:v>
                </c:pt>
                <c:pt idx="534">
                  <c:v>0.997</c:v>
                </c:pt>
                <c:pt idx="535">
                  <c:v>0.997</c:v>
                </c:pt>
                <c:pt idx="536">
                  <c:v>0.997</c:v>
                </c:pt>
                <c:pt idx="537">
                  <c:v>0.997</c:v>
                </c:pt>
                <c:pt idx="538">
                  <c:v>0.997</c:v>
                </c:pt>
                <c:pt idx="539">
                  <c:v>0.997</c:v>
                </c:pt>
                <c:pt idx="540">
                  <c:v>0.997</c:v>
                </c:pt>
                <c:pt idx="541">
                  <c:v>0.997</c:v>
                </c:pt>
                <c:pt idx="542">
                  <c:v>0.997</c:v>
                </c:pt>
                <c:pt idx="543">
                  <c:v>0.997</c:v>
                </c:pt>
                <c:pt idx="544">
                  <c:v>0.997</c:v>
                </c:pt>
                <c:pt idx="545">
                  <c:v>0.997</c:v>
                </c:pt>
                <c:pt idx="546">
                  <c:v>0.997</c:v>
                </c:pt>
                <c:pt idx="547">
                  <c:v>0.997</c:v>
                </c:pt>
                <c:pt idx="548">
                  <c:v>0.997</c:v>
                </c:pt>
                <c:pt idx="549">
                  <c:v>0.997</c:v>
                </c:pt>
                <c:pt idx="550">
                  <c:v>0.997</c:v>
                </c:pt>
                <c:pt idx="551">
                  <c:v>0.997</c:v>
                </c:pt>
                <c:pt idx="552">
                  <c:v>0.997</c:v>
                </c:pt>
                <c:pt idx="553">
                  <c:v>0.997</c:v>
                </c:pt>
                <c:pt idx="554">
                  <c:v>0.997</c:v>
                </c:pt>
                <c:pt idx="555">
                  <c:v>0.997</c:v>
                </c:pt>
                <c:pt idx="556">
                  <c:v>0.997</c:v>
                </c:pt>
                <c:pt idx="557">
                  <c:v>0.997</c:v>
                </c:pt>
                <c:pt idx="558">
                  <c:v>0.997</c:v>
                </c:pt>
                <c:pt idx="559">
                  <c:v>0.997</c:v>
                </c:pt>
                <c:pt idx="560">
                  <c:v>0.997</c:v>
                </c:pt>
                <c:pt idx="561">
                  <c:v>0.997</c:v>
                </c:pt>
                <c:pt idx="562">
                  <c:v>0.997</c:v>
                </c:pt>
                <c:pt idx="563">
                  <c:v>0.997</c:v>
                </c:pt>
                <c:pt idx="564">
                  <c:v>0.997</c:v>
                </c:pt>
                <c:pt idx="565">
                  <c:v>0.997</c:v>
                </c:pt>
                <c:pt idx="566">
                  <c:v>0.997</c:v>
                </c:pt>
                <c:pt idx="567">
                  <c:v>0.997</c:v>
                </c:pt>
                <c:pt idx="568">
                  <c:v>0.997</c:v>
                </c:pt>
                <c:pt idx="569">
                  <c:v>0.997</c:v>
                </c:pt>
                <c:pt idx="570">
                  <c:v>0.997</c:v>
                </c:pt>
                <c:pt idx="571">
                  <c:v>0.997</c:v>
                </c:pt>
                <c:pt idx="572">
                  <c:v>0.997</c:v>
                </c:pt>
                <c:pt idx="573">
                  <c:v>0.997</c:v>
                </c:pt>
                <c:pt idx="574">
                  <c:v>0.997</c:v>
                </c:pt>
                <c:pt idx="575">
                  <c:v>0.997</c:v>
                </c:pt>
                <c:pt idx="576">
                  <c:v>0.997</c:v>
                </c:pt>
                <c:pt idx="577">
                  <c:v>0.997</c:v>
                </c:pt>
                <c:pt idx="578">
                  <c:v>0.997</c:v>
                </c:pt>
                <c:pt idx="579">
                  <c:v>0.997</c:v>
                </c:pt>
                <c:pt idx="580">
                  <c:v>0.997</c:v>
                </c:pt>
                <c:pt idx="581">
                  <c:v>0.997</c:v>
                </c:pt>
                <c:pt idx="582">
                  <c:v>0.997</c:v>
                </c:pt>
                <c:pt idx="583">
                  <c:v>0.997</c:v>
                </c:pt>
                <c:pt idx="584">
                  <c:v>0.997</c:v>
                </c:pt>
                <c:pt idx="585">
                  <c:v>0.997</c:v>
                </c:pt>
                <c:pt idx="586">
                  <c:v>0.997</c:v>
                </c:pt>
                <c:pt idx="587">
                  <c:v>0.997</c:v>
                </c:pt>
                <c:pt idx="588">
                  <c:v>0.997</c:v>
                </c:pt>
                <c:pt idx="589">
                  <c:v>0.997</c:v>
                </c:pt>
                <c:pt idx="590">
                  <c:v>0.997</c:v>
                </c:pt>
                <c:pt idx="591">
                  <c:v>0.997</c:v>
                </c:pt>
                <c:pt idx="592">
                  <c:v>0.997</c:v>
                </c:pt>
                <c:pt idx="593">
                  <c:v>0.997</c:v>
                </c:pt>
                <c:pt idx="594">
                  <c:v>0.997</c:v>
                </c:pt>
                <c:pt idx="595">
                  <c:v>0.997</c:v>
                </c:pt>
                <c:pt idx="596">
                  <c:v>0.997</c:v>
                </c:pt>
                <c:pt idx="597">
                  <c:v>0.997</c:v>
                </c:pt>
                <c:pt idx="598">
                  <c:v>0.997</c:v>
                </c:pt>
                <c:pt idx="599">
                  <c:v>0.997</c:v>
                </c:pt>
                <c:pt idx="600">
                  <c:v>0.997</c:v>
                </c:pt>
                <c:pt idx="601">
                  <c:v>0.997</c:v>
                </c:pt>
                <c:pt idx="602">
                  <c:v>0.997</c:v>
                </c:pt>
                <c:pt idx="603">
                  <c:v>0.997</c:v>
                </c:pt>
                <c:pt idx="604">
                  <c:v>0.997</c:v>
                </c:pt>
                <c:pt idx="605">
                  <c:v>0.997</c:v>
                </c:pt>
                <c:pt idx="606">
                  <c:v>0.997</c:v>
                </c:pt>
                <c:pt idx="607">
                  <c:v>0.997</c:v>
                </c:pt>
                <c:pt idx="608">
                  <c:v>0.997</c:v>
                </c:pt>
                <c:pt idx="609">
                  <c:v>0.997</c:v>
                </c:pt>
                <c:pt idx="610">
                  <c:v>0.997</c:v>
                </c:pt>
                <c:pt idx="611">
                  <c:v>0.997</c:v>
                </c:pt>
                <c:pt idx="612">
                  <c:v>0.997</c:v>
                </c:pt>
                <c:pt idx="613">
                  <c:v>0.997</c:v>
                </c:pt>
                <c:pt idx="614">
                  <c:v>0.997</c:v>
                </c:pt>
                <c:pt idx="615">
                  <c:v>0.997</c:v>
                </c:pt>
                <c:pt idx="616">
                  <c:v>0.997</c:v>
                </c:pt>
                <c:pt idx="617">
                  <c:v>0.997</c:v>
                </c:pt>
                <c:pt idx="618">
                  <c:v>0.997</c:v>
                </c:pt>
                <c:pt idx="619">
                  <c:v>0.997</c:v>
                </c:pt>
                <c:pt idx="620">
                  <c:v>0.997</c:v>
                </c:pt>
                <c:pt idx="621">
                  <c:v>0.997</c:v>
                </c:pt>
                <c:pt idx="622">
                  <c:v>0.997</c:v>
                </c:pt>
                <c:pt idx="623">
                  <c:v>0.997</c:v>
                </c:pt>
                <c:pt idx="624">
                  <c:v>0.997</c:v>
                </c:pt>
                <c:pt idx="625">
                  <c:v>0.997</c:v>
                </c:pt>
                <c:pt idx="626">
                  <c:v>0.997</c:v>
                </c:pt>
                <c:pt idx="627">
                  <c:v>0.997</c:v>
                </c:pt>
                <c:pt idx="628">
                  <c:v>0.997</c:v>
                </c:pt>
                <c:pt idx="629">
                  <c:v>0.997</c:v>
                </c:pt>
                <c:pt idx="630">
                  <c:v>0.997</c:v>
                </c:pt>
                <c:pt idx="631">
                  <c:v>0.997</c:v>
                </c:pt>
                <c:pt idx="632">
                  <c:v>0.997</c:v>
                </c:pt>
                <c:pt idx="633">
                  <c:v>0.997</c:v>
                </c:pt>
                <c:pt idx="634">
                  <c:v>0.997</c:v>
                </c:pt>
                <c:pt idx="635">
                  <c:v>0.997</c:v>
                </c:pt>
                <c:pt idx="636">
                  <c:v>0.997</c:v>
                </c:pt>
                <c:pt idx="637">
                  <c:v>0.997</c:v>
                </c:pt>
                <c:pt idx="638">
                  <c:v>0.997</c:v>
                </c:pt>
                <c:pt idx="639">
                  <c:v>0.997</c:v>
                </c:pt>
                <c:pt idx="640">
                  <c:v>0.997</c:v>
                </c:pt>
                <c:pt idx="641">
                  <c:v>0.997</c:v>
                </c:pt>
                <c:pt idx="642">
                  <c:v>0.997</c:v>
                </c:pt>
                <c:pt idx="643">
                  <c:v>0.997</c:v>
                </c:pt>
                <c:pt idx="644">
                  <c:v>0.997</c:v>
                </c:pt>
                <c:pt idx="645">
                  <c:v>0.997</c:v>
                </c:pt>
                <c:pt idx="646">
                  <c:v>0.997</c:v>
                </c:pt>
                <c:pt idx="647">
                  <c:v>0.997</c:v>
                </c:pt>
                <c:pt idx="648">
                  <c:v>0.997</c:v>
                </c:pt>
                <c:pt idx="649">
                  <c:v>0.997</c:v>
                </c:pt>
                <c:pt idx="650">
                  <c:v>0.997</c:v>
                </c:pt>
                <c:pt idx="651">
                  <c:v>0.997</c:v>
                </c:pt>
                <c:pt idx="652">
                  <c:v>0.997</c:v>
                </c:pt>
                <c:pt idx="653">
                  <c:v>0.997</c:v>
                </c:pt>
                <c:pt idx="654">
                  <c:v>0.997</c:v>
                </c:pt>
                <c:pt idx="655">
                  <c:v>0.997</c:v>
                </c:pt>
                <c:pt idx="656">
                  <c:v>0.997</c:v>
                </c:pt>
                <c:pt idx="657">
                  <c:v>0.997</c:v>
                </c:pt>
                <c:pt idx="658">
                  <c:v>0.997</c:v>
                </c:pt>
                <c:pt idx="659">
                  <c:v>0.997</c:v>
                </c:pt>
                <c:pt idx="660">
                  <c:v>0.997</c:v>
                </c:pt>
                <c:pt idx="661">
                  <c:v>0.997</c:v>
                </c:pt>
                <c:pt idx="662">
                  <c:v>0.997</c:v>
                </c:pt>
                <c:pt idx="663">
                  <c:v>0.997</c:v>
                </c:pt>
                <c:pt idx="664">
                  <c:v>0.997</c:v>
                </c:pt>
                <c:pt idx="665">
                  <c:v>0.997</c:v>
                </c:pt>
                <c:pt idx="666">
                  <c:v>0.997</c:v>
                </c:pt>
                <c:pt idx="667">
                  <c:v>0.997</c:v>
                </c:pt>
                <c:pt idx="668">
                  <c:v>0.997</c:v>
                </c:pt>
                <c:pt idx="669">
                  <c:v>0.997</c:v>
                </c:pt>
                <c:pt idx="670">
                  <c:v>0.997</c:v>
                </c:pt>
                <c:pt idx="671">
                  <c:v>0.997</c:v>
                </c:pt>
                <c:pt idx="672">
                  <c:v>0.997</c:v>
                </c:pt>
                <c:pt idx="673">
                  <c:v>0.997</c:v>
                </c:pt>
                <c:pt idx="674">
                  <c:v>0.997</c:v>
                </c:pt>
                <c:pt idx="675">
                  <c:v>0.997</c:v>
                </c:pt>
                <c:pt idx="676">
                  <c:v>0.997</c:v>
                </c:pt>
                <c:pt idx="677">
                  <c:v>0.997</c:v>
                </c:pt>
                <c:pt idx="678">
                  <c:v>0.997</c:v>
                </c:pt>
                <c:pt idx="679">
                  <c:v>0.997</c:v>
                </c:pt>
                <c:pt idx="680">
                  <c:v>0.997</c:v>
                </c:pt>
                <c:pt idx="681">
                  <c:v>0.997</c:v>
                </c:pt>
                <c:pt idx="682">
                  <c:v>0.997</c:v>
                </c:pt>
                <c:pt idx="683">
                  <c:v>0.997</c:v>
                </c:pt>
                <c:pt idx="684">
                  <c:v>0.997</c:v>
                </c:pt>
                <c:pt idx="685">
                  <c:v>0.997</c:v>
                </c:pt>
                <c:pt idx="686">
                  <c:v>0.997</c:v>
                </c:pt>
                <c:pt idx="687">
                  <c:v>0.997</c:v>
                </c:pt>
                <c:pt idx="688">
                  <c:v>0.997</c:v>
                </c:pt>
                <c:pt idx="689">
                  <c:v>0.997</c:v>
                </c:pt>
                <c:pt idx="690">
                  <c:v>0.997</c:v>
                </c:pt>
                <c:pt idx="691">
                  <c:v>0.997</c:v>
                </c:pt>
                <c:pt idx="692">
                  <c:v>0.997</c:v>
                </c:pt>
                <c:pt idx="693">
                  <c:v>0.997</c:v>
                </c:pt>
                <c:pt idx="694">
                  <c:v>0.997</c:v>
                </c:pt>
                <c:pt idx="695">
                  <c:v>0.997</c:v>
                </c:pt>
                <c:pt idx="696">
                  <c:v>0.997</c:v>
                </c:pt>
                <c:pt idx="697">
                  <c:v>0.997</c:v>
                </c:pt>
                <c:pt idx="698">
                  <c:v>0.997</c:v>
                </c:pt>
                <c:pt idx="699">
                  <c:v>0.997</c:v>
                </c:pt>
                <c:pt idx="700">
                  <c:v>0.997</c:v>
                </c:pt>
                <c:pt idx="701">
                  <c:v>0.997</c:v>
                </c:pt>
                <c:pt idx="702">
                  <c:v>0.997</c:v>
                </c:pt>
                <c:pt idx="703">
                  <c:v>0.997</c:v>
                </c:pt>
                <c:pt idx="704">
                  <c:v>0.997</c:v>
                </c:pt>
                <c:pt idx="705">
                  <c:v>0.997</c:v>
                </c:pt>
                <c:pt idx="706">
                  <c:v>0.997</c:v>
                </c:pt>
                <c:pt idx="707">
                  <c:v>0.997</c:v>
                </c:pt>
                <c:pt idx="708">
                  <c:v>0.997</c:v>
                </c:pt>
                <c:pt idx="709">
                  <c:v>0.997</c:v>
                </c:pt>
                <c:pt idx="710">
                  <c:v>0.997</c:v>
                </c:pt>
                <c:pt idx="711">
                  <c:v>0.997</c:v>
                </c:pt>
                <c:pt idx="712">
                  <c:v>0.997</c:v>
                </c:pt>
                <c:pt idx="713">
                  <c:v>0.997</c:v>
                </c:pt>
                <c:pt idx="714">
                  <c:v>0.997</c:v>
                </c:pt>
                <c:pt idx="715">
                  <c:v>0.997</c:v>
                </c:pt>
                <c:pt idx="716">
                  <c:v>0.997</c:v>
                </c:pt>
                <c:pt idx="717">
                  <c:v>0.997</c:v>
                </c:pt>
                <c:pt idx="718">
                  <c:v>0.997</c:v>
                </c:pt>
                <c:pt idx="719">
                  <c:v>0.997</c:v>
                </c:pt>
                <c:pt idx="720">
                  <c:v>0.997</c:v>
                </c:pt>
                <c:pt idx="721">
                  <c:v>0.997</c:v>
                </c:pt>
                <c:pt idx="722">
                  <c:v>0.997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692-4BD5-B9D8-5A35ECE0DB2B}"/>
            </c:ext>
          </c:extLst>
        </c:ser>
        <c:ser>
          <c:idx val="5"/>
          <c:order val="5"/>
          <c:tx>
            <c:strRef>
              <c:f>'A. pegreffii'!$G$1</c:f>
              <c:strCache>
                <c:ptCount val="1"/>
                <c:pt idx="0">
                  <c:v>6 SNPs</c:v>
                </c:pt>
              </c:strCache>
            </c:strRef>
          </c:tx>
          <c:spPr>
            <a:ln w="158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pegreffii'!$G$2:$G$724</c:f>
              <c:numCache>
                <c:formatCode>General</c:formatCode>
                <c:ptCount val="723"/>
                <c:pt idx="0">
                  <c:v>0.9093</c:v>
                </c:pt>
                <c:pt idx="1">
                  <c:v>0.99399999999999999</c:v>
                </c:pt>
                <c:pt idx="2">
                  <c:v>0.92559999999999998</c:v>
                </c:pt>
                <c:pt idx="3">
                  <c:v>0.997</c:v>
                </c:pt>
                <c:pt idx="4">
                  <c:v>0.88129999999999997</c:v>
                </c:pt>
                <c:pt idx="5">
                  <c:v>0.99760000000000004</c:v>
                </c:pt>
                <c:pt idx="6">
                  <c:v>0.99399999999999999</c:v>
                </c:pt>
                <c:pt idx="7">
                  <c:v>0.99399999999999999</c:v>
                </c:pt>
                <c:pt idx="8">
                  <c:v>0.91920000000000002</c:v>
                </c:pt>
                <c:pt idx="9">
                  <c:v>0.93779999999999997</c:v>
                </c:pt>
                <c:pt idx="10">
                  <c:v>0.93779999999999997</c:v>
                </c:pt>
                <c:pt idx="11">
                  <c:v>0.93779999999999997</c:v>
                </c:pt>
                <c:pt idx="12">
                  <c:v>0.997</c:v>
                </c:pt>
                <c:pt idx="13">
                  <c:v>0.94320000000000004</c:v>
                </c:pt>
                <c:pt idx="14">
                  <c:v>0.94340000000000002</c:v>
                </c:pt>
                <c:pt idx="15">
                  <c:v>0.94320000000000004</c:v>
                </c:pt>
                <c:pt idx="16">
                  <c:v>0.94350000000000001</c:v>
                </c:pt>
                <c:pt idx="17">
                  <c:v>0.99750000000000005</c:v>
                </c:pt>
                <c:pt idx="18">
                  <c:v>0.99750000000000005</c:v>
                </c:pt>
                <c:pt idx="19">
                  <c:v>0.99399999999999999</c:v>
                </c:pt>
                <c:pt idx="20">
                  <c:v>0.99399999999999999</c:v>
                </c:pt>
                <c:pt idx="21">
                  <c:v>0.99399999999999999</c:v>
                </c:pt>
                <c:pt idx="22">
                  <c:v>0.99399999999999999</c:v>
                </c:pt>
                <c:pt idx="23">
                  <c:v>0.99399999999999999</c:v>
                </c:pt>
                <c:pt idx="24">
                  <c:v>0.99399999999999999</c:v>
                </c:pt>
                <c:pt idx="25">
                  <c:v>0.99399999999999999</c:v>
                </c:pt>
                <c:pt idx="26">
                  <c:v>0.99399999999999999</c:v>
                </c:pt>
                <c:pt idx="27">
                  <c:v>0.99399999999999999</c:v>
                </c:pt>
                <c:pt idx="28">
                  <c:v>0.99399999999999999</c:v>
                </c:pt>
                <c:pt idx="29">
                  <c:v>0.99399999999999999</c:v>
                </c:pt>
                <c:pt idx="30">
                  <c:v>0.99399999999999999</c:v>
                </c:pt>
                <c:pt idx="31">
                  <c:v>0.99399999999999999</c:v>
                </c:pt>
                <c:pt idx="32">
                  <c:v>0.99399999999999999</c:v>
                </c:pt>
                <c:pt idx="33">
                  <c:v>0.99399999999999999</c:v>
                </c:pt>
                <c:pt idx="34">
                  <c:v>0.99399999999999999</c:v>
                </c:pt>
                <c:pt idx="35">
                  <c:v>0.99399999999999999</c:v>
                </c:pt>
                <c:pt idx="36">
                  <c:v>0.99399999999999999</c:v>
                </c:pt>
                <c:pt idx="37">
                  <c:v>0.99399999999999999</c:v>
                </c:pt>
                <c:pt idx="38">
                  <c:v>0.99399999999999999</c:v>
                </c:pt>
                <c:pt idx="39">
                  <c:v>0.99399999999999999</c:v>
                </c:pt>
                <c:pt idx="40">
                  <c:v>0.99399999999999999</c:v>
                </c:pt>
                <c:pt idx="41">
                  <c:v>0.99399999999999999</c:v>
                </c:pt>
                <c:pt idx="42">
                  <c:v>0.99399999999999999</c:v>
                </c:pt>
                <c:pt idx="43">
                  <c:v>0.997</c:v>
                </c:pt>
                <c:pt idx="44">
                  <c:v>0.997</c:v>
                </c:pt>
                <c:pt idx="45">
                  <c:v>0.997</c:v>
                </c:pt>
                <c:pt idx="46">
                  <c:v>0.997</c:v>
                </c:pt>
                <c:pt idx="47">
                  <c:v>0.997</c:v>
                </c:pt>
                <c:pt idx="48">
                  <c:v>0.997</c:v>
                </c:pt>
                <c:pt idx="49">
                  <c:v>0.997</c:v>
                </c:pt>
                <c:pt idx="50">
                  <c:v>0.997</c:v>
                </c:pt>
                <c:pt idx="51">
                  <c:v>0.997</c:v>
                </c:pt>
                <c:pt idx="52">
                  <c:v>0.997</c:v>
                </c:pt>
                <c:pt idx="53">
                  <c:v>0.997</c:v>
                </c:pt>
                <c:pt idx="54">
                  <c:v>0.997</c:v>
                </c:pt>
                <c:pt idx="55">
                  <c:v>0.997</c:v>
                </c:pt>
                <c:pt idx="56">
                  <c:v>0.997</c:v>
                </c:pt>
                <c:pt idx="57">
                  <c:v>0.997</c:v>
                </c:pt>
                <c:pt idx="58">
                  <c:v>0.997</c:v>
                </c:pt>
                <c:pt idx="59">
                  <c:v>0.99729999999999996</c:v>
                </c:pt>
                <c:pt idx="60">
                  <c:v>0.99750000000000005</c:v>
                </c:pt>
                <c:pt idx="61">
                  <c:v>0.99399999999999999</c:v>
                </c:pt>
                <c:pt idx="62">
                  <c:v>0.99399999999999999</c:v>
                </c:pt>
                <c:pt idx="63">
                  <c:v>0.99399999999999999</c:v>
                </c:pt>
                <c:pt idx="64">
                  <c:v>0.99399999999999999</c:v>
                </c:pt>
                <c:pt idx="65">
                  <c:v>0.99739999999999995</c:v>
                </c:pt>
                <c:pt idx="66">
                  <c:v>0.99399999999999999</c:v>
                </c:pt>
                <c:pt idx="67">
                  <c:v>0.99399999999999999</c:v>
                </c:pt>
                <c:pt idx="68">
                  <c:v>0.99399999999999999</c:v>
                </c:pt>
                <c:pt idx="69">
                  <c:v>0.99729999999999996</c:v>
                </c:pt>
                <c:pt idx="70">
                  <c:v>0.99399999999999999</c:v>
                </c:pt>
                <c:pt idx="71">
                  <c:v>0.99399999999999999</c:v>
                </c:pt>
                <c:pt idx="72">
                  <c:v>0.99399999999999999</c:v>
                </c:pt>
                <c:pt idx="73">
                  <c:v>0.99399999999999999</c:v>
                </c:pt>
                <c:pt idx="74">
                  <c:v>0.99399999999999999</c:v>
                </c:pt>
                <c:pt idx="75">
                  <c:v>0.99760000000000004</c:v>
                </c:pt>
                <c:pt idx="76">
                  <c:v>0.99399999999999999</c:v>
                </c:pt>
                <c:pt idx="77">
                  <c:v>0.99729999999999996</c:v>
                </c:pt>
                <c:pt idx="78">
                  <c:v>0.99760000000000004</c:v>
                </c:pt>
                <c:pt idx="79">
                  <c:v>0.99760000000000004</c:v>
                </c:pt>
                <c:pt idx="80">
                  <c:v>0.99399999999999999</c:v>
                </c:pt>
                <c:pt idx="81">
                  <c:v>0.99770000000000003</c:v>
                </c:pt>
                <c:pt idx="82">
                  <c:v>0.99729999999999996</c:v>
                </c:pt>
                <c:pt idx="83">
                  <c:v>0.99399999999999999</c:v>
                </c:pt>
                <c:pt idx="84">
                  <c:v>0.99739999999999995</c:v>
                </c:pt>
                <c:pt idx="85">
                  <c:v>0.99750000000000005</c:v>
                </c:pt>
                <c:pt idx="86">
                  <c:v>0.99770000000000003</c:v>
                </c:pt>
                <c:pt idx="87">
                  <c:v>0.99399999999999999</c:v>
                </c:pt>
                <c:pt idx="88">
                  <c:v>0.99399999999999999</c:v>
                </c:pt>
                <c:pt idx="89">
                  <c:v>0.99399999999999999</c:v>
                </c:pt>
                <c:pt idx="90">
                  <c:v>0.99770000000000003</c:v>
                </c:pt>
                <c:pt idx="91">
                  <c:v>0.99739999999999995</c:v>
                </c:pt>
                <c:pt idx="92">
                  <c:v>0.99729999999999996</c:v>
                </c:pt>
                <c:pt idx="93">
                  <c:v>0.99399999999999999</c:v>
                </c:pt>
                <c:pt idx="94">
                  <c:v>0.99719999999999998</c:v>
                </c:pt>
                <c:pt idx="95">
                  <c:v>0.99770000000000003</c:v>
                </c:pt>
                <c:pt idx="96">
                  <c:v>0.99399999999999999</c:v>
                </c:pt>
                <c:pt idx="97">
                  <c:v>0.99399999999999999</c:v>
                </c:pt>
                <c:pt idx="98">
                  <c:v>0.99760000000000004</c:v>
                </c:pt>
                <c:pt idx="99">
                  <c:v>0.99399999999999999</c:v>
                </c:pt>
                <c:pt idx="100">
                  <c:v>0.99719999999999998</c:v>
                </c:pt>
                <c:pt idx="101">
                  <c:v>0.99399999999999999</c:v>
                </c:pt>
                <c:pt idx="102">
                  <c:v>0.99399999999999999</c:v>
                </c:pt>
                <c:pt idx="103">
                  <c:v>0.99739999999999995</c:v>
                </c:pt>
                <c:pt idx="104">
                  <c:v>0.99399999999999999</c:v>
                </c:pt>
                <c:pt idx="105">
                  <c:v>0.99399999999999999</c:v>
                </c:pt>
                <c:pt idx="106">
                  <c:v>0.99399999999999999</c:v>
                </c:pt>
                <c:pt idx="107">
                  <c:v>0.99399999999999999</c:v>
                </c:pt>
                <c:pt idx="108">
                  <c:v>0.99790000000000001</c:v>
                </c:pt>
                <c:pt idx="109">
                  <c:v>0.99399999999999999</c:v>
                </c:pt>
                <c:pt idx="110">
                  <c:v>0.99750000000000005</c:v>
                </c:pt>
                <c:pt idx="111">
                  <c:v>0.99760000000000004</c:v>
                </c:pt>
                <c:pt idx="112">
                  <c:v>0.99399999999999999</c:v>
                </c:pt>
                <c:pt idx="113">
                  <c:v>0.99760000000000004</c:v>
                </c:pt>
                <c:pt idx="114">
                  <c:v>0.99399999999999999</c:v>
                </c:pt>
                <c:pt idx="115">
                  <c:v>0.99399999999999999</c:v>
                </c:pt>
                <c:pt idx="116">
                  <c:v>0.99399999999999999</c:v>
                </c:pt>
                <c:pt idx="117">
                  <c:v>0.99399999999999999</c:v>
                </c:pt>
                <c:pt idx="118">
                  <c:v>0.99719999999999998</c:v>
                </c:pt>
                <c:pt idx="119">
                  <c:v>0.99399999999999999</c:v>
                </c:pt>
                <c:pt idx="120">
                  <c:v>0.99750000000000005</c:v>
                </c:pt>
                <c:pt idx="121">
                  <c:v>0.99399999999999999</c:v>
                </c:pt>
                <c:pt idx="122">
                  <c:v>0.99399999999999999</c:v>
                </c:pt>
                <c:pt idx="123">
                  <c:v>0.99770000000000003</c:v>
                </c:pt>
                <c:pt idx="124">
                  <c:v>0.99760000000000004</c:v>
                </c:pt>
                <c:pt idx="125">
                  <c:v>0.99399999999999999</c:v>
                </c:pt>
                <c:pt idx="126">
                  <c:v>0.99399999999999999</c:v>
                </c:pt>
                <c:pt idx="127">
                  <c:v>0.99399999999999999</c:v>
                </c:pt>
                <c:pt idx="128">
                  <c:v>0.99399999999999999</c:v>
                </c:pt>
                <c:pt idx="129">
                  <c:v>0.99399999999999999</c:v>
                </c:pt>
                <c:pt idx="130">
                  <c:v>0.99399999999999999</c:v>
                </c:pt>
                <c:pt idx="131">
                  <c:v>0.99770000000000003</c:v>
                </c:pt>
                <c:pt idx="132">
                  <c:v>0.99399999999999999</c:v>
                </c:pt>
                <c:pt idx="133">
                  <c:v>0.99399999999999999</c:v>
                </c:pt>
                <c:pt idx="134">
                  <c:v>0.99760000000000004</c:v>
                </c:pt>
                <c:pt idx="135">
                  <c:v>0.997</c:v>
                </c:pt>
                <c:pt idx="136">
                  <c:v>0.997</c:v>
                </c:pt>
                <c:pt idx="137">
                  <c:v>0.997</c:v>
                </c:pt>
                <c:pt idx="138">
                  <c:v>0.997</c:v>
                </c:pt>
                <c:pt idx="139">
                  <c:v>0.997</c:v>
                </c:pt>
                <c:pt idx="140">
                  <c:v>0.997</c:v>
                </c:pt>
                <c:pt idx="141">
                  <c:v>0.997</c:v>
                </c:pt>
                <c:pt idx="142">
                  <c:v>0.997</c:v>
                </c:pt>
                <c:pt idx="143">
                  <c:v>0.997</c:v>
                </c:pt>
                <c:pt idx="144">
                  <c:v>0.997</c:v>
                </c:pt>
                <c:pt idx="145">
                  <c:v>0.997</c:v>
                </c:pt>
                <c:pt idx="146">
                  <c:v>0.997</c:v>
                </c:pt>
                <c:pt idx="147">
                  <c:v>0.997</c:v>
                </c:pt>
                <c:pt idx="148">
                  <c:v>0.997</c:v>
                </c:pt>
                <c:pt idx="149">
                  <c:v>0.997</c:v>
                </c:pt>
                <c:pt idx="150">
                  <c:v>0.997</c:v>
                </c:pt>
                <c:pt idx="151">
                  <c:v>0.997</c:v>
                </c:pt>
                <c:pt idx="152">
                  <c:v>0.997</c:v>
                </c:pt>
                <c:pt idx="153">
                  <c:v>0.997</c:v>
                </c:pt>
                <c:pt idx="154">
                  <c:v>0.997</c:v>
                </c:pt>
                <c:pt idx="155">
                  <c:v>0.997</c:v>
                </c:pt>
                <c:pt idx="156">
                  <c:v>0.997</c:v>
                </c:pt>
                <c:pt idx="157">
                  <c:v>0.997</c:v>
                </c:pt>
                <c:pt idx="158">
                  <c:v>0.997</c:v>
                </c:pt>
                <c:pt idx="159">
                  <c:v>0.99750000000000005</c:v>
                </c:pt>
                <c:pt idx="160">
                  <c:v>0.997</c:v>
                </c:pt>
                <c:pt idx="161">
                  <c:v>0.997</c:v>
                </c:pt>
                <c:pt idx="162">
                  <c:v>0.997</c:v>
                </c:pt>
                <c:pt idx="163">
                  <c:v>0.997</c:v>
                </c:pt>
                <c:pt idx="164">
                  <c:v>0.997</c:v>
                </c:pt>
                <c:pt idx="165">
                  <c:v>0.997</c:v>
                </c:pt>
                <c:pt idx="166">
                  <c:v>0.997</c:v>
                </c:pt>
                <c:pt idx="167">
                  <c:v>0.997</c:v>
                </c:pt>
                <c:pt idx="168">
                  <c:v>0.997</c:v>
                </c:pt>
                <c:pt idx="169">
                  <c:v>0.997</c:v>
                </c:pt>
                <c:pt idx="170">
                  <c:v>0.997</c:v>
                </c:pt>
                <c:pt idx="171">
                  <c:v>0.997</c:v>
                </c:pt>
                <c:pt idx="172">
                  <c:v>0.997</c:v>
                </c:pt>
                <c:pt idx="173">
                  <c:v>0.997</c:v>
                </c:pt>
                <c:pt idx="174">
                  <c:v>0.997</c:v>
                </c:pt>
                <c:pt idx="175">
                  <c:v>0.997</c:v>
                </c:pt>
                <c:pt idx="176">
                  <c:v>0.997</c:v>
                </c:pt>
                <c:pt idx="177">
                  <c:v>0.997</c:v>
                </c:pt>
                <c:pt idx="178">
                  <c:v>0.997</c:v>
                </c:pt>
                <c:pt idx="179">
                  <c:v>0.997</c:v>
                </c:pt>
                <c:pt idx="180">
                  <c:v>0.997</c:v>
                </c:pt>
                <c:pt idx="181">
                  <c:v>0.997</c:v>
                </c:pt>
                <c:pt idx="182">
                  <c:v>0.997</c:v>
                </c:pt>
                <c:pt idx="183">
                  <c:v>0.997</c:v>
                </c:pt>
                <c:pt idx="184">
                  <c:v>0.997</c:v>
                </c:pt>
                <c:pt idx="185">
                  <c:v>0.997</c:v>
                </c:pt>
                <c:pt idx="186">
                  <c:v>0.997</c:v>
                </c:pt>
                <c:pt idx="187">
                  <c:v>0.997</c:v>
                </c:pt>
                <c:pt idx="188">
                  <c:v>0.997</c:v>
                </c:pt>
                <c:pt idx="189">
                  <c:v>0.997</c:v>
                </c:pt>
                <c:pt idx="190">
                  <c:v>0.997</c:v>
                </c:pt>
                <c:pt idx="191">
                  <c:v>0.997</c:v>
                </c:pt>
                <c:pt idx="192">
                  <c:v>0.997</c:v>
                </c:pt>
                <c:pt idx="193">
                  <c:v>0.997</c:v>
                </c:pt>
                <c:pt idx="194">
                  <c:v>0.99760000000000004</c:v>
                </c:pt>
                <c:pt idx="195">
                  <c:v>0.997</c:v>
                </c:pt>
                <c:pt idx="196">
                  <c:v>0.997</c:v>
                </c:pt>
                <c:pt idx="197">
                  <c:v>0.997</c:v>
                </c:pt>
                <c:pt idx="198">
                  <c:v>0.997</c:v>
                </c:pt>
                <c:pt idx="199">
                  <c:v>0.997</c:v>
                </c:pt>
                <c:pt idx="200">
                  <c:v>0.997</c:v>
                </c:pt>
                <c:pt idx="201">
                  <c:v>0.997</c:v>
                </c:pt>
                <c:pt idx="202">
                  <c:v>0.997</c:v>
                </c:pt>
                <c:pt idx="203">
                  <c:v>0.997</c:v>
                </c:pt>
                <c:pt idx="204">
                  <c:v>0.997</c:v>
                </c:pt>
                <c:pt idx="205">
                  <c:v>0.997</c:v>
                </c:pt>
                <c:pt idx="206">
                  <c:v>0.997</c:v>
                </c:pt>
                <c:pt idx="207">
                  <c:v>0.997</c:v>
                </c:pt>
                <c:pt idx="208">
                  <c:v>0.997</c:v>
                </c:pt>
                <c:pt idx="209">
                  <c:v>0.997</c:v>
                </c:pt>
                <c:pt idx="210">
                  <c:v>0.997</c:v>
                </c:pt>
                <c:pt idx="211">
                  <c:v>0.997</c:v>
                </c:pt>
                <c:pt idx="212">
                  <c:v>0.997</c:v>
                </c:pt>
                <c:pt idx="213">
                  <c:v>0.997</c:v>
                </c:pt>
                <c:pt idx="214">
                  <c:v>0.99770000000000003</c:v>
                </c:pt>
                <c:pt idx="215">
                  <c:v>0.997</c:v>
                </c:pt>
                <c:pt idx="216">
                  <c:v>0.997</c:v>
                </c:pt>
                <c:pt idx="217">
                  <c:v>0.997</c:v>
                </c:pt>
                <c:pt idx="218">
                  <c:v>0.997</c:v>
                </c:pt>
                <c:pt idx="219">
                  <c:v>0.997</c:v>
                </c:pt>
                <c:pt idx="220">
                  <c:v>0.997</c:v>
                </c:pt>
                <c:pt idx="221">
                  <c:v>0.997</c:v>
                </c:pt>
                <c:pt idx="222">
                  <c:v>0.997</c:v>
                </c:pt>
                <c:pt idx="223">
                  <c:v>0.997</c:v>
                </c:pt>
                <c:pt idx="224">
                  <c:v>0.997</c:v>
                </c:pt>
                <c:pt idx="225">
                  <c:v>0.997</c:v>
                </c:pt>
                <c:pt idx="226">
                  <c:v>0.997</c:v>
                </c:pt>
                <c:pt idx="227">
                  <c:v>0.997</c:v>
                </c:pt>
                <c:pt idx="228">
                  <c:v>0.997</c:v>
                </c:pt>
                <c:pt idx="229">
                  <c:v>0.997</c:v>
                </c:pt>
                <c:pt idx="230">
                  <c:v>0.997</c:v>
                </c:pt>
                <c:pt idx="231">
                  <c:v>0.997</c:v>
                </c:pt>
                <c:pt idx="232">
                  <c:v>0.997</c:v>
                </c:pt>
                <c:pt idx="233">
                  <c:v>0.997</c:v>
                </c:pt>
                <c:pt idx="234">
                  <c:v>0.997</c:v>
                </c:pt>
                <c:pt idx="235">
                  <c:v>0.997</c:v>
                </c:pt>
                <c:pt idx="236">
                  <c:v>0.997</c:v>
                </c:pt>
                <c:pt idx="237">
                  <c:v>0.997</c:v>
                </c:pt>
                <c:pt idx="238">
                  <c:v>0.997</c:v>
                </c:pt>
                <c:pt idx="239">
                  <c:v>0.997</c:v>
                </c:pt>
                <c:pt idx="240">
                  <c:v>0.997</c:v>
                </c:pt>
                <c:pt idx="241">
                  <c:v>0.997</c:v>
                </c:pt>
                <c:pt idx="242">
                  <c:v>0.997</c:v>
                </c:pt>
                <c:pt idx="243">
                  <c:v>0.997</c:v>
                </c:pt>
                <c:pt idx="244">
                  <c:v>0.997</c:v>
                </c:pt>
                <c:pt idx="245">
                  <c:v>0.997</c:v>
                </c:pt>
                <c:pt idx="246">
                  <c:v>0.997</c:v>
                </c:pt>
                <c:pt idx="247">
                  <c:v>0.997</c:v>
                </c:pt>
                <c:pt idx="248">
                  <c:v>0.997</c:v>
                </c:pt>
                <c:pt idx="249">
                  <c:v>0.997</c:v>
                </c:pt>
                <c:pt idx="250">
                  <c:v>0.99739999999999995</c:v>
                </c:pt>
                <c:pt idx="251">
                  <c:v>0.997</c:v>
                </c:pt>
                <c:pt idx="252">
                  <c:v>0.997</c:v>
                </c:pt>
                <c:pt idx="253">
                  <c:v>0.997</c:v>
                </c:pt>
                <c:pt idx="254">
                  <c:v>0.997</c:v>
                </c:pt>
                <c:pt idx="255">
                  <c:v>0.997</c:v>
                </c:pt>
                <c:pt idx="256">
                  <c:v>0.997</c:v>
                </c:pt>
                <c:pt idx="257">
                  <c:v>0.997</c:v>
                </c:pt>
                <c:pt idx="258">
                  <c:v>0.997</c:v>
                </c:pt>
                <c:pt idx="259">
                  <c:v>0.997</c:v>
                </c:pt>
                <c:pt idx="260">
                  <c:v>0.997</c:v>
                </c:pt>
                <c:pt idx="261">
                  <c:v>0.997</c:v>
                </c:pt>
                <c:pt idx="262">
                  <c:v>0.997</c:v>
                </c:pt>
                <c:pt idx="263">
                  <c:v>0.997</c:v>
                </c:pt>
                <c:pt idx="264">
                  <c:v>0.997</c:v>
                </c:pt>
                <c:pt idx="265">
                  <c:v>0.997</c:v>
                </c:pt>
                <c:pt idx="266">
                  <c:v>0.997</c:v>
                </c:pt>
                <c:pt idx="267">
                  <c:v>0.997</c:v>
                </c:pt>
                <c:pt idx="268">
                  <c:v>0.997</c:v>
                </c:pt>
                <c:pt idx="269">
                  <c:v>0.997</c:v>
                </c:pt>
                <c:pt idx="270">
                  <c:v>0.997</c:v>
                </c:pt>
                <c:pt idx="271">
                  <c:v>0.997</c:v>
                </c:pt>
                <c:pt idx="272">
                  <c:v>0.997</c:v>
                </c:pt>
                <c:pt idx="273">
                  <c:v>0.997</c:v>
                </c:pt>
                <c:pt idx="274">
                  <c:v>0.997</c:v>
                </c:pt>
                <c:pt idx="275">
                  <c:v>0.997</c:v>
                </c:pt>
                <c:pt idx="276">
                  <c:v>0.997</c:v>
                </c:pt>
                <c:pt idx="277">
                  <c:v>0.997</c:v>
                </c:pt>
                <c:pt idx="278">
                  <c:v>0.997</c:v>
                </c:pt>
                <c:pt idx="279">
                  <c:v>0.997</c:v>
                </c:pt>
                <c:pt idx="280">
                  <c:v>0.997</c:v>
                </c:pt>
                <c:pt idx="281">
                  <c:v>0.997</c:v>
                </c:pt>
                <c:pt idx="282">
                  <c:v>0.997</c:v>
                </c:pt>
                <c:pt idx="283">
                  <c:v>0.997</c:v>
                </c:pt>
                <c:pt idx="284">
                  <c:v>0.997</c:v>
                </c:pt>
                <c:pt idx="285">
                  <c:v>0.997</c:v>
                </c:pt>
                <c:pt idx="286">
                  <c:v>0.997</c:v>
                </c:pt>
                <c:pt idx="287">
                  <c:v>0.997</c:v>
                </c:pt>
                <c:pt idx="288">
                  <c:v>0.997</c:v>
                </c:pt>
                <c:pt idx="289">
                  <c:v>0.997</c:v>
                </c:pt>
                <c:pt idx="290">
                  <c:v>0.997</c:v>
                </c:pt>
                <c:pt idx="291">
                  <c:v>0.997</c:v>
                </c:pt>
                <c:pt idx="292">
                  <c:v>0.997</c:v>
                </c:pt>
                <c:pt idx="293">
                  <c:v>0.997</c:v>
                </c:pt>
                <c:pt idx="294">
                  <c:v>0.997</c:v>
                </c:pt>
                <c:pt idx="295">
                  <c:v>0.997</c:v>
                </c:pt>
                <c:pt idx="296">
                  <c:v>0.997</c:v>
                </c:pt>
                <c:pt idx="297">
                  <c:v>0.997</c:v>
                </c:pt>
                <c:pt idx="298">
                  <c:v>0.997</c:v>
                </c:pt>
                <c:pt idx="299">
                  <c:v>0.99760000000000004</c:v>
                </c:pt>
                <c:pt idx="300">
                  <c:v>0.997</c:v>
                </c:pt>
                <c:pt idx="301">
                  <c:v>0.997</c:v>
                </c:pt>
                <c:pt idx="302">
                  <c:v>0.997</c:v>
                </c:pt>
                <c:pt idx="303">
                  <c:v>0.997</c:v>
                </c:pt>
                <c:pt idx="304">
                  <c:v>0.997</c:v>
                </c:pt>
                <c:pt idx="305">
                  <c:v>0.997</c:v>
                </c:pt>
                <c:pt idx="306">
                  <c:v>0.997</c:v>
                </c:pt>
                <c:pt idx="307">
                  <c:v>0.99770000000000003</c:v>
                </c:pt>
                <c:pt idx="308">
                  <c:v>0.99760000000000004</c:v>
                </c:pt>
                <c:pt idx="309">
                  <c:v>0.99770000000000003</c:v>
                </c:pt>
                <c:pt idx="310">
                  <c:v>0.99760000000000004</c:v>
                </c:pt>
                <c:pt idx="311">
                  <c:v>0.99770000000000003</c:v>
                </c:pt>
                <c:pt idx="312">
                  <c:v>0.99780000000000002</c:v>
                </c:pt>
                <c:pt idx="313">
                  <c:v>0.99739999999999995</c:v>
                </c:pt>
                <c:pt idx="314">
                  <c:v>0.997</c:v>
                </c:pt>
                <c:pt idx="315">
                  <c:v>0.99770000000000003</c:v>
                </c:pt>
                <c:pt idx="316">
                  <c:v>0.997</c:v>
                </c:pt>
                <c:pt idx="317">
                  <c:v>0.99750000000000005</c:v>
                </c:pt>
                <c:pt idx="318">
                  <c:v>0.99780000000000002</c:v>
                </c:pt>
                <c:pt idx="319">
                  <c:v>0.99780000000000002</c:v>
                </c:pt>
                <c:pt idx="320">
                  <c:v>0.99709999999999999</c:v>
                </c:pt>
                <c:pt idx="321">
                  <c:v>0.99719999999999998</c:v>
                </c:pt>
                <c:pt idx="322">
                  <c:v>0.99750000000000005</c:v>
                </c:pt>
                <c:pt idx="323">
                  <c:v>0.99729999999999996</c:v>
                </c:pt>
                <c:pt idx="324">
                  <c:v>0.99760000000000004</c:v>
                </c:pt>
                <c:pt idx="325">
                  <c:v>0.99780000000000002</c:v>
                </c:pt>
                <c:pt idx="326">
                  <c:v>0.99729999999999996</c:v>
                </c:pt>
                <c:pt idx="327">
                  <c:v>0.99760000000000004</c:v>
                </c:pt>
                <c:pt idx="328">
                  <c:v>0.99729999999999996</c:v>
                </c:pt>
                <c:pt idx="329">
                  <c:v>0.99719999999999998</c:v>
                </c:pt>
                <c:pt idx="330">
                  <c:v>0.99750000000000005</c:v>
                </c:pt>
                <c:pt idx="331">
                  <c:v>0.99760000000000004</c:v>
                </c:pt>
                <c:pt idx="332">
                  <c:v>0.99750000000000005</c:v>
                </c:pt>
                <c:pt idx="333">
                  <c:v>0.99750000000000005</c:v>
                </c:pt>
                <c:pt idx="334">
                  <c:v>0.99729999999999996</c:v>
                </c:pt>
                <c:pt idx="335">
                  <c:v>0.99739999999999995</c:v>
                </c:pt>
                <c:pt idx="336">
                  <c:v>0.99770000000000003</c:v>
                </c:pt>
                <c:pt idx="337">
                  <c:v>0.99760000000000004</c:v>
                </c:pt>
                <c:pt idx="338">
                  <c:v>0.99780000000000002</c:v>
                </c:pt>
                <c:pt idx="339">
                  <c:v>0.99750000000000005</c:v>
                </c:pt>
                <c:pt idx="340">
                  <c:v>0.99770000000000003</c:v>
                </c:pt>
                <c:pt idx="341">
                  <c:v>0.99760000000000004</c:v>
                </c:pt>
                <c:pt idx="342">
                  <c:v>0.99719999999999998</c:v>
                </c:pt>
                <c:pt idx="343">
                  <c:v>0.99729999999999996</c:v>
                </c:pt>
                <c:pt idx="344">
                  <c:v>0.99739999999999995</c:v>
                </c:pt>
                <c:pt idx="345">
                  <c:v>0.99729999999999996</c:v>
                </c:pt>
                <c:pt idx="346">
                  <c:v>0.99739999999999995</c:v>
                </c:pt>
                <c:pt idx="347">
                  <c:v>0.99750000000000005</c:v>
                </c:pt>
                <c:pt idx="348">
                  <c:v>0.99750000000000005</c:v>
                </c:pt>
                <c:pt idx="349">
                  <c:v>0.99729999999999996</c:v>
                </c:pt>
                <c:pt idx="350">
                  <c:v>0.99739999999999995</c:v>
                </c:pt>
                <c:pt idx="351">
                  <c:v>0.99760000000000004</c:v>
                </c:pt>
                <c:pt idx="352">
                  <c:v>0.99750000000000005</c:v>
                </c:pt>
                <c:pt idx="353">
                  <c:v>0.99750000000000005</c:v>
                </c:pt>
                <c:pt idx="354">
                  <c:v>0.99739999999999995</c:v>
                </c:pt>
                <c:pt idx="355">
                  <c:v>0.99719999999999998</c:v>
                </c:pt>
                <c:pt idx="356">
                  <c:v>0.99760000000000004</c:v>
                </c:pt>
                <c:pt idx="357">
                  <c:v>0.99770000000000003</c:v>
                </c:pt>
                <c:pt idx="358">
                  <c:v>0.99739999999999995</c:v>
                </c:pt>
                <c:pt idx="359">
                  <c:v>0.99750000000000005</c:v>
                </c:pt>
                <c:pt idx="360">
                  <c:v>0.99780000000000002</c:v>
                </c:pt>
                <c:pt idx="361">
                  <c:v>0.99719999999999998</c:v>
                </c:pt>
                <c:pt idx="362">
                  <c:v>0.99739999999999995</c:v>
                </c:pt>
                <c:pt idx="363">
                  <c:v>0.99760000000000004</c:v>
                </c:pt>
                <c:pt idx="364">
                  <c:v>0.99739999999999995</c:v>
                </c:pt>
                <c:pt idx="365">
                  <c:v>0.99780000000000002</c:v>
                </c:pt>
                <c:pt idx="366">
                  <c:v>0.99760000000000004</c:v>
                </c:pt>
                <c:pt idx="367">
                  <c:v>0.99760000000000004</c:v>
                </c:pt>
                <c:pt idx="368">
                  <c:v>0.99750000000000005</c:v>
                </c:pt>
                <c:pt idx="369">
                  <c:v>0.99739999999999995</c:v>
                </c:pt>
                <c:pt idx="370">
                  <c:v>0.99770000000000003</c:v>
                </c:pt>
                <c:pt idx="371">
                  <c:v>0.99739999999999995</c:v>
                </c:pt>
                <c:pt idx="372">
                  <c:v>0.99770000000000003</c:v>
                </c:pt>
                <c:pt idx="373">
                  <c:v>0.99760000000000004</c:v>
                </c:pt>
                <c:pt idx="374">
                  <c:v>0.99739999999999995</c:v>
                </c:pt>
                <c:pt idx="375">
                  <c:v>0.99729999999999996</c:v>
                </c:pt>
                <c:pt idx="376">
                  <c:v>0.99719999999999998</c:v>
                </c:pt>
                <c:pt idx="377">
                  <c:v>0.99780000000000002</c:v>
                </c:pt>
                <c:pt idx="378">
                  <c:v>0.99750000000000005</c:v>
                </c:pt>
                <c:pt idx="379">
                  <c:v>0.99780000000000002</c:v>
                </c:pt>
                <c:pt idx="380">
                  <c:v>0.99729999999999996</c:v>
                </c:pt>
                <c:pt idx="381">
                  <c:v>0.99760000000000004</c:v>
                </c:pt>
                <c:pt idx="382">
                  <c:v>0.99760000000000004</c:v>
                </c:pt>
                <c:pt idx="383">
                  <c:v>0.99770000000000003</c:v>
                </c:pt>
                <c:pt idx="384">
                  <c:v>0.99729999999999996</c:v>
                </c:pt>
                <c:pt idx="385">
                  <c:v>0.99729999999999996</c:v>
                </c:pt>
                <c:pt idx="386">
                  <c:v>0.99729999999999996</c:v>
                </c:pt>
                <c:pt idx="387">
                  <c:v>0.99760000000000004</c:v>
                </c:pt>
                <c:pt idx="388">
                  <c:v>0.99729999999999996</c:v>
                </c:pt>
                <c:pt idx="389">
                  <c:v>0.99770000000000003</c:v>
                </c:pt>
                <c:pt idx="390">
                  <c:v>0.99739999999999995</c:v>
                </c:pt>
                <c:pt idx="391">
                  <c:v>0.99760000000000004</c:v>
                </c:pt>
                <c:pt idx="392">
                  <c:v>0.99739999999999995</c:v>
                </c:pt>
                <c:pt idx="393">
                  <c:v>0.99760000000000004</c:v>
                </c:pt>
                <c:pt idx="394">
                  <c:v>0.99780000000000002</c:v>
                </c:pt>
                <c:pt idx="395">
                  <c:v>0.99729999999999996</c:v>
                </c:pt>
                <c:pt idx="396">
                  <c:v>0.99729999999999996</c:v>
                </c:pt>
                <c:pt idx="397">
                  <c:v>0.99780000000000002</c:v>
                </c:pt>
                <c:pt idx="398">
                  <c:v>0.99729999999999996</c:v>
                </c:pt>
                <c:pt idx="399">
                  <c:v>0.99739999999999995</c:v>
                </c:pt>
                <c:pt idx="400">
                  <c:v>0.99760000000000004</c:v>
                </c:pt>
                <c:pt idx="401">
                  <c:v>0.99729999999999996</c:v>
                </c:pt>
                <c:pt idx="402">
                  <c:v>0.99760000000000004</c:v>
                </c:pt>
                <c:pt idx="403">
                  <c:v>0.99750000000000005</c:v>
                </c:pt>
                <c:pt idx="404">
                  <c:v>0.99760000000000004</c:v>
                </c:pt>
                <c:pt idx="405">
                  <c:v>0.99729999999999996</c:v>
                </c:pt>
                <c:pt idx="406">
                  <c:v>0.99760000000000004</c:v>
                </c:pt>
                <c:pt idx="407">
                  <c:v>0.99719999999999998</c:v>
                </c:pt>
                <c:pt idx="408">
                  <c:v>0.99750000000000005</c:v>
                </c:pt>
                <c:pt idx="409">
                  <c:v>0.99729999999999996</c:v>
                </c:pt>
                <c:pt idx="410">
                  <c:v>0.99750000000000005</c:v>
                </c:pt>
                <c:pt idx="411">
                  <c:v>0.99750000000000005</c:v>
                </c:pt>
                <c:pt idx="412">
                  <c:v>0.99760000000000004</c:v>
                </c:pt>
                <c:pt idx="413">
                  <c:v>0.99750000000000005</c:v>
                </c:pt>
                <c:pt idx="414">
                  <c:v>0.99760000000000004</c:v>
                </c:pt>
                <c:pt idx="415">
                  <c:v>0.99780000000000002</c:v>
                </c:pt>
                <c:pt idx="416">
                  <c:v>0.99750000000000005</c:v>
                </c:pt>
                <c:pt idx="417">
                  <c:v>0.99770000000000003</c:v>
                </c:pt>
                <c:pt idx="418">
                  <c:v>0.998</c:v>
                </c:pt>
                <c:pt idx="419">
                  <c:v>0.99760000000000004</c:v>
                </c:pt>
                <c:pt idx="420">
                  <c:v>0.99750000000000005</c:v>
                </c:pt>
                <c:pt idx="421">
                  <c:v>0.99770000000000003</c:v>
                </c:pt>
                <c:pt idx="422">
                  <c:v>0.99729999999999996</c:v>
                </c:pt>
                <c:pt idx="423">
                  <c:v>0.99729999999999996</c:v>
                </c:pt>
                <c:pt idx="424">
                  <c:v>0.99750000000000005</c:v>
                </c:pt>
                <c:pt idx="425">
                  <c:v>0.99760000000000004</c:v>
                </c:pt>
                <c:pt idx="426">
                  <c:v>0.99709999999999999</c:v>
                </c:pt>
                <c:pt idx="427">
                  <c:v>0.99719999999999998</c:v>
                </c:pt>
                <c:pt idx="428">
                  <c:v>0.99739999999999995</c:v>
                </c:pt>
                <c:pt idx="429">
                  <c:v>0.99750000000000005</c:v>
                </c:pt>
                <c:pt idx="430">
                  <c:v>0.99760000000000004</c:v>
                </c:pt>
                <c:pt idx="431">
                  <c:v>0.99760000000000004</c:v>
                </c:pt>
                <c:pt idx="432">
                  <c:v>0.99750000000000005</c:v>
                </c:pt>
                <c:pt idx="433">
                  <c:v>0.99770000000000003</c:v>
                </c:pt>
                <c:pt idx="434">
                  <c:v>0.99760000000000004</c:v>
                </c:pt>
                <c:pt idx="435">
                  <c:v>0.99770000000000003</c:v>
                </c:pt>
                <c:pt idx="436">
                  <c:v>0.99770000000000003</c:v>
                </c:pt>
                <c:pt idx="437">
                  <c:v>0.99750000000000005</c:v>
                </c:pt>
                <c:pt idx="438">
                  <c:v>0.99770000000000003</c:v>
                </c:pt>
                <c:pt idx="439">
                  <c:v>0.99750000000000005</c:v>
                </c:pt>
                <c:pt idx="440">
                  <c:v>0.99709999999999999</c:v>
                </c:pt>
                <c:pt idx="441">
                  <c:v>0.99729999999999996</c:v>
                </c:pt>
                <c:pt idx="442">
                  <c:v>0.99739999999999995</c:v>
                </c:pt>
                <c:pt idx="443">
                  <c:v>0.99760000000000004</c:v>
                </c:pt>
                <c:pt idx="444">
                  <c:v>0.99780000000000002</c:v>
                </c:pt>
                <c:pt idx="445">
                  <c:v>0.99780000000000002</c:v>
                </c:pt>
                <c:pt idx="446">
                  <c:v>0.99739999999999995</c:v>
                </c:pt>
                <c:pt idx="447">
                  <c:v>0.99770000000000003</c:v>
                </c:pt>
                <c:pt idx="448">
                  <c:v>0.99760000000000004</c:v>
                </c:pt>
                <c:pt idx="449">
                  <c:v>0.99780000000000002</c:v>
                </c:pt>
                <c:pt idx="450">
                  <c:v>0.99729999999999996</c:v>
                </c:pt>
                <c:pt idx="451">
                  <c:v>0.99729999999999996</c:v>
                </c:pt>
                <c:pt idx="452">
                  <c:v>0.99729999999999996</c:v>
                </c:pt>
                <c:pt idx="453">
                  <c:v>0.99760000000000004</c:v>
                </c:pt>
                <c:pt idx="454">
                  <c:v>0.99750000000000005</c:v>
                </c:pt>
                <c:pt idx="455">
                  <c:v>0.99760000000000004</c:v>
                </c:pt>
                <c:pt idx="456">
                  <c:v>0.99760000000000004</c:v>
                </c:pt>
                <c:pt idx="457">
                  <c:v>0.99719999999999998</c:v>
                </c:pt>
                <c:pt idx="458">
                  <c:v>0.99729999999999996</c:v>
                </c:pt>
                <c:pt idx="459">
                  <c:v>0.99729999999999996</c:v>
                </c:pt>
                <c:pt idx="460">
                  <c:v>0.99729999999999996</c:v>
                </c:pt>
                <c:pt idx="461">
                  <c:v>0.99750000000000005</c:v>
                </c:pt>
                <c:pt idx="462">
                  <c:v>0.99760000000000004</c:v>
                </c:pt>
                <c:pt idx="463">
                  <c:v>0.99750000000000005</c:v>
                </c:pt>
                <c:pt idx="464">
                  <c:v>0.99780000000000002</c:v>
                </c:pt>
                <c:pt idx="465">
                  <c:v>0.99739999999999995</c:v>
                </c:pt>
                <c:pt idx="466">
                  <c:v>0.99739999999999995</c:v>
                </c:pt>
                <c:pt idx="467">
                  <c:v>0.997</c:v>
                </c:pt>
                <c:pt idx="468">
                  <c:v>0.99739999999999995</c:v>
                </c:pt>
                <c:pt idx="469">
                  <c:v>0.99780000000000002</c:v>
                </c:pt>
                <c:pt idx="470">
                  <c:v>0.99760000000000004</c:v>
                </c:pt>
                <c:pt idx="471">
                  <c:v>0.99739999999999995</c:v>
                </c:pt>
                <c:pt idx="472">
                  <c:v>0.99750000000000005</c:v>
                </c:pt>
                <c:pt idx="473">
                  <c:v>0.99719999999999998</c:v>
                </c:pt>
                <c:pt idx="474">
                  <c:v>0.99739999999999995</c:v>
                </c:pt>
                <c:pt idx="475">
                  <c:v>0.99750000000000005</c:v>
                </c:pt>
                <c:pt idx="476">
                  <c:v>0.99760000000000004</c:v>
                </c:pt>
                <c:pt idx="477">
                  <c:v>0.99739999999999995</c:v>
                </c:pt>
                <c:pt idx="478">
                  <c:v>0.99750000000000005</c:v>
                </c:pt>
                <c:pt idx="479">
                  <c:v>0.99750000000000005</c:v>
                </c:pt>
                <c:pt idx="480">
                  <c:v>0.99739999999999995</c:v>
                </c:pt>
                <c:pt idx="481">
                  <c:v>0.99719999999999998</c:v>
                </c:pt>
                <c:pt idx="482">
                  <c:v>0.99760000000000004</c:v>
                </c:pt>
                <c:pt idx="483">
                  <c:v>0.99780000000000002</c:v>
                </c:pt>
                <c:pt idx="484">
                  <c:v>0.99750000000000005</c:v>
                </c:pt>
                <c:pt idx="485">
                  <c:v>0.99739999999999995</c:v>
                </c:pt>
                <c:pt idx="486">
                  <c:v>0.99790000000000001</c:v>
                </c:pt>
                <c:pt idx="487">
                  <c:v>0.99729999999999996</c:v>
                </c:pt>
                <c:pt idx="488">
                  <c:v>0.99750000000000005</c:v>
                </c:pt>
                <c:pt idx="489">
                  <c:v>0.99719999999999998</c:v>
                </c:pt>
                <c:pt idx="490">
                  <c:v>0.99760000000000004</c:v>
                </c:pt>
                <c:pt idx="491">
                  <c:v>0.99760000000000004</c:v>
                </c:pt>
                <c:pt idx="492">
                  <c:v>0.99709999999999999</c:v>
                </c:pt>
                <c:pt idx="493">
                  <c:v>0.99739999999999995</c:v>
                </c:pt>
                <c:pt idx="494">
                  <c:v>0.99790000000000001</c:v>
                </c:pt>
                <c:pt idx="495">
                  <c:v>0.99750000000000005</c:v>
                </c:pt>
                <c:pt idx="496">
                  <c:v>0.99739999999999995</c:v>
                </c:pt>
                <c:pt idx="497">
                  <c:v>0.99760000000000004</c:v>
                </c:pt>
                <c:pt idx="498">
                  <c:v>0.99780000000000002</c:v>
                </c:pt>
                <c:pt idx="499">
                  <c:v>0.99750000000000005</c:v>
                </c:pt>
                <c:pt idx="500">
                  <c:v>0.99770000000000003</c:v>
                </c:pt>
                <c:pt idx="501">
                  <c:v>0.99750000000000005</c:v>
                </c:pt>
                <c:pt idx="502">
                  <c:v>0.99770000000000003</c:v>
                </c:pt>
                <c:pt idx="503">
                  <c:v>0.99750000000000005</c:v>
                </c:pt>
                <c:pt idx="504">
                  <c:v>0.99760000000000004</c:v>
                </c:pt>
                <c:pt idx="505">
                  <c:v>0.99760000000000004</c:v>
                </c:pt>
                <c:pt idx="506">
                  <c:v>0.99739999999999995</c:v>
                </c:pt>
                <c:pt idx="507">
                  <c:v>0.99760000000000004</c:v>
                </c:pt>
                <c:pt idx="508">
                  <c:v>0.99739999999999995</c:v>
                </c:pt>
                <c:pt idx="509">
                  <c:v>0.99760000000000004</c:v>
                </c:pt>
                <c:pt idx="510">
                  <c:v>0.99760000000000004</c:v>
                </c:pt>
                <c:pt idx="511">
                  <c:v>0.99739999999999995</c:v>
                </c:pt>
                <c:pt idx="512">
                  <c:v>0.99780000000000002</c:v>
                </c:pt>
                <c:pt idx="513">
                  <c:v>0.99750000000000005</c:v>
                </c:pt>
                <c:pt idx="514">
                  <c:v>0.99750000000000005</c:v>
                </c:pt>
                <c:pt idx="515">
                  <c:v>0.99729999999999996</c:v>
                </c:pt>
                <c:pt idx="516">
                  <c:v>0.99770000000000003</c:v>
                </c:pt>
                <c:pt idx="517">
                  <c:v>0.99750000000000005</c:v>
                </c:pt>
                <c:pt idx="518">
                  <c:v>0.99719999999999998</c:v>
                </c:pt>
                <c:pt idx="519">
                  <c:v>0.99770000000000003</c:v>
                </c:pt>
                <c:pt idx="520">
                  <c:v>0.99750000000000005</c:v>
                </c:pt>
                <c:pt idx="521">
                  <c:v>0.99719999999999998</c:v>
                </c:pt>
                <c:pt idx="522">
                  <c:v>0.99729999999999996</c:v>
                </c:pt>
                <c:pt idx="523">
                  <c:v>0.99750000000000005</c:v>
                </c:pt>
                <c:pt idx="524">
                  <c:v>0.99739999999999995</c:v>
                </c:pt>
                <c:pt idx="525">
                  <c:v>0.99739999999999995</c:v>
                </c:pt>
                <c:pt idx="526">
                  <c:v>0.99739999999999995</c:v>
                </c:pt>
                <c:pt idx="527">
                  <c:v>0.99760000000000004</c:v>
                </c:pt>
                <c:pt idx="528">
                  <c:v>0.99739999999999995</c:v>
                </c:pt>
                <c:pt idx="529">
                  <c:v>0.99739999999999995</c:v>
                </c:pt>
                <c:pt idx="530">
                  <c:v>0.99729999999999996</c:v>
                </c:pt>
                <c:pt idx="531">
                  <c:v>0.99729999999999996</c:v>
                </c:pt>
                <c:pt idx="532">
                  <c:v>0.99739999999999995</c:v>
                </c:pt>
                <c:pt idx="533">
                  <c:v>0.99750000000000005</c:v>
                </c:pt>
                <c:pt idx="534">
                  <c:v>0.99750000000000005</c:v>
                </c:pt>
                <c:pt idx="535">
                  <c:v>0.99780000000000002</c:v>
                </c:pt>
                <c:pt idx="536">
                  <c:v>0.99750000000000005</c:v>
                </c:pt>
                <c:pt idx="537">
                  <c:v>0.99750000000000005</c:v>
                </c:pt>
                <c:pt idx="538">
                  <c:v>0.99739999999999995</c:v>
                </c:pt>
                <c:pt idx="539">
                  <c:v>0.99760000000000004</c:v>
                </c:pt>
                <c:pt idx="540">
                  <c:v>0.99770000000000003</c:v>
                </c:pt>
                <c:pt idx="541">
                  <c:v>0.99770000000000003</c:v>
                </c:pt>
                <c:pt idx="542">
                  <c:v>0.99770000000000003</c:v>
                </c:pt>
                <c:pt idx="543">
                  <c:v>0.99750000000000005</c:v>
                </c:pt>
                <c:pt idx="544">
                  <c:v>0.99719999999999998</c:v>
                </c:pt>
                <c:pt idx="545">
                  <c:v>0.99770000000000003</c:v>
                </c:pt>
                <c:pt idx="546">
                  <c:v>0.99770000000000003</c:v>
                </c:pt>
                <c:pt idx="547">
                  <c:v>0.99739999999999995</c:v>
                </c:pt>
                <c:pt idx="548">
                  <c:v>0.99729999999999996</c:v>
                </c:pt>
                <c:pt idx="549">
                  <c:v>0.99750000000000005</c:v>
                </c:pt>
                <c:pt idx="550">
                  <c:v>0.99739999999999995</c:v>
                </c:pt>
                <c:pt idx="551">
                  <c:v>0.99739999999999995</c:v>
                </c:pt>
                <c:pt idx="552">
                  <c:v>0.99729999999999996</c:v>
                </c:pt>
                <c:pt idx="553">
                  <c:v>0.99750000000000005</c:v>
                </c:pt>
                <c:pt idx="554">
                  <c:v>0.99739999999999995</c:v>
                </c:pt>
                <c:pt idx="555">
                  <c:v>0.99750000000000005</c:v>
                </c:pt>
                <c:pt idx="556">
                  <c:v>0.99760000000000004</c:v>
                </c:pt>
                <c:pt idx="557">
                  <c:v>0.99750000000000005</c:v>
                </c:pt>
                <c:pt idx="558">
                  <c:v>0.99750000000000005</c:v>
                </c:pt>
                <c:pt idx="559">
                  <c:v>0.99750000000000005</c:v>
                </c:pt>
                <c:pt idx="560">
                  <c:v>0.99750000000000005</c:v>
                </c:pt>
                <c:pt idx="561">
                  <c:v>0.99739999999999995</c:v>
                </c:pt>
                <c:pt idx="562">
                  <c:v>0.99770000000000003</c:v>
                </c:pt>
                <c:pt idx="563">
                  <c:v>0.99790000000000001</c:v>
                </c:pt>
                <c:pt idx="564">
                  <c:v>0.99770000000000003</c:v>
                </c:pt>
                <c:pt idx="565">
                  <c:v>0.99739999999999995</c:v>
                </c:pt>
                <c:pt idx="566">
                  <c:v>0.99750000000000005</c:v>
                </c:pt>
                <c:pt idx="567">
                  <c:v>0.99739999999999995</c:v>
                </c:pt>
                <c:pt idx="568">
                  <c:v>0.99739999999999995</c:v>
                </c:pt>
                <c:pt idx="569">
                  <c:v>0.99709999999999999</c:v>
                </c:pt>
                <c:pt idx="570">
                  <c:v>0.99719999999999998</c:v>
                </c:pt>
                <c:pt idx="571">
                  <c:v>0.99760000000000004</c:v>
                </c:pt>
                <c:pt idx="572">
                  <c:v>0.99750000000000005</c:v>
                </c:pt>
                <c:pt idx="573">
                  <c:v>0.99750000000000005</c:v>
                </c:pt>
                <c:pt idx="574">
                  <c:v>0.99750000000000005</c:v>
                </c:pt>
                <c:pt idx="575">
                  <c:v>0.99750000000000005</c:v>
                </c:pt>
                <c:pt idx="576">
                  <c:v>0.99750000000000005</c:v>
                </c:pt>
                <c:pt idx="577">
                  <c:v>0.99780000000000002</c:v>
                </c:pt>
                <c:pt idx="578">
                  <c:v>0.99719999999999998</c:v>
                </c:pt>
                <c:pt idx="579">
                  <c:v>0.99739999999999995</c:v>
                </c:pt>
                <c:pt idx="580">
                  <c:v>0.998</c:v>
                </c:pt>
                <c:pt idx="581">
                  <c:v>0.99739999999999995</c:v>
                </c:pt>
                <c:pt idx="582">
                  <c:v>0.99750000000000005</c:v>
                </c:pt>
                <c:pt idx="583">
                  <c:v>0.99790000000000001</c:v>
                </c:pt>
                <c:pt idx="584">
                  <c:v>0.99739999999999995</c:v>
                </c:pt>
                <c:pt idx="585">
                  <c:v>0.99739999999999995</c:v>
                </c:pt>
                <c:pt idx="586">
                  <c:v>0.99750000000000005</c:v>
                </c:pt>
                <c:pt idx="587">
                  <c:v>0.99780000000000002</c:v>
                </c:pt>
                <c:pt idx="588">
                  <c:v>0.99729999999999996</c:v>
                </c:pt>
                <c:pt idx="589">
                  <c:v>0.99750000000000005</c:v>
                </c:pt>
                <c:pt idx="590">
                  <c:v>0.99739999999999995</c:v>
                </c:pt>
                <c:pt idx="591">
                  <c:v>0.99739999999999995</c:v>
                </c:pt>
                <c:pt idx="592">
                  <c:v>0.99780000000000002</c:v>
                </c:pt>
                <c:pt idx="593">
                  <c:v>0.99729999999999996</c:v>
                </c:pt>
                <c:pt idx="594">
                  <c:v>0.99750000000000005</c:v>
                </c:pt>
                <c:pt idx="595">
                  <c:v>0.99750000000000005</c:v>
                </c:pt>
                <c:pt idx="596">
                  <c:v>0.99780000000000002</c:v>
                </c:pt>
                <c:pt idx="597">
                  <c:v>0.99770000000000003</c:v>
                </c:pt>
                <c:pt idx="598">
                  <c:v>0.99780000000000002</c:v>
                </c:pt>
                <c:pt idx="599">
                  <c:v>0.99739999999999995</c:v>
                </c:pt>
                <c:pt idx="600">
                  <c:v>0.99760000000000004</c:v>
                </c:pt>
                <c:pt idx="601">
                  <c:v>0.99750000000000005</c:v>
                </c:pt>
                <c:pt idx="602">
                  <c:v>0.99739999999999995</c:v>
                </c:pt>
                <c:pt idx="603">
                  <c:v>0.99760000000000004</c:v>
                </c:pt>
                <c:pt idx="604">
                  <c:v>0.99750000000000005</c:v>
                </c:pt>
                <c:pt idx="605">
                  <c:v>0.99770000000000003</c:v>
                </c:pt>
                <c:pt idx="606">
                  <c:v>0.99750000000000005</c:v>
                </c:pt>
                <c:pt idx="607">
                  <c:v>0.99770000000000003</c:v>
                </c:pt>
                <c:pt idx="608">
                  <c:v>0.99729999999999996</c:v>
                </c:pt>
                <c:pt idx="609">
                  <c:v>0.99770000000000003</c:v>
                </c:pt>
                <c:pt idx="610">
                  <c:v>0.99729999999999996</c:v>
                </c:pt>
                <c:pt idx="611">
                  <c:v>0.99739999999999995</c:v>
                </c:pt>
                <c:pt idx="612">
                  <c:v>0.99729999999999996</c:v>
                </c:pt>
                <c:pt idx="613">
                  <c:v>0.99739999999999995</c:v>
                </c:pt>
                <c:pt idx="614">
                  <c:v>0.99719999999999998</c:v>
                </c:pt>
                <c:pt idx="615">
                  <c:v>0.99770000000000003</c:v>
                </c:pt>
                <c:pt idx="616">
                  <c:v>0.99780000000000002</c:v>
                </c:pt>
                <c:pt idx="617">
                  <c:v>0.99760000000000004</c:v>
                </c:pt>
                <c:pt idx="618">
                  <c:v>0.99739999999999995</c:v>
                </c:pt>
                <c:pt idx="619">
                  <c:v>0.99729999999999996</c:v>
                </c:pt>
                <c:pt idx="620">
                  <c:v>0.99770000000000003</c:v>
                </c:pt>
                <c:pt idx="621">
                  <c:v>0.99760000000000004</c:v>
                </c:pt>
                <c:pt idx="622">
                  <c:v>0.99760000000000004</c:v>
                </c:pt>
                <c:pt idx="623">
                  <c:v>0.99770000000000003</c:v>
                </c:pt>
                <c:pt idx="624">
                  <c:v>0.99760000000000004</c:v>
                </c:pt>
                <c:pt idx="625">
                  <c:v>0.99760000000000004</c:v>
                </c:pt>
                <c:pt idx="626">
                  <c:v>0.99770000000000003</c:v>
                </c:pt>
                <c:pt idx="627">
                  <c:v>0.99790000000000001</c:v>
                </c:pt>
                <c:pt idx="628">
                  <c:v>0.99739999999999995</c:v>
                </c:pt>
                <c:pt idx="629">
                  <c:v>0.99729999999999996</c:v>
                </c:pt>
                <c:pt idx="630">
                  <c:v>0.99770000000000003</c:v>
                </c:pt>
                <c:pt idx="631">
                  <c:v>0.99729999999999996</c:v>
                </c:pt>
                <c:pt idx="632">
                  <c:v>0.99770000000000003</c:v>
                </c:pt>
                <c:pt idx="633">
                  <c:v>0.99770000000000003</c:v>
                </c:pt>
                <c:pt idx="634">
                  <c:v>0.99739999999999995</c:v>
                </c:pt>
                <c:pt idx="635">
                  <c:v>0.99709999999999999</c:v>
                </c:pt>
                <c:pt idx="636">
                  <c:v>0.99770000000000003</c:v>
                </c:pt>
                <c:pt idx="637">
                  <c:v>0.99760000000000004</c:v>
                </c:pt>
                <c:pt idx="638">
                  <c:v>0.99750000000000005</c:v>
                </c:pt>
                <c:pt idx="639">
                  <c:v>0.99739999999999995</c:v>
                </c:pt>
                <c:pt idx="640">
                  <c:v>0.99760000000000004</c:v>
                </c:pt>
                <c:pt idx="641">
                  <c:v>0.99760000000000004</c:v>
                </c:pt>
                <c:pt idx="642">
                  <c:v>0.99760000000000004</c:v>
                </c:pt>
                <c:pt idx="643">
                  <c:v>0.99739999999999995</c:v>
                </c:pt>
                <c:pt idx="644">
                  <c:v>0.99780000000000002</c:v>
                </c:pt>
                <c:pt idx="645">
                  <c:v>0.99750000000000005</c:v>
                </c:pt>
                <c:pt idx="646">
                  <c:v>0.99790000000000001</c:v>
                </c:pt>
                <c:pt idx="647">
                  <c:v>0.99750000000000005</c:v>
                </c:pt>
                <c:pt idx="648">
                  <c:v>0.99729999999999996</c:v>
                </c:pt>
                <c:pt idx="649">
                  <c:v>0.99739999999999995</c:v>
                </c:pt>
                <c:pt idx="650">
                  <c:v>0.99750000000000005</c:v>
                </c:pt>
                <c:pt idx="651">
                  <c:v>0.99739999999999995</c:v>
                </c:pt>
                <c:pt idx="652">
                  <c:v>0.99729999999999996</c:v>
                </c:pt>
                <c:pt idx="653">
                  <c:v>0.99750000000000005</c:v>
                </c:pt>
                <c:pt idx="654">
                  <c:v>0.99770000000000003</c:v>
                </c:pt>
                <c:pt idx="655">
                  <c:v>0.99750000000000005</c:v>
                </c:pt>
                <c:pt idx="656">
                  <c:v>0.99729999999999996</c:v>
                </c:pt>
                <c:pt idx="657">
                  <c:v>0.99760000000000004</c:v>
                </c:pt>
                <c:pt idx="658">
                  <c:v>0.99770000000000003</c:v>
                </c:pt>
                <c:pt idx="659">
                  <c:v>0.99760000000000004</c:v>
                </c:pt>
                <c:pt idx="660">
                  <c:v>0.99770000000000003</c:v>
                </c:pt>
                <c:pt idx="661">
                  <c:v>0.99729999999999996</c:v>
                </c:pt>
                <c:pt idx="662">
                  <c:v>0.99729999999999996</c:v>
                </c:pt>
                <c:pt idx="663">
                  <c:v>0.99750000000000005</c:v>
                </c:pt>
                <c:pt idx="664">
                  <c:v>0.99790000000000001</c:v>
                </c:pt>
                <c:pt idx="665">
                  <c:v>0.99760000000000004</c:v>
                </c:pt>
                <c:pt idx="666">
                  <c:v>0.99719999999999998</c:v>
                </c:pt>
                <c:pt idx="667">
                  <c:v>0.99760000000000004</c:v>
                </c:pt>
                <c:pt idx="668">
                  <c:v>0.99750000000000005</c:v>
                </c:pt>
                <c:pt idx="669">
                  <c:v>0.99729999999999996</c:v>
                </c:pt>
                <c:pt idx="670">
                  <c:v>0.99750000000000005</c:v>
                </c:pt>
                <c:pt idx="671">
                  <c:v>0.99790000000000001</c:v>
                </c:pt>
                <c:pt idx="672">
                  <c:v>0.99729999999999996</c:v>
                </c:pt>
                <c:pt idx="673">
                  <c:v>0.99739999999999995</c:v>
                </c:pt>
                <c:pt idx="674">
                  <c:v>0.99750000000000005</c:v>
                </c:pt>
                <c:pt idx="675">
                  <c:v>0.99780000000000002</c:v>
                </c:pt>
                <c:pt idx="676">
                  <c:v>0.99739999999999995</c:v>
                </c:pt>
                <c:pt idx="677">
                  <c:v>0.99750000000000005</c:v>
                </c:pt>
                <c:pt idx="678">
                  <c:v>0.99729999999999996</c:v>
                </c:pt>
                <c:pt idx="679">
                  <c:v>0.99739999999999995</c:v>
                </c:pt>
                <c:pt idx="680">
                  <c:v>0.99770000000000003</c:v>
                </c:pt>
                <c:pt idx="681">
                  <c:v>0.99790000000000001</c:v>
                </c:pt>
                <c:pt idx="682">
                  <c:v>0.99729999999999996</c:v>
                </c:pt>
                <c:pt idx="683">
                  <c:v>0.99750000000000005</c:v>
                </c:pt>
                <c:pt idx="684">
                  <c:v>0.99719999999999998</c:v>
                </c:pt>
                <c:pt idx="685">
                  <c:v>0.99760000000000004</c:v>
                </c:pt>
                <c:pt idx="686">
                  <c:v>0.99750000000000005</c:v>
                </c:pt>
                <c:pt idx="687">
                  <c:v>0.99780000000000002</c:v>
                </c:pt>
                <c:pt idx="688">
                  <c:v>0.99780000000000002</c:v>
                </c:pt>
                <c:pt idx="689">
                  <c:v>0.99719999999999998</c:v>
                </c:pt>
                <c:pt idx="690">
                  <c:v>0.99760000000000004</c:v>
                </c:pt>
                <c:pt idx="691">
                  <c:v>0.99770000000000003</c:v>
                </c:pt>
                <c:pt idx="692">
                  <c:v>0.99729999999999996</c:v>
                </c:pt>
                <c:pt idx="693">
                  <c:v>0.99719999999999998</c:v>
                </c:pt>
                <c:pt idx="694">
                  <c:v>0.99739999999999995</c:v>
                </c:pt>
                <c:pt idx="695">
                  <c:v>0.99780000000000002</c:v>
                </c:pt>
                <c:pt idx="696">
                  <c:v>0.99729999999999996</c:v>
                </c:pt>
                <c:pt idx="697">
                  <c:v>0.99770000000000003</c:v>
                </c:pt>
                <c:pt idx="698">
                  <c:v>0.99770000000000003</c:v>
                </c:pt>
                <c:pt idx="699">
                  <c:v>0.99760000000000004</c:v>
                </c:pt>
                <c:pt idx="700">
                  <c:v>0.99729999999999996</c:v>
                </c:pt>
                <c:pt idx="701">
                  <c:v>0.99739999999999995</c:v>
                </c:pt>
                <c:pt idx="702">
                  <c:v>0.99739999999999995</c:v>
                </c:pt>
                <c:pt idx="703">
                  <c:v>0.99739999999999995</c:v>
                </c:pt>
                <c:pt idx="704">
                  <c:v>0.99760000000000004</c:v>
                </c:pt>
                <c:pt idx="705">
                  <c:v>0.99739999999999995</c:v>
                </c:pt>
                <c:pt idx="706">
                  <c:v>0.99729999999999996</c:v>
                </c:pt>
                <c:pt idx="707">
                  <c:v>0.99750000000000005</c:v>
                </c:pt>
                <c:pt idx="708">
                  <c:v>0.99780000000000002</c:v>
                </c:pt>
                <c:pt idx="709">
                  <c:v>0.99739999999999995</c:v>
                </c:pt>
                <c:pt idx="710">
                  <c:v>0.99780000000000002</c:v>
                </c:pt>
                <c:pt idx="711">
                  <c:v>0.99750000000000005</c:v>
                </c:pt>
                <c:pt idx="712">
                  <c:v>0.99729999999999996</c:v>
                </c:pt>
                <c:pt idx="713">
                  <c:v>0.99780000000000002</c:v>
                </c:pt>
                <c:pt idx="714">
                  <c:v>0.99760000000000004</c:v>
                </c:pt>
                <c:pt idx="715">
                  <c:v>0.99750000000000005</c:v>
                </c:pt>
                <c:pt idx="716">
                  <c:v>0.99770000000000003</c:v>
                </c:pt>
                <c:pt idx="717">
                  <c:v>0.99709999999999999</c:v>
                </c:pt>
                <c:pt idx="718">
                  <c:v>0.99770000000000003</c:v>
                </c:pt>
                <c:pt idx="719">
                  <c:v>0.99719999999999998</c:v>
                </c:pt>
                <c:pt idx="720">
                  <c:v>0.99750000000000005</c:v>
                </c:pt>
                <c:pt idx="721">
                  <c:v>0.99760000000000004</c:v>
                </c:pt>
                <c:pt idx="722">
                  <c:v>0.99770000000000003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692-4BD5-B9D8-5A35ECE0DB2B}"/>
            </c:ext>
          </c:extLst>
        </c:ser>
        <c:ser>
          <c:idx val="6"/>
          <c:order val="6"/>
          <c:tx>
            <c:strRef>
              <c:f>'A. pegreffii'!$H$1</c:f>
              <c:strCache>
                <c:ptCount val="1"/>
                <c:pt idx="0">
                  <c:v>7 SNPs</c:v>
                </c:pt>
              </c:strCache>
            </c:strRef>
          </c:tx>
          <c:spPr>
            <a:ln w="158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pegreffii'!$H$2:$H$724</c:f>
              <c:numCache>
                <c:formatCode>General</c:formatCode>
                <c:ptCount val="723"/>
                <c:pt idx="0">
                  <c:v>0.92659999999999998</c:v>
                </c:pt>
                <c:pt idx="1">
                  <c:v>0.995</c:v>
                </c:pt>
                <c:pt idx="2">
                  <c:v>0.9446</c:v>
                </c:pt>
                <c:pt idx="3">
                  <c:v>0.95199999999999996</c:v>
                </c:pt>
                <c:pt idx="4">
                  <c:v>0.90820000000000001</c:v>
                </c:pt>
                <c:pt idx="5">
                  <c:v>0.96260000000000001</c:v>
                </c:pt>
                <c:pt idx="6">
                  <c:v>0.91849999999999998</c:v>
                </c:pt>
                <c:pt idx="7">
                  <c:v>0.91810000000000003</c:v>
                </c:pt>
                <c:pt idx="8">
                  <c:v>0.93779999999999997</c:v>
                </c:pt>
                <c:pt idx="9">
                  <c:v>0.95040000000000002</c:v>
                </c:pt>
                <c:pt idx="10">
                  <c:v>0.95020000000000004</c:v>
                </c:pt>
                <c:pt idx="11">
                  <c:v>0.95020000000000004</c:v>
                </c:pt>
                <c:pt idx="12">
                  <c:v>0.95189999999999997</c:v>
                </c:pt>
                <c:pt idx="13">
                  <c:v>0.95609999999999995</c:v>
                </c:pt>
                <c:pt idx="14">
                  <c:v>0.95620000000000005</c:v>
                </c:pt>
                <c:pt idx="15">
                  <c:v>0.95640000000000003</c:v>
                </c:pt>
                <c:pt idx="16">
                  <c:v>0.95630000000000004</c:v>
                </c:pt>
                <c:pt idx="17">
                  <c:v>0.96260000000000001</c:v>
                </c:pt>
                <c:pt idx="18">
                  <c:v>0.96289999999999998</c:v>
                </c:pt>
                <c:pt idx="19">
                  <c:v>0.995</c:v>
                </c:pt>
                <c:pt idx="20">
                  <c:v>0.995</c:v>
                </c:pt>
                <c:pt idx="21">
                  <c:v>0.995</c:v>
                </c:pt>
                <c:pt idx="22">
                  <c:v>0.995</c:v>
                </c:pt>
                <c:pt idx="23">
                  <c:v>0.995</c:v>
                </c:pt>
                <c:pt idx="24">
                  <c:v>0.995</c:v>
                </c:pt>
                <c:pt idx="25">
                  <c:v>0.995</c:v>
                </c:pt>
                <c:pt idx="26">
                  <c:v>0.995</c:v>
                </c:pt>
                <c:pt idx="27">
                  <c:v>0.995</c:v>
                </c:pt>
                <c:pt idx="28">
                  <c:v>0.995</c:v>
                </c:pt>
                <c:pt idx="29">
                  <c:v>0.995</c:v>
                </c:pt>
                <c:pt idx="30">
                  <c:v>0.995</c:v>
                </c:pt>
                <c:pt idx="31">
                  <c:v>0.995</c:v>
                </c:pt>
                <c:pt idx="32">
                  <c:v>0.995</c:v>
                </c:pt>
                <c:pt idx="33">
                  <c:v>0.995</c:v>
                </c:pt>
                <c:pt idx="34">
                  <c:v>0.995</c:v>
                </c:pt>
                <c:pt idx="35">
                  <c:v>0.995</c:v>
                </c:pt>
                <c:pt idx="36">
                  <c:v>0.995</c:v>
                </c:pt>
                <c:pt idx="37">
                  <c:v>0.995</c:v>
                </c:pt>
                <c:pt idx="38">
                  <c:v>0.995</c:v>
                </c:pt>
                <c:pt idx="39">
                  <c:v>0.995</c:v>
                </c:pt>
                <c:pt idx="40">
                  <c:v>0.995</c:v>
                </c:pt>
                <c:pt idx="41">
                  <c:v>0.995</c:v>
                </c:pt>
                <c:pt idx="42">
                  <c:v>0.995</c:v>
                </c:pt>
                <c:pt idx="43">
                  <c:v>0.99709999999999999</c:v>
                </c:pt>
                <c:pt idx="44">
                  <c:v>0.997</c:v>
                </c:pt>
                <c:pt idx="45">
                  <c:v>0.997</c:v>
                </c:pt>
                <c:pt idx="46">
                  <c:v>0.99709999999999999</c:v>
                </c:pt>
                <c:pt idx="47">
                  <c:v>0.997</c:v>
                </c:pt>
                <c:pt idx="48">
                  <c:v>0.99719999999999998</c:v>
                </c:pt>
                <c:pt idx="49">
                  <c:v>0.997</c:v>
                </c:pt>
                <c:pt idx="50">
                  <c:v>0.99719999999999998</c:v>
                </c:pt>
                <c:pt idx="51">
                  <c:v>0.997</c:v>
                </c:pt>
                <c:pt idx="52">
                  <c:v>0.99719999999999998</c:v>
                </c:pt>
                <c:pt idx="53">
                  <c:v>0.99719999999999998</c:v>
                </c:pt>
                <c:pt idx="54">
                  <c:v>0.997</c:v>
                </c:pt>
                <c:pt idx="55">
                  <c:v>0.997</c:v>
                </c:pt>
                <c:pt idx="56">
                  <c:v>0.99709999999999999</c:v>
                </c:pt>
                <c:pt idx="57">
                  <c:v>0.997</c:v>
                </c:pt>
                <c:pt idx="58">
                  <c:v>0.99709999999999999</c:v>
                </c:pt>
                <c:pt idx="59">
                  <c:v>0.99750000000000005</c:v>
                </c:pt>
                <c:pt idx="60">
                  <c:v>0.998</c:v>
                </c:pt>
                <c:pt idx="61">
                  <c:v>0.995</c:v>
                </c:pt>
                <c:pt idx="62">
                  <c:v>0.995</c:v>
                </c:pt>
                <c:pt idx="63">
                  <c:v>0.995</c:v>
                </c:pt>
                <c:pt idx="64">
                  <c:v>0.995</c:v>
                </c:pt>
                <c:pt idx="65">
                  <c:v>0.998</c:v>
                </c:pt>
                <c:pt idx="66">
                  <c:v>0.995</c:v>
                </c:pt>
                <c:pt idx="67">
                  <c:v>0.995</c:v>
                </c:pt>
                <c:pt idx="68">
                  <c:v>0.995</c:v>
                </c:pt>
                <c:pt idx="69">
                  <c:v>0.998</c:v>
                </c:pt>
                <c:pt idx="70">
                  <c:v>0.995</c:v>
                </c:pt>
                <c:pt idx="71">
                  <c:v>0.995</c:v>
                </c:pt>
                <c:pt idx="72">
                  <c:v>0.995</c:v>
                </c:pt>
                <c:pt idx="73">
                  <c:v>0.995</c:v>
                </c:pt>
                <c:pt idx="74">
                  <c:v>0.995</c:v>
                </c:pt>
                <c:pt idx="75">
                  <c:v>0.998</c:v>
                </c:pt>
                <c:pt idx="76">
                  <c:v>0.995</c:v>
                </c:pt>
                <c:pt idx="77">
                  <c:v>0.998</c:v>
                </c:pt>
                <c:pt idx="78">
                  <c:v>0.998</c:v>
                </c:pt>
                <c:pt idx="79">
                  <c:v>0.998</c:v>
                </c:pt>
                <c:pt idx="80">
                  <c:v>0.995</c:v>
                </c:pt>
                <c:pt idx="81">
                  <c:v>0.998</c:v>
                </c:pt>
                <c:pt idx="82">
                  <c:v>0.998</c:v>
                </c:pt>
                <c:pt idx="83">
                  <c:v>0.995</c:v>
                </c:pt>
                <c:pt idx="84">
                  <c:v>0.998</c:v>
                </c:pt>
                <c:pt idx="85">
                  <c:v>0.998</c:v>
                </c:pt>
                <c:pt idx="86">
                  <c:v>0.998</c:v>
                </c:pt>
                <c:pt idx="87">
                  <c:v>0.995</c:v>
                </c:pt>
                <c:pt idx="88">
                  <c:v>0.995</c:v>
                </c:pt>
                <c:pt idx="89">
                  <c:v>0.995</c:v>
                </c:pt>
                <c:pt idx="90">
                  <c:v>0.998</c:v>
                </c:pt>
                <c:pt idx="91">
                  <c:v>0.998</c:v>
                </c:pt>
                <c:pt idx="92">
                  <c:v>0.998</c:v>
                </c:pt>
                <c:pt idx="93">
                  <c:v>0.995</c:v>
                </c:pt>
                <c:pt idx="94">
                  <c:v>0.998</c:v>
                </c:pt>
                <c:pt idx="95">
                  <c:v>0.998</c:v>
                </c:pt>
                <c:pt idx="96">
                  <c:v>0.995</c:v>
                </c:pt>
                <c:pt idx="97">
                  <c:v>0.995</c:v>
                </c:pt>
                <c:pt idx="98">
                  <c:v>0.998</c:v>
                </c:pt>
                <c:pt idx="99">
                  <c:v>0.995</c:v>
                </c:pt>
                <c:pt idx="100">
                  <c:v>0.998</c:v>
                </c:pt>
                <c:pt idx="101">
                  <c:v>0.995</c:v>
                </c:pt>
                <c:pt idx="102">
                  <c:v>0.995</c:v>
                </c:pt>
                <c:pt idx="103">
                  <c:v>0.998</c:v>
                </c:pt>
                <c:pt idx="104">
                  <c:v>0.995</c:v>
                </c:pt>
                <c:pt idx="105">
                  <c:v>0.995</c:v>
                </c:pt>
                <c:pt idx="106">
                  <c:v>0.995</c:v>
                </c:pt>
                <c:pt idx="107">
                  <c:v>0.995</c:v>
                </c:pt>
                <c:pt idx="108">
                  <c:v>0.998</c:v>
                </c:pt>
                <c:pt idx="109">
                  <c:v>0.995</c:v>
                </c:pt>
                <c:pt idx="110">
                  <c:v>0.998</c:v>
                </c:pt>
                <c:pt idx="111">
                  <c:v>0.998</c:v>
                </c:pt>
                <c:pt idx="112">
                  <c:v>0.995</c:v>
                </c:pt>
                <c:pt idx="113">
                  <c:v>0.998</c:v>
                </c:pt>
                <c:pt idx="114">
                  <c:v>0.995</c:v>
                </c:pt>
                <c:pt idx="115">
                  <c:v>0.995</c:v>
                </c:pt>
                <c:pt idx="116">
                  <c:v>0.995</c:v>
                </c:pt>
                <c:pt idx="117">
                  <c:v>0.995</c:v>
                </c:pt>
                <c:pt idx="118">
                  <c:v>0.998</c:v>
                </c:pt>
                <c:pt idx="119">
                  <c:v>0.995</c:v>
                </c:pt>
                <c:pt idx="120">
                  <c:v>0.998</c:v>
                </c:pt>
                <c:pt idx="121">
                  <c:v>0.995</c:v>
                </c:pt>
                <c:pt idx="122">
                  <c:v>0.995</c:v>
                </c:pt>
                <c:pt idx="123">
                  <c:v>0.998</c:v>
                </c:pt>
                <c:pt idx="124">
                  <c:v>0.998</c:v>
                </c:pt>
                <c:pt idx="125">
                  <c:v>0.995</c:v>
                </c:pt>
                <c:pt idx="126">
                  <c:v>0.995</c:v>
                </c:pt>
                <c:pt idx="127">
                  <c:v>0.995</c:v>
                </c:pt>
                <c:pt idx="128">
                  <c:v>0.995</c:v>
                </c:pt>
                <c:pt idx="129">
                  <c:v>0.995</c:v>
                </c:pt>
                <c:pt idx="130">
                  <c:v>0.995</c:v>
                </c:pt>
                <c:pt idx="131">
                  <c:v>0.998</c:v>
                </c:pt>
                <c:pt idx="132">
                  <c:v>0.995</c:v>
                </c:pt>
                <c:pt idx="133">
                  <c:v>0.995</c:v>
                </c:pt>
                <c:pt idx="134">
                  <c:v>0.998</c:v>
                </c:pt>
                <c:pt idx="135">
                  <c:v>0.99709999999999999</c:v>
                </c:pt>
                <c:pt idx="136">
                  <c:v>0.997</c:v>
                </c:pt>
                <c:pt idx="137">
                  <c:v>0.99709999999999999</c:v>
                </c:pt>
                <c:pt idx="138">
                  <c:v>0.99709999999999999</c:v>
                </c:pt>
                <c:pt idx="139">
                  <c:v>0.997</c:v>
                </c:pt>
                <c:pt idx="140">
                  <c:v>0.99719999999999998</c:v>
                </c:pt>
                <c:pt idx="141">
                  <c:v>0.99719999999999998</c:v>
                </c:pt>
                <c:pt idx="142">
                  <c:v>0.997</c:v>
                </c:pt>
                <c:pt idx="143">
                  <c:v>0.997</c:v>
                </c:pt>
                <c:pt idx="144">
                  <c:v>0.997</c:v>
                </c:pt>
                <c:pt idx="145">
                  <c:v>0.997</c:v>
                </c:pt>
                <c:pt idx="146">
                  <c:v>0.99709999999999999</c:v>
                </c:pt>
                <c:pt idx="147">
                  <c:v>0.99719999999999998</c:v>
                </c:pt>
                <c:pt idx="148">
                  <c:v>0.99709999999999999</c:v>
                </c:pt>
                <c:pt idx="149">
                  <c:v>0.99709999999999999</c:v>
                </c:pt>
                <c:pt idx="150">
                  <c:v>0.997</c:v>
                </c:pt>
                <c:pt idx="151">
                  <c:v>0.997</c:v>
                </c:pt>
                <c:pt idx="152">
                  <c:v>0.997</c:v>
                </c:pt>
                <c:pt idx="153">
                  <c:v>0.99719999999999998</c:v>
                </c:pt>
                <c:pt idx="154">
                  <c:v>0.997</c:v>
                </c:pt>
                <c:pt idx="155">
                  <c:v>0.99709999999999999</c:v>
                </c:pt>
                <c:pt idx="156">
                  <c:v>0.99719999999999998</c:v>
                </c:pt>
                <c:pt idx="157">
                  <c:v>0.997</c:v>
                </c:pt>
                <c:pt idx="158">
                  <c:v>0.997</c:v>
                </c:pt>
                <c:pt idx="159">
                  <c:v>0.998</c:v>
                </c:pt>
                <c:pt idx="160">
                  <c:v>0.99719999999999998</c:v>
                </c:pt>
                <c:pt idx="161">
                  <c:v>0.997</c:v>
                </c:pt>
                <c:pt idx="162">
                  <c:v>0.997</c:v>
                </c:pt>
                <c:pt idx="163">
                  <c:v>0.997</c:v>
                </c:pt>
                <c:pt idx="164">
                  <c:v>0.99709999999999999</c:v>
                </c:pt>
                <c:pt idx="165">
                  <c:v>0.997</c:v>
                </c:pt>
                <c:pt idx="166">
                  <c:v>0.99709999999999999</c:v>
                </c:pt>
                <c:pt idx="167">
                  <c:v>0.99719999999999998</c:v>
                </c:pt>
                <c:pt idx="168">
                  <c:v>0.997</c:v>
                </c:pt>
                <c:pt idx="169">
                  <c:v>0.99719999999999998</c:v>
                </c:pt>
                <c:pt idx="170">
                  <c:v>0.99709999999999999</c:v>
                </c:pt>
                <c:pt idx="171">
                  <c:v>0.997</c:v>
                </c:pt>
                <c:pt idx="172">
                  <c:v>0.997</c:v>
                </c:pt>
                <c:pt idx="173">
                  <c:v>0.997</c:v>
                </c:pt>
                <c:pt idx="174">
                  <c:v>0.997</c:v>
                </c:pt>
                <c:pt idx="175">
                  <c:v>0.997</c:v>
                </c:pt>
                <c:pt idx="176">
                  <c:v>0.997</c:v>
                </c:pt>
                <c:pt idx="177">
                  <c:v>0.997</c:v>
                </c:pt>
                <c:pt idx="178">
                  <c:v>0.99719999999999998</c:v>
                </c:pt>
                <c:pt idx="179">
                  <c:v>0.99709999999999999</c:v>
                </c:pt>
                <c:pt idx="180">
                  <c:v>0.997</c:v>
                </c:pt>
                <c:pt idx="181">
                  <c:v>0.99709999999999999</c:v>
                </c:pt>
                <c:pt idx="182">
                  <c:v>0.99709999999999999</c:v>
                </c:pt>
                <c:pt idx="183">
                  <c:v>0.997</c:v>
                </c:pt>
                <c:pt idx="184">
                  <c:v>0.99709999999999999</c:v>
                </c:pt>
                <c:pt idx="185">
                  <c:v>0.997</c:v>
                </c:pt>
                <c:pt idx="186">
                  <c:v>0.99709999999999999</c:v>
                </c:pt>
                <c:pt idx="187">
                  <c:v>0.99709999999999999</c:v>
                </c:pt>
                <c:pt idx="188">
                  <c:v>0.99709999999999999</c:v>
                </c:pt>
                <c:pt idx="189">
                  <c:v>0.99709999999999999</c:v>
                </c:pt>
                <c:pt idx="190">
                  <c:v>0.99709999999999999</c:v>
                </c:pt>
                <c:pt idx="191">
                  <c:v>0.997</c:v>
                </c:pt>
                <c:pt idx="192">
                  <c:v>0.99709999999999999</c:v>
                </c:pt>
                <c:pt idx="193">
                  <c:v>0.99709999999999999</c:v>
                </c:pt>
                <c:pt idx="194">
                  <c:v>0.998</c:v>
                </c:pt>
                <c:pt idx="195">
                  <c:v>0.997</c:v>
                </c:pt>
                <c:pt idx="196">
                  <c:v>0.997</c:v>
                </c:pt>
                <c:pt idx="197">
                  <c:v>0.99709999999999999</c:v>
                </c:pt>
                <c:pt idx="198">
                  <c:v>0.997</c:v>
                </c:pt>
                <c:pt idx="199">
                  <c:v>0.99729999999999996</c:v>
                </c:pt>
                <c:pt idx="200">
                  <c:v>0.99709999999999999</c:v>
                </c:pt>
                <c:pt idx="201">
                  <c:v>0.99709999999999999</c:v>
                </c:pt>
                <c:pt idx="202">
                  <c:v>0.997</c:v>
                </c:pt>
                <c:pt idx="203">
                  <c:v>0.997</c:v>
                </c:pt>
                <c:pt idx="204">
                  <c:v>0.997</c:v>
                </c:pt>
                <c:pt idx="205">
                  <c:v>0.99729999999999996</c:v>
                </c:pt>
                <c:pt idx="206">
                  <c:v>0.99709999999999999</c:v>
                </c:pt>
                <c:pt idx="207">
                  <c:v>0.99719999999999998</c:v>
                </c:pt>
                <c:pt idx="208">
                  <c:v>0.997</c:v>
                </c:pt>
                <c:pt idx="209">
                  <c:v>0.99719999999999998</c:v>
                </c:pt>
                <c:pt idx="210">
                  <c:v>0.997</c:v>
                </c:pt>
                <c:pt idx="211">
                  <c:v>0.99709999999999999</c:v>
                </c:pt>
                <c:pt idx="212">
                  <c:v>0.99719999999999998</c:v>
                </c:pt>
                <c:pt idx="213">
                  <c:v>0.99719999999999998</c:v>
                </c:pt>
                <c:pt idx="214">
                  <c:v>0.998</c:v>
                </c:pt>
                <c:pt idx="215">
                  <c:v>0.99719999999999998</c:v>
                </c:pt>
                <c:pt idx="216">
                  <c:v>0.99709999999999999</c:v>
                </c:pt>
                <c:pt idx="217">
                  <c:v>0.99709999999999999</c:v>
                </c:pt>
                <c:pt idx="218">
                  <c:v>0.997</c:v>
                </c:pt>
                <c:pt idx="219">
                  <c:v>0.997</c:v>
                </c:pt>
                <c:pt idx="220">
                  <c:v>0.997</c:v>
                </c:pt>
                <c:pt idx="221">
                  <c:v>0.997</c:v>
                </c:pt>
                <c:pt idx="222">
                  <c:v>0.99719999999999998</c:v>
                </c:pt>
                <c:pt idx="223">
                  <c:v>0.99709999999999999</c:v>
                </c:pt>
                <c:pt idx="224">
                  <c:v>0.997</c:v>
                </c:pt>
                <c:pt idx="225">
                  <c:v>0.99719999999999998</c:v>
                </c:pt>
                <c:pt idx="226">
                  <c:v>0.997</c:v>
                </c:pt>
                <c:pt idx="227">
                  <c:v>0.997</c:v>
                </c:pt>
                <c:pt idx="228">
                  <c:v>0.99709999999999999</c:v>
                </c:pt>
                <c:pt idx="229">
                  <c:v>0.997</c:v>
                </c:pt>
                <c:pt idx="230">
                  <c:v>0.997</c:v>
                </c:pt>
                <c:pt idx="231">
                  <c:v>0.997</c:v>
                </c:pt>
                <c:pt idx="232">
                  <c:v>0.99709999999999999</c:v>
                </c:pt>
                <c:pt idx="233">
                  <c:v>0.997</c:v>
                </c:pt>
                <c:pt idx="234">
                  <c:v>0.997</c:v>
                </c:pt>
                <c:pt idx="235">
                  <c:v>0.997</c:v>
                </c:pt>
                <c:pt idx="236">
                  <c:v>0.99709999999999999</c:v>
                </c:pt>
                <c:pt idx="237">
                  <c:v>0.99709999999999999</c:v>
                </c:pt>
                <c:pt idx="238">
                  <c:v>0.997</c:v>
                </c:pt>
                <c:pt idx="239">
                  <c:v>0.997</c:v>
                </c:pt>
                <c:pt idx="240">
                  <c:v>0.99709999999999999</c:v>
                </c:pt>
                <c:pt idx="241">
                  <c:v>0.997</c:v>
                </c:pt>
                <c:pt idx="242">
                  <c:v>0.99709999999999999</c:v>
                </c:pt>
                <c:pt idx="243">
                  <c:v>0.99709999999999999</c:v>
                </c:pt>
                <c:pt idx="244">
                  <c:v>0.997</c:v>
                </c:pt>
                <c:pt idx="245">
                  <c:v>0.997</c:v>
                </c:pt>
                <c:pt idx="246">
                  <c:v>0.997</c:v>
                </c:pt>
                <c:pt idx="247">
                  <c:v>0.997</c:v>
                </c:pt>
                <c:pt idx="248">
                  <c:v>0.99719999999999998</c:v>
                </c:pt>
                <c:pt idx="249">
                  <c:v>0.99709999999999999</c:v>
                </c:pt>
                <c:pt idx="250">
                  <c:v>0.998</c:v>
                </c:pt>
                <c:pt idx="251">
                  <c:v>0.99709999999999999</c:v>
                </c:pt>
                <c:pt idx="252">
                  <c:v>0.997</c:v>
                </c:pt>
                <c:pt idx="253">
                  <c:v>0.99719999999999998</c:v>
                </c:pt>
                <c:pt idx="254">
                  <c:v>0.99719999999999998</c:v>
                </c:pt>
                <c:pt idx="255">
                  <c:v>0.997</c:v>
                </c:pt>
                <c:pt idx="256">
                  <c:v>0.99729999999999996</c:v>
                </c:pt>
                <c:pt idx="257">
                  <c:v>0.99709999999999999</c:v>
                </c:pt>
                <c:pt idx="258">
                  <c:v>0.997</c:v>
                </c:pt>
                <c:pt idx="259">
                  <c:v>0.99719999999999998</c:v>
                </c:pt>
                <c:pt idx="260">
                  <c:v>0.99709999999999999</c:v>
                </c:pt>
                <c:pt idx="261">
                  <c:v>0.99709999999999999</c:v>
                </c:pt>
                <c:pt idx="262">
                  <c:v>0.99719999999999998</c:v>
                </c:pt>
                <c:pt idx="263">
                  <c:v>0.99709999999999999</c:v>
                </c:pt>
                <c:pt idx="264">
                  <c:v>0.99709999999999999</c:v>
                </c:pt>
                <c:pt idx="265">
                  <c:v>0.997</c:v>
                </c:pt>
                <c:pt idx="266">
                  <c:v>0.99709999999999999</c:v>
                </c:pt>
                <c:pt idx="267">
                  <c:v>0.997</c:v>
                </c:pt>
                <c:pt idx="268">
                  <c:v>0.997</c:v>
                </c:pt>
                <c:pt idx="269">
                  <c:v>0.997</c:v>
                </c:pt>
                <c:pt idx="270">
                  <c:v>0.99709999999999999</c:v>
                </c:pt>
                <c:pt idx="271">
                  <c:v>0.997</c:v>
                </c:pt>
                <c:pt idx="272">
                  <c:v>0.99709999999999999</c:v>
                </c:pt>
                <c:pt idx="273">
                  <c:v>0.99729999999999996</c:v>
                </c:pt>
                <c:pt idx="274">
                  <c:v>0.99709999999999999</c:v>
                </c:pt>
                <c:pt idx="275">
                  <c:v>0.997</c:v>
                </c:pt>
                <c:pt idx="276">
                  <c:v>0.99709999999999999</c:v>
                </c:pt>
                <c:pt idx="277">
                  <c:v>0.997</c:v>
                </c:pt>
                <c:pt idx="278">
                  <c:v>0.997</c:v>
                </c:pt>
                <c:pt idx="279">
                  <c:v>0.99709999999999999</c:v>
                </c:pt>
                <c:pt idx="280">
                  <c:v>0.997</c:v>
                </c:pt>
                <c:pt idx="281">
                  <c:v>0.99709999999999999</c:v>
                </c:pt>
                <c:pt idx="282">
                  <c:v>0.997</c:v>
                </c:pt>
                <c:pt idx="283">
                  <c:v>0.99709999999999999</c:v>
                </c:pt>
                <c:pt idx="284">
                  <c:v>0.99750000000000005</c:v>
                </c:pt>
                <c:pt idx="285">
                  <c:v>0.99709999999999999</c:v>
                </c:pt>
                <c:pt idx="286">
                  <c:v>0.99709999999999999</c:v>
                </c:pt>
                <c:pt idx="287">
                  <c:v>0.99709999999999999</c:v>
                </c:pt>
                <c:pt idx="288">
                  <c:v>0.99709999999999999</c:v>
                </c:pt>
                <c:pt idx="289">
                  <c:v>0.997</c:v>
                </c:pt>
                <c:pt idx="290">
                  <c:v>0.997</c:v>
                </c:pt>
                <c:pt idx="291">
                  <c:v>0.99709999999999999</c:v>
                </c:pt>
                <c:pt idx="292">
                  <c:v>0.99709999999999999</c:v>
                </c:pt>
                <c:pt idx="293">
                  <c:v>0.99709999999999999</c:v>
                </c:pt>
                <c:pt idx="294">
                  <c:v>0.99709999999999999</c:v>
                </c:pt>
                <c:pt idx="295">
                  <c:v>0.99709999999999999</c:v>
                </c:pt>
                <c:pt idx="296">
                  <c:v>0.997</c:v>
                </c:pt>
                <c:pt idx="297">
                  <c:v>0.99719999999999998</c:v>
                </c:pt>
                <c:pt idx="298">
                  <c:v>0.99719999999999998</c:v>
                </c:pt>
                <c:pt idx="299">
                  <c:v>0.998</c:v>
                </c:pt>
                <c:pt idx="300">
                  <c:v>0.997</c:v>
                </c:pt>
                <c:pt idx="301">
                  <c:v>0.99709999999999999</c:v>
                </c:pt>
                <c:pt idx="302">
                  <c:v>0.997</c:v>
                </c:pt>
                <c:pt idx="303">
                  <c:v>0.997</c:v>
                </c:pt>
                <c:pt idx="304">
                  <c:v>0.99709999999999999</c:v>
                </c:pt>
                <c:pt idx="305">
                  <c:v>0.997</c:v>
                </c:pt>
                <c:pt idx="306">
                  <c:v>0.997</c:v>
                </c:pt>
                <c:pt idx="307">
                  <c:v>0.998</c:v>
                </c:pt>
                <c:pt idx="308">
                  <c:v>0.998</c:v>
                </c:pt>
                <c:pt idx="309">
                  <c:v>0.998</c:v>
                </c:pt>
                <c:pt idx="310">
                  <c:v>0.998</c:v>
                </c:pt>
                <c:pt idx="311">
                  <c:v>0.998</c:v>
                </c:pt>
                <c:pt idx="312">
                  <c:v>0.998</c:v>
                </c:pt>
                <c:pt idx="313">
                  <c:v>0.998</c:v>
                </c:pt>
                <c:pt idx="314">
                  <c:v>0.998</c:v>
                </c:pt>
                <c:pt idx="315">
                  <c:v>0.998</c:v>
                </c:pt>
                <c:pt idx="316">
                  <c:v>0.998</c:v>
                </c:pt>
                <c:pt idx="317">
                  <c:v>0.998</c:v>
                </c:pt>
                <c:pt idx="318">
                  <c:v>0.998</c:v>
                </c:pt>
                <c:pt idx="319">
                  <c:v>0.998</c:v>
                </c:pt>
                <c:pt idx="320">
                  <c:v>0.998</c:v>
                </c:pt>
                <c:pt idx="321">
                  <c:v>0.998</c:v>
                </c:pt>
                <c:pt idx="322">
                  <c:v>0.998</c:v>
                </c:pt>
                <c:pt idx="323">
                  <c:v>0.998</c:v>
                </c:pt>
                <c:pt idx="324">
                  <c:v>0.998</c:v>
                </c:pt>
                <c:pt idx="325">
                  <c:v>0.998</c:v>
                </c:pt>
                <c:pt idx="326">
                  <c:v>0.998</c:v>
                </c:pt>
                <c:pt idx="327">
                  <c:v>0.998</c:v>
                </c:pt>
                <c:pt idx="328">
                  <c:v>0.998</c:v>
                </c:pt>
                <c:pt idx="329">
                  <c:v>0.998</c:v>
                </c:pt>
                <c:pt idx="330">
                  <c:v>0.998</c:v>
                </c:pt>
                <c:pt idx="331">
                  <c:v>0.998</c:v>
                </c:pt>
                <c:pt idx="332">
                  <c:v>0.998</c:v>
                </c:pt>
                <c:pt idx="333">
                  <c:v>0.998</c:v>
                </c:pt>
                <c:pt idx="334">
                  <c:v>0.998</c:v>
                </c:pt>
                <c:pt idx="335">
                  <c:v>0.998</c:v>
                </c:pt>
                <c:pt idx="336">
                  <c:v>0.998</c:v>
                </c:pt>
                <c:pt idx="337">
                  <c:v>0.998</c:v>
                </c:pt>
                <c:pt idx="338">
                  <c:v>0.998</c:v>
                </c:pt>
                <c:pt idx="339">
                  <c:v>0.998</c:v>
                </c:pt>
                <c:pt idx="340">
                  <c:v>0.998</c:v>
                </c:pt>
                <c:pt idx="341">
                  <c:v>0.998</c:v>
                </c:pt>
                <c:pt idx="342">
                  <c:v>0.998</c:v>
                </c:pt>
                <c:pt idx="343">
                  <c:v>0.998</c:v>
                </c:pt>
                <c:pt idx="344">
                  <c:v>0.998</c:v>
                </c:pt>
                <c:pt idx="345">
                  <c:v>0.998</c:v>
                </c:pt>
                <c:pt idx="346">
                  <c:v>0.998</c:v>
                </c:pt>
                <c:pt idx="347">
                  <c:v>0.998</c:v>
                </c:pt>
                <c:pt idx="348">
                  <c:v>0.998</c:v>
                </c:pt>
                <c:pt idx="349">
                  <c:v>0.998</c:v>
                </c:pt>
                <c:pt idx="350">
                  <c:v>0.998</c:v>
                </c:pt>
                <c:pt idx="351">
                  <c:v>0.998</c:v>
                </c:pt>
                <c:pt idx="352">
                  <c:v>0.998</c:v>
                </c:pt>
                <c:pt idx="353">
                  <c:v>0.998</c:v>
                </c:pt>
                <c:pt idx="354">
                  <c:v>0.998</c:v>
                </c:pt>
                <c:pt idx="355">
                  <c:v>0.998</c:v>
                </c:pt>
                <c:pt idx="356">
                  <c:v>0.998</c:v>
                </c:pt>
                <c:pt idx="357">
                  <c:v>0.998</c:v>
                </c:pt>
                <c:pt idx="358">
                  <c:v>0.998</c:v>
                </c:pt>
                <c:pt idx="359">
                  <c:v>0.998</c:v>
                </c:pt>
                <c:pt idx="360">
                  <c:v>0.998</c:v>
                </c:pt>
                <c:pt idx="361">
                  <c:v>0.998</c:v>
                </c:pt>
                <c:pt idx="362">
                  <c:v>0.998</c:v>
                </c:pt>
                <c:pt idx="363">
                  <c:v>0.998</c:v>
                </c:pt>
                <c:pt idx="364">
                  <c:v>0.998</c:v>
                </c:pt>
                <c:pt idx="365">
                  <c:v>0.998</c:v>
                </c:pt>
                <c:pt idx="366">
                  <c:v>0.998</c:v>
                </c:pt>
                <c:pt idx="367">
                  <c:v>0.998</c:v>
                </c:pt>
                <c:pt idx="368">
                  <c:v>0.998</c:v>
                </c:pt>
                <c:pt idx="369">
                  <c:v>0.998</c:v>
                </c:pt>
                <c:pt idx="370">
                  <c:v>0.998</c:v>
                </c:pt>
                <c:pt idx="371">
                  <c:v>0.998</c:v>
                </c:pt>
                <c:pt idx="372">
                  <c:v>0.998</c:v>
                </c:pt>
                <c:pt idx="373">
                  <c:v>0.998</c:v>
                </c:pt>
                <c:pt idx="374">
                  <c:v>0.998</c:v>
                </c:pt>
                <c:pt idx="375">
                  <c:v>0.998</c:v>
                </c:pt>
                <c:pt idx="376">
                  <c:v>0.998</c:v>
                </c:pt>
                <c:pt idx="377">
                  <c:v>0.998</c:v>
                </c:pt>
                <c:pt idx="378">
                  <c:v>0.998</c:v>
                </c:pt>
                <c:pt idx="379">
                  <c:v>0.998</c:v>
                </c:pt>
                <c:pt idx="380">
                  <c:v>0.998</c:v>
                </c:pt>
                <c:pt idx="381">
                  <c:v>0.998</c:v>
                </c:pt>
                <c:pt idx="382">
                  <c:v>0.998</c:v>
                </c:pt>
                <c:pt idx="383">
                  <c:v>0.998</c:v>
                </c:pt>
                <c:pt idx="384">
                  <c:v>0.998</c:v>
                </c:pt>
                <c:pt idx="385">
                  <c:v>0.998</c:v>
                </c:pt>
                <c:pt idx="386">
                  <c:v>0.998</c:v>
                </c:pt>
                <c:pt idx="387">
                  <c:v>0.998</c:v>
                </c:pt>
                <c:pt idx="388">
                  <c:v>0.998</c:v>
                </c:pt>
                <c:pt idx="389">
                  <c:v>0.998</c:v>
                </c:pt>
                <c:pt idx="390">
                  <c:v>0.998</c:v>
                </c:pt>
                <c:pt idx="391">
                  <c:v>0.998</c:v>
                </c:pt>
                <c:pt idx="392">
                  <c:v>0.998</c:v>
                </c:pt>
                <c:pt idx="393">
                  <c:v>0.998</c:v>
                </c:pt>
                <c:pt idx="394">
                  <c:v>0.998</c:v>
                </c:pt>
                <c:pt idx="395">
                  <c:v>0.998</c:v>
                </c:pt>
                <c:pt idx="396">
                  <c:v>0.998</c:v>
                </c:pt>
                <c:pt idx="397">
                  <c:v>0.998</c:v>
                </c:pt>
                <c:pt idx="398">
                  <c:v>0.998</c:v>
                </c:pt>
                <c:pt idx="399">
                  <c:v>0.998</c:v>
                </c:pt>
                <c:pt idx="400">
                  <c:v>0.998</c:v>
                </c:pt>
                <c:pt idx="401">
                  <c:v>0.998</c:v>
                </c:pt>
                <c:pt idx="402">
                  <c:v>0.998</c:v>
                </c:pt>
                <c:pt idx="403">
                  <c:v>0.998</c:v>
                </c:pt>
                <c:pt idx="404">
                  <c:v>0.998</c:v>
                </c:pt>
                <c:pt idx="405">
                  <c:v>0.998</c:v>
                </c:pt>
                <c:pt idx="406">
                  <c:v>0.998</c:v>
                </c:pt>
                <c:pt idx="407">
                  <c:v>0.998</c:v>
                </c:pt>
                <c:pt idx="408">
                  <c:v>0.998</c:v>
                </c:pt>
                <c:pt idx="409">
                  <c:v>0.998</c:v>
                </c:pt>
                <c:pt idx="410">
                  <c:v>0.998</c:v>
                </c:pt>
                <c:pt idx="411">
                  <c:v>0.998</c:v>
                </c:pt>
                <c:pt idx="412">
                  <c:v>0.998</c:v>
                </c:pt>
                <c:pt idx="413">
                  <c:v>0.998</c:v>
                </c:pt>
                <c:pt idx="414">
                  <c:v>0.998</c:v>
                </c:pt>
                <c:pt idx="415">
                  <c:v>0.998</c:v>
                </c:pt>
                <c:pt idx="416">
                  <c:v>0.998</c:v>
                </c:pt>
                <c:pt idx="417">
                  <c:v>0.998</c:v>
                </c:pt>
                <c:pt idx="418">
                  <c:v>0.998</c:v>
                </c:pt>
                <c:pt idx="419">
                  <c:v>0.998</c:v>
                </c:pt>
                <c:pt idx="420">
                  <c:v>0.998</c:v>
                </c:pt>
                <c:pt idx="421">
                  <c:v>0.998</c:v>
                </c:pt>
                <c:pt idx="422">
                  <c:v>0.998</c:v>
                </c:pt>
                <c:pt idx="423">
                  <c:v>0.998</c:v>
                </c:pt>
                <c:pt idx="424">
                  <c:v>0.998</c:v>
                </c:pt>
                <c:pt idx="425">
                  <c:v>0.998</c:v>
                </c:pt>
                <c:pt idx="426">
                  <c:v>0.998</c:v>
                </c:pt>
                <c:pt idx="427">
                  <c:v>0.998</c:v>
                </c:pt>
                <c:pt idx="428">
                  <c:v>0.998</c:v>
                </c:pt>
                <c:pt idx="429">
                  <c:v>0.998</c:v>
                </c:pt>
                <c:pt idx="430">
                  <c:v>0.998</c:v>
                </c:pt>
                <c:pt idx="431">
                  <c:v>0.998</c:v>
                </c:pt>
                <c:pt idx="432">
                  <c:v>0.998</c:v>
                </c:pt>
                <c:pt idx="433">
                  <c:v>0.998</c:v>
                </c:pt>
                <c:pt idx="434">
                  <c:v>0.998</c:v>
                </c:pt>
                <c:pt idx="435">
                  <c:v>0.998</c:v>
                </c:pt>
                <c:pt idx="436">
                  <c:v>0.998</c:v>
                </c:pt>
                <c:pt idx="437">
                  <c:v>0.998</c:v>
                </c:pt>
                <c:pt idx="438">
                  <c:v>0.998</c:v>
                </c:pt>
                <c:pt idx="439">
                  <c:v>0.998</c:v>
                </c:pt>
                <c:pt idx="440">
                  <c:v>0.998</c:v>
                </c:pt>
                <c:pt idx="441">
                  <c:v>0.998</c:v>
                </c:pt>
                <c:pt idx="442">
                  <c:v>0.998</c:v>
                </c:pt>
                <c:pt idx="443">
                  <c:v>0.998</c:v>
                </c:pt>
                <c:pt idx="444">
                  <c:v>0.998</c:v>
                </c:pt>
                <c:pt idx="445">
                  <c:v>0.998</c:v>
                </c:pt>
                <c:pt idx="446">
                  <c:v>0.998</c:v>
                </c:pt>
                <c:pt idx="447">
                  <c:v>0.998</c:v>
                </c:pt>
                <c:pt idx="448">
                  <c:v>0.998</c:v>
                </c:pt>
                <c:pt idx="449">
                  <c:v>0.998</c:v>
                </c:pt>
                <c:pt idx="450">
                  <c:v>0.998</c:v>
                </c:pt>
                <c:pt idx="451">
                  <c:v>0.998</c:v>
                </c:pt>
                <c:pt idx="452">
                  <c:v>0.998</c:v>
                </c:pt>
                <c:pt idx="453">
                  <c:v>0.998</c:v>
                </c:pt>
                <c:pt idx="454">
                  <c:v>0.998</c:v>
                </c:pt>
                <c:pt idx="455">
                  <c:v>0.998</c:v>
                </c:pt>
                <c:pt idx="456">
                  <c:v>0.998</c:v>
                </c:pt>
                <c:pt idx="457">
                  <c:v>0.998</c:v>
                </c:pt>
                <c:pt idx="458">
                  <c:v>0.998</c:v>
                </c:pt>
                <c:pt idx="459">
                  <c:v>0.998</c:v>
                </c:pt>
                <c:pt idx="460">
                  <c:v>0.998</c:v>
                </c:pt>
                <c:pt idx="461">
                  <c:v>0.998</c:v>
                </c:pt>
                <c:pt idx="462">
                  <c:v>0.998</c:v>
                </c:pt>
                <c:pt idx="463">
                  <c:v>0.998</c:v>
                </c:pt>
                <c:pt idx="464">
                  <c:v>0.998</c:v>
                </c:pt>
                <c:pt idx="465">
                  <c:v>0.998</c:v>
                </c:pt>
                <c:pt idx="466">
                  <c:v>0.998</c:v>
                </c:pt>
                <c:pt idx="467">
                  <c:v>0.998</c:v>
                </c:pt>
                <c:pt idx="468">
                  <c:v>0.998</c:v>
                </c:pt>
                <c:pt idx="469">
                  <c:v>0.998</c:v>
                </c:pt>
                <c:pt idx="470">
                  <c:v>0.998</c:v>
                </c:pt>
                <c:pt idx="471">
                  <c:v>0.998</c:v>
                </c:pt>
                <c:pt idx="472">
                  <c:v>0.998</c:v>
                </c:pt>
                <c:pt idx="473">
                  <c:v>0.998</c:v>
                </c:pt>
                <c:pt idx="474">
                  <c:v>0.998</c:v>
                </c:pt>
                <c:pt idx="475">
                  <c:v>0.998</c:v>
                </c:pt>
                <c:pt idx="476">
                  <c:v>0.998</c:v>
                </c:pt>
                <c:pt idx="477">
                  <c:v>0.998</c:v>
                </c:pt>
                <c:pt idx="478">
                  <c:v>0.998</c:v>
                </c:pt>
                <c:pt idx="479">
                  <c:v>0.998</c:v>
                </c:pt>
                <c:pt idx="480">
                  <c:v>0.998</c:v>
                </c:pt>
                <c:pt idx="481">
                  <c:v>0.998</c:v>
                </c:pt>
                <c:pt idx="482">
                  <c:v>0.998</c:v>
                </c:pt>
                <c:pt idx="483">
                  <c:v>0.998</c:v>
                </c:pt>
                <c:pt idx="484">
                  <c:v>0.998</c:v>
                </c:pt>
                <c:pt idx="485">
                  <c:v>0.998</c:v>
                </c:pt>
                <c:pt idx="486">
                  <c:v>0.998</c:v>
                </c:pt>
                <c:pt idx="487">
                  <c:v>0.998</c:v>
                </c:pt>
                <c:pt idx="488">
                  <c:v>0.998</c:v>
                </c:pt>
                <c:pt idx="489">
                  <c:v>0.998</c:v>
                </c:pt>
                <c:pt idx="490">
                  <c:v>0.998</c:v>
                </c:pt>
                <c:pt idx="491">
                  <c:v>0.998</c:v>
                </c:pt>
                <c:pt idx="492">
                  <c:v>0.998</c:v>
                </c:pt>
                <c:pt idx="493">
                  <c:v>0.998</c:v>
                </c:pt>
                <c:pt idx="494">
                  <c:v>0.998</c:v>
                </c:pt>
                <c:pt idx="495">
                  <c:v>0.998</c:v>
                </c:pt>
                <c:pt idx="496">
                  <c:v>0.998</c:v>
                </c:pt>
                <c:pt idx="497">
                  <c:v>0.998</c:v>
                </c:pt>
                <c:pt idx="498">
                  <c:v>0.998</c:v>
                </c:pt>
                <c:pt idx="499">
                  <c:v>0.998</c:v>
                </c:pt>
                <c:pt idx="500">
                  <c:v>0.998</c:v>
                </c:pt>
                <c:pt idx="501">
                  <c:v>0.998</c:v>
                </c:pt>
                <c:pt idx="502">
                  <c:v>0.998</c:v>
                </c:pt>
                <c:pt idx="503">
                  <c:v>0.998</c:v>
                </c:pt>
                <c:pt idx="504">
                  <c:v>0.998</c:v>
                </c:pt>
                <c:pt idx="505">
                  <c:v>0.998</c:v>
                </c:pt>
                <c:pt idx="506">
                  <c:v>0.998</c:v>
                </c:pt>
                <c:pt idx="507">
                  <c:v>0.998</c:v>
                </c:pt>
                <c:pt idx="508">
                  <c:v>0.998</c:v>
                </c:pt>
                <c:pt idx="509">
                  <c:v>0.998</c:v>
                </c:pt>
                <c:pt idx="510">
                  <c:v>0.998</c:v>
                </c:pt>
                <c:pt idx="511">
                  <c:v>0.998</c:v>
                </c:pt>
                <c:pt idx="512">
                  <c:v>0.998</c:v>
                </c:pt>
                <c:pt idx="513">
                  <c:v>0.998</c:v>
                </c:pt>
                <c:pt idx="514">
                  <c:v>0.998</c:v>
                </c:pt>
                <c:pt idx="515">
                  <c:v>0.998</c:v>
                </c:pt>
                <c:pt idx="516">
                  <c:v>0.998</c:v>
                </c:pt>
                <c:pt idx="517">
                  <c:v>0.998</c:v>
                </c:pt>
                <c:pt idx="518">
                  <c:v>0.998</c:v>
                </c:pt>
                <c:pt idx="519">
                  <c:v>0.998</c:v>
                </c:pt>
                <c:pt idx="520">
                  <c:v>0.998</c:v>
                </c:pt>
                <c:pt idx="521">
                  <c:v>0.998</c:v>
                </c:pt>
                <c:pt idx="522">
                  <c:v>0.998</c:v>
                </c:pt>
                <c:pt idx="523">
                  <c:v>0.998</c:v>
                </c:pt>
                <c:pt idx="524">
                  <c:v>0.998</c:v>
                </c:pt>
                <c:pt idx="525">
                  <c:v>0.998</c:v>
                </c:pt>
                <c:pt idx="526">
                  <c:v>0.998</c:v>
                </c:pt>
                <c:pt idx="527">
                  <c:v>0.998</c:v>
                </c:pt>
                <c:pt idx="528">
                  <c:v>0.998</c:v>
                </c:pt>
                <c:pt idx="529">
                  <c:v>0.998</c:v>
                </c:pt>
                <c:pt idx="530">
                  <c:v>0.998</c:v>
                </c:pt>
                <c:pt idx="531">
                  <c:v>0.998</c:v>
                </c:pt>
                <c:pt idx="532">
                  <c:v>0.998</c:v>
                </c:pt>
                <c:pt idx="533">
                  <c:v>0.998</c:v>
                </c:pt>
                <c:pt idx="534">
                  <c:v>0.998</c:v>
                </c:pt>
                <c:pt idx="535">
                  <c:v>0.998</c:v>
                </c:pt>
                <c:pt idx="536">
                  <c:v>0.998</c:v>
                </c:pt>
                <c:pt idx="537">
                  <c:v>0.998</c:v>
                </c:pt>
                <c:pt idx="538">
                  <c:v>0.998</c:v>
                </c:pt>
                <c:pt idx="539">
                  <c:v>0.998</c:v>
                </c:pt>
                <c:pt idx="540">
                  <c:v>0.998</c:v>
                </c:pt>
                <c:pt idx="541">
                  <c:v>0.998</c:v>
                </c:pt>
                <c:pt idx="542">
                  <c:v>0.998</c:v>
                </c:pt>
                <c:pt idx="543">
                  <c:v>0.998</c:v>
                </c:pt>
                <c:pt idx="544">
                  <c:v>0.998</c:v>
                </c:pt>
                <c:pt idx="545">
                  <c:v>0.998</c:v>
                </c:pt>
                <c:pt idx="546">
                  <c:v>0.998</c:v>
                </c:pt>
                <c:pt idx="547">
                  <c:v>0.998</c:v>
                </c:pt>
                <c:pt idx="548">
                  <c:v>0.998</c:v>
                </c:pt>
                <c:pt idx="549">
                  <c:v>0.998</c:v>
                </c:pt>
                <c:pt idx="550">
                  <c:v>0.998</c:v>
                </c:pt>
                <c:pt idx="551">
                  <c:v>0.998</c:v>
                </c:pt>
                <c:pt idx="552">
                  <c:v>0.998</c:v>
                </c:pt>
                <c:pt idx="553">
                  <c:v>0.998</c:v>
                </c:pt>
                <c:pt idx="554">
                  <c:v>0.998</c:v>
                </c:pt>
                <c:pt idx="555">
                  <c:v>0.998</c:v>
                </c:pt>
                <c:pt idx="556">
                  <c:v>0.998</c:v>
                </c:pt>
                <c:pt idx="557">
                  <c:v>0.998</c:v>
                </c:pt>
                <c:pt idx="558">
                  <c:v>0.998</c:v>
                </c:pt>
                <c:pt idx="559">
                  <c:v>0.998</c:v>
                </c:pt>
                <c:pt idx="560">
                  <c:v>0.998</c:v>
                </c:pt>
                <c:pt idx="561">
                  <c:v>0.998</c:v>
                </c:pt>
                <c:pt idx="562">
                  <c:v>0.998</c:v>
                </c:pt>
                <c:pt idx="563">
                  <c:v>0.998</c:v>
                </c:pt>
                <c:pt idx="564">
                  <c:v>0.998</c:v>
                </c:pt>
                <c:pt idx="565">
                  <c:v>0.998</c:v>
                </c:pt>
                <c:pt idx="566">
                  <c:v>0.998</c:v>
                </c:pt>
                <c:pt idx="567">
                  <c:v>0.998</c:v>
                </c:pt>
                <c:pt idx="568">
                  <c:v>0.998</c:v>
                </c:pt>
                <c:pt idx="569">
                  <c:v>0.998</c:v>
                </c:pt>
                <c:pt idx="570">
                  <c:v>0.998</c:v>
                </c:pt>
                <c:pt idx="571">
                  <c:v>0.998</c:v>
                </c:pt>
                <c:pt idx="572">
                  <c:v>0.998</c:v>
                </c:pt>
                <c:pt idx="573">
                  <c:v>0.998</c:v>
                </c:pt>
                <c:pt idx="574">
                  <c:v>0.998</c:v>
                </c:pt>
                <c:pt idx="575">
                  <c:v>0.998</c:v>
                </c:pt>
                <c:pt idx="576">
                  <c:v>0.998</c:v>
                </c:pt>
                <c:pt idx="577">
                  <c:v>0.998</c:v>
                </c:pt>
                <c:pt idx="578">
                  <c:v>0.998</c:v>
                </c:pt>
                <c:pt idx="579">
                  <c:v>0.998</c:v>
                </c:pt>
                <c:pt idx="580">
                  <c:v>0.998</c:v>
                </c:pt>
                <c:pt idx="581">
                  <c:v>0.998</c:v>
                </c:pt>
                <c:pt idx="582">
                  <c:v>0.998</c:v>
                </c:pt>
                <c:pt idx="583">
                  <c:v>0.998</c:v>
                </c:pt>
                <c:pt idx="584">
                  <c:v>0.998</c:v>
                </c:pt>
                <c:pt idx="585">
                  <c:v>0.998</c:v>
                </c:pt>
                <c:pt idx="586">
                  <c:v>0.998</c:v>
                </c:pt>
                <c:pt idx="587">
                  <c:v>0.998</c:v>
                </c:pt>
                <c:pt idx="588">
                  <c:v>0.998</c:v>
                </c:pt>
                <c:pt idx="589">
                  <c:v>0.998</c:v>
                </c:pt>
                <c:pt idx="590">
                  <c:v>0.998</c:v>
                </c:pt>
                <c:pt idx="591">
                  <c:v>0.998</c:v>
                </c:pt>
                <c:pt idx="592">
                  <c:v>0.998</c:v>
                </c:pt>
                <c:pt idx="593">
                  <c:v>0.998</c:v>
                </c:pt>
                <c:pt idx="594">
                  <c:v>0.998</c:v>
                </c:pt>
                <c:pt idx="595">
                  <c:v>0.998</c:v>
                </c:pt>
                <c:pt idx="596">
                  <c:v>0.998</c:v>
                </c:pt>
                <c:pt idx="597">
                  <c:v>0.998</c:v>
                </c:pt>
                <c:pt idx="598">
                  <c:v>0.998</c:v>
                </c:pt>
                <c:pt idx="599">
                  <c:v>0.998</c:v>
                </c:pt>
                <c:pt idx="600">
                  <c:v>0.998</c:v>
                </c:pt>
                <c:pt idx="601">
                  <c:v>0.998</c:v>
                </c:pt>
                <c:pt idx="602">
                  <c:v>0.998</c:v>
                </c:pt>
                <c:pt idx="603">
                  <c:v>0.998</c:v>
                </c:pt>
                <c:pt idx="604">
                  <c:v>0.998</c:v>
                </c:pt>
                <c:pt idx="605">
                  <c:v>0.998</c:v>
                </c:pt>
                <c:pt idx="606">
                  <c:v>0.998</c:v>
                </c:pt>
                <c:pt idx="607">
                  <c:v>0.998</c:v>
                </c:pt>
                <c:pt idx="608">
                  <c:v>0.998</c:v>
                </c:pt>
                <c:pt idx="609">
                  <c:v>0.998</c:v>
                </c:pt>
                <c:pt idx="610">
                  <c:v>0.998</c:v>
                </c:pt>
                <c:pt idx="611">
                  <c:v>0.998</c:v>
                </c:pt>
                <c:pt idx="612">
                  <c:v>0.998</c:v>
                </c:pt>
                <c:pt idx="613">
                  <c:v>0.998</c:v>
                </c:pt>
                <c:pt idx="614">
                  <c:v>0.998</c:v>
                </c:pt>
                <c:pt idx="615">
                  <c:v>0.998</c:v>
                </c:pt>
                <c:pt idx="616">
                  <c:v>0.998</c:v>
                </c:pt>
                <c:pt idx="617">
                  <c:v>0.998</c:v>
                </c:pt>
                <c:pt idx="618">
                  <c:v>0.998</c:v>
                </c:pt>
                <c:pt idx="619">
                  <c:v>0.998</c:v>
                </c:pt>
                <c:pt idx="620">
                  <c:v>0.998</c:v>
                </c:pt>
                <c:pt idx="621">
                  <c:v>0.998</c:v>
                </c:pt>
                <c:pt idx="622">
                  <c:v>0.998</c:v>
                </c:pt>
                <c:pt idx="623">
                  <c:v>0.998</c:v>
                </c:pt>
                <c:pt idx="624">
                  <c:v>0.998</c:v>
                </c:pt>
                <c:pt idx="625">
                  <c:v>0.998</c:v>
                </c:pt>
                <c:pt idx="626">
                  <c:v>0.998</c:v>
                </c:pt>
                <c:pt idx="627">
                  <c:v>0.998</c:v>
                </c:pt>
                <c:pt idx="628">
                  <c:v>0.998</c:v>
                </c:pt>
                <c:pt idx="629">
                  <c:v>0.998</c:v>
                </c:pt>
                <c:pt idx="630">
                  <c:v>0.998</c:v>
                </c:pt>
                <c:pt idx="631">
                  <c:v>0.998</c:v>
                </c:pt>
                <c:pt idx="632">
                  <c:v>0.998</c:v>
                </c:pt>
                <c:pt idx="633">
                  <c:v>0.998</c:v>
                </c:pt>
                <c:pt idx="634">
                  <c:v>0.998</c:v>
                </c:pt>
                <c:pt idx="635">
                  <c:v>0.998</c:v>
                </c:pt>
                <c:pt idx="636">
                  <c:v>0.998</c:v>
                </c:pt>
                <c:pt idx="637">
                  <c:v>0.998</c:v>
                </c:pt>
                <c:pt idx="638">
                  <c:v>0.998</c:v>
                </c:pt>
                <c:pt idx="639">
                  <c:v>0.998</c:v>
                </c:pt>
                <c:pt idx="640">
                  <c:v>0.998</c:v>
                </c:pt>
                <c:pt idx="641">
                  <c:v>0.998</c:v>
                </c:pt>
                <c:pt idx="642">
                  <c:v>0.998</c:v>
                </c:pt>
                <c:pt idx="643">
                  <c:v>0.998</c:v>
                </c:pt>
                <c:pt idx="644">
                  <c:v>0.998</c:v>
                </c:pt>
                <c:pt idx="645">
                  <c:v>0.998</c:v>
                </c:pt>
                <c:pt idx="646">
                  <c:v>0.998</c:v>
                </c:pt>
                <c:pt idx="647">
                  <c:v>0.998</c:v>
                </c:pt>
                <c:pt idx="648">
                  <c:v>0.998</c:v>
                </c:pt>
                <c:pt idx="649">
                  <c:v>0.998</c:v>
                </c:pt>
                <c:pt idx="650">
                  <c:v>0.998</c:v>
                </c:pt>
                <c:pt idx="651">
                  <c:v>0.998</c:v>
                </c:pt>
                <c:pt idx="652">
                  <c:v>0.998</c:v>
                </c:pt>
                <c:pt idx="653">
                  <c:v>0.998</c:v>
                </c:pt>
                <c:pt idx="654">
                  <c:v>0.998</c:v>
                </c:pt>
                <c:pt idx="655">
                  <c:v>0.998</c:v>
                </c:pt>
                <c:pt idx="656">
                  <c:v>0.998</c:v>
                </c:pt>
                <c:pt idx="657">
                  <c:v>0.998</c:v>
                </c:pt>
                <c:pt idx="658">
                  <c:v>0.998</c:v>
                </c:pt>
                <c:pt idx="659">
                  <c:v>0.998</c:v>
                </c:pt>
                <c:pt idx="660">
                  <c:v>0.998</c:v>
                </c:pt>
                <c:pt idx="661">
                  <c:v>0.998</c:v>
                </c:pt>
                <c:pt idx="662">
                  <c:v>0.998</c:v>
                </c:pt>
                <c:pt idx="663">
                  <c:v>0.998</c:v>
                </c:pt>
                <c:pt idx="664">
                  <c:v>0.998</c:v>
                </c:pt>
                <c:pt idx="665">
                  <c:v>0.998</c:v>
                </c:pt>
                <c:pt idx="666">
                  <c:v>0.998</c:v>
                </c:pt>
                <c:pt idx="667">
                  <c:v>0.998</c:v>
                </c:pt>
                <c:pt idx="668">
                  <c:v>0.998</c:v>
                </c:pt>
                <c:pt idx="669">
                  <c:v>0.998</c:v>
                </c:pt>
                <c:pt idx="670">
                  <c:v>0.998</c:v>
                </c:pt>
                <c:pt idx="671">
                  <c:v>0.998</c:v>
                </c:pt>
                <c:pt idx="672">
                  <c:v>0.998</c:v>
                </c:pt>
                <c:pt idx="673">
                  <c:v>0.998</c:v>
                </c:pt>
                <c:pt idx="674">
                  <c:v>0.998</c:v>
                </c:pt>
                <c:pt idx="675">
                  <c:v>0.998</c:v>
                </c:pt>
                <c:pt idx="676">
                  <c:v>0.998</c:v>
                </c:pt>
                <c:pt idx="677">
                  <c:v>0.998</c:v>
                </c:pt>
                <c:pt idx="678">
                  <c:v>0.998</c:v>
                </c:pt>
                <c:pt idx="679">
                  <c:v>0.998</c:v>
                </c:pt>
                <c:pt idx="680">
                  <c:v>0.998</c:v>
                </c:pt>
                <c:pt idx="681">
                  <c:v>0.998</c:v>
                </c:pt>
                <c:pt idx="682">
                  <c:v>0.998</c:v>
                </c:pt>
                <c:pt idx="683">
                  <c:v>0.998</c:v>
                </c:pt>
                <c:pt idx="684">
                  <c:v>0.998</c:v>
                </c:pt>
                <c:pt idx="685">
                  <c:v>0.998</c:v>
                </c:pt>
                <c:pt idx="686">
                  <c:v>0.998</c:v>
                </c:pt>
                <c:pt idx="687">
                  <c:v>0.998</c:v>
                </c:pt>
                <c:pt idx="688">
                  <c:v>0.998</c:v>
                </c:pt>
                <c:pt idx="689">
                  <c:v>0.998</c:v>
                </c:pt>
                <c:pt idx="690">
                  <c:v>0.998</c:v>
                </c:pt>
                <c:pt idx="691">
                  <c:v>0.998</c:v>
                </c:pt>
                <c:pt idx="692">
                  <c:v>0.998</c:v>
                </c:pt>
                <c:pt idx="693">
                  <c:v>0.998</c:v>
                </c:pt>
                <c:pt idx="694">
                  <c:v>0.998</c:v>
                </c:pt>
                <c:pt idx="695">
                  <c:v>0.998</c:v>
                </c:pt>
                <c:pt idx="696">
                  <c:v>0.998</c:v>
                </c:pt>
                <c:pt idx="697">
                  <c:v>0.998</c:v>
                </c:pt>
                <c:pt idx="698">
                  <c:v>0.998</c:v>
                </c:pt>
                <c:pt idx="699">
                  <c:v>0.998</c:v>
                </c:pt>
                <c:pt idx="700">
                  <c:v>0.998</c:v>
                </c:pt>
                <c:pt idx="701">
                  <c:v>0.998</c:v>
                </c:pt>
                <c:pt idx="702">
                  <c:v>0.998</c:v>
                </c:pt>
                <c:pt idx="703">
                  <c:v>0.998</c:v>
                </c:pt>
                <c:pt idx="704">
                  <c:v>0.998</c:v>
                </c:pt>
                <c:pt idx="705">
                  <c:v>0.998</c:v>
                </c:pt>
                <c:pt idx="706">
                  <c:v>0.998</c:v>
                </c:pt>
                <c:pt idx="707">
                  <c:v>0.998</c:v>
                </c:pt>
                <c:pt idx="708">
                  <c:v>0.998</c:v>
                </c:pt>
                <c:pt idx="709">
                  <c:v>0.998</c:v>
                </c:pt>
                <c:pt idx="710">
                  <c:v>0.998</c:v>
                </c:pt>
                <c:pt idx="711">
                  <c:v>0.998</c:v>
                </c:pt>
                <c:pt idx="712">
                  <c:v>0.998</c:v>
                </c:pt>
                <c:pt idx="713">
                  <c:v>0.998</c:v>
                </c:pt>
                <c:pt idx="714">
                  <c:v>0.998</c:v>
                </c:pt>
                <c:pt idx="715">
                  <c:v>0.998</c:v>
                </c:pt>
                <c:pt idx="716">
                  <c:v>0.998</c:v>
                </c:pt>
                <c:pt idx="717">
                  <c:v>0.998</c:v>
                </c:pt>
                <c:pt idx="718">
                  <c:v>0.998</c:v>
                </c:pt>
                <c:pt idx="719">
                  <c:v>0.998</c:v>
                </c:pt>
                <c:pt idx="720">
                  <c:v>0.998</c:v>
                </c:pt>
                <c:pt idx="721">
                  <c:v>0.998</c:v>
                </c:pt>
                <c:pt idx="722">
                  <c:v>0.998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692-4BD5-B9D8-5A35ECE0DB2B}"/>
            </c:ext>
          </c:extLst>
        </c:ser>
        <c:ser>
          <c:idx val="7"/>
          <c:order val="7"/>
          <c:tx>
            <c:strRef>
              <c:f>'A. pegreffii'!$I$1</c:f>
              <c:strCache>
                <c:ptCount val="1"/>
                <c:pt idx="0">
                  <c:v>8 SNPs</c:v>
                </c:pt>
              </c:strCache>
            </c:strRef>
          </c:tx>
          <c:spPr>
            <a:ln w="158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pegreffii'!$I$2:$I$724</c:f>
              <c:numCache>
                <c:formatCode>General</c:formatCode>
                <c:ptCount val="723"/>
                <c:pt idx="0">
                  <c:v>0.88339999999999996</c:v>
                </c:pt>
                <c:pt idx="1">
                  <c:v>0.996</c:v>
                </c:pt>
                <c:pt idx="2">
                  <c:v>0.9012</c:v>
                </c:pt>
                <c:pt idx="3">
                  <c:v>0.90900000000000003</c:v>
                </c:pt>
                <c:pt idx="4">
                  <c:v>0.92630000000000001</c:v>
                </c:pt>
                <c:pt idx="5">
                  <c:v>0.92859999999999998</c:v>
                </c:pt>
                <c:pt idx="6">
                  <c:v>0.93300000000000005</c:v>
                </c:pt>
                <c:pt idx="7">
                  <c:v>0.93279999999999996</c:v>
                </c:pt>
                <c:pt idx="8">
                  <c:v>0.95079999999999998</c:v>
                </c:pt>
                <c:pt idx="9">
                  <c:v>0.95989999999999998</c:v>
                </c:pt>
                <c:pt idx="10">
                  <c:v>0.95979999999999999</c:v>
                </c:pt>
                <c:pt idx="11">
                  <c:v>0.95979999999999999</c:v>
                </c:pt>
                <c:pt idx="12">
                  <c:v>0.96040000000000003</c:v>
                </c:pt>
                <c:pt idx="13">
                  <c:v>0.96399999999999997</c:v>
                </c:pt>
                <c:pt idx="14">
                  <c:v>0.96399999999999997</c:v>
                </c:pt>
                <c:pt idx="15">
                  <c:v>0.96399999999999997</c:v>
                </c:pt>
                <c:pt idx="16">
                  <c:v>0.96399999999999997</c:v>
                </c:pt>
                <c:pt idx="17">
                  <c:v>0.96809999999999996</c:v>
                </c:pt>
                <c:pt idx="18">
                  <c:v>0.96809999999999996</c:v>
                </c:pt>
                <c:pt idx="19">
                  <c:v>0.98799999999999999</c:v>
                </c:pt>
                <c:pt idx="20">
                  <c:v>0.98799999999999999</c:v>
                </c:pt>
                <c:pt idx="21">
                  <c:v>0.98799999999999999</c:v>
                </c:pt>
                <c:pt idx="22">
                  <c:v>0.98799999999999999</c:v>
                </c:pt>
                <c:pt idx="23">
                  <c:v>0.98799999999999999</c:v>
                </c:pt>
                <c:pt idx="24">
                  <c:v>0.98799999999999999</c:v>
                </c:pt>
                <c:pt idx="25">
                  <c:v>0.98799999999999999</c:v>
                </c:pt>
                <c:pt idx="26">
                  <c:v>0.98799999999999999</c:v>
                </c:pt>
                <c:pt idx="27">
                  <c:v>0.98819999999999997</c:v>
                </c:pt>
                <c:pt idx="28">
                  <c:v>0.98799999999999999</c:v>
                </c:pt>
                <c:pt idx="29">
                  <c:v>0.98799999999999999</c:v>
                </c:pt>
                <c:pt idx="30">
                  <c:v>0.98809999999999998</c:v>
                </c:pt>
                <c:pt idx="31">
                  <c:v>0.98799999999999999</c:v>
                </c:pt>
                <c:pt idx="32">
                  <c:v>0.98799999999999999</c:v>
                </c:pt>
                <c:pt idx="33">
                  <c:v>0.98819999999999997</c:v>
                </c:pt>
                <c:pt idx="34">
                  <c:v>0.98799999999999999</c:v>
                </c:pt>
                <c:pt idx="35">
                  <c:v>0.98799999999999999</c:v>
                </c:pt>
                <c:pt idx="36">
                  <c:v>0.98799999999999999</c:v>
                </c:pt>
                <c:pt idx="37">
                  <c:v>0.98799999999999999</c:v>
                </c:pt>
                <c:pt idx="38">
                  <c:v>0.98799999999999999</c:v>
                </c:pt>
                <c:pt idx="39">
                  <c:v>0.98799999999999999</c:v>
                </c:pt>
                <c:pt idx="40">
                  <c:v>0.98799999999999999</c:v>
                </c:pt>
                <c:pt idx="41">
                  <c:v>0.98799999999999999</c:v>
                </c:pt>
                <c:pt idx="42">
                  <c:v>0.98819999999999997</c:v>
                </c:pt>
                <c:pt idx="43">
                  <c:v>0.99419999999999997</c:v>
                </c:pt>
                <c:pt idx="44">
                  <c:v>0.99429999999999996</c:v>
                </c:pt>
                <c:pt idx="45">
                  <c:v>0.99429999999999996</c:v>
                </c:pt>
                <c:pt idx="46">
                  <c:v>0.99460000000000004</c:v>
                </c:pt>
                <c:pt idx="47">
                  <c:v>0.99419999999999997</c:v>
                </c:pt>
                <c:pt idx="48">
                  <c:v>0.99439999999999995</c:v>
                </c:pt>
                <c:pt idx="49">
                  <c:v>0.99450000000000005</c:v>
                </c:pt>
                <c:pt idx="50">
                  <c:v>0.99439999999999995</c:v>
                </c:pt>
                <c:pt idx="51">
                  <c:v>0.99419999999999997</c:v>
                </c:pt>
                <c:pt idx="52">
                  <c:v>0.99460000000000004</c:v>
                </c:pt>
                <c:pt idx="53">
                  <c:v>0.99429999999999996</c:v>
                </c:pt>
                <c:pt idx="54">
                  <c:v>0.99439999999999995</c:v>
                </c:pt>
                <c:pt idx="55">
                  <c:v>0.99429999999999996</c:v>
                </c:pt>
                <c:pt idx="56">
                  <c:v>0.99450000000000005</c:v>
                </c:pt>
                <c:pt idx="57">
                  <c:v>0.99439999999999995</c:v>
                </c:pt>
                <c:pt idx="58">
                  <c:v>0.99429999999999996</c:v>
                </c:pt>
                <c:pt idx="59">
                  <c:v>0.995</c:v>
                </c:pt>
                <c:pt idx="60">
                  <c:v>0.996</c:v>
                </c:pt>
                <c:pt idx="61">
                  <c:v>0.996</c:v>
                </c:pt>
                <c:pt idx="62">
                  <c:v>0.996</c:v>
                </c:pt>
                <c:pt idx="63">
                  <c:v>0.996</c:v>
                </c:pt>
                <c:pt idx="64">
                  <c:v>0.996</c:v>
                </c:pt>
                <c:pt idx="65">
                  <c:v>0.996</c:v>
                </c:pt>
                <c:pt idx="66">
                  <c:v>0.996</c:v>
                </c:pt>
                <c:pt idx="67">
                  <c:v>0.996</c:v>
                </c:pt>
                <c:pt idx="68">
                  <c:v>0.996</c:v>
                </c:pt>
                <c:pt idx="69">
                  <c:v>0.99590000000000001</c:v>
                </c:pt>
                <c:pt idx="70">
                  <c:v>0.996</c:v>
                </c:pt>
                <c:pt idx="71">
                  <c:v>0.996</c:v>
                </c:pt>
                <c:pt idx="72">
                  <c:v>0.996</c:v>
                </c:pt>
                <c:pt idx="73">
                  <c:v>0.996</c:v>
                </c:pt>
                <c:pt idx="74">
                  <c:v>0.996</c:v>
                </c:pt>
                <c:pt idx="75">
                  <c:v>0.996</c:v>
                </c:pt>
                <c:pt idx="76">
                  <c:v>0.996</c:v>
                </c:pt>
                <c:pt idx="77">
                  <c:v>0.996</c:v>
                </c:pt>
                <c:pt idx="78">
                  <c:v>0.996</c:v>
                </c:pt>
                <c:pt idx="79">
                  <c:v>0.996</c:v>
                </c:pt>
                <c:pt idx="80">
                  <c:v>0.996</c:v>
                </c:pt>
                <c:pt idx="81">
                  <c:v>0.996</c:v>
                </c:pt>
                <c:pt idx="82">
                  <c:v>0.99570000000000003</c:v>
                </c:pt>
                <c:pt idx="83">
                  <c:v>0.996</c:v>
                </c:pt>
                <c:pt idx="84">
                  <c:v>0.99580000000000002</c:v>
                </c:pt>
                <c:pt idx="85">
                  <c:v>0.996</c:v>
                </c:pt>
                <c:pt idx="86">
                  <c:v>0.99590000000000001</c:v>
                </c:pt>
                <c:pt idx="87">
                  <c:v>0.996</c:v>
                </c:pt>
                <c:pt idx="88">
                  <c:v>0.996</c:v>
                </c:pt>
                <c:pt idx="89">
                  <c:v>0.996</c:v>
                </c:pt>
                <c:pt idx="90">
                  <c:v>0.99590000000000001</c:v>
                </c:pt>
                <c:pt idx="91">
                  <c:v>0.996</c:v>
                </c:pt>
                <c:pt idx="92">
                  <c:v>0.99590000000000001</c:v>
                </c:pt>
                <c:pt idx="93">
                  <c:v>0.996</c:v>
                </c:pt>
                <c:pt idx="94">
                  <c:v>0.996</c:v>
                </c:pt>
                <c:pt idx="95">
                  <c:v>0.99570000000000003</c:v>
                </c:pt>
                <c:pt idx="96">
                  <c:v>0.996</c:v>
                </c:pt>
                <c:pt idx="97">
                  <c:v>0.996</c:v>
                </c:pt>
                <c:pt idx="98">
                  <c:v>0.99590000000000001</c:v>
                </c:pt>
                <c:pt idx="99">
                  <c:v>0.996</c:v>
                </c:pt>
                <c:pt idx="100">
                  <c:v>0.996</c:v>
                </c:pt>
                <c:pt idx="101">
                  <c:v>0.996</c:v>
                </c:pt>
                <c:pt idx="102">
                  <c:v>0.996</c:v>
                </c:pt>
                <c:pt idx="103">
                  <c:v>0.99590000000000001</c:v>
                </c:pt>
                <c:pt idx="104">
                  <c:v>0.996</c:v>
                </c:pt>
                <c:pt idx="105">
                  <c:v>0.996</c:v>
                </c:pt>
                <c:pt idx="106">
                  <c:v>0.996</c:v>
                </c:pt>
                <c:pt idx="107">
                  <c:v>0.996</c:v>
                </c:pt>
                <c:pt idx="108">
                  <c:v>0.996</c:v>
                </c:pt>
                <c:pt idx="109">
                  <c:v>0.996</c:v>
                </c:pt>
                <c:pt idx="110">
                  <c:v>0.996</c:v>
                </c:pt>
                <c:pt idx="111">
                  <c:v>0.996</c:v>
                </c:pt>
                <c:pt idx="112">
                  <c:v>0.996</c:v>
                </c:pt>
                <c:pt idx="113">
                  <c:v>0.99580000000000002</c:v>
                </c:pt>
                <c:pt idx="114">
                  <c:v>0.996</c:v>
                </c:pt>
                <c:pt idx="115">
                  <c:v>0.996</c:v>
                </c:pt>
                <c:pt idx="116">
                  <c:v>0.996</c:v>
                </c:pt>
                <c:pt idx="117">
                  <c:v>0.996</c:v>
                </c:pt>
                <c:pt idx="118">
                  <c:v>0.99590000000000001</c:v>
                </c:pt>
                <c:pt idx="119">
                  <c:v>0.996</c:v>
                </c:pt>
                <c:pt idx="120">
                  <c:v>0.996</c:v>
                </c:pt>
                <c:pt idx="121">
                  <c:v>0.996</c:v>
                </c:pt>
                <c:pt idx="122">
                  <c:v>0.996</c:v>
                </c:pt>
                <c:pt idx="123">
                  <c:v>0.996</c:v>
                </c:pt>
                <c:pt idx="124">
                  <c:v>0.99590000000000001</c:v>
                </c:pt>
                <c:pt idx="125">
                  <c:v>0.996</c:v>
                </c:pt>
                <c:pt idx="126">
                  <c:v>0.996</c:v>
                </c:pt>
                <c:pt idx="127">
                  <c:v>0.996</c:v>
                </c:pt>
                <c:pt idx="128">
                  <c:v>0.996</c:v>
                </c:pt>
                <c:pt idx="129">
                  <c:v>0.996</c:v>
                </c:pt>
                <c:pt idx="130">
                  <c:v>0.996</c:v>
                </c:pt>
                <c:pt idx="131">
                  <c:v>0.996</c:v>
                </c:pt>
                <c:pt idx="132">
                  <c:v>0.996</c:v>
                </c:pt>
                <c:pt idx="133">
                  <c:v>0.996</c:v>
                </c:pt>
                <c:pt idx="134">
                  <c:v>0.996</c:v>
                </c:pt>
                <c:pt idx="135">
                  <c:v>0.998</c:v>
                </c:pt>
                <c:pt idx="136">
                  <c:v>0.998</c:v>
                </c:pt>
                <c:pt idx="137">
                  <c:v>0.998</c:v>
                </c:pt>
                <c:pt idx="138">
                  <c:v>0.998</c:v>
                </c:pt>
                <c:pt idx="139">
                  <c:v>0.998</c:v>
                </c:pt>
                <c:pt idx="140">
                  <c:v>0.998</c:v>
                </c:pt>
                <c:pt idx="141">
                  <c:v>0.998</c:v>
                </c:pt>
                <c:pt idx="142">
                  <c:v>0.998</c:v>
                </c:pt>
                <c:pt idx="143">
                  <c:v>0.998</c:v>
                </c:pt>
                <c:pt idx="144">
                  <c:v>0.998</c:v>
                </c:pt>
                <c:pt idx="145">
                  <c:v>0.998</c:v>
                </c:pt>
                <c:pt idx="146">
                  <c:v>0.998</c:v>
                </c:pt>
                <c:pt idx="147">
                  <c:v>0.998</c:v>
                </c:pt>
                <c:pt idx="148">
                  <c:v>0.998</c:v>
                </c:pt>
                <c:pt idx="149">
                  <c:v>0.998</c:v>
                </c:pt>
                <c:pt idx="150">
                  <c:v>0.998</c:v>
                </c:pt>
                <c:pt idx="151">
                  <c:v>0.998</c:v>
                </c:pt>
                <c:pt idx="152">
                  <c:v>0.998</c:v>
                </c:pt>
                <c:pt idx="153">
                  <c:v>0.998</c:v>
                </c:pt>
                <c:pt idx="154">
                  <c:v>0.998</c:v>
                </c:pt>
                <c:pt idx="155">
                  <c:v>0.998</c:v>
                </c:pt>
                <c:pt idx="156">
                  <c:v>0.998</c:v>
                </c:pt>
                <c:pt idx="157">
                  <c:v>0.998</c:v>
                </c:pt>
                <c:pt idx="158">
                  <c:v>0.998</c:v>
                </c:pt>
                <c:pt idx="159">
                  <c:v>0.998</c:v>
                </c:pt>
                <c:pt idx="160">
                  <c:v>0.998</c:v>
                </c:pt>
                <c:pt idx="161">
                  <c:v>0.998</c:v>
                </c:pt>
                <c:pt idx="162">
                  <c:v>0.998</c:v>
                </c:pt>
                <c:pt idx="163">
                  <c:v>0.998</c:v>
                </c:pt>
                <c:pt idx="164">
                  <c:v>0.998</c:v>
                </c:pt>
                <c:pt idx="165">
                  <c:v>0.998</c:v>
                </c:pt>
                <c:pt idx="166">
                  <c:v>0.998</c:v>
                </c:pt>
                <c:pt idx="167">
                  <c:v>0.998</c:v>
                </c:pt>
                <c:pt idx="168">
                  <c:v>0.998</c:v>
                </c:pt>
                <c:pt idx="169">
                  <c:v>0.998</c:v>
                </c:pt>
                <c:pt idx="170">
                  <c:v>0.998</c:v>
                </c:pt>
                <c:pt idx="171">
                  <c:v>0.998</c:v>
                </c:pt>
                <c:pt idx="172">
                  <c:v>0.998</c:v>
                </c:pt>
                <c:pt idx="173">
                  <c:v>0.998</c:v>
                </c:pt>
                <c:pt idx="174">
                  <c:v>0.998</c:v>
                </c:pt>
                <c:pt idx="175">
                  <c:v>0.998</c:v>
                </c:pt>
                <c:pt idx="176">
                  <c:v>0.998</c:v>
                </c:pt>
                <c:pt idx="177">
                  <c:v>0.998</c:v>
                </c:pt>
                <c:pt idx="178">
                  <c:v>0.998</c:v>
                </c:pt>
                <c:pt idx="179">
                  <c:v>0.998</c:v>
                </c:pt>
                <c:pt idx="180">
                  <c:v>0.998</c:v>
                </c:pt>
                <c:pt idx="181">
                  <c:v>0.998</c:v>
                </c:pt>
                <c:pt idx="182">
                  <c:v>0.998</c:v>
                </c:pt>
                <c:pt idx="183">
                  <c:v>0.998</c:v>
                </c:pt>
                <c:pt idx="184">
                  <c:v>0.998</c:v>
                </c:pt>
                <c:pt idx="185">
                  <c:v>0.998</c:v>
                </c:pt>
                <c:pt idx="186">
                  <c:v>0.998</c:v>
                </c:pt>
                <c:pt idx="187">
                  <c:v>0.998</c:v>
                </c:pt>
                <c:pt idx="188">
                  <c:v>0.998</c:v>
                </c:pt>
                <c:pt idx="189">
                  <c:v>0.998</c:v>
                </c:pt>
                <c:pt idx="190">
                  <c:v>0.998</c:v>
                </c:pt>
                <c:pt idx="191">
                  <c:v>0.998</c:v>
                </c:pt>
                <c:pt idx="192">
                  <c:v>0.998</c:v>
                </c:pt>
                <c:pt idx="193">
                  <c:v>0.998</c:v>
                </c:pt>
                <c:pt idx="194">
                  <c:v>0.998</c:v>
                </c:pt>
                <c:pt idx="195">
                  <c:v>0.998</c:v>
                </c:pt>
                <c:pt idx="196">
                  <c:v>0.998</c:v>
                </c:pt>
                <c:pt idx="197">
                  <c:v>0.99709999999999999</c:v>
                </c:pt>
                <c:pt idx="198">
                  <c:v>0.998</c:v>
                </c:pt>
                <c:pt idx="199">
                  <c:v>0.998</c:v>
                </c:pt>
                <c:pt idx="200">
                  <c:v>0.998</c:v>
                </c:pt>
                <c:pt idx="201">
                  <c:v>0.997</c:v>
                </c:pt>
                <c:pt idx="202">
                  <c:v>0.998</c:v>
                </c:pt>
                <c:pt idx="203">
                  <c:v>0.998</c:v>
                </c:pt>
                <c:pt idx="204">
                  <c:v>0.998</c:v>
                </c:pt>
                <c:pt idx="205">
                  <c:v>0.998</c:v>
                </c:pt>
                <c:pt idx="206">
                  <c:v>0.998</c:v>
                </c:pt>
                <c:pt idx="207">
                  <c:v>0.998</c:v>
                </c:pt>
                <c:pt idx="208">
                  <c:v>0.998</c:v>
                </c:pt>
                <c:pt idx="209">
                  <c:v>0.998</c:v>
                </c:pt>
                <c:pt idx="210">
                  <c:v>0.998</c:v>
                </c:pt>
                <c:pt idx="211">
                  <c:v>0.998</c:v>
                </c:pt>
                <c:pt idx="212">
                  <c:v>0.998</c:v>
                </c:pt>
                <c:pt idx="213">
                  <c:v>0.998</c:v>
                </c:pt>
                <c:pt idx="214">
                  <c:v>0.998</c:v>
                </c:pt>
                <c:pt idx="215">
                  <c:v>0.998</c:v>
                </c:pt>
                <c:pt idx="216">
                  <c:v>0.998</c:v>
                </c:pt>
                <c:pt idx="217">
                  <c:v>0.998</c:v>
                </c:pt>
                <c:pt idx="218">
                  <c:v>0.998</c:v>
                </c:pt>
                <c:pt idx="219">
                  <c:v>0.998</c:v>
                </c:pt>
                <c:pt idx="220">
                  <c:v>0.998</c:v>
                </c:pt>
                <c:pt idx="221">
                  <c:v>0.998</c:v>
                </c:pt>
                <c:pt idx="222">
                  <c:v>0.998</c:v>
                </c:pt>
                <c:pt idx="223">
                  <c:v>0.998</c:v>
                </c:pt>
                <c:pt idx="224">
                  <c:v>0.998</c:v>
                </c:pt>
                <c:pt idx="225">
                  <c:v>0.998</c:v>
                </c:pt>
                <c:pt idx="226">
                  <c:v>0.998</c:v>
                </c:pt>
                <c:pt idx="227">
                  <c:v>0.998</c:v>
                </c:pt>
                <c:pt idx="228">
                  <c:v>0.998</c:v>
                </c:pt>
                <c:pt idx="229">
                  <c:v>0.998</c:v>
                </c:pt>
                <c:pt idx="230">
                  <c:v>0.998</c:v>
                </c:pt>
                <c:pt idx="231">
                  <c:v>0.998</c:v>
                </c:pt>
                <c:pt idx="232">
                  <c:v>0.998</c:v>
                </c:pt>
                <c:pt idx="233">
                  <c:v>0.998</c:v>
                </c:pt>
                <c:pt idx="234">
                  <c:v>0.998</c:v>
                </c:pt>
                <c:pt idx="235">
                  <c:v>0.998</c:v>
                </c:pt>
                <c:pt idx="236">
                  <c:v>0.998</c:v>
                </c:pt>
                <c:pt idx="237">
                  <c:v>0.998</c:v>
                </c:pt>
                <c:pt idx="238">
                  <c:v>0.998</c:v>
                </c:pt>
                <c:pt idx="239">
                  <c:v>0.998</c:v>
                </c:pt>
                <c:pt idx="240">
                  <c:v>0.998</c:v>
                </c:pt>
                <c:pt idx="241">
                  <c:v>0.998</c:v>
                </c:pt>
                <c:pt idx="242">
                  <c:v>0.998</c:v>
                </c:pt>
                <c:pt idx="243">
                  <c:v>0.998</c:v>
                </c:pt>
                <c:pt idx="244">
                  <c:v>0.998</c:v>
                </c:pt>
                <c:pt idx="245">
                  <c:v>0.998</c:v>
                </c:pt>
                <c:pt idx="246">
                  <c:v>0.998</c:v>
                </c:pt>
                <c:pt idx="247">
                  <c:v>0.998</c:v>
                </c:pt>
                <c:pt idx="248">
                  <c:v>0.998</c:v>
                </c:pt>
                <c:pt idx="249">
                  <c:v>0.998</c:v>
                </c:pt>
                <c:pt idx="250">
                  <c:v>0.998</c:v>
                </c:pt>
                <c:pt idx="251">
                  <c:v>0.998</c:v>
                </c:pt>
                <c:pt idx="252">
                  <c:v>0.998</c:v>
                </c:pt>
                <c:pt idx="253">
                  <c:v>0.998</c:v>
                </c:pt>
                <c:pt idx="254">
                  <c:v>0.998</c:v>
                </c:pt>
                <c:pt idx="255">
                  <c:v>0.998</c:v>
                </c:pt>
                <c:pt idx="256">
                  <c:v>0.998</c:v>
                </c:pt>
                <c:pt idx="257">
                  <c:v>0.998</c:v>
                </c:pt>
                <c:pt idx="258">
                  <c:v>0.998</c:v>
                </c:pt>
                <c:pt idx="259">
                  <c:v>0.998</c:v>
                </c:pt>
                <c:pt idx="260">
                  <c:v>0.998</c:v>
                </c:pt>
                <c:pt idx="261">
                  <c:v>0.998</c:v>
                </c:pt>
                <c:pt idx="262">
                  <c:v>0.998</c:v>
                </c:pt>
                <c:pt idx="263">
                  <c:v>0.998</c:v>
                </c:pt>
                <c:pt idx="264">
                  <c:v>0.998</c:v>
                </c:pt>
                <c:pt idx="265">
                  <c:v>0.998</c:v>
                </c:pt>
                <c:pt idx="266">
                  <c:v>0.998</c:v>
                </c:pt>
                <c:pt idx="267">
                  <c:v>0.998</c:v>
                </c:pt>
                <c:pt idx="268">
                  <c:v>0.998</c:v>
                </c:pt>
                <c:pt idx="269">
                  <c:v>0.998</c:v>
                </c:pt>
                <c:pt idx="270">
                  <c:v>0.998</c:v>
                </c:pt>
                <c:pt idx="271">
                  <c:v>0.998</c:v>
                </c:pt>
                <c:pt idx="272">
                  <c:v>0.998</c:v>
                </c:pt>
                <c:pt idx="273">
                  <c:v>0.998</c:v>
                </c:pt>
                <c:pt idx="274">
                  <c:v>0.998</c:v>
                </c:pt>
                <c:pt idx="275">
                  <c:v>0.998</c:v>
                </c:pt>
                <c:pt idx="276">
                  <c:v>0.998</c:v>
                </c:pt>
                <c:pt idx="277">
                  <c:v>0.998</c:v>
                </c:pt>
                <c:pt idx="278">
                  <c:v>0.998</c:v>
                </c:pt>
                <c:pt idx="279">
                  <c:v>0.998</c:v>
                </c:pt>
                <c:pt idx="280">
                  <c:v>0.998</c:v>
                </c:pt>
                <c:pt idx="281">
                  <c:v>0.998</c:v>
                </c:pt>
                <c:pt idx="282">
                  <c:v>0.998</c:v>
                </c:pt>
                <c:pt idx="283">
                  <c:v>0.998</c:v>
                </c:pt>
                <c:pt idx="284">
                  <c:v>0.998</c:v>
                </c:pt>
                <c:pt idx="285">
                  <c:v>0.998</c:v>
                </c:pt>
                <c:pt idx="286">
                  <c:v>0.998</c:v>
                </c:pt>
                <c:pt idx="287">
                  <c:v>0.998</c:v>
                </c:pt>
                <c:pt idx="288">
                  <c:v>0.998</c:v>
                </c:pt>
                <c:pt idx="289">
                  <c:v>0.998</c:v>
                </c:pt>
                <c:pt idx="290">
                  <c:v>0.998</c:v>
                </c:pt>
                <c:pt idx="291">
                  <c:v>0.998</c:v>
                </c:pt>
                <c:pt idx="292">
                  <c:v>0.998</c:v>
                </c:pt>
                <c:pt idx="293">
                  <c:v>0.998</c:v>
                </c:pt>
                <c:pt idx="294">
                  <c:v>0.998</c:v>
                </c:pt>
                <c:pt idx="295">
                  <c:v>0.998</c:v>
                </c:pt>
                <c:pt idx="296">
                  <c:v>0.998</c:v>
                </c:pt>
                <c:pt idx="297">
                  <c:v>0.998</c:v>
                </c:pt>
                <c:pt idx="298">
                  <c:v>0.998</c:v>
                </c:pt>
                <c:pt idx="299">
                  <c:v>0.998</c:v>
                </c:pt>
                <c:pt idx="300">
                  <c:v>0.998</c:v>
                </c:pt>
                <c:pt idx="301">
                  <c:v>0.998</c:v>
                </c:pt>
                <c:pt idx="302">
                  <c:v>0.998</c:v>
                </c:pt>
                <c:pt idx="303">
                  <c:v>0.998</c:v>
                </c:pt>
                <c:pt idx="304">
                  <c:v>0.998</c:v>
                </c:pt>
                <c:pt idx="305">
                  <c:v>0.998</c:v>
                </c:pt>
                <c:pt idx="306">
                  <c:v>0.998</c:v>
                </c:pt>
                <c:pt idx="307">
                  <c:v>0.998</c:v>
                </c:pt>
                <c:pt idx="308">
                  <c:v>0.998</c:v>
                </c:pt>
                <c:pt idx="309">
                  <c:v>0.998</c:v>
                </c:pt>
                <c:pt idx="310">
                  <c:v>0.998</c:v>
                </c:pt>
                <c:pt idx="311">
                  <c:v>0.998</c:v>
                </c:pt>
                <c:pt idx="312">
                  <c:v>0.998</c:v>
                </c:pt>
                <c:pt idx="313">
                  <c:v>0.998</c:v>
                </c:pt>
                <c:pt idx="314">
                  <c:v>0.998</c:v>
                </c:pt>
                <c:pt idx="315">
                  <c:v>0.998</c:v>
                </c:pt>
                <c:pt idx="316">
                  <c:v>0.998</c:v>
                </c:pt>
                <c:pt idx="317">
                  <c:v>0.998</c:v>
                </c:pt>
                <c:pt idx="318">
                  <c:v>0.998</c:v>
                </c:pt>
                <c:pt idx="319">
                  <c:v>0.998</c:v>
                </c:pt>
                <c:pt idx="320">
                  <c:v>0.998</c:v>
                </c:pt>
                <c:pt idx="321">
                  <c:v>0.998</c:v>
                </c:pt>
                <c:pt idx="322">
                  <c:v>0.998</c:v>
                </c:pt>
                <c:pt idx="323">
                  <c:v>0.998</c:v>
                </c:pt>
                <c:pt idx="324">
                  <c:v>0.998</c:v>
                </c:pt>
                <c:pt idx="325">
                  <c:v>0.998</c:v>
                </c:pt>
                <c:pt idx="326">
                  <c:v>0.998</c:v>
                </c:pt>
                <c:pt idx="327">
                  <c:v>0.998</c:v>
                </c:pt>
                <c:pt idx="328">
                  <c:v>0.998</c:v>
                </c:pt>
                <c:pt idx="329">
                  <c:v>0.998</c:v>
                </c:pt>
                <c:pt idx="330">
                  <c:v>0.998</c:v>
                </c:pt>
                <c:pt idx="331">
                  <c:v>0.998</c:v>
                </c:pt>
                <c:pt idx="332">
                  <c:v>0.998</c:v>
                </c:pt>
                <c:pt idx="333">
                  <c:v>0.998</c:v>
                </c:pt>
                <c:pt idx="334">
                  <c:v>0.998</c:v>
                </c:pt>
                <c:pt idx="335">
                  <c:v>0.998</c:v>
                </c:pt>
                <c:pt idx="336">
                  <c:v>0.998</c:v>
                </c:pt>
                <c:pt idx="337">
                  <c:v>0.998</c:v>
                </c:pt>
                <c:pt idx="338">
                  <c:v>0.998</c:v>
                </c:pt>
                <c:pt idx="339">
                  <c:v>0.998</c:v>
                </c:pt>
                <c:pt idx="340">
                  <c:v>0.998</c:v>
                </c:pt>
                <c:pt idx="341">
                  <c:v>0.998</c:v>
                </c:pt>
                <c:pt idx="342">
                  <c:v>0.998</c:v>
                </c:pt>
                <c:pt idx="343">
                  <c:v>0.998</c:v>
                </c:pt>
                <c:pt idx="344">
                  <c:v>0.998</c:v>
                </c:pt>
                <c:pt idx="345">
                  <c:v>0.998</c:v>
                </c:pt>
                <c:pt idx="346">
                  <c:v>0.998</c:v>
                </c:pt>
                <c:pt idx="347">
                  <c:v>0.998</c:v>
                </c:pt>
                <c:pt idx="348">
                  <c:v>0.998</c:v>
                </c:pt>
                <c:pt idx="349">
                  <c:v>0.998</c:v>
                </c:pt>
                <c:pt idx="350">
                  <c:v>0.998</c:v>
                </c:pt>
                <c:pt idx="351">
                  <c:v>0.998</c:v>
                </c:pt>
                <c:pt idx="352">
                  <c:v>0.998</c:v>
                </c:pt>
                <c:pt idx="353">
                  <c:v>0.998</c:v>
                </c:pt>
                <c:pt idx="354">
                  <c:v>0.998</c:v>
                </c:pt>
                <c:pt idx="355">
                  <c:v>0.998</c:v>
                </c:pt>
                <c:pt idx="356">
                  <c:v>0.998</c:v>
                </c:pt>
                <c:pt idx="357">
                  <c:v>0.998</c:v>
                </c:pt>
                <c:pt idx="358">
                  <c:v>0.998</c:v>
                </c:pt>
                <c:pt idx="359">
                  <c:v>0.998</c:v>
                </c:pt>
                <c:pt idx="360">
                  <c:v>0.998</c:v>
                </c:pt>
                <c:pt idx="361">
                  <c:v>0.998</c:v>
                </c:pt>
                <c:pt idx="362">
                  <c:v>0.998</c:v>
                </c:pt>
                <c:pt idx="363">
                  <c:v>0.998</c:v>
                </c:pt>
                <c:pt idx="364">
                  <c:v>0.998</c:v>
                </c:pt>
                <c:pt idx="365">
                  <c:v>0.998</c:v>
                </c:pt>
                <c:pt idx="366">
                  <c:v>0.998</c:v>
                </c:pt>
                <c:pt idx="367">
                  <c:v>0.998</c:v>
                </c:pt>
                <c:pt idx="368">
                  <c:v>0.998</c:v>
                </c:pt>
                <c:pt idx="369">
                  <c:v>0.998</c:v>
                </c:pt>
                <c:pt idx="370">
                  <c:v>0.998</c:v>
                </c:pt>
                <c:pt idx="371">
                  <c:v>0.998</c:v>
                </c:pt>
                <c:pt idx="372">
                  <c:v>0.998</c:v>
                </c:pt>
                <c:pt idx="373">
                  <c:v>0.998</c:v>
                </c:pt>
                <c:pt idx="374">
                  <c:v>0.998</c:v>
                </c:pt>
                <c:pt idx="375">
                  <c:v>0.998</c:v>
                </c:pt>
                <c:pt idx="376">
                  <c:v>0.998</c:v>
                </c:pt>
                <c:pt idx="377">
                  <c:v>0.998</c:v>
                </c:pt>
                <c:pt idx="378">
                  <c:v>0.998</c:v>
                </c:pt>
                <c:pt idx="379">
                  <c:v>0.998</c:v>
                </c:pt>
                <c:pt idx="380">
                  <c:v>0.998</c:v>
                </c:pt>
                <c:pt idx="381">
                  <c:v>0.998</c:v>
                </c:pt>
                <c:pt idx="382">
                  <c:v>0.998</c:v>
                </c:pt>
                <c:pt idx="383">
                  <c:v>0.998</c:v>
                </c:pt>
                <c:pt idx="384">
                  <c:v>0.998</c:v>
                </c:pt>
                <c:pt idx="385">
                  <c:v>0.998</c:v>
                </c:pt>
                <c:pt idx="386">
                  <c:v>0.998</c:v>
                </c:pt>
                <c:pt idx="387">
                  <c:v>0.998</c:v>
                </c:pt>
                <c:pt idx="388">
                  <c:v>0.998</c:v>
                </c:pt>
                <c:pt idx="389">
                  <c:v>0.998</c:v>
                </c:pt>
                <c:pt idx="390">
                  <c:v>0.998</c:v>
                </c:pt>
                <c:pt idx="391">
                  <c:v>0.998</c:v>
                </c:pt>
                <c:pt idx="392">
                  <c:v>0.998</c:v>
                </c:pt>
                <c:pt idx="393">
                  <c:v>0.998</c:v>
                </c:pt>
                <c:pt idx="394">
                  <c:v>0.998</c:v>
                </c:pt>
                <c:pt idx="395">
                  <c:v>0.998</c:v>
                </c:pt>
                <c:pt idx="396">
                  <c:v>0.998</c:v>
                </c:pt>
                <c:pt idx="397">
                  <c:v>0.998</c:v>
                </c:pt>
                <c:pt idx="398">
                  <c:v>0.998</c:v>
                </c:pt>
                <c:pt idx="399">
                  <c:v>0.998</c:v>
                </c:pt>
                <c:pt idx="400">
                  <c:v>0.998</c:v>
                </c:pt>
                <c:pt idx="401">
                  <c:v>0.998</c:v>
                </c:pt>
                <c:pt idx="402">
                  <c:v>0.998</c:v>
                </c:pt>
                <c:pt idx="403">
                  <c:v>0.998</c:v>
                </c:pt>
                <c:pt idx="404">
                  <c:v>0.998</c:v>
                </c:pt>
                <c:pt idx="405">
                  <c:v>0.998</c:v>
                </c:pt>
                <c:pt idx="406">
                  <c:v>0.998</c:v>
                </c:pt>
                <c:pt idx="407">
                  <c:v>0.998</c:v>
                </c:pt>
                <c:pt idx="408">
                  <c:v>0.998</c:v>
                </c:pt>
                <c:pt idx="409">
                  <c:v>0.998</c:v>
                </c:pt>
                <c:pt idx="410">
                  <c:v>0.998</c:v>
                </c:pt>
                <c:pt idx="411">
                  <c:v>0.998</c:v>
                </c:pt>
                <c:pt idx="412">
                  <c:v>0.998</c:v>
                </c:pt>
                <c:pt idx="413">
                  <c:v>0.998</c:v>
                </c:pt>
                <c:pt idx="414">
                  <c:v>0.998</c:v>
                </c:pt>
                <c:pt idx="415">
                  <c:v>0.998</c:v>
                </c:pt>
                <c:pt idx="416">
                  <c:v>0.998</c:v>
                </c:pt>
                <c:pt idx="417">
                  <c:v>0.998</c:v>
                </c:pt>
                <c:pt idx="418">
                  <c:v>0.998</c:v>
                </c:pt>
                <c:pt idx="419">
                  <c:v>0.998</c:v>
                </c:pt>
                <c:pt idx="420">
                  <c:v>0.998</c:v>
                </c:pt>
                <c:pt idx="421">
                  <c:v>0.998</c:v>
                </c:pt>
                <c:pt idx="422">
                  <c:v>0.998</c:v>
                </c:pt>
                <c:pt idx="423">
                  <c:v>0.998</c:v>
                </c:pt>
                <c:pt idx="424">
                  <c:v>0.998</c:v>
                </c:pt>
                <c:pt idx="425">
                  <c:v>0.998</c:v>
                </c:pt>
                <c:pt idx="426">
                  <c:v>0.998</c:v>
                </c:pt>
                <c:pt idx="427">
                  <c:v>0.998</c:v>
                </c:pt>
                <c:pt idx="428">
                  <c:v>0.998</c:v>
                </c:pt>
                <c:pt idx="429">
                  <c:v>0.998</c:v>
                </c:pt>
                <c:pt idx="430">
                  <c:v>0.998</c:v>
                </c:pt>
                <c:pt idx="431">
                  <c:v>0.998</c:v>
                </c:pt>
                <c:pt idx="432">
                  <c:v>0.998</c:v>
                </c:pt>
                <c:pt idx="433">
                  <c:v>0.998</c:v>
                </c:pt>
                <c:pt idx="434">
                  <c:v>0.998</c:v>
                </c:pt>
                <c:pt idx="435">
                  <c:v>0.998</c:v>
                </c:pt>
                <c:pt idx="436">
                  <c:v>0.998</c:v>
                </c:pt>
                <c:pt idx="437">
                  <c:v>0.998</c:v>
                </c:pt>
                <c:pt idx="438">
                  <c:v>0.998</c:v>
                </c:pt>
                <c:pt idx="439">
                  <c:v>0.998</c:v>
                </c:pt>
                <c:pt idx="440">
                  <c:v>0.998</c:v>
                </c:pt>
                <c:pt idx="441">
                  <c:v>0.998</c:v>
                </c:pt>
                <c:pt idx="442">
                  <c:v>0.998</c:v>
                </c:pt>
                <c:pt idx="443">
                  <c:v>0.998</c:v>
                </c:pt>
                <c:pt idx="444">
                  <c:v>0.998</c:v>
                </c:pt>
                <c:pt idx="445">
                  <c:v>0.998</c:v>
                </c:pt>
                <c:pt idx="446">
                  <c:v>0.998</c:v>
                </c:pt>
                <c:pt idx="447">
                  <c:v>0.998</c:v>
                </c:pt>
                <c:pt idx="448">
                  <c:v>0.998</c:v>
                </c:pt>
                <c:pt idx="449">
                  <c:v>0.998</c:v>
                </c:pt>
                <c:pt idx="450">
                  <c:v>0.998</c:v>
                </c:pt>
                <c:pt idx="451">
                  <c:v>0.998</c:v>
                </c:pt>
                <c:pt idx="452">
                  <c:v>0.998</c:v>
                </c:pt>
                <c:pt idx="453">
                  <c:v>0.998</c:v>
                </c:pt>
                <c:pt idx="454">
                  <c:v>0.998</c:v>
                </c:pt>
                <c:pt idx="455">
                  <c:v>0.998</c:v>
                </c:pt>
                <c:pt idx="456">
                  <c:v>0.998</c:v>
                </c:pt>
                <c:pt idx="457">
                  <c:v>0.998</c:v>
                </c:pt>
                <c:pt idx="458">
                  <c:v>0.998</c:v>
                </c:pt>
                <c:pt idx="459">
                  <c:v>0.998</c:v>
                </c:pt>
                <c:pt idx="460">
                  <c:v>0.998</c:v>
                </c:pt>
                <c:pt idx="461">
                  <c:v>0.998</c:v>
                </c:pt>
                <c:pt idx="462">
                  <c:v>0.998</c:v>
                </c:pt>
                <c:pt idx="463">
                  <c:v>0.998</c:v>
                </c:pt>
                <c:pt idx="464">
                  <c:v>0.998</c:v>
                </c:pt>
                <c:pt idx="465">
                  <c:v>0.998</c:v>
                </c:pt>
                <c:pt idx="466">
                  <c:v>0.998</c:v>
                </c:pt>
                <c:pt idx="467">
                  <c:v>0.998</c:v>
                </c:pt>
                <c:pt idx="468">
                  <c:v>0.998</c:v>
                </c:pt>
                <c:pt idx="469">
                  <c:v>0.998</c:v>
                </c:pt>
                <c:pt idx="470">
                  <c:v>0.998</c:v>
                </c:pt>
                <c:pt idx="471">
                  <c:v>0.998</c:v>
                </c:pt>
                <c:pt idx="472">
                  <c:v>0.998</c:v>
                </c:pt>
                <c:pt idx="473">
                  <c:v>0.998</c:v>
                </c:pt>
                <c:pt idx="474">
                  <c:v>0.998</c:v>
                </c:pt>
                <c:pt idx="475">
                  <c:v>0.998</c:v>
                </c:pt>
                <c:pt idx="476">
                  <c:v>0.998</c:v>
                </c:pt>
                <c:pt idx="477">
                  <c:v>0.998</c:v>
                </c:pt>
                <c:pt idx="478">
                  <c:v>0.998</c:v>
                </c:pt>
                <c:pt idx="479">
                  <c:v>0.998</c:v>
                </c:pt>
                <c:pt idx="480">
                  <c:v>0.998</c:v>
                </c:pt>
                <c:pt idx="481">
                  <c:v>0.998</c:v>
                </c:pt>
                <c:pt idx="482">
                  <c:v>0.998</c:v>
                </c:pt>
                <c:pt idx="483">
                  <c:v>0.998</c:v>
                </c:pt>
                <c:pt idx="484">
                  <c:v>0.998</c:v>
                </c:pt>
                <c:pt idx="485">
                  <c:v>0.998</c:v>
                </c:pt>
                <c:pt idx="486">
                  <c:v>0.998</c:v>
                </c:pt>
                <c:pt idx="487">
                  <c:v>0.998</c:v>
                </c:pt>
                <c:pt idx="488">
                  <c:v>0.998</c:v>
                </c:pt>
                <c:pt idx="489">
                  <c:v>0.998</c:v>
                </c:pt>
                <c:pt idx="490">
                  <c:v>0.998</c:v>
                </c:pt>
                <c:pt idx="491">
                  <c:v>0.998</c:v>
                </c:pt>
                <c:pt idx="492">
                  <c:v>0.998</c:v>
                </c:pt>
                <c:pt idx="493">
                  <c:v>0.998</c:v>
                </c:pt>
                <c:pt idx="494">
                  <c:v>0.998</c:v>
                </c:pt>
                <c:pt idx="495">
                  <c:v>0.998</c:v>
                </c:pt>
                <c:pt idx="496">
                  <c:v>0.998</c:v>
                </c:pt>
                <c:pt idx="497">
                  <c:v>0.998</c:v>
                </c:pt>
                <c:pt idx="498">
                  <c:v>0.998</c:v>
                </c:pt>
                <c:pt idx="499">
                  <c:v>0.998</c:v>
                </c:pt>
                <c:pt idx="500">
                  <c:v>0.998</c:v>
                </c:pt>
                <c:pt idx="501">
                  <c:v>0.998</c:v>
                </c:pt>
                <c:pt idx="502">
                  <c:v>0.998</c:v>
                </c:pt>
                <c:pt idx="503">
                  <c:v>0.998</c:v>
                </c:pt>
                <c:pt idx="504">
                  <c:v>0.998</c:v>
                </c:pt>
                <c:pt idx="505">
                  <c:v>0.998</c:v>
                </c:pt>
                <c:pt idx="506">
                  <c:v>0.998</c:v>
                </c:pt>
                <c:pt idx="507">
                  <c:v>0.998</c:v>
                </c:pt>
                <c:pt idx="508">
                  <c:v>0.998</c:v>
                </c:pt>
                <c:pt idx="509">
                  <c:v>0.998</c:v>
                </c:pt>
                <c:pt idx="510">
                  <c:v>0.998</c:v>
                </c:pt>
                <c:pt idx="511">
                  <c:v>0.998</c:v>
                </c:pt>
                <c:pt idx="512">
                  <c:v>0.998</c:v>
                </c:pt>
                <c:pt idx="513">
                  <c:v>0.998</c:v>
                </c:pt>
                <c:pt idx="514">
                  <c:v>0.998</c:v>
                </c:pt>
                <c:pt idx="515">
                  <c:v>0.998</c:v>
                </c:pt>
                <c:pt idx="516">
                  <c:v>0.998</c:v>
                </c:pt>
                <c:pt idx="517">
                  <c:v>0.998</c:v>
                </c:pt>
                <c:pt idx="518">
                  <c:v>0.998</c:v>
                </c:pt>
                <c:pt idx="519">
                  <c:v>0.998</c:v>
                </c:pt>
                <c:pt idx="520">
                  <c:v>0.998</c:v>
                </c:pt>
                <c:pt idx="521">
                  <c:v>0.998</c:v>
                </c:pt>
                <c:pt idx="522">
                  <c:v>0.998</c:v>
                </c:pt>
                <c:pt idx="523">
                  <c:v>0.998</c:v>
                </c:pt>
                <c:pt idx="524">
                  <c:v>0.998</c:v>
                </c:pt>
                <c:pt idx="525">
                  <c:v>0.998</c:v>
                </c:pt>
                <c:pt idx="526">
                  <c:v>0.998</c:v>
                </c:pt>
                <c:pt idx="527">
                  <c:v>0.998</c:v>
                </c:pt>
                <c:pt idx="528">
                  <c:v>0.998</c:v>
                </c:pt>
                <c:pt idx="529">
                  <c:v>0.998</c:v>
                </c:pt>
                <c:pt idx="530">
                  <c:v>0.998</c:v>
                </c:pt>
                <c:pt idx="531">
                  <c:v>0.998</c:v>
                </c:pt>
                <c:pt idx="532">
                  <c:v>0.998</c:v>
                </c:pt>
                <c:pt idx="533">
                  <c:v>0.998</c:v>
                </c:pt>
                <c:pt idx="534">
                  <c:v>0.998</c:v>
                </c:pt>
                <c:pt idx="535">
                  <c:v>0.998</c:v>
                </c:pt>
                <c:pt idx="536">
                  <c:v>0.998</c:v>
                </c:pt>
                <c:pt idx="537">
                  <c:v>0.998</c:v>
                </c:pt>
                <c:pt idx="538">
                  <c:v>0.998</c:v>
                </c:pt>
                <c:pt idx="539">
                  <c:v>0.998</c:v>
                </c:pt>
                <c:pt idx="540">
                  <c:v>0.998</c:v>
                </c:pt>
                <c:pt idx="541">
                  <c:v>0.998</c:v>
                </c:pt>
                <c:pt idx="542">
                  <c:v>0.998</c:v>
                </c:pt>
                <c:pt idx="543">
                  <c:v>0.998</c:v>
                </c:pt>
                <c:pt idx="544">
                  <c:v>0.998</c:v>
                </c:pt>
                <c:pt idx="545">
                  <c:v>0.998</c:v>
                </c:pt>
                <c:pt idx="546">
                  <c:v>0.998</c:v>
                </c:pt>
                <c:pt idx="547">
                  <c:v>0.998</c:v>
                </c:pt>
                <c:pt idx="548">
                  <c:v>0.998</c:v>
                </c:pt>
                <c:pt idx="549">
                  <c:v>0.998</c:v>
                </c:pt>
                <c:pt idx="550">
                  <c:v>0.998</c:v>
                </c:pt>
                <c:pt idx="551">
                  <c:v>0.998</c:v>
                </c:pt>
                <c:pt idx="552">
                  <c:v>0.998</c:v>
                </c:pt>
                <c:pt idx="553">
                  <c:v>0.998</c:v>
                </c:pt>
                <c:pt idx="554">
                  <c:v>0.998</c:v>
                </c:pt>
                <c:pt idx="555">
                  <c:v>0.998</c:v>
                </c:pt>
                <c:pt idx="556">
                  <c:v>0.998</c:v>
                </c:pt>
                <c:pt idx="557">
                  <c:v>0.998</c:v>
                </c:pt>
                <c:pt idx="558">
                  <c:v>0.998</c:v>
                </c:pt>
                <c:pt idx="559">
                  <c:v>0.998</c:v>
                </c:pt>
                <c:pt idx="560">
                  <c:v>0.998</c:v>
                </c:pt>
                <c:pt idx="561">
                  <c:v>0.998</c:v>
                </c:pt>
                <c:pt idx="562">
                  <c:v>0.998</c:v>
                </c:pt>
                <c:pt idx="563">
                  <c:v>0.998</c:v>
                </c:pt>
                <c:pt idx="564">
                  <c:v>0.998</c:v>
                </c:pt>
                <c:pt idx="565">
                  <c:v>0.998</c:v>
                </c:pt>
                <c:pt idx="566">
                  <c:v>0.998</c:v>
                </c:pt>
                <c:pt idx="567">
                  <c:v>0.998</c:v>
                </c:pt>
                <c:pt idx="568">
                  <c:v>0.998</c:v>
                </c:pt>
                <c:pt idx="569">
                  <c:v>0.998</c:v>
                </c:pt>
                <c:pt idx="570">
                  <c:v>0.998</c:v>
                </c:pt>
                <c:pt idx="571">
                  <c:v>0.998</c:v>
                </c:pt>
                <c:pt idx="572">
                  <c:v>0.998</c:v>
                </c:pt>
                <c:pt idx="573">
                  <c:v>0.998</c:v>
                </c:pt>
                <c:pt idx="574">
                  <c:v>0.998</c:v>
                </c:pt>
                <c:pt idx="575">
                  <c:v>0.998</c:v>
                </c:pt>
                <c:pt idx="576">
                  <c:v>0.998</c:v>
                </c:pt>
                <c:pt idx="577">
                  <c:v>0.998</c:v>
                </c:pt>
                <c:pt idx="578">
                  <c:v>0.998</c:v>
                </c:pt>
                <c:pt idx="579">
                  <c:v>0.998</c:v>
                </c:pt>
                <c:pt idx="580">
                  <c:v>0.998</c:v>
                </c:pt>
                <c:pt idx="581">
                  <c:v>0.998</c:v>
                </c:pt>
                <c:pt idx="582">
                  <c:v>0.998</c:v>
                </c:pt>
                <c:pt idx="583">
                  <c:v>0.998</c:v>
                </c:pt>
                <c:pt idx="584">
                  <c:v>0.998</c:v>
                </c:pt>
                <c:pt idx="585">
                  <c:v>0.998</c:v>
                </c:pt>
                <c:pt idx="586">
                  <c:v>0.998</c:v>
                </c:pt>
                <c:pt idx="587">
                  <c:v>0.998</c:v>
                </c:pt>
                <c:pt idx="588">
                  <c:v>0.998</c:v>
                </c:pt>
                <c:pt idx="589">
                  <c:v>0.998</c:v>
                </c:pt>
                <c:pt idx="590">
                  <c:v>0.998</c:v>
                </c:pt>
                <c:pt idx="591">
                  <c:v>0.998</c:v>
                </c:pt>
                <c:pt idx="592">
                  <c:v>0.998</c:v>
                </c:pt>
                <c:pt idx="593">
                  <c:v>0.998</c:v>
                </c:pt>
                <c:pt idx="594">
                  <c:v>0.998</c:v>
                </c:pt>
                <c:pt idx="595">
                  <c:v>0.998</c:v>
                </c:pt>
                <c:pt idx="596">
                  <c:v>0.998</c:v>
                </c:pt>
                <c:pt idx="597">
                  <c:v>0.998</c:v>
                </c:pt>
                <c:pt idx="598">
                  <c:v>0.998</c:v>
                </c:pt>
                <c:pt idx="599">
                  <c:v>0.998</c:v>
                </c:pt>
                <c:pt idx="600">
                  <c:v>0.998</c:v>
                </c:pt>
                <c:pt idx="601">
                  <c:v>0.998</c:v>
                </c:pt>
                <c:pt idx="602">
                  <c:v>0.998</c:v>
                </c:pt>
                <c:pt idx="603">
                  <c:v>0.998</c:v>
                </c:pt>
                <c:pt idx="604">
                  <c:v>0.998</c:v>
                </c:pt>
                <c:pt idx="605">
                  <c:v>0.998</c:v>
                </c:pt>
                <c:pt idx="606">
                  <c:v>0.998</c:v>
                </c:pt>
                <c:pt idx="607">
                  <c:v>0.998</c:v>
                </c:pt>
                <c:pt idx="608">
                  <c:v>0.998</c:v>
                </c:pt>
                <c:pt idx="609">
                  <c:v>0.998</c:v>
                </c:pt>
                <c:pt idx="610">
                  <c:v>0.998</c:v>
                </c:pt>
                <c:pt idx="611">
                  <c:v>0.998</c:v>
                </c:pt>
                <c:pt idx="612">
                  <c:v>0.998</c:v>
                </c:pt>
                <c:pt idx="613">
                  <c:v>0.998</c:v>
                </c:pt>
                <c:pt idx="614">
                  <c:v>0.998</c:v>
                </c:pt>
                <c:pt idx="615">
                  <c:v>0.998</c:v>
                </c:pt>
                <c:pt idx="616">
                  <c:v>0.998</c:v>
                </c:pt>
                <c:pt idx="617">
                  <c:v>0.998</c:v>
                </c:pt>
                <c:pt idx="618">
                  <c:v>0.998</c:v>
                </c:pt>
                <c:pt idx="619">
                  <c:v>0.998</c:v>
                </c:pt>
                <c:pt idx="620">
                  <c:v>0.998</c:v>
                </c:pt>
                <c:pt idx="621">
                  <c:v>0.998</c:v>
                </c:pt>
                <c:pt idx="622">
                  <c:v>0.998</c:v>
                </c:pt>
                <c:pt idx="623">
                  <c:v>0.998</c:v>
                </c:pt>
                <c:pt idx="624">
                  <c:v>0.998</c:v>
                </c:pt>
                <c:pt idx="625">
                  <c:v>0.998</c:v>
                </c:pt>
                <c:pt idx="626">
                  <c:v>0.998</c:v>
                </c:pt>
                <c:pt idx="627">
                  <c:v>0.998</c:v>
                </c:pt>
                <c:pt idx="628">
                  <c:v>0.998</c:v>
                </c:pt>
                <c:pt idx="629">
                  <c:v>0.998</c:v>
                </c:pt>
                <c:pt idx="630">
                  <c:v>0.998</c:v>
                </c:pt>
                <c:pt idx="631">
                  <c:v>0.998</c:v>
                </c:pt>
                <c:pt idx="632">
                  <c:v>0.998</c:v>
                </c:pt>
                <c:pt idx="633">
                  <c:v>0.998</c:v>
                </c:pt>
                <c:pt idx="634">
                  <c:v>0.998</c:v>
                </c:pt>
                <c:pt idx="635">
                  <c:v>0.998</c:v>
                </c:pt>
                <c:pt idx="636">
                  <c:v>0.998</c:v>
                </c:pt>
                <c:pt idx="637">
                  <c:v>0.998</c:v>
                </c:pt>
                <c:pt idx="638">
                  <c:v>0.998</c:v>
                </c:pt>
                <c:pt idx="639">
                  <c:v>0.998</c:v>
                </c:pt>
                <c:pt idx="640">
                  <c:v>0.998</c:v>
                </c:pt>
                <c:pt idx="641">
                  <c:v>0.998</c:v>
                </c:pt>
                <c:pt idx="642">
                  <c:v>0.998</c:v>
                </c:pt>
                <c:pt idx="643">
                  <c:v>0.998</c:v>
                </c:pt>
                <c:pt idx="644">
                  <c:v>0.998</c:v>
                </c:pt>
                <c:pt idx="645">
                  <c:v>0.998</c:v>
                </c:pt>
                <c:pt idx="646">
                  <c:v>0.998</c:v>
                </c:pt>
                <c:pt idx="647">
                  <c:v>0.998</c:v>
                </c:pt>
                <c:pt idx="648">
                  <c:v>0.998</c:v>
                </c:pt>
                <c:pt idx="649">
                  <c:v>0.998</c:v>
                </c:pt>
                <c:pt idx="650">
                  <c:v>0.998</c:v>
                </c:pt>
                <c:pt idx="651">
                  <c:v>0.998</c:v>
                </c:pt>
                <c:pt idx="652">
                  <c:v>0.998</c:v>
                </c:pt>
                <c:pt idx="653">
                  <c:v>0.998</c:v>
                </c:pt>
                <c:pt idx="654">
                  <c:v>0.998</c:v>
                </c:pt>
                <c:pt idx="655">
                  <c:v>0.998</c:v>
                </c:pt>
                <c:pt idx="656">
                  <c:v>0.998</c:v>
                </c:pt>
                <c:pt idx="657">
                  <c:v>0.998</c:v>
                </c:pt>
                <c:pt idx="658">
                  <c:v>0.998</c:v>
                </c:pt>
                <c:pt idx="659">
                  <c:v>0.998</c:v>
                </c:pt>
                <c:pt idx="660">
                  <c:v>0.998</c:v>
                </c:pt>
                <c:pt idx="661">
                  <c:v>0.998</c:v>
                </c:pt>
                <c:pt idx="662">
                  <c:v>0.998</c:v>
                </c:pt>
                <c:pt idx="663">
                  <c:v>0.998</c:v>
                </c:pt>
                <c:pt idx="664">
                  <c:v>0.998</c:v>
                </c:pt>
                <c:pt idx="665">
                  <c:v>0.998</c:v>
                </c:pt>
                <c:pt idx="666">
                  <c:v>0.998</c:v>
                </c:pt>
                <c:pt idx="667">
                  <c:v>0.998</c:v>
                </c:pt>
                <c:pt idx="668">
                  <c:v>0.998</c:v>
                </c:pt>
                <c:pt idx="669">
                  <c:v>0.998</c:v>
                </c:pt>
                <c:pt idx="670">
                  <c:v>0.998</c:v>
                </c:pt>
                <c:pt idx="671">
                  <c:v>0.998</c:v>
                </c:pt>
                <c:pt idx="672">
                  <c:v>0.998</c:v>
                </c:pt>
                <c:pt idx="673">
                  <c:v>0.998</c:v>
                </c:pt>
                <c:pt idx="674">
                  <c:v>0.998</c:v>
                </c:pt>
                <c:pt idx="675">
                  <c:v>0.998</c:v>
                </c:pt>
                <c:pt idx="676">
                  <c:v>0.998</c:v>
                </c:pt>
                <c:pt idx="677">
                  <c:v>0.998</c:v>
                </c:pt>
                <c:pt idx="678">
                  <c:v>0.998</c:v>
                </c:pt>
                <c:pt idx="679">
                  <c:v>0.998</c:v>
                </c:pt>
                <c:pt idx="680">
                  <c:v>0.998</c:v>
                </c:pt>
                <c:pt idx="681">
                  <c:v>0.998</c:v>
                </c:pt>
                <c:pt idx="682">
                  <c:v>0.998</c:v>
                </c:pt>
                <c:pt idx="683">
                  <c:v>0.998</c:v>
                </c:pt>
                <c:pt idx="684">
                  <c:v>0.998</c:v>
                </c:pt>
                <c:pt idx="685">
                  <c:v>0.998</c:v>
                </c:pt>
                <c:pt idx="686">
                  <c:v>0.998</c:v>
                </c:pt>
                <c:pt idx="687">
                  <c:v>0.998</c:v>
                </c:pt>
                <c:pt idx="688">
                  <c:v>0.998</c:v>
                </c:pt>
                <c:pt idx="689">
                  <c:v>0.998</c:v>
                </c:pt>
                <c:pt idx="690">
                  <c:v>0.998</c:v>
                </c:pt>
                <c:pt idx="691">
                  <c:v>0.998</c:v>
                </c:pt>
                <c:pt idx="692">
                  <c:v>0.998</c:v>
                </c:pt>
                <c:pt idx="693">
                  <c:v>0.998</c:v>
                </c:pt>
                <c:pt idx="694">
                  <c:v>0.998</c:v>
                </c:pt>
                <c:pt idx="695">
                  <c:v>0.998</c:v>
                </c:pt>
                <c:pt idx="696">
                  <c:v>0.998</c:v>
                </c:pt>
                <c:pt idx="697">
                  <c:v>0.998</c:v>
                </c:pt>
                <c:pt idx="698">
                  <c:v>0.998</c:v>
                </c:pt>
                <c:pt idx="699">
                  <c:v>0.998</c:v>
                </c:pt>
                <c:pt idx="700">
                  <c:v>0.998</c:v>
                </c:pt>
                <c:pt idx="701">
                  <c:v>0.998</c:v>
                </c:pt>
                <c:pt idx="702">
                  <c:v>0.998</c:v>
                </c:pt>
                <c:pt idx="703">
                  <c:v>0.998</c:v>
                </c:pt>
                <c:pt idx="704">
                  <c:v>0.998</c:v>
                </c:pt>
                <c:pt idx="705">
                  <c:v>0.998</c:v>
                </c:pt>
                <c:pt idx="706">
                  <c:v>0.998</c:v>
                </c:pt>
                <c:pt idx="707">
                  <c:v>0.998</c:v>
                </c:pt>
                <c:pt idx="708">
                  <c:v>0.998</c:v>
                </c:pt>
                <c:pt idx="709">
                  <c:v>0.998</c:v>
                </c:pt>
                <c:pt idx="710">
                  <c:v>0.998</c:v>
                </c:pt>
                <c:pt idx="711">
                  <c:v>0.998</c:v>
                </c:pt>
                <c:pt idx="712">
                  <c:v>0.998</c:v>
                </c:pt>
                <c:pt idx="713">
                  <c:v>0.998</c:v>
                </c:pt>
                <c:pt idx="714">
                  <c:v>0.998</c:v>
                </c:pt>
                <c:pt idx="715">
                  <c:v>0.998</c:v>
                </c:pt>
                <c:pt idx="716">
                  <c:v>0.998</c:v>
                </c:pt>
                <c:pt idx="717">
                  <c:v>0.998</c:v>
                </c:pt>
                <c:pt idx="718">
                  <c:v>0.998</c:v>
                </c:pt>
                <c:pt idx="719">
                  <c:v>0.998</c:v>
                </c:pt>
                <c:pt idx="720">
                  <c:v>0.998</c:v>
                </c:pt>
                <c:pt idx="721">
                  <c:v>0.998</c:v>
                </c:pt>
                <c:pt idx="722">
                  <c:v>0.998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6692-4BD5-B9D8-5A35ECE0DB2B}"/>
            </c:ext>
          </c:extLst>
        </c:ser>
        <c:ser>
          <c:idx val="8"/>
          <c:order val="8"/>
          <c:tx>
            <c:strRef>
              <c:f>'A. pegreffii'!$J$1</c:f>
              <c:strCache>
                <c:ptCount val="1"/>
                <c:pt idx="0">
                  <c:v>9 SNPs</c:v>
                </c:pt>
              </c:strCache>
            </c:strRef>
          </c:tx>
          <c:spPr>
            <a:ln w="158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pegreffii'!$J$2:$J$724</c:f>
              <c:numCache>
                <c:formatCode>General</c:formatCode>
                <c:ptCount val="723"/>
                <c:pt idx="0">
                  <c:v>0.90210000000000001</c:v>
                </c:pt>
                <c:pt idx="1">
                  <c:v>0.92259999999999998</c:v>
                </c:pt>
                <c:pt idx="2">
                  <c:v>0.92210000000000003</c:v>
                </c:pt>
                <c:pt idx="3">
                  <c:v>0.92969999999999997</c:v>
                </c:pt>
                <c:pt idx="4">
                  <c:v>0.94140000000000001</c:v>
                </c:pt>
                <c:pt idx="5">
                  <c:v>0.94430000000000003</c:v>
                </c:pt>
                <c:pt idx="6">
                  <c:v>0.94789999999999996</c:v>
                </c:pt>
                <c:pt idx="7">
                  <c:v>0.94789999999999996</c:v>
                </c:pt>
                <c:pt idx="8">
                  <c:v>0.96009999999999995</c:v>
                </c:pt>
                <c:pt idx="9">
                  <c:v>0.96679999999999999</c:v>
                </c:pt>
                <c:pt idx="10">
                  <c:v>0.96660000000000001</c:v>
                </c:pt>
                <c:pt idx="11">
                  <c:v>0.96689999999999998</c:v>
                </c:pt>
                <c:pt idx="12">
                  <c:v>0.96970000000000001</c:v>
                </c:pt>
                <c:pt idx="13">
                  <c:v>0.97099999999999997</c:v>
                </c:pt>
                <c:pt idx="14">
                  <c:v>0.97089999999999999</c:v>
                </c:pt>
                <c:pt idx="15">
                  <c:v>0.9708</c:v>
                </c:pt>
                <c:pt idx="16">
                  <c:v>0.97099999999999997</c:v>
                </c:pt>
                <c:pt idx="17">
                  <c:v>0.97509999999999997</c:v>
                </c:pt>
                <c:pt idx="18">
                  <c:v>0.97509999999999997</c:v>
                </c:pt>
                <c:pt idx="19">
                  <c:v>0.99099999999999999</c:v>
                </c:pt>
                <c:pt idx="20">
                  <c:v>0.99099999999999999</c:v>
                </c:pt>
                <c:pt idx="21">
                  <c:v>0.99099999999999999</c:v>
                </c:pt>
                <c:pt idx="22">
                  <c:v>0.99099999999999999</c:v>
                </c:pt>
                <c:pt idx="23">
                  <c:v>0.99099999999999999</c:v>
                </c:pt>
                <c:pt idx="24">
                  <c:v>0.99099999999999999</c:v>
                </c:pt>
                <c:pt idx="25">
                  <c:v>0.99099999999999999</c:v>
                </c:pt>
                <c:pt idx="26">
                  <c:v>0.9909</c:v>
                </c:pt>
                <c:pt idx="27">
                  <c:v>0.99099999999999999</c:v>
                </c:pt>
                <c:pt idx="28">
                  <c:v>0.99099999999999999</c:v>
                </c:pt>
                <c:pt idx="29">
                  <c:v>0.99099999999999999</c:v>
                </c:pt>
                <c:pt idx="30">
                  <c:v>0.99099999999999999</c:v>
                </c:pt>
                <c:pt idx="31">
                  <c:v>0.99099999999999999</c:v>
                </c:pt>
                <c:pt idx="32">
                  <c:v>0.99099999999999999</c:v>
                </c:pt>
                <c:pt idx="33">
                  <c:v>0.99099999999999999</c:v>
                </c:pt>
                <c:pt idx="34">
                  <c:v>0.99099999999999999</c:v>
                </c:pt>
                <c:pt idx="35">
                  <c:v>0.99099999999999999</c:v>
                </c:pt>
                <c:pt idx="36">
                  <c:v>0.99099999999999999</c:v>
                </c:pt>
                <c:pt idx="37">
                  <c:v>0.99099999999999999</c:v>
                </c:pt>
                <c:pt idx="38">
                  <c:v>0.99099999999999999</c:v>
                </c:pt>
                <c:pt idx="39">
                  <c:v>0.99099999999999999</c:v>
                </c:pt>
                <c:pt idx="40">
                  <c:v>0.99099999999999999</c:v>
                </c:pt>
                <c:pt idx="41">
                  <c:v>0.99099999999999999</c:v>
                </c:pt>
                <c:pt idx="42">
                  <c:v>0.99099999999999999</c:v>
                </c:pt>
                <c:pt idx="43">
                  <c:v>0.99570000000000003</c:v>
                </c:pt>
                <c:pt idx="44">
                  <c:v>0.99580000000000002</c:v>
                </c:pt>
                <c:pt idx="45">
                  <c:v>0.99570000000000003</c:v>
                </c:pt>
                <c:pt idx="46">
                  <c:v>0.99570000000000003</c:v>
                </c:pt>
                <c:pt idx="47">
                  <c:v>0.99580000000000002</c:v>
                </c:pt>
                <c:pt idx="48">
                  <c:v>0.99570000000000003</c:v>
                </c:pt>
                <c:pt idx="49">
                  <c:v>0.99590000000000001</c:v>
                </c:pt>
                <c:pt idx="50">
                  <c:v>0.99570000000000003</c:v>
                </c:pt>
                <c:pt idx="51">
                  <c:v>0.99590000000000001</c:v>
                </c:pt>
                <c:pt idx="52">
                  <c:v>0.99580000000000002</c:v>
                </c:pt>
                <c:pt idx="53">
                  <c:v>0.99570000000000003</c:v>
                </c:pt>
                <c:pt idx="54">
                  <c:v>0.996</c:v>
                </c:pt>
                <c:pt idx="55">
                  <c:v>0.99570000000000003</c:v>
                </c:pt>
                <c:pt idx="56">
                  <c:v>0.99570000000000003</c:v>
                </c:pt>
                <c:pt idx="57">
                  <c:v>0.99590000000000001</c:v>
                </c:pt>
                <c:pt idx="58">
                  <c:v>0.99570000000000003</c:v>
                </c:pt>
                <c:pt idx="59">
                  <c:v>0.996</c:v>
                </c:pt>
                <c:pt idx="60">
                  <c:v>0.99609999999999999</c:v>
                </c:pt>
                <c:pt idx="61">
                  <c:v>0.997</c:v>
                </c:pt>
                <c:pt idx="62">
                  <c:v>0.997</c:v>
                </c:pt>
                <c:pt idx="63">
                  <c:v>0.997</c:v>
                </c:pt>
                <c:pt idx="64">
                  <c:v>0.997</c:v>
                </c:pt>
                <c:pt idx="65">
                  <c:v>0.996</c:v>
                </c:pt>
                <c:pt idx="66">
                  <c:v>0.997</c:v>
                </c:pt>
                <c:pt idx="67">
                  <c:v>0.997</c:v>
                </c:pt>
                <c:pt idx="68">
                  <c:v>0.997</c:v>
                </c:pt>
                <c:pt idx="69">
                  <c:v>0.99609999999999999</c:v>
                </c:pt>
                <c:pt idx="70">
                  <c:v>0.997</c:v>
                </c:pt>
                <c:pt idx="71">
                  <c:v>0.997</c:v>
                </c:pt>
                <c:pt idx="72">
                  <c:v>0.997</c:v>
                </c:pt>
                <c:pt idx="73">
                  <c:v>0.997</c:v>
                </c:pt>
                <c:pt idx="74">
                  <c:v>0.997</c:v>
                </c:pt>
                <c:pt idx="75">
                  <c:v>0.996</c:v>
                </c:pt>
                <c:pt idx="76">
                  <c:v>0.997</c:v>
                </c:pt>
                <c:pt idx="77">
                  <c:v>0.996</c:v>
                </c:pt>
                <c:pt idx="78">
                  <c:v>0.996</c:v>
                </c:pt>
                <c:pt idx="79">
                  <c:v>0.996</c:v>
                </c:pt>
                <c:pt idx="80">
                  <c:v>0.997</c:v>
                </c:pt>
                <c:pt idx="81">
                  <c:v>0.99619999999999997</c:v>
                </c:pt>
                <c:pt idx="82">
                  <c:v>0.996</c:v>
                </c:pt>
                <c:pt idx="83">
                  <c:v>0.997</c:v>
                </c:pt>
                <c:pt idx="84">
                  <c:v>0.996</c:v>
                </c:pt>
                <c:pt idx="85">
                  <c:v>0.996</c:v>
                </c:pt>
                <c:pt idx="86">
                  <c:v>0.99609999999999999</c:v>
                </c:pt>
                <c:pt idx="87">
                  <c:v>0.997</c:v>
                </c:pt>
                <c:pt idx="88">
                  <c:v>0.997</c:v>
                </c:pt>
                <c:pt idx="89">
                  <c:v>0.997</c:v>
                </c:pt>
                <c:pt idx="90">
                  <c:v>0.996</c:v>
                </c:pt>
                <c:pt idx="91">
                  <c:v>0.99609999999999999</c:v>
                </c:pt>
                <c:pt idx="92">
                  <c:v>0.996</c:v>
                </c:pt>
                <c:pt idx="93">
                  <c:v>0.997</c:v>
                </c:pt>
                <c:pt idx="94">
                  <c:v>0.996</c:v>
                </c:pt>
                <c:pt idx="95">
                  <c:v>0.996</c:v>
                </c:pt>
                <c:pt idx="96">
                  <c:v>0.997</c:v>
                </c:pt>
                <c:pt idx="97">
                  <c:v>0.997</c:v>
                </c:pt>
                <c:pt idx="98">
                  <c:v>0.99609999999999999</c:v>
                </c:pt>
                <c:pt idx="99">
                  <c:v>0.997</c:v>
                </c:pt>
                <c:pt idx="100">
                  <c:v>0.996</c:v>
                </c:pt>
                <c:pt idx="101">
                  <c:v>0.997</c:v>
                </c:pt>
                <c:pt idx="102">
                  <c:v>0.997</c:v>
                </c:pt>
                <c:pt idx="103">
                  <c:v>0.996</c:v>
                </c:pt>
                <c:pt idx="104">
                  <c:v>0.997</c:v>
                </c:pt>
                <c:pt idx="105">
                  <c:v>0.997</c:v>
                </c:pt>
                <c:pt idx="106">
                  <c:v>0.997</c:v>
                </c:pt>
                <c:pt idx="107">
                  <c:v>0.997</c:v>
                </c:pt>
                <c:pt idx="108">
                  <c:v>0.996</c:v>
                </c:pt>
                <c:pt idx="109">
                  <c:v>0.997</c:v>
                </c:pt>
                <c:pt idx="110">
                  <c:v>0.996</c:v>
                </c:pt>
                <c:pt idx="111">
                  <c:v>0.996</c:v>
                </c:pt>
                <c:pt idx="112">
                  <c:v>0.997</c:v>
                </c:pt>
                <c:pt idx="113">
                  <c:v>0.996</c:v>
                </c:pt>
                <c:pt idx="114">
                  <c:v>0.997</c:v>
                </c:pt>
                <c:pt idx="115">
                  <c:v>0.997</c:v>
                </c:pt>
                <c:pt idx="116">
                  <c:v>0.997</c:v>
                </c:pt>
                <c:pt idx="117">
                  <c:v>0.997</c:v>
                </c:pt>
                <c:pt idx="118">
                  <c:v>0.996</c:v>
                </c:pt>
                <c:pt idx="119">
                  <c:v>0.997</c:v>
                </c:pt>
                <c:pt idx="120">
                  <c:v>0.996</c:v>
                </c:pt>
                <c:pt idx="121">
                  <c:v>0.997</c:v>
                </c:pt>
                <c:pt idx="122">
                  <c:v>0.997</c:v>
                </c:pt>
                <c:pt idx="123">
                  <c:v>0.996</c:v>
                </c:pt>
                <c:pt idx="124">
                  <c:v>0.99609999999999999</c:v>
                </c:pt>
                <c:pt idx="125">
                  <c:v>0.997</c:v>
                </c:pt>
                <c:pt idx="126">
                  <c:v>0.997</c:v>
                </c:pt>
                <c:pt idx="127">
                  <c:v>0.997</c:v>
                </c:pt>
                <c:pt idx="128">
                  <c:v>0.997</c:v>
                </c:pt>
                <c:pt idx="129">
                  <c:v>0.997</c:v>
                </c:pt>
                <c:pt idx="130">
                  <c:v>0.997</c:v>
                </c:pt>
                <c:pt idx="131">
                  <c:v>0.996</c:v>
                </c:pt>
                <c:pt idx="132">
                  <c:v>0.997</c:v>
                </c:pt>
                <c:pt idx="133">
                  <c:v>0.997</c:v>
                </c:pt>
                <c:pt idx="134">
                  <c:v>0.996</c:v>
                </c:pt>
                <c:pt idx="135">
                  <c:v>0.998</c:v>
                </c:pt>
                <c:pt idx="136">
                  <c:v>0.998</c:v>
                </c:pt>
                <c:pt idx="137">
                  <c:v>0.998</c:v>
                </c:pt>
                <c:pt idx="138">
                  <c:v>0.998</c:v>
                </c:pt>
                <c:pt idx="139">
                  <c:v>0.998</c:v>
                </c:pt>
                <c:pt idx="140">
                  <c:v>0.998</c:v>
                </c:pt>
                <c:pt idx="141">
                  <c:v>0.998</c:v>
                </c:pt>
                <c:pt idx="142">
                  <c:v>0.998</c:v>
                </c:pt>
                <c:pt idx="143">
                  <c:v>0.998</c:v>
                </c:pt>
                <c:pt idx="144">
                  <c:v>0.998</c:v>
                </c:pt>
                <c:pt idx="145">
                  <c:v>0.998</c:v>
                </c:pt>
                <c:pt idx="146">
                  <c:v>0.998</c:v>
                </c:pt>
                <c:pt idx="147">
                  <c:v>0.998</c:v>
                </c:pt>
                <c:pt idx="148">
                  <c:v>0.998</c:v>
                </c:pt>
                <c:pt idx="149">
                  <c:v>0.998</c:v>
                </c:pt>
                <c:pt idx="150">
                  <c:v>0.998</c:v>
                </c:pt>
                <c:pt idx="151">
                  <c:v>0.998</c:v>
                </c:pt>
                <c:pt idx="152">
                  <c:v>0.998</c:v>
                </c:pt>
                <c:pt idx="153">
                  <c:v>0.998</c:v>
                </c:pt>
                <c:pt idx="154">
                  <c:v>0.998</c:v>
                </c:pt>
                <c:pt idx="155">
                  <c:v>0.998</c:v>
                </c:pt>
                <c:pt idx="156">
                  <c:v>0.998</c:v>
                </c:pt>
                <c:pt idx="157">
                  <c:v>0.998</c:v>
                </c:pt>
                <c:pt idx="158">
                  <c:v>0.998</c:v>
                </c:pt>
                <c:pt idx="159">
                  <c:v>0.998</c:v>
                </c:pt>
                <c:pt idx="160">
                  <c:v>0.998</c:v>
                </c:pt>
                <c:pt idx="161">
                  <c:v>0.998</c:v>
                </c:pt>
                <c:pt idx="162">
                  <c:v>0.998</c:v>
                </c:pt>
                <c:pt idx="163">
                  <c:v>0.998</c:v>
                </c:pt>
                <c:pt idx="164">
                  <c:v>0.998</c:v>
                </c:pt>
                <c:pt idx="165">
                  <c:v>0.998</c:v>
                </c:pt>
                <c:pt idx="166">
                  <c:v>0.998</c:v>
                </c:pt>
                <c:pt idx="167">
                  <c:v>0.998</c:v>
                </c:pt>
                <c:pt idx="168">
                  <c:v>0.998</c:v>
                </c:pt>
                <c:pt idx="169">
                  <c:v>0.998</c:v>
                </c:pt>
                <c:pt idx="170">
                  <c:v>0.998</c:v>
                </c:pt>
                <c:pt idx="171">
                  <c:v>0.998</c:v>
                </c:pt>
                <c:pt idx="172">
                  <c:v>0.998</c:v>
                </c:pt>
                <c:pt idx="173">
                  <c:v>0.998</c:v>
                </c:pt>
                <c:pt idx="174">
                  <c:v>0.998</c:v>
                </c:pt>
                <c:pt idx="175">
                  <c:v>0.998</c:v>
                </c:pt>
                <c:pt idx="176">
                  <c:v>0.998</c:v>
                </c:pt>
                <c:pt idx="177">
                  <c:v>0.998</c:v>
                </c:pt>
                <c:pt idx="178">
                  <c:v>0.998</c:v>
                </c:pt>
                <c:pt idx="179">
                  <c:v>0.998</c:v>
                </c:pt>
                <c:pt idx="180">
                  <c:v>0.998</c:v>
                </c:pt>
                <c:pt idx="181">
                  <c:v>0.998</c:v>
                </c:pt>
                <c:pt idx="182">
                  <c:v>0.998</c:v>
                </c:pt>
                <c:pt idx="183">
                  <c:v>0.998</c:v>
                </c:pt>
                <c:pt idx="184">
                  <c:v>0.998</c:v>
                </c:pt>
                <c:pt idx="185">
                  <c:v>0.998</c:v>
                </c:pt>
                <c:pt idx="186">
                  <c:v>0.998</c:v>
                </c:pt>
                <c:pt idx="187">
                  <c:v>0.998</c:v>
                </c:pt>
                <c:pt idx="188">
                  <c:v>0.998</c:v>
                </c:pt>
                <c:pt idx="189">
                  <c:v>0.998</c:v>
                </c:pt>
                <c:pt idx="190">
                  <c:v>0.998</c:v>
                </c:pt>
                <c:pt idx="191">
                  <c:v>0.998</c:v>
                </c:pt>
                <c:pt idx="192">
                  <c:v>0.998</c:v>
                </c:pt>
                <c:pt idx="193">
                  <c:v>0.998</c:v>
                </c:pt>
                <c:pt idx="194">
                  <c:v>0.998</c:v>
                </c:pt>
                <c:pt idx="195">
                  <c:v>0.998</c:v>
                </c:pt>
                <c:pt idx="196">
                  <c:v>0.998</c:v>
                </c:pt>
                <c:pt idx="197">
                  <c:v>0.998</c:v>
                </c:pt>
                <c:pt idx="198">
                  <c:v>0.998</c:v>
                </c:pt>
                <c:pt idx="199">
                  <c:v>0.998</c:v>
                </c:pt>
                <c:pt idx="200">
                  <c:v>0.998</c:v>
                </c:pt>
                <c:pt idx="201">
                  <c:v>0.998</c:v>
                </c:pt>
                <c:pt idx="202">
                  <c:v>0.998</c:v>
                </c:pt>
                <c:pt idx="203">
                  <c:v>0.998</c:v>
                </c:pt>
                <c:pt idx="204">
                  <c:v>0.998</c:v>
                </c:pt>
                <c:pt idx="205">
                  <c:v>0.998</c:v>
                </c:pt>
                <c:pt idx="206">
                  <c:v>0.998</c:v>
                </c:pt>
                <c:pt idx="207">
                  <c:v>0.998</c:v>
                </c:pt>
                <c:pt idx="208">
                  <c:v>0.998</c:v>
                </c:pt>
                <c:pt idx="209">
                  <c:v>0.998</c:v>
                </c:pt>
                <c:pt idx="210">
                  <c:v>0.998</c:v>
                </c:pt>
                <c:pt idx="211">
                  <c:v>0.998</c:v>
                </c:pt>
                <c:pt idx="212">
                  <c:v>0.998</c:v>
                </c:pt>
                <c:pt idx="213">
                  <c:v>0.998</c:v>
                </c:pt>
                <c:pt idx="214">
                  <c:v>0.998</c:v>
                </c:pt>
                <c:pt idx="215">
                  <c:v>0.998</c:v>
                </c:pt>
                <c:pt idx="216">
                  <c:v>0.998</c:v>
                </c:pt>
                <c:pt idx="217">
                  <c:v>0.998</c:v>
                </c:pt>
                <c:pt idx="218">
                  <c:v>0.998</c:v>
                </c:pt>
                <c:pt idx="219">
                  <c:v>0.998</c:v>
                </c:pt>
                <c:pt idx="220">
                  <c:v>0.998</c:v>
                </c:pt>
                <c:pt idx="221">
                  <c:v>0.998</c:v>
                </c:pt>
                <c:pt idx="222">
                  <c:v>0.998</c:v>
                </c:pt>
                <c:pt idx="223">
                  <c:v>0.998</c:v>
                </c:pt>
                <c:pt idx="224">
                  <c:v>0.998</c:v>
                </c:pt>
                <c:pt idx="225">
                  <c:v>0.998</c:v>
                </c:pt>
                <c:pt idx="226">
                  <c:v>0.998</c:v>
                </c:pt>
                <c:pt idx="227">
                  <c:v>0.998</c:v>
                </c:pt>
                <c:pt idx="228">
                  <c:v>0.998</c:v>
                </c:pt>
                <c:pt idx="229">
                  <c:v>0.998</c:v>
                </c:pt>
                <c:pt idx="230">
                  <c:v>0.998</c:v>
                </c:pt>
                <c:pt idx="231">
                  <c:v>0.998</c:v>
                </c:pt>
                <c:pt idx="232">
                  <c:v>0.998</c:v>
                </c:pt>
                <c:pt idx="233">
                  <c:v>0.998</c:v>
                </c:pt>
                <c:pt idx="234">
                  <c:v>0.998</c:v>
                </c:pt>
                <c:pt idx="235">
                  <c:v>0.998</c:v>
                </c:pt>
                <c:pt idx="236">
                  <c:v>0.998</c:v>
                </c:pt>
                <c:pt idx="237">
                  <c:v>0.998</c:v>
                </c:pt>
                <c:pt idx="238">
                  <c:v>0.998</c:v>
                </c:pt>
                <c:pt idx="239">
                  <c:v>0.998</c:v>
                </c:pt>
                <c:pt idx="240">
                  <c:v>0.998</c:v>
                </c:pt>
                <c:pt idx="241">
                  <c:v>0.998</c:v>
                </c:pt>
                <c:pt idx="242">
                  <c:v>0.998</c:v>
                </c:pt>
                <c:pt idx="243">
                  <c:v>0.998</c:v>
                </c:pt>
                <c:pt idx="244">
                  <c:v>0.998</c:v>
                </c:pt>
                <c:pt idx="245">
                  <c:v>0.998</c:v>
                </c:pt>
                <c:pt idx="246">
                  <c:v>0.998</c:v>
                </c:pt>
                <c:pt idx="247">
                  <c:v>0.998</c:v>
                </c:pt>
                <c:pt idx="248">
                  <c:v>0.998</c:v>
                </c:pt>
                <c:pt idx="249">
                  <c:v>0.998</c:v>
                </c:pt>
                <c:pt idx="250">
                  <c:v>0.998</c:v>
                </c:pt>
                <c:pt idx="251">
                  <c:v>0.998</c:v>
                </c:pt>
                <c:pt idx="252">
                  <c:v>0.998</c:v>
                </c:pt>
                <c:pt idx="253">
                  <c:v>0.998</c:v>
                </c:pt>
                <c:pt idx="254">
                  <c:v>0.998</c:v>
                </c:pt>
                <c:pt idx="255">
                  <c:v>0.998</c:v>
                </c:pt>
                <c:pt idx="256">
                  <c:v>0.998</c:v>
                </c:pt>
                <c:pt idx="257">
                  <c:v>0.998</c:v>
                </c:pt>
                <c:pt idx="258">
                  <c:v>0.998</c:v>
                </c:pt>
                <c:pt idx="259">
                  <c:v>0.998</c:v>
                </c:pt>
                <c:pt idx="260">
                  <c:v>0.998</c:v>
                </c:pt>
                <c:pt idx="261">
                  <c:v>0.998</c:v>
                </c:pt>
                <c:pt idx="262">
                  <c:v>0.998</c:v>
                </c:pt>
                <c:pt idx="263">
                  <c:v>0.998</c:v>
                </c:pt>
                <c:pt idx="264">
                  <c:v>0.998</c:v>
                </c:pt>
                <c:pt idx="265">
                  <c:v>0.998</c:v>
                </c:pt>
                <c:pt idx="266">
                  <c:v>0.998</c:v>
                </c:pt>
                <c:pt idx="267">
                  <c:v>0.998</c:v>
                </c:pt>
                <c:pt idx="268">
                  <c:v>0.998</c:v>
                </c:pt>
                <c:pt idx="269">
                  <c:v>0.998</c:v>
                </c:pt>
                <c:pt idx="270">
                  <c:v>0.998</c:v>
                </c:pt>
                <c:pt idx="271">
                  <c:v>0.998</c:v>
                </c:pt>
                <c:pt idx="272">
                  <c:v>0.998</c:v>
                </c:pt>
                <c:pt idx="273">
                  <c:v>0.998</c:v>
                </c:pt>
                <c:pt idx="274">
                  <c:v>0.998</c:v>
                </c:pt>
                <c:pt idx="275">
                  <c:v>0.998</c:v>
                </c:pt>
                <c:pt idx="276">
                  <c:v>0.998</c:v>
                </c:pt>
                <c:pt idx="277">
                  <c:v>0.998</c:v>
                </c:pt>
                <c:pt idx="278">
                  <c:v>0.998</c:v>
                </c:pt>
                <c:pt idx="279">
                  <c:v>0.998</c:v>
                </c:pt>
                <c:pt idx="280">
                  <c:v>0.998</c:v>
                </c:pt>
                <c:pt idx="281">
                  <c:v>0.998</c:v>
                </c:pt>
                <c:pt idx="282">
                  <c:v>0.998</c:v>
                </c:pt>
                <c:pt idx="283">
                  <c:v>0.998</c:v>
                </c:pt>
                <c:pt idx="284">
                  <c:v>0.998</c:v>
                </c:pt>
                <c:pt idx="285">
                  <c:v>0.998</c:v>
                </c:pt>
                <c:pt idx="286">
                  <c:v>0.998</c:v>
                </c:pt>
                <c:pt idx="287">
                  <c:v>0.998</c:v>
                </c:pt>
                <c:pt idx="288">
                  <c:v>0.998</c:v>
                </c:pt>
                <c:pt idx="289">
                  <c:v>0.998</c:v>
                </c:pt>
                <c:pt idx="290">
                  <c:v>0.998</c:v>
                </c:pt>
                <c:pt idx="291">
                  <c:v>0.998</c:v>
                </c:pt>
                <c:pt idx="292">
                  <c:v>0.998</c:v>
                </c:pt>
                <c:pt idx="293">
                  <c:v>0.998</c:v>
                </c:pt>
                <c:pt idx="294">
                  <c:v>0.998</c:v>
                </c:pt>
                <c:pt idx="295">
                  <c:v>0.998</c:v>
                </c:pt>
                <c:pt idx="296">
                  <c:v>0.998</c:v>
                </c:pt>
                <c:pt idx="297">
                  <c:v>0.998</c:v>
                </c:pt>
                <c:pt idx="298">
                  <c:v>0.998</c:v>
                </c:pt>
                <c:pt idx="299">
                  <c:v>0.998</c:v>
                </c:pt>
                <c:pt idx="300">
                  <c:v>0.998</c:v>
                </c:pt>
                <c:pt idx="301">
                  <c:v>0.998</c:v>
                </c:pt>
                <c:pt idx="302">
                  <c:v>0.998</c:v>
                </c:pt>
                <c:pt idx="303">
                  <c:v>0.998</c:v>
                </c:pt>
                <c:pt idx="304">
                  <c:v>0.998</c:v>
                </c:pt>
                <c:pt idx="305">
                  <c:v>0.998</c:v>
                </c:pt>
                <c:pt idx="306">
                  <c:v>0.998</c:v>
                </c:pt>
                <c:pt idx="307">
                  <c:v>0.998</c:v>
                </c:pt>
                <c:pt idx="308">
                  <c:v>0.998</c:v>
                </c:pt>
                <c:pt idx="309">
                  <c:v>0.998</c:v>
                </c:pt>
                <c:pt idx="310">
                  <c:v>0.998</c:v>
                </c:pt>
                <c:pt idx="311">
                  <c:v>0.998</c:v>
                </c:pt>
                <c:pt idx="312">
                  <c:v>0.998</c:v>
                </c:pt>
                <c:pt idx="313">
                  <c:v>0.998</c:v>
                </c:pt>
                <c:pt idx="314">
                  <c:v>0.998</c:v>
                </c:pt>
                <c:pt idx="315">
                  <c:v>0.998</c:v>
                </c:pt>
                <c:pt idx="316">
                  <c:v>0.998</c:v>
                </c:pt>
                <c:pt idx="317">
                  <c:v>0.998</c:v>
                </c:pt>
                <c:pt idx="318">
                  <c:v>0.998</c:v>
                </c:pt>
                <c:pt idx="319">
                  <c:v>0.998</c:v>
                </c:pt>
                <c:pt idx="320">
                  <c:v>0.998</c:v>
                </c:pt>
                <c:pt idx="321">
                  <c:v>0.998</c:v>
                </c:pt>
                <c:pt idx="322">
                  <c:v>0.998</c:v>
                </c:pt>
                <c:pt idx="323">
                  <c:v>0.998</c:v>
                </c:pt>
                <c:pt idx="324">
                  <c:v>0.998</c:v>
                </c:pt>
                <c:pt idx="325">
                  <c:v>0.998</c:v>
                </c:pt>
                <c:pt idx="326">
                  <c:v>0.998</c:v>
                </c:pt>
                <c:pt idx="327">
                  <c:v>0.998</c:v>
                </c:pt>
                <c:pt idx="328">
                  <c:v>0.998</c:v>
                </c:pt>
                <c:pt idx="329">
                  <c:v>0.998</c:v>
                </c:pt>
                <c:pt idx="330">
                  <c:v>0.998</c:v>
                </c:pt>
                <c:pt idx="331">
                  <c:v>0.998</c:v>
                </c:pt>
                <c:pt idx="332">
                  <c:v>0.998</c:v>
                </c:pt>
                <c:pt idx="333">
                  <c:v>0.998</c:v>
                </c:pt>
                <c:pt idx="334">
                  <c:v>0.998</c:v>
                </c:pt>
                <c:pt idx="335">
                  <c:v>0.998</c:v>
                </c:pt>
                <c:pt idx="336">
                  <c:v>0.998</c:v>
                </c:pt>
                <c:pt idx="337">
                  <c:v>0.998</c:v>
                </c:pt>
                <c:pt idx="338">
                  <c:v>0.998</c:v>
                </c:pt>
                <c:pt idx="339">
                  <c:v>0.998</c:v>
                </c:pt>
                <c:pt idx="340">
                  <c:v>0.998</c:v>
                </c:pt>
                <c:pt idx="341">
                  <c:v>0.998</c:v>
                </c:pt>
                <c:pt idx="342">
                  <c:v>0.998</c:v>
                </c:pt>
                <c:pt idx="343">
                  <c:v>0.998</c:v>
                </c:pt>
                <c:pt idx="344">
                  <c:v>0.998</c:v>
                </c:pt>
                <c:pt idx="345">
                  <c:v>0.998</c:v>
                </c:pt>
                <c:pt idx="346">
                  <c:v>0.998</c:v>
                </c:pt>
                <c:pt idx="347">
                  <c:v>0.998</c:v>
                </c:pt>
                <c:pt idx="348">
                  <c:v>0.998</c:v>
                </c:pt>
                <c:pt idx="349">
                  <c:v>0.998</c:v>
                </c:pt>
                <c:pt idx="350">
                  <c:v>0.998</c:v>
                </c:pt>
                <c:pt idx="351">
                  <c:v>0.998</c:v>
                </c:pt>
                <c:pt idx="352">
                  <c:v>0.998</c:v>
                </c:pt>
                <c:pt idx="353">
                  <c:v>0.998</c:v>
                </c:pt>
                <c:pt idx="354">
                  <c:v>0.998</c:v>
                </c:pt>
                <c:pt idx="355">
                  <c:v>0.998</c:v>
                </c:pt>
                <c:pt idx="356">
                  <c:v>0.998</c:v>
                </c:pt>
                <c:pt idx="357">
                  <c:v>0.998</c:v>
                </c:pt>
                <c:pt idx="358">
                  <c:v>0.998</c:v>
                </c:pt>
                <c:pt idx="359">
                  <c:v>0.998</c:v>
                </c:pt>
                <c:pt idx="360">
                  <c:v>0.998</c:v>
                </c:pt>
                <c:pt idx="361">
                  <c:v>0.998</c:v>
                </c:pt>
                <c:pt idx="362">
                  <c:v>0.998</c:v>
                </c:pt>
                <c:pt idx="363">
                  <c:v>0.998</c:v>
                </c:pt>
                <c:pt idx="364">
                  <c:v>0.998</c:v>
                </c:pt>
                <c:pt idx="365">
                  <c:v>0.998</c:v>
                </c:pt>
                <c:pt idx="366">
                  <c:v>0.998</c:v>
                </c:pt>
                <c:pt idx="367">
                  <c:v>0.998</c:v>
                </c:pt>
                <c:pt idx="368">
                  <c:v>0.998</c:v>
                </c:pt>
                <c:pt idx="369">
                  <c:v>0.998</c:v>
                </c:pt>
                <c:pt idx="370">
                  <c:v>0.998</c:v>
                </c:pt>
                <c:pt idx="371">
                  <c:v>0.998</c:v>
                </c:pt>
                <c:pt idx="372">
                  <c:v>0.998</c:v>
                </c:pt>
                <c:pt idx="373">
                  <c:v>0.998</c:v>
                </c:pt>
                <c:pt idx="374">
                  <c:v>0.998</c:v>
                </c:pt>
                <c:pt idx="375">
                  <c:v>0.998</c:v>
                </c:pt>
                <c:pt idx="376">
                  <c:v>0.998</c:v>
                </c:pt>
                <c:pt idx="377">
                  <c:v>0.998</c:v>
                </c:pt>
                <c:pt idx="378">
                  <c:v>0.998</c:v>
                </c:pt>
                <c:pt idx="379">
                  <c:v>0.998</c:v>
                </c:pt>
                <c:pt idx="380">
                  <c:v>0.998</c:v>
                </c:pt>
                <c:pt idx="381">
                  <c:v>0.998</c:v>
                </c:pt>
                <c:pt idx="382">
                  <c:v>0.998</c:v>
                </c:pt>
                <c:pt idx="383">
                  <c:v>0.998</c:v>
                </c:pt>
                <c:pt idx="384">
                  <c:v>0.998</c:v>
                </c:pt>
                <c:pt idx="385">
                  <c:v>0.998</c:v>
                </c:pt>
                <c:pt idx="386">
                  <c:v>0.998</c:v>
                </c:pt>
                <c:pt idx="387">
                  <c:v>0.998</c:v>
                </c:pt>
                <c:pt idx="388">
                  <c:v>0.998</c:v>
                </c:pt>
                <c:pt idx="389">
                  <c:v>0.998</c:v>
                </c:pt>
                <c:pt idx="390">
                  <c:v>0.998</c:v>
                </c:pt>
                <c:pt idx="391">
                  <c:v>0.998</c:v>
                </c:pt>
                <c:pt idx="392">
                  <c:v>0.998</c:v>
                </c:pt>
                <c:pt idx="393">
                  <c:v>0.998</c:v>
                </c:pt>
                <c:pt idx="394">
                  <c:v>0.998</c:v>
                </c:pt>
                <c:pt idx="395">
                  <c:v>0.998</c:v>
                </c:pt>
                <c:pt idx="396">
                  <c:v>0.998</c:v>
                </c:pt>
                <c:pt idx="397">
                  <c:v>0.998</c:v>
                </c:pt>
                <c:pt idx="398">
                  <c:v>0.998</c:v>
                </c:pt>
                <c:pt idx="399">
                  <c:v>0.998</c:v>
                </c:pt>
                <c:pt idx="400">
                  <c:v>0.998</c:v>
                </c:pt>
                <c:pt idx="401">
                  <c:v>0.998</c:v>
                </c:pt>
                <c:pt idx="402">
                  <c:v>0.998</c:v>
                </c:pt>
                <c:pt idx="403">
                  <c:v>0.998</c:v>
                </c:pt>
                <c:pt idx="404">
                  <c:v>0.998</c:v>
                </c:pt>
                <c:pt idx="405">
                  <c:v>0.998</c:v>
                </c:pt>
                <c:pt idx="406">
                  <c:v>0.998</c:v>
                </c:pt>
                <c:pt idx="407">
                  <c:v>0.998</c:v>
                </c:pt>
                <c:pt idx="408">
                  <c:v>0.998</c:v>
                </c:pt>
                <c:pt idx="409">
                  <c:v>0.998</c:v>
                </c:pt>
                <c:pt idx="410">
                  <c:v>0.998</c:v>
                </c:pt>
                <c:pt idx="411">
                  <c:v>0.998</c:v>
                </c:pt>
                <c:pt idx="412">
                  <c:v>0.998</c:v>
                </c:pt>
                <c:pt idx="413">
                  <c:v>0.998</c:v>
                </c:pt>
                <c:pt idx="414">
                  <c:v>0.998</c:v>
                </c:pt>
                <c:pt idx="415">
                  <c:v>0.998</c:v>
                </c:pt>
                <c:pt idx="416">
                  <c:v>0.998</c:v>
                </c:pt>
                <c:pt idx="417">
                  <c:v>0.998</c:v>
                </c:pt>
                <c:pt idx="418">
                  <c:v>0.998</c:v>
                </c:pt>
                <c:pt idx="419">
                  <c:v>0.998</c:v>
                </c:pt>
                <c:pt idx="420">
                  <c:v>0.998</c:v>
                </c:pt>
                <c:pt idx="421">
                  <c:v>0.998</c:v>
                </c:pt>
                <c:pt idx="422">
                  <c:v>0.998</c:v>
                </c:pt>
                <c:pt idx="423">
                  <c:v>0.998</c:v>
                </c:pt>
                <c:pt idx="424">
                  <c:v>0.998</c:v>
                </c:pt>
                <c:pt idx="425">
                  <c:v>0.998</c:v>
                </c:pt>
                <c:pt idx="426">
                  <c:v>0.998</c:v>
                </c:pt>
                <c:pt idx="427">
                  <c:v>0.998</c:v>
                </c:pt>
                <c:pt idx="428">
                  <c:v>0.998</c:v>
                </c:pt>
                <c:pt idx="429">
                  <c:v>0.998</c:v>
                </c:pt>
                <c:pt idx="430">
                  <c:v>0.998</c:v>
                </c:pt>
                <c:pt idx="431">
                  <c:v>0.998</c:v>
                </c:pt>
                <c:pt idx="432">
                  <c:v>0.998</c:v>
                </c:pt>
                <c:pt idx="433">
                  <c:v>0.998</c:v>
                </c:pt>
                <c:pt idx="434">
                  <c:v>0.998</c:v>
                </c:pt>
                <c:pt idx="435">
                  <c:v>0.998</c:v>
                </c:pt>
                <c:pt idx="436">
                  <c:v>0.998</c:v>
                </c:pt>
                <c:pt idx="437">
                  <c:v>0.998</c:v>
                </c:pt>
                <c:pt idx="438">
                  <c:v>0.998</c:v>
                </c:pt>
                <c:pt idx="439">
                  <c:v>0.998</c:v>
                </c:pt>
                <c:pt idx="440">
                  <c:v>0.998</c:v>
                </c:pt>
                <c:pt idx="441">
                  <c:v>0.998</c:v>
                </c:pt>
                <c:pt idx="442">
                  <c:v>0.998</c:v>
                </c:pt>
                <c:pt idx="443">
                  <c:v>0.998</c:v>
                </c:pt>
                <c:pt idx="444">
                  <c:v>0.998</c:v>
                </c:pt>
                <c:pt idx="445">
                  <c:v>0.998</c:v>
                </c:pt>
                <c:pt idx="446">
                  <c:v>0.998</c:v>
                </c:pt>
                <c:pt idx="447">
                  <c:v>0.998</c:v>
                </c:pt>
                <c:pt idx="448">
                  <c:v>0.998</c:v>
                </c:pt>
                <c:pt idx="449">
                  <c:v>0.998</c:v>
                </c:pt>
                <c:pt idx="450">
                  <c:v>0.998</c:v>
                </c:pt>
                <c:pt idx="451">
                  <c:v>0.998</c:v>
                </c:pt>
                <c:pt idx="452">
                  <c:v>0.998</c:v>
                </c:pt>
                <c:pt idx="453">
                  <c:v>0.998</c:v>
                </c:pt>
                <c:pt idx="454">
                  <c:v>0.998</c:v>
                </c:pt>
                <c:pt idx="455">
                  <c:v>0.998</c:v>
                </c:pt>
                <c:pt idx="456">
                  <c:v>0.998</c:v>
                </c:pt>
                <c:pt idx="457">
                  <c:v>0.998</c:v>
                </c:pt>
                <c:pt idx="458">
                  <c:v>0.998</c:v>
                </c:pt>
                <c:pt idx="459">
                  <c:v>0.998</c:v>
                </c:pt>
                <c:pt idx="460">
                  <c:v>0.998</c:v>
                </c:pt>
                <c:pt idx="461">
                  <c:v>0.998</c:v>
                </c:pt>
                <c:pt idx="462">
                  <c:v>0.998</c:v>
                </c:pt>
                <c:pt idx="463">
                  <c:v>0.998</c:v>
                </c:pt>
                <c:pt idx="464">
                  <c:v>0.998</c:v>
                </c:pt>
                <c:pt idx="465">
                  <c:v>0.998</c:v>
                </c:pt>
                <c:pt idx="466">
                  <c:v>0.998</c:v>
                </c:pt>
                <c:pt idx="467">
                  <c:v>0.998</c:v>
                </c:pt>
                <c:pt idx="468">
                  <c:v>0.998</c:v>
                </c:pt>
                <c:pt idx="469">
                  <c:v>0.998</c:v>
                </c:pt>
                <c:pt idx="470">
                  <c:v>0.998</c:v>
                </c:pt>
                <c:pt idx="471">
                  <c:v>0.998</c:v>
                </c:pt>
                <c:pt idx="472">
                  <c:v>0.998</c:v>
                </c:pt>
                <c:pt idx="473">
                  <c:v>0.998</c:v>
                </c:pt>
                <c:pt idx="474">
                  <c:v>0.998</c:v>
                </c:pt>
                <c:pt idx="475">
                  <c:v>0.998</c:v>
                </c:pt>
                <c:pt idx="476">
                  <c:v>0.998</c:v>
                </c:pt>
                <c:pt idx="477">
                  <c:v>0.998</c:v>
                </c:pt>
                <c:pt idx="478">
                  <c:v>0.998</c:v>
                </c:pt>
                <c:pt idx="479">
                  <c:v>0.998</c:v>
                </c:pt>
                <c:pt idx="480">
                  <c:v>0.998</c:v>
                </c:pt>
                <c:pt idx="481">
                  <c:v>0.998</c:v>
                </c:pt>
                <c:pt idx="482">
                  <c:v>0.998</c:v>
                </c:pt>
                <c:pt idx="483">
                  <c:v>0.998</c:v>
                </c:pt>
                <c:pt idx="484">
                  <c:v>0.998</c:v>
                </c:pt>
                <c:pt idx="485">
                  <c:v>0.998</c:v>
                </c:pt>
                <c:pt idx="486">
                  <c:v>0.998</c:v>
                </c:pt>
                <c:pt idx="487">
                  <c:v>0.998</c:v>
                </c:pt>
                <c:pt idx="488">
                  <c:v>0.998</c:v>
                </c:pt>
                <c:pt idx="489">
                  <c:v>0.998</c:v>
                </c:pt>
                <c:pt idx="490">
                  <c:v>0.998</c:v>
                </c:pt>
                <c:pt idx="491">
                  <c:v>0.998</c:v>
                </c:pt>
                <c:pt idx="492">
                  <c:v>0.998</c:v>
                </c:pt>
                <c:pt idx="493">
                  <c:v>0.998</c:v>
                </c:pt>
                <c:pt idx="494">
                  <c:v>0.998</c:v>
                </c:pt>
                <c:pt idx="495">
                  <c:v>0.998</c:v>
                </c:pt>
                <c:pt idx="496">
                  <c:v>0.998</c:v>
                </c:pt>
                <c:pt idx="497">
                  <c:v>0.998</c:v>
                </c:pt>
                <c:pt idx="498">
                  <c:v>0.998</c:v>
                </c:pt>
                <c:pt idx="499">
                  <c:v>0.998</c:v>
                </c:pt>
                <c:pt idx="500">
                  <c:v>0.998</c:v>
                </c:pt>
                <c:pt idx="501">
                  <c:v>0.998</c:v>
                </c:pt>
                <c:pt idx="502">
                  <c:v>0.998</c:v>
                </c:pt>
                <c:pt idx="503">
                  <c:v>0.998</c:v>
                </c:pt>
                <c:pt idx="504">
                  <c:v>0.998</c:v>
                </c:pt>
                <c:pt idx="505">
                  <c:v>0.998</c:v>
                </c:pt>
                <c:pt idx="506">
                  <c:v>0.998</c:v>
                </c:pt>
                <c:pt idx="507">
                  <c:v>0.998</c:v>
                </c:pt>
                <c:pt idx="508">
                  <c:v>0.998</c:v>
                </c:pt>
                <c:pt idx="509">
                  <c:v>0.998</c:v>
                </c:pt>
                <c:pt idx="510">
                  <c:v>0.998</c:v>
                </c:pt>
                <c:pt idx="511">
                  <c:v>0.998</c:v>
                </c:pt>
                <c:pt idx="512">
                  <c:v>0.998</c:v>
                </c:pt>
                <c:pt idx="513">
                  <c:v>0.998</c:v>
                </c:pt>
                <c:pt idx="514">
                  <c:v>0.998</c:v>
                </c:pt>
                <c:pt idx="515">
                  <c:v>0.998</c:v>
                </c:pt>
                <c:pt idx="516">
                  <c:v>0.998</c:v>
                </c:pt>
                <c:pt idx="517">
                  <c:v>0.998</c:v>
                </c:pt>
                <c:pt idx="518">
                  <c:v>0.998</c:v>
                </c:pt>
                <c:pt idx="519">
                  <c:v>0.998</c:v>
                </c:pt>
                <c:pt idx="520">
                  <c:v>0.998</c:v>
                </c:pt>
                <c:pt idx="521">
                  <c:v>0.998</c:v>
                </c:pt>
                <c:pt idx="522">
                  <c:v>0.998</c:v>
                </c:pt>
                <c:pt idx="523">
                  <c:v>0.998</c:v>
                </c:pt>
                <c:pt idx="524">
                  <c:v>0.998</c:v>
                </c:pt>
                <c:pt idx="525">
                  <c:v>0.998</c:v>
                </c:pt>
                <c:pt idx="526">
                  <c:v>0.998</c:v>
                </c:pt>
                <c:pt idx="527">
                  <c:v>0.998</c:v>
                </c:pt>
                <c:pt idx="528">
                  <c:v>0.998</c:v>
                </c:pt>
                <c:pt idx="529">
                  <c:v>0.998</c:v>
                </c:pt>
                <c:pt idx="530">
                  <c:v>0.998</c:v>
                </c:pt>
                <c:pt idx="531">
                  <c:v>0.998</c:v>
                </c:pt>
                <c:pt idx="532">
                  <c:v>0.998</c:v>
                </c:pt>
                <c:pt idx="533">
                  <c:v>0.998</c:v>
                </c:pt>
                <c:pt idx="534">
                  <c:v>0.998</c:v>
                </c:pt>
                <c:pt idx="535">
                  <c:v>0.998</c:v>
                </c:pt>
                <c:pt idx="536">
                  <c:v>0.998</c:v>
                </c:pt>
                <c:pt idx="537">
                  <c:v>0.998</c:v>
                </c:pt>
                <c:pt idx="538">
                  <c:v>0.998</c:v>
                </c:pt>
                <c:pt idx="539">
                  <c:v>0.998</c:v>
                </c:pt>
                <c:pt idx="540">
                  <c:v>0.998</c:v>
                </c:pt>
                <c:pt idx="541">
                  <c:v>0.998</c:v>
                </c:pt>
                <c:pt idx="542">
                  <c:v>0.998</c:v>
                </c:pt>
                <c:pt idx="543">
                  <c:v>0.998</c:v>
                </c:pt>
                <c:pt idx="544">
                  <c:v>0.998</c:v>
                </c:pt>
                <c:pt idx="545">
                  <c:v>0.998</c:v>
                </c:pt>
                <c:pt idx="546">
                  <c:v>0.998</c:v>
                </c:pt>
                <c:pt idx="547">
                  <c:v>0.998</c:v>
                </c:pt>
                <c:pt idx="548">
                  <c:v>0.998</c:v>
                </c:pt>
                <c:pt idx="549">
                  <c:v>0.998</c:v>
                </c:pt>
                <c:pt idx="550">
                  <c:v>0.998</c:v>
                </c:pt>
                <c:pt idx="551">
                  <c:v>0.998</c:v>
                </c:pt>
                <c:pt idx="552">
                  <c:v>0.998</c:v>
                </c:pt>
                <c:pt idx="553">
                  <c:v>0.998</c:v>
                </c:pt>
                <c:pt idx="554">
                  <c:v>0.998</c:v>
                </c:pt>
                <c:pt idx="555">
                  <c:v>0.998</c:v>
                </c:pt>
                <c:pt idx="556">
                  <c:v>0.998</c:v>
                </c:pt>
                <c:pt idx="557">
                  <c:v>0.998</c:v>
                </c:pt>
                <c:pt idx="558">
                  <c:v>0.998</c:v>
                </c:pt>
                <c:pt idx="559">
                  <c:v>0.998</c:v>
                </c:pt>
                <c:pt idx="560">
                  <c:v>0.998</c:v>
                </c:pt>
                <c:pt idx="561">
                  <c:v>0.998</c:v>
                </c:pt>
                <c:pt idx="562">
                  <c:v>0.998</c:v>
                </c:pt>
                <c:pt idx="563">
                  <c:v>0.998</c:v>
                </c:pt>
                <c:pt idx="564">
                  <c:v>0.998</c:v>
                </c:pt>
                <c:pt idx="565">
                  <c:v>0.998</c:v>
                </c:pt>
                <c:pt idx="566">
                  <c:v>0.998</c:v>
                </c:pt>
                <c:pt idx="567">
                  <c:v>0.998</c:v>
                </c:pt>
                <c:pt idx="568">
                  <c:v>0.998</c:v>
                </c:pt>
                <c:pt idx="569">
                  <c:v>0.998</c:v>
                </c:pt>
                <c:pt idx="570">
                  <c:v>0.998</c:v>
                </c:pt>
                <c:pt idx="571">
                  <c:v>0.998</c:v>
                </c:pt>
                <c:pt idx="572">
                  <c:v>0.998</c:v>
                </c:pt>
                <c:pt idx="573">
                  <c:v>0.998</c:v>
                </c:pt>
                <c:pt idx="574">
                  <c:v>0.998</c:v>
                </c:pt>
                <c:pt idx="575">
                  <c:v>0.998</c:v>
                </c:pt>
                <c:pt idx="576">
                  <c:v>0.998</c:v>
                </c:pt>
                <c:pt idx="577">
                  <c:v>0.998</c:v>
                </c:pt>
                <c:pt idx="578">
                  <c:v>0.998</c:v>
                </c:pt>
                <c:pt idx="579">
                  <c:v>0.998</c:v>
                </c:pt>
                <c:pt idx="580">
                  <c:v>0.998</c:v>
                </c:pt>
                <c:pt idx="581">
                  <c:v>0.998</c:v>
                </c:pt>
                <c:pt idx="582">
                  <c:v>0.998</c:v>
                </c:pt>
                <c:pt idx="583">
                  <c:v>0.998</c:v>
                </c:pt>
                <c:pt idx="584">
                  <c:v>0.998</c:v>
                </c:pt>
                <c:pt idx="585">
                  <c:v>0.998</c:v>
                </c:pt>
                <c:pt idx="586">
                  <c:v>0.998</c:v>
                </c:pt>
                <c:pt idx="587">
                  <c:v>0.998</c:v>
                </c:pt>
                <c:pt idx="588">
                  <c:v>0.998</c:v>
                </c:pt>
                <c:pt idx="589">
                  <c:v>0.998</c:v>
                </c:pt>
                <c:pt idx="590">
                  <c:v>0.998</c:v>
                </c:pt>
                <c:pt idx="591">
                  <c:v>0.998</c:v>
                </c:pt>
                <c:pt idx="592">
                  <c:v>0.998</c:v>
                </c:pt>
                <c:pt idx="593">
                  <c:v>0.998</c:v>
                </c:pt>
                <c:pt idx="594">
                  <c:v>0.998</c:v>
                </c:pt>
                <c:pt idx="595">
                  <c:v>0.998</c:v>
                </c:pt>
                <c:pt idx="596">
                  <c:v>0.998</c:v>
                </c:pt>
                <c:pt idx="597">
                  <c:v>0.998</c:v>
                </c:pt>
                <c:pt idx="598">
                  <c:v>0.998</c:v>
                </c:pt>
                <c:pt idx="599">
                  <c:v>0.998</c:v>
                </c:pt>
                <c:pt idx="600">
                  <c:v>0.998</c:v>
                </c:pt>
                <c:pt idx="601">
                  <c:v>0.998</c:v>
                </c:pt>
                <c:pt idx="602">
                  <c:v>0.998</c:v>
                </c:pt>
                <c:pt idx="603">
                  <c:v>0.998</c:v>
                </c:pt>
                <c:pt idx="604">
                  <c:v>0.998</c:v>
                </c:pt>
                <c:pt idx="605">
                  <c:v>0.998</c:v>
                </c:pt>
                <c:pt idx="606">
                  <c:v>0.998</c:v>
                </c:pt>
                <c:pt idx="607">
                  <c:v>0.998</c:v>
                </c:pt>
                <c:pt idx="608">
                  <c:v>0.998</c:v>
                </c:pt>
                <c:pt idx="609">
                  <c:v>0.998</c:v>
                </c:pt>
                <c:pt idx="610">
                  <c:v>0.998</c:v>
                </c:pt>
                <c:pt idx="611">
                  <c:v>0.998</c:v>
                </c:pt>
                <c:pt idx="612">
                  <c:v>0.998</c:v>
                </c:pt>
                <c:pt idx="613">
                  <c:v>0.998</c:v>
                </c:pt>
                <c:pt idx="614">
                  <c:v>0.998</c:v>
                </c:pt>
                <c:pt idx="615">
                  <c:v>0.998</c:v>
                </c:pt>
                <c:pt idx="616">
                  <c:v>0.998</c:v>
                </c:pt>
                <c:pt idx="617">
                  <c:v>0.998</c:v>
                </c:pt>
                <c:pt idx="618">
                  <c:v>0.998</c:v>
                </c:pt>
                <c:pt idx="619">
                  <c:v>0.998</c:v>
                </c:pt>
                <c:pt idx="620">
                  <c:v>0.998</c:v>
                </c:pt>
                <c:pt idx="621">
                  <c:v>0.998</c:v>
                </c:pt>
                <c:pt idx="622">
                  <c:v>0.998</c:v>
                </c:pt>
                <c:pt idx="623">
                  <c:v>0.998</c:v>
                </c:pt>
                <c:pt idx="624">
                  <c:v>0.998</c:v>
                </c:pt>
                <c:pt idx="625">
                  <c:v>0.998</c:v>
                </c:pt>
                <c:pt idx="626">
                  <c:v>0.998</c:v>
                </c:pt>
                <c:pt idx="627">
                  <c:v>0.998</c:v>
                </c:pt>
                <c:pt idx="628">
                  <c:v>0.998</c:v>
                </c:pt>
                <c:pt idx="629">
                  <c:v>0.998</c:v>
                </c:pt>
                <c:pt idx="630">
                  <c:v>0.998</c:v>
                </c:pt>
                <c:pt idx="631">
                  <c:v>0.998</c:v>
                </c:pt>
                <c:pt idx="632">
                  <c:v>0.998</c:v>
                </c:pt>
                <c:pt idx="633">
                  <c:v>0.998</c:v>
                </c:pt>
                <c:pt idx="634">
                  <c:v>0.998</c:v>
                </c:pt>
                <c:pt idx="635">
                  <c:v>0.998</c:v>
                </c:pt>
                <c:pt idx="636">
                  <c:v>0.998</c:v>
                </c:pt>
                <c:pt idx="637">
                  <c:v>0.998</c:v>
                </c:pt>
                <c:pt idx="638">
                  <c:v>0.998</c:v>
                </c:pt>
                <c:pt idx="639">
                  <c:v>0.998</c:v>
                </c:pt>
                <c:pt idx="640">
                  <c:v>0.998</c:v>
                </c:pt>
                <c:pt idx="641">
                  <c:v>0.998</c:v>
                </c:pt>
                <c:pt idx="642">
                  <c:v>0.998</c:v>
                </c:pt>
                <c:pt idx="643">
                  <c:v>0.998</c:v>
                </c:pt>
                <c:pt idx="644">
                  <c:v>0.998</c:v>
                </c:pt>
                <c:pt idx="645">
                  <c:v>0.998</c:v>
                </c:pt>
                <c:pt idx="646">
                  <c:v>0.998</c:v>
                </c:pt>
                <c:pt idx="647">
                  <c:v>0.998</c:v>
                </c:pt>
                <c:pt idx="648">
                  <c:v>0.998</c:v>
                </c:pt>
                <c:pt idx="649">
                  <c:v>0.998</c:v>
                </c:pt>
                <c:pt idx="650">
                  <c:v>0.998</c:v>
                </c:pt>
                <c:pt idx="651">
                  <c:v>0.998</c:v>
                </c:pt>
                <c:pt idx="652">
                  <c:v>0.998</c:v>
                </c:pt>
                <c:pt idx="653">
                  <c:v>0.998</c:v>
                </c:pt>
                <c:pt idx="654">
                  <c:v>0.998</c:v>
                </c:pt>
                <c:pt idx="655">
                  <c:v>0.998</c:v>
                </c:pt>
                <c:pt idx="656">
                  <c:v>0.998</c:v>
                </c:pt>
                <c:pt idx="657">
                  <c:v>0.998</c:v>
                </c:pt>
                <c:pt idx="658">
                  <c:v>0.998</c:v>
                </c:pt>
                <c:pt idx="659">
                  <c:v>0.998</c:v>
                </c:pt>
                <c:pt idx="660">
                  <c:v>0.998</c:v>
                </c:pt>
                <c:pt idx="661">
                  <c:v>0.998</c:v>
                </c:pt>
                <c:pt idx="662">
                  <c:v>0.998</c:v>
                </c:pt>
                <c:pt idx="663">
                  <c:v>0.998</c:v>
                </c:pt>
                <c:pt idx="664">
                  <c:v>0.998</c:v>
                </c:pt>
                <c:pt idx="665">
                  <c:v>0.998</c:v>
                </c:pt>
                <c:pt idx="666">
                  <c:v>0.998</c:v>
                </c:pt>
                <c:pt idx="667">
                  <c:v>0.998</c:v>
                </c:pt>
                <c:pt idx="668">
                  <c:v>0.998</c:v>
                </c:pt>
                <c:pt idx="669">
                  <c:v>0.998</c:v>
                </c:pt>
                <c:pt idx="670">
                  <c:v>0.998</c:v>
                </c:pt>
                <c:pt idx="671">
                  <c:v>0.998</c:v>
                </c:pt>
                <c:pt idx="672">
                  <c:v>0.998</c:v>
                </c:pt>
                <c:pt idx="673">
                  <c:v>0.998</c:v>
                </c:pt>
                <c:pt idx="674">
                  <c:v>0.998</c:v>
                </c:pt>
                <c:pt idx="675">
                  <c:v>0.998</c:v>
                </c:pt>
                <c:pt idx="676">
                  <c:v>0.998</c:v>
                </c:pt>
                <c:pt idx="677">
                  <c:v>0.998</c:v>
                </c:pt>
                <c:pt idx="678">
                  <c:v>0.998</c:v>
                </c:pt>
                <c:pt idx="679">
                  <c:v>0.998</c:v>
                </c:pt>
                <c:pt idx="680">
                  <c:v>0.998</c:v>
                </c:pt>
                <c:pt idx="681">
                  <c:v>0.998</c:v>
                </c:pt>
                <c:pt idx="682">
                  <c:v>0.998</c:v>
                </c:pt>
                <c:pt idx="683">
                  <c:v>0.998</c:v>
                </c:pt>
                <c:pt idx="684">
                  <c:v>0.998</c:v>
                </c:pt>
                <c:pt idx="685">
                  <c:v>0.998</c:v>
                </c:pt>
                <c:pt idx="686">
                  <c:v>0.998</c:v>
                </c:pt>
                <c:pt idx="687">
                  <c:v>0.998</c:v>
                </c:pt>
                <c:pt idx="688">
                  <c:v>0.998</c:v>
                </c:pt>
                <c:pt idx="689">
                  <c:v>0.998</c:v>
                </c:pt>
                <c:pt idx="690">
                  <c:v>0.998</c:v>
                </c:pt>
                <c:pt idx="691">
                  <c:v>0.998</c:v>
                </c:pt>
                <c:pt idx="692">
                  <c:v>0.998</c:v>
                </c:pt>
                <c:pt idx="693">
                  <c:v>0.998</c:v>
                </c:pt>
                <c:pt idx="694">
                  <c:v>0.998</c:v>
                </c:pt>
                <c:pt idx="695">
                  <c:v>0.998</c:v>
                </c:pt>
                <c:pt idx="696">
                  <c:v>0.998</c:v>
                </c:pt>
                <c:pt idx="697">
                  <c:v>0.998</c:v>
                </c:pt>
                <c:pt idx="698">
                  <c:v>0.998</c:v>
                </c:pt>
                <c:pt idx="699">
                  <c:v>0.998</c:v>
                </c:pt>
                <c:pt idx="700">
                  <c:v>0.998</c:v>
                </c:pt>
                <c:pt idx="701">
                  <c:v>0.998</c:v>
                </c:pt>
                <c:pt idx="702">
                  <c:v>0.998</c:v>
                </c:pt>
                <c:pt idx="703">
                  <c:v>0.998</c:v>
                </c:pt>
                <c:pt idx="704">
                  <c:v>0.998</c:v>
                </c:pt>
                <c:pt idx="705">
                  <c:v>0.998</c:v>
                </c:pt>
                <c:pt idx="706">
                  <c:v>0.998</c:v>
                </c:pt>
                <c:pt idx="707">
                  <c:v>0.998</c:v>
                </c:pt>
                <c:pt idx="708">
                  <c:v>0.998</c:v>
                </c:pt>
                <c:pt idx="709">
                  <c:v>0.998</c:v>
                </c:pt>
                <c:pt idx="710">
                  <c:v>0.998</c:v>
                </c:pt>
                <c:pt idx="711">
                  <c:v>0.998</c:v>
                </c:pt>
                <c:pt idx="712">
                  <c:v>0.998</c:v>
                </c:pt>
                <c:pt idx="713">
                  <c:v>0.998</c:v>
                </c:pt>
                <c:pt idx="714">
                  <c:v>0.998</c:v>
                </c:pt>
                <c:pt idx="715">
                  <c:v>0.998</c:v>
                </c:pt>
                <c:pt idx="716">
                  <c:v>0.998</c:v>
                </c:pt>
                <c:pt idx="717">
                  <c:v>0.998</c:v>
                </c:pt>
                <c:pt idx="718">
                  <c:v>0.998</c:v>
                </c:pt>
                <c:pt idx="719">
                  <c:v>0.998</c:v>
                </c:pt>
                <c:pt idx="720">
                  <c:v>0.998</c:v>
                </c:pt>
                <c:pt idx="721">
                  <c:v>0.998</c:v>
                </c:pt>
                <c:pt idx="722">
                  <c:v>0.998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6692-4BD5-B9D8-5A35ECE0DB2B}"/>
            </c:ext>
          </c:extLst>
        </c:ser>
        <c:ser>
          <c:idx val="9"/>
          <c:order val="9"/>
          <c:tx>
            <c:strRef>
              <c:f>'A. pegreffii'!$K$1</c:f>
              <c:strCache>
                <c:ptCount val="1"/>
                <c:pt idx="0">
                  <c:v>10 SNPs</c:v>
                </c:pt>
              </c:strCache>
            </c:strRef>
          </c:tx>
          <c:spPr>
            <a:ln w="158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'A. pegreffii'!$A$2:$A$724</c:f>
              <c:numCache>
                <c:formatCode>General</c:formatCode>
                <c:ptCount val="723"/>
                <c:pt idx="0">
                  <c:v>1226</c:v>
                </c:pt>
                <c:pt idx="1">
                  <c:v>1387</c:v>
                </c:pt>
                <c:pt idx="2">
                  <c:v>1278</c:v>
                </c:pt>
                <c:pt idx="3">
                  <c:v>871</c:v>
                </c:pt>
                <c:pt idx="4">
                  <c:v>1297</c:v>
                </c:pt>
                <c:pt idx="5">
                  <c:v>1244</c:v>
                </c:pt>
                <c:pt idx="6">
                  <c:v>1438</c:v>
                </c:pt>
                <c:pt idx="7">
                  <c:v>1394</c:v>
                </c:pt>
                <c:pt idx="8">
                  <c:v>1108</c:v>
                </c:pt>
                <c:pt idx="9">
                  <c:v>849</c:v>
                </c:pt>
                <c:pt idx="10">
                  <c:v>1250</c:v>
                </c:pt>
                <c:pt idx="11">
                  <c:v>1259</c:v>
                </c:pt>
                <c:pt idx="12">
                  <c:v>1372</c:v>
                </c:pt>
                <c:pt idx="13">
                  <c:v>1071</c:v>
                </c:pt>
                <c:pt idx="14">
                  <c:v>891</c:v>
                </c:pt>
                <c:pt idx="15">
                  <c:v>968</c:v>
                </c:pt>
                <c:pt idx="16">
                  <c:v>941</c:v>
                </c:pt>
                <c:pt idx="17">
                  <c:v>1077</c:v>
                </c:pt>
                <c:pt idx="18">
                  <c:v>1221</c:v>
                </c:pt>
                <c:pt idx="19">
                  <c:v>774</c:v>
                </c:pt>
                <c:pt idx="20">
                  <c:v>799</c:v>
                </c:pt>
                <c:pt idx="21">
                  <c:v>1082</c:v>
                </c:pt>
                <c:pt idx="22">
                  <c:v>1209</c:v>
                </c:pt>
                <c:pt idx="23">
                  <c:v>752</c:v>
                </c:pt>
                <c:pt idx="24">
                  <c:v>782</c:v>
                </c:pt>
                <c:pt idx="25">
                  <c:v>786</c:v>
                </c:pt>
                <c:pt idx="26">
                  <c:v>874</c:v>
                </c:pt>
                <c:pt idx="27">
                  <c:v>939</c:v>
                </c:pt>
                <c:pt idx="28">
                  <c:v>1041</c:v>
                </c:pt>
                <c:pt idx="29">
                  <c:v>1075</c:v>
                </c:pt>
                <c:pt idx="30">
                  <c:v>1078</c:v>
                </c:pt>
                <c:pt idx="31">
                  <c:v>1087</c:v>
                </c:pt>
                <c:pt idx="32">
                  <c:v>1100</c:v>
                </c:pt>
                <c:pt idx="33">
                  <c:v>1121</c:v>
                </c:pt>
                <c:pt idx="34">
                  <c:v>1136</c:v>
                </c:pt>
                <c:pt idx="35">
                  <c:v>1180</c:v>
                </c:pt>
                <c:pt idx="36">
                  <c:v>1205</c:v>
                </c:pt>
                <c:pt idx="37">
                  <c:v>1223</c:v>
                </c:pt>
                <c:pt idx="38">
                  <c:v>1272</c:v>
                </c:pt>
                <c:pt idx="39">
                  <c:v>1320</c:v>
                </c:pt>
                <c:pt idx="40">
                  <c:v>1326</c:v>
                </c:pt>
                <c:pt idx="41">
                  <c:v>1353</c:v>
                </c:pt>
                <c:pt idx="42">
                  <c:v>1426</c:v>
                </c:pt>
                <c:pt idx="43">
                  <c:v>769</c:v>
                </c:pt>
                <c:pt idx="44">
                  <c:v>908</c:v>
                </c:pt>
                <c:pt idx="45">
                  <c:v>928</c:v>
                </c:pt>
                <c:pt idx="46">
                  <c:v>938</c:v>
                </c:pt>
                <c:pt idx="47">
                  <c:v>1043</c:v>
                </c:pt>
                <c:pt idx="48">
                  <c:v>1093</c:v>
                </c:pt>
                <c:pt idx="49">
                  <c:v>1143</c:v>
                </c:pt>
                <c:pt idx="50">
                  <c:v>1194</c:v>
                </c:pt>
                <c:pt idx="51">
                  <c:v>1232</c:v>
                </c:pt>
                <c:pt idx="52">
                  <c:v>1281</c:v>
                </c:pt>
                <c:pt idx="53">
                  <c:v>1294</c:v>
                </c:pt>
                <c:pt idx="54">
                  <c:v>1310</c:v>
                </c:pt>
                <c:pt idx="55">
                  <c:v>1338</c:v>
                </c:pt>
                <c:pt idx="56">
                  <c:v>1343</c:v>
                </c:pt>
                <c:pt idx="57">
                  <c:v>1348</c:v>
                </c:pt>
                <c:pt idx="58">
                  <c:v>1456</c:v>
                </c:pt>
                <c:pt idx="59">
                  <c:v>924</c:v>
                </c:pt>
                <c:pt idx="60">
                  <c:v>744</c:v>
                </c:pt>
                <c:pt idx="61">
                  <c:v>748</c:v>
                </c:pt>
                <c:pt idx="62">
                  <c:v>753</c:v>
                </c:pt>
                <c:pt idx="63">
                  <c:v>754</c:v>
                </c:pt>
                <c:pt idx="64">
                  <c:v>756</c:v>
                </c:pt>
                <c:pt idx="65">
                  <c:v>757</c:v>
                </c:pt>
                <c:pt idx="66">
                  <c:v>760</c:v>
                </c:pt>
                <c:pt idx="67">
                  <c:v>763</c:v>
                </c:pt>
                <c:pt idx="68">
                  <c:v>768</c:v>
                </c:pt>
                <c:pt idx="69">
                  <c:v>770</c:v>
                </c:pt>
                <c:pt idx="70">
                  <c:v>775</c:v>
                </c:pt>
                <c:pt idx="71">
                  <c:v>776</c:v>
                </c:pt>
                <c:pt idx="72">
                  <c:v>777</c:v>
                </c:pt>
                <c:pt idx="73">
                  <c:v>779</c:v>
                </c:pt>
                <c:pt idx="74">
                  <c:v>780</c:v>
                </c:pt>
                <c:pt idx="75">
                  <c:v>783</c:v>
                </c:pt>
                <c:pt idx="76">
                  <c:v>784</c:v>
                </c:pt>
                <c:pt idx="77">
                  <c:v>788</c:v>
                </c:pt>
                <c:pt idx="78">
                  <c:v>789</c:v>
                </c:pt>
                <c:pt idx="79">
                  <c:v>802</c:v>
                </c:pt>
                <c:pt idx="80">
                  <c:v>868</c:v>
                </c:pt>
                <c:pt idx="81">
                  <c:v>902</c:v>
                </c:pt>
                <c:pt idx="82">
                  <c:v>922</c:v>
                </c:pt>
                <c:pt idx="83">
                  <c:v>923</c:v>
                </c:pt>
                <c:pt idx="84">
                  <c:v>925</c:v>
                </c:pt>
                <c:pt idx="85">
                  <c:v>926</c:v>
                </c:pt>
                <c:pt idx="86">
                  <c:v>929</c:v>
                </c:pt>
                <c:pt idx="87">
                  <c:v>945</c:v>
                </c:pt>
                <c:pt idx="88">
                  <c:v>949</c:v>
                </c:pt>
                <c:pt idx="89">
                  <c:v>954</c:v>
                </c:pt>
                <c:pt idx="90">
                  <c:v>982</c:v>
                </c:pt>
                <c:pt idx="91">
                  <c:v>983</c:v>
                </c:pt>
                <c:pt idx="92">
                  <c:v>1001</c:v>
                </c:pt>
                <c:pt idx="93">
                  <c:v>1030</c:v>
                </c:pt>
                <c:pt idx="94">
                  <c:v>1033</c:v>
                </c:pt>
                <c:pt idx="95">
                  <c:v>1034</c:v>
                </c:pt>
                <c:pt idx="96">
                  <c:v>1039</c:v>
                </c:pt>
                <c:pt idx="97">
                  <c:v>1044</c:v>
                </c:pt>
                <c:pt idx="98">
                  <c:v>1051</c:v>
                </c:pt>
                <c:pt idx="99">
                  <c:v>1053</c:v>
                </c:pt>
                <c:pt idx="100">
                  <c:v>1079</c:v>
                </c:pt>
                <c:pt idx="101">
                  <c:v>1083</c:v>
                </c:pt>
                <c:pt idx="102">
                  <c:v>1088</c:v>
                </c:pt>
                <c:pt idx="103">
                  <c:v>1102</c:v>
                </c:pt>
                <c:pt idx="104">
                  <c:v>1109</c:v>
                </c:pt>
                <c:pt idx="105">
                  <c:v>1112</c:v>
                </c:pt>
                <c:pt idx="106">
                  <c:v>1126</c:v>
                </c:pt>
                <c:pt idx="107">
                  <c:v>1129</c:v>
                </c:pt>
                <c:pt idx="108">
                  <c:v>1140</c:v>
                </c:pt>
                <c:pt idx="109">
                  <c:v>1150</c:v>
                </c:pt>
                <c:pt idx="110">
                  <c:v>1161</c:v>
                </c:pt>
                <c:pt idx="111">
                  <c:v>1170</c:v>
                </c:pt>
                <c:pt idx="112">
                  <c:v>1172</c:v>
                </c:pt>
                <c:pt idx="113">
                  <c:v>1182</c:v>
                </c:pt>
                <c:pt idx="114">
                  <c:v>1186</c:v>
                </c:pt>
                <c:pt idx="115">
                  <c:v>1201</c:v>
                </c:pt>
                <c:pt idx="116">
                  <c:v>1219</c:v>
                </c:pt>
                <c:pt idx="117">
                  <c:v>1230</c:v>
                </c:pt>
                <c:pt idx="118">
                  <c:v>1231</c:v>
                </c:pt>
                <c:pt idx="119">
                  <c:v>1238</c:v>
                </c:pt>
                <c:pt idx="120">
                  <c:v>1246</c:v>
                </c:pt>
                <c:pt idx="121">
                  <c:v>1260</c:v>
                </c:pt>
                <c:pt idx="122">
                  <c:v>1284</c:v>
                </c:pt>
                <c:pt idx="123">
                  <c:v>1307</c:v>
                </c:pt>
                <c:pt idx="124">
                  <c:v>1314</c:v>
                </c:pt>
                <c:pt idx="125">
                  <c:v>1315</c:v>
                </c:pt>
                <c:pt idx="126">
                  <c:v>1319</c:v>
                </c:pt>
                <c:pt idx="127">
                  <c:v>1324</c:v>
                </c:pt>
                <c:pt idx="128">
                  <c:v>1345</c:v>
                </c:pt>
                <c:pt idx="129">
                  <c:v>1347</c:v>
                </c:pt>
                <c:pt idx="130">
                  <c:v>1349</c:v>
                </c:pt>
                <c:pt idx="131">
                  <c:v>1352</c:v>
                </c:pt>
                <c:pt idx="132">
                  <c:v>1361</c:v>
                </c:pt>
                <c:pt idx="133">
                  <c:v>1391</c:v>
                </c:pt>
                <c:pt idx="134">
                  <c:v>1407</c:v>
                </c:pt>
                <c:pt idx="135">
                  <c:v>742</c:v>
                </c:pt>
                <c:pt idx="136">
                  <c:v>743</c:v>
                </c:pt>
                <c:pt idx="137">
                  <c:v>758</c:v>
                </c:pt>
                <c:pt idx="138">
                  <c:v>764</c:v>
                </c:pt>
                <c:pt idx="139">
                  <c:v>766</c:v>
                </c:pt>
                <c:pt idx="140">
                  <c:v>772</c:v>
                </c:pt>
                <c:pt idx="141">
                  <c:v>778</c:v>
                </c:pt>
                <c:pt idx="142">
                  <c:v>794</c:v>
                </c:pt>
                <c:pt idx="143">
                  <c:v>798</c:v>
                </c:pt>
                <c:pt idx="144">
                  <c:v>800</c:v>
                </c:pt>
                <c:pt idx="145">
                  <c:v>807</c:v>
                </c:pt>
                <c:pt idx="146">
                  <c:v>809</c:v>
                </c:pt>
                <c:pt idx="147">
                  <c:v>816</c:v>
                </c:pt>
                <c:pt idx="148">
                  <c:v>824</c:v>
                </c:pt>
                <c:pt idx="149">
                  <c:v>825</c:v>
                </c:pt>
                <c:pt idx="150">
                  <c:v>828</c:v>
                </c:pt>
                <c:pt idx="151">
                  <c:v>831</c:v>
                </c:pt>
                <c:pt idx="152">
                  <c:v>837</c:v>
                </c:pt>
                <c:pt idx="153">
                  <c:v>838</c:v>
                </c:pt>
                <c:pt idx="154">
                  <c:v>839</c:v>
                </c:pt>
                <c:pt idx="155">
                  <c:v>840</c:v>
                </c:pt>
                <c:pt idx="156">
                  <c:v>864</c:v>
                </c:pt>
                <c:pt idx="157">
                  <c:v>873</c:v>
                </c:pt>
                <c:pt idx="158">
                  <c:v>880</c:v>
                </c:pt>
                <c:pt idx="159">
                  <c:v>893</c:v>
                </c:pt>
                <c:pt idx="160">
                  <c:v>895</c:v>
                </c:pt>
                <c:pt idx="161">
                  <c:v>897</c:v>
                </c:pt>
                <c:pt idx="162">
                  <c:v>903</c:v>
                </c:pt>
                <c:pt idx="163">
                  <c:v>905</c:v>
                </c:pt>
                <c:pt idx="164">
                  <c:v>906</c:v>
                </c:pt>
                <c:pt idx="165">
                  <c:v>916</c:v>
                </c:pt>
                <c:pt idx="166">
                  <c:v>917</c:v>
                </c:pt>
                <c:pt idx="167">
                  <c:v>920</c:v>
                </c:pt>
                <c:pt idx="168">
                  <c:v>921</c:v>
                </c:pt>
                <c:pt idx="169">
                  <c:v>930</c:v>
                </c:pt>
                <c:pt idx="170">
                  <c:v>932</c:v>
                </c:pt>
                <c:pt idx="171">
                  <c:v>942</c:v>
                </c:pt>
                <c:pt idx="172">
                  <c:v>943</c:v>
                </c:pt>
                <c:pt idx="173">
                  <c:v>950</c:v>
                </c:pt>
                <c:pt idx="174">
                  <c:v>955</c:v>
                </c:pt>
                <c:pt idx="175">
                  <c:v>956</c:v>
                </c:pt>
                <c:pt idx="176">
                  <c:v>958</c:v>
                </c:pt>
                <c:pt idx="177">
                  <c:v>960</c:v>
                </c:pt>
                <c:pt idx="178">
                  <c:v>961</c:v>
                </c:pt>
                <c:pt idx="179">
                  <c:v>971</c:v>
                </c:pt>
                <c:pt idx="180">
                  <c:v>977</c:v>
                </c:pt>
                <c:pt idx="181">
                  <c:v>978</c:v>
                </c:pt>
                <c:pt idx="182">
                  <c:v>979</c:v>
                </c:pt>
                <c:pt idx="183">
                  <c:v>980</c:v>
                </c:pt>
                <c:pt idx="184">
                  <c:v>984</c:v>
                </c:pt>
                <c:pt idx="185">
                  <c:v>999</c:v>
                </c:pt>
                <c:pt idx="186">
                  <c:v>1004</c:v>
                </c:pt>
                <c:pt idx="187">
                  <c:v>1019</c:v>
                </c:pt>
                <c:pt idx="188">
                  <c:v>1020</c:v>
                </c:pt>
                <c:pt idx="189">
                  <c:v>1021</c:v>
                </c:pt>
                <c:pt idx="190">
                  <c:v>1024</c:v>
                </c:pt>
                <c:pt idx="191">
                  <c:v>1027</c:v>
                </c:pt>
                <c:pt idx="192">
                  <c:v>1031</c:v>
                </c:pt>
                <c:pt idx="193">
                  <c:v>1032</c:v>
                </c:pt>
                <c:pt idx="194">
                  <c:v>1064</c:v>
                </c:pt>
                <c:pt idx="195">
                  <c:v>1074</c:v>
                </c:pt>
                <c:pt idx="196">
                  <c:v>1081</c:v>
                </c:pt>
                <c:pt idx="197">
                  <c:v>1084</c:v>
                </c:pt>
                <c:pt idx="198">
                  <c:v>1090</c:v>
                </c:pt>
                <c:pt idx="199">
                  <c:v>1091</c:v>
                </c:pt>
                <c:pt idx="200">
                  <c:v>1096</c:v>
                </c:pt>
                <c:pt idx="201">
                  <c:v>1097</c:v>
                </c:pt>
                <c:pt idx="202">
                  <c:v>1104</c:v>
                </c:pt>
                <c:pt idx="203">
                  <c:v>1107</c:v>
                </c:pt>
                <c:pt idx="204">
                  <c:v>1111</c:v>
                </c:pt>
                <c:pt idx="205">
                  <c:v>1115</c:v>
                </c:pt>
                <c:pt idx="206">
                  <c:v>1128</c:v>
                </c:pt>
                <c:pt idx="207">
                  <c:v>1134</c:v>
                </c:pt>
                <c:pt idx="208">
                  <c:v>1135</c:v>
                </c:pt>
                <c:pt idx="209">
                  <c:v>1137</c:v>
                </c:pt>
                <c:pt idx="210">
                  <c:v>1138</c:v>
                </c:pt>
                <c:pt idx="211">
                  <c:v>1139</c:v>
                </c:pt>
                <c:pt idx="212">
                  <c:v>1141</c:v>
                </c:pt>
                <c:pt idx="213">
                  <c:v>1144</c:v>
                </c:pt>
                <c:pt idx="214">
                  <c:v>1145</c:v>
                </c:pt>
                <c:pt idx="215">
                  <c:v>1149</c:v>
                </c:pt>
                <c:pt idx="216">
                  <c:v>1151</c:v>
                </c:pt>
                <c:pt idx="217">
                  <c:v>1152</c:v>
                </c:pt>
                <c:pt idx="218">
                  <c:v>1153</c:v>
                </c:pt>
                <c:pt idx="219">
                  <c:v>1163</c:v>
                </c:pt>
                <c:pt idx="220">
                  <c:v>1164</c:v>
                </c:pt>
                <c:pt idx="221">
                  <c:v>1167</c:v>
                </c:pt>
                <c:pt idx="222">
                  <c:v>1169</c:v>
                </c:pt>
                <c:pt idx="223">
                  <c:v>1171</c:v>
                </c:pt>
                <c:pt idx="224">
                  <c:v>1176</c:v>
                </c:pt>
                <c:pt idx="225">
                  <c:v>1177</c:v>
                </c:pt>
                <c:pt idx="226">
                  <c:v>1179</c:v>
                </c:pt>
                <c:pt idx="227">
                  <c:v>1185</c:v>
                </c:pt>
                <c:pt idx="228">
                  <c:v>1195</c:v>
                </c:pt>
                <c:pt idx="229">
                  <c:v>1197</c:v>
                </c:pt>
                <c:pt idx="230">
                  <c:v>1198</c:v>
                </c:pt>
                <c:pt idx="231">
                  <c:v>1199</c:v>
                </c:pt>
                <c:pt idx="232">
                  <c:v>1202</c:v>
                </c:pt>
                <c:pt idx="233">
                  <c:v>1203</c:v>
                </c:pt>
                <c:pt idx="234">
                  <c:v>1204</c:v>
                </c:pt>
                <c:pt idx="235">
                  <c:v>1207</c:v>
                </c:pt>
                <c:pt idx="236">
                  <c:v>1208</c:v>
                </c:pt>
                <c:pt idx="237">
                  <c:v>1210</c:v>
                </c:pt>
                <c:pt idx="238">
                  <c:v>1212</c:v>
                </c:pt>
                <c:pt idx="239">
                  <c:v>1217</c:v>
                </c:pt>
                <c:pt idx="240">
                  <c:v>1235</c:v>
                </c:pt>
                <c:pt idx="241">
                  <c:v>1242</c:v>
                </c:pt>
                <c:pt idx="242">
                  <c:v>1243</c:v>
                </c:pt>
                <c:pt idx="243">
                  <c:v>1248</c:v>
                </c:pt>
                <c:pt idx="244">
                  <c:v>1249</c:v>
                </c:pt>
                <c:pt idx="245">
                  <c:v>1252</c:v>
                </c:pt>
                <c:pt idx="246">
                  <c:v>1253</c:v>
                </c:pt>
                <c:pt idx="247">
                  <c:v>1255</c:v>
                </c:pt>
                <c:pt idx="248">
                  <c:v>1257</c:v>
                </c:pt>
                <c:pt idx="249">
                  <c:v>1261</c:v>
                </c:pt>
                <c:pt idx="250">
                  <c:v>1263</c:v>
                </c:pt>
                <c:pt idx="251">
                  <c:v>1266</c:v>
                </c:pt>
                <c:pt idx="252">
                  <c:v>1269</c:v>
                </c:pt>
                <c:pt idx="253">
                  <c:v>1270</c:v>
                </c:pt>
                <c:pt idx="254">
                  <c:v>1271</c:v>
                </c:pt>
                <c:pt idx="255">
                  <c:v>1277</c:v>
                </c:pt>
                <c:pt idx="256">
                  <c:v>1279</c:v>
                </c:pt>
                <c:pt idx="257">
                  <c:v>1283</c:v>
                </c:pt>
                <c:pt idx="258">
                  <c:v>1286</c:v>
                </c:pt>
                <c:pt idx="259">
                  <c:v>1289</c:v>
                </c:pt>
                <c:pt idx="260">
                  <c:v>1290</c:v>
                </c:pt>
                <c:pt idx="261">
                  <c:v>1291</c:v>
                </c:pt>
                <c:pt idx="262">
                  <c:v>1293</c:v>
                </c:pt>
                <c:pt idx="263">
                  <c:v>1295</c:v>
                </c:pt>
                <c:pt idx="264">
                  <c:v>1296</c:v>
                </c:pt>
                <c:pt idx="265">
                  <c:v>1300</c:v>
                </c:pt>
                <c:pt idx="266">
                  <c:v>1302</c:v>
                </c:pt>
                <c:pt idx="267">
                  <c:v>1303</c:v>
                </c:pt>
                <c:pt idx="268">
                  <c:v>1304</c:v>
                </c:pt>
                <c:pt idx="269">
                  <c:v>1305</c:v>
                </c:pt>
                <c:pt idx="270">
                  <c:v>1311</c:v>
                </c:pt>
                <c:pt idx="271">
                  <c:v>1316</c:v>
                </c:pt>
                <c:pt idx="272">
                  <c:v>1323</c:v>
                </c:pt>
                <c:pt idx="273">
                  <c:v>1331</c:v>
                </c:pt>
                <c:pt idx="274">
                  <c:v>1332</c:v>
                </c:pt>
                <c:pt idx="275">
                  <c:v>1334</c:v>
                </c:pt>
                <c:pt idx="276">
                  <c:v>1337</c:v>
                </c:pt>
                <c:pt idx="277">
                  <c:v>1344</c:v>
                </c:pt>
                <c:pt idx="278">
                  <c:v>1350</c:v>
                </c:pt>
                <c:pt idx="279">
                  <c:v>1354</c:v>
                </c:pt>
                <c:pt idx="280">
                  <c:v>1355</c:v>
                </c:pt>
                <c:pt idx="281">
                  <c:v>1358</c:v>
                </c:pt>
                <c:pt idx="282">
                  <c:v>1360</c:v>
                </c:pt>
                <c:pt idx="283">
                  <c:v>1363</c:v>
                </c:pt>
                <c:pt idx="284">
                  <c:v>1366</c:v>
                </c:pt>
                <c:pt idx="285">
                  <c:v>1368</c:v>
                </c:pt>
                <c:pt idx="286">
                  <c:v>1379</c:v>
                </c:pt>
                <c:pt idx="287">
                  <c:v>1381</c:v>
                </c:pt>
                <c:pt idx="288">
                  <c:v>1386</c:v>
                </c:pt>
                <c:pt idx="289">
                  <c:v>1389</c:v>
                </c:pt>
                <c:pt idx="290">
                  <c:v>1390</c:v>
                </c:pt>
                <c:pt idx="291">
                  <c:v>1395</c:v>
                </c:pt>
                <c:pt idx="292">
                  <c:v>1398</c:v>
                </c:pt>
                <c:pt idx="293">
                  <c:v>1421</c:v>
                </c:pt>
                <c:pt idx="294">
                  <c:v>1423</c:v>
                </c:pt>
                <c:pt idx="295">
                  <c:v>1431</c:v>
                </c:pt>
                <c:pt idx="296">
                  <c:v>1433</c:v>
                </c:pt>
                <c:pt idx="297">
                  <c:v>1434</c:v>
                </c:pt>
                <c:pt idx="298">
                  <c:v>1436</c:v>
                </c:pt>
                <c:pt idx="299">
                  <c:v>1439</c:v>
                </c:pt>
                <c:pt idx="300">
                  <c:v>1442</c:v>
                </c:pt>
                <c:pt idx="301">
                  <c:v>1447</c:v>
                </c:pt>
                <c:pt idx="302">
                  <c:v>1451</c:v>
                </c:pt>
                <c:pt idx="303">
                  <c:v>1452</c:v>
                </c:pt>
                <c:pt idx="304">
                  <c:v>1453</c:v>
                </c:pt>
                <c:pt idx="305">
                  <c:v>1459</c:v>
                </c:pt>
                <c:pt idx="306">
                  <c:v>1461</c:v>
                </c:pt>
                <c:pt idx="307">
                  <c:v>791</c:v>
                </c:pt>
                <c:pt idx="308">
                  <c:v>823</c:v>
                </c:pt>
                <c:pt idx="309">
                  <c:v>834</c:v>
                </c:pt>
                <c:pt idx="310">
                  <c:v>887</c:v>
                </c:pt>
                <c:pt idx="311">
                  <c:v>889</c:v>
                </c:pt>
                <c:pt idx="312">
                  <c:v>892</c:v>
                </c:pt>
                <c:pt idx="313">
                  <c:v>1168</c:v>
                </c:pt>
                <c:pt idx="314">
                  <c:v>1239</c:v>
                </c:pt>
                <c:pt idx="315">
                  <c:v>1264</c:v>
                </c:pt>
                <c:pt idx="316">
                  <c:v>1327</c:v>
                </c:pt>
                <c:pt idx="317">
                  <c:v>1356</c:v>
                </c:pt>
                <c:pt idx="318">
                  <c:v>1392</c:v>
                </c:pt>
                <c:pt idx="319">
                  <c:v>1400</c:v>
                </c:pt>
                <c:pt idx="320">
                  <c:v>1406</c:v>
                </c:pt>
                <c:pt idx="321">
                  <c:v>747</c:v>
                </c:pt>
                <c:pt idx="322">
                  <c:v>765</c:v>
                </c:pt>
                <c:pt idx="323">
                  <c:v>781</c:v>
                </c:pt>
                <c:pt idx="324">
                  <c:v>808</c:v>
                </c:pt>
                <c:pt idx="325">
                  <c:v>812</c:v>
                </c:pt>
                <c:pt idx="326">
                  <c:v>833</c:v>
                </c:pt>
                <c:pt idx="327">
                  <c:v>845</c:v>
                </c:pt>
                <c:pt idx="328">
                  <c:v>875</c:v>
                </c:pt>
                <c:pt idx="329">
                  <c:v>886</c:v>
                </c:pt>
                <c:pt idx="330">
                  <c:v>919</c:v>
                </c:pt>
                <c:pt idx="331">
                  <c:v>935</c:v>
                </c:pt>
                <c:pt idx="332">
                  <c:v>948</c:v>
                </c:pt>
                <c:pt idx="333">
                  <c:v>951</c:v>
                </c:pt>
                <c:pt idx="334">
                  <c:v>986</c:v>
                </c:pt>
                <c:pt idx="335">
                  <c:v>1002</c:v>
                </c:pt>
                <c:pt idx="336">
                  <c:v>1026</c:v>
                </c:pt>
                <c:pt idx="337">
                  <c:v>1040</c:v>
                </c:pt>
                <c:pt idx="338">
                  <c:v>1049</c:v>
                </c:pt>
                <c:pt idx="339">
                  <c:v>1052</c:v>
                </c:pt>
                <c:pt idx="340">
                  <c:v>1062</c:v>
                </c:pt>
                <c:pt idx="341">
                  <c:v>1076</c:v>
                </c:pt>
                <c:pt idx="342">
                  <c:v>1103</c:v>
                </c:pt>
                <c:pt idx="343">
                  <c:v>1106</c:v>
                </c:pt>
                <c:pt idx="344">
                  <c:v>1113</c:v>
                </c:pt>
                <c:pt idx="345">
                  <c:v>1116</c:v>
                </c:pt>
                <c:pt idx="346">
                  <c:v>1118</c:v>
                </c:pt>
                <c:pt idx="347">
                  <c:v>1119</c:v>
                </c:pt>
                <c:pt idx="348">
                  <c:v>1120</c:v>
                </c:pt>
                <c:pt idx="349">
                  <c:v>1174</c:v>
                </c:pt>
                <c:pt idx="350">
                  <c:v>1206</c:v>
                </c:pt>
                <c:pt idx="351">
                  <c:v>1211</c:v>
                </c:pt>
                <c:pt idx="352">
                  <c:v>1254</c:v>
                </c:pt>
                <c:pt idx="353">
                  <c:v>1306</c:v>
                </c:pt>
                <c:pt idx="354">
                  <c:v>1351</c:v>
                </c:pt>
                <c:pt idx="355">
                  <c:v>1373</c:v>
                </c:pt>
                <c:pt idx="356">
                  <c:v>1380</c:v>
                </c:pt>
                <c:pt idx="357">
                  <c:v>1393</c:v>
                </c:pt>
                <c:pt idx="358">
                  <c:v>1408</c:v>
                </c:pt>
                <c:pt idx="359">
                  <c:v>1427</c:v>
                </c:pt>
                <c:pt idx="360">
                  <c:v>1455</c:v>
                </c:pt>
                <c:pt idx="361">
                  <c:v>749</c:v>
                </c:pt>
                <c:pt idx="362">
                  <c:v>755</c:v>
                </c:pt>
                <c:pt idx="363">
                  <c:v>773</c:v>
                </c:pt>
                <c:pt idx="364">
                  <c:v>785</c:v>
                </c:pt>
                <c:pt idx="365">
                  <c:v>790</c:v>
                </c:pt>
                <c:pt idx="366">
                  <c:v>793</c:v>
                </c:pt>
                <c:pt idx="367">
                  <c:v>795</c:v>
                </c:pt>
                <c:pt idx="368">
                  <c:v>801</c:v>
                </c:pt>
                <c:pt idx="369">
                  <c:v>806</c:v>
                </c:pt>
                <c:pt idx="370">
                  <c:v>810</c:v>
                </c:pt>
                <c:pt idx="371">
                  <c:v>818</c:v>
                </c:pt>
                <c:pt idx="372">
                  <c:v>822</c:v>
                </c:pt>
                <c:pt idx="373">
                  <c:v>829</c:v>
                </c:pt>
                <c:pt idx="374">
                  <c:v>830</c:v>
                </c:pt>
                <c:pt idx="375">
                  <c:v>846</c:v>
                </c:pt>
                <c:pt idx="376">
                  <c:v>847</c:v>
                </c:pt>
                <c:pt idx="377">
                  <c:v>855</c:v>
                </c:pt>
                <c:pt idx="378">
                  <c:v>857</c:v>
                </c:pt>
                <c:pt idx="379">
                  <c:v>859</c:v>
                </c:pt>
                <c:pt idx="380">
                  <c:v>860</c:v>
                </c:pt>
                <c:pt idx="381">
                  <c:v>862</c:v>
                </c:pt>
                <c:pt idx="382">
                  <c:v>866</c:v>
                </c:pt>
                <c:pt idx="383">
                  <c:v>896</c:v>
                </c:pt>
                <c:pt idx="384">
                  <c:v>899</c:v>
                </c:pt>
                <c:pt idx="385">
                  <c:v>911</c:v>
                </c:pt>
                <c:pt idx="386">
                  <c:v>933</c:v>
                </c:pt>
                <c:pt idx="387">
                  <c:v>946</c:v>
                </c:pt>
                <c:pt idx="388">
                  <c:v>947</c:v>
                </c:pt>
                <c:pt idx="389">
                  <c:v>966</c:v>
                </c:pt>
                <c:pt idx="390">
                  <c:v>967</c:v>
                </c:pt>
                <c:pt idx="391">
                  <c:v>970</c:v>
                </c:pt>
                <c:pt idx="392">
                  <c:v>973</c:v>
                </c:pt>
                <c:pt idx="393">
                  <c:v>976</c:v>
                </c:pt>
                <c:pt idx="394">
                  <c:v>985</c:v>
                </c:pt>
                <c:pt idx="395">
                  <c:v>991</c:v>
                </c:pt>
                <c:pt idx="396">
                  <c:v>993</c:v>
                </c:pt>
                <c:pt idx="397">
                  <c:v>998</c:v>
                </c:pt>
                <c:pt idx="398">
                  <c:v>1003</c:v>
                </c:pt>
                <c:pt idx="399">
                  <c:v>1005</c:v>
                </c:pt>
                <c:pt idx="400">
                  <c:v>1013</c:v>
                </c:pt>
                <c:pt idx="401">
                  <c:v>1014</c:v>
                </c:pt>
                <c:pt idx="402">
                  <c:v>1018</c:v>
                </c:pt>
                <c:pt idx="403">
                  <c:v>1029</c:v>
                </c:pt>
                <c:pt idx="404">
                  <c:v>1038</c:v>
                </c:pt>
                <c:pt idx="405">
                  <c:v>1042</c:v>
                </c:pt>
                <c:pt idx="406">
                  <c:v>1056</c:v>
                </c:pt>
                <c:pt idx="407">
                  <c:v>1060</c:v>
                </c:pt>
                <c:pt idx="408">
                  <c:v>1065</c:v>
                </c:pt>
                <c:pt idx="409">
                  <c:v>1067</c:v>
                </c:pt>
                <c:pt idx="410">
                  <c:v>1069</c:v>
                </c:pt>
                <c:pt idx="411">
                  <c:v>1070</c:v>
                </c:pt>
                <c:pt idx="412">
                  <c:v>1085</c:v>
                </c:pt>
                <c:pt idx="413">
                  <c:v>1101</c:v>
                </c:pt>
                <c:pt idx="414">
                  <c:v>1123</c:v>
                </c:pt>
                <c:pt idx="415">
                  <c:v>1124</c:v>
                </c:pt>
                <c:pt idx="416">
                  <c:v>1125</c:v>
                </c:pt>
                <c:pt idx="417">
                  <c:v>1147</c:v>
                </c:pt>
                <c:pt idx="418">
                  <c:v>1155</c:v>
                </c:pt>
                <c:pt idx="419">
                  <c:v>1157</c:v>
                </c:pt>
                <c:pt idx="420">
                  <c:v>1175</c:v>
                </c:pt>
                <c:pt idx="421">
                  <c:v>1178</c:v>
                </c:pt>
                <c:pt idx="422">
                  <c:v>1193</c:v>
                </c:pt>
                <c:pt idx="423">
                  <c:v>1214</c:v>
                </c:pt>
                <c:pt idx="424">
                  <c:v>1225</c:v>
                </c:pt>
                <c:pt idx="425">
                  <c:v>1267</c:v>
                </c:pt>
                <c:pt idx="426">
                  <c:v>1273</c:v>
                </c:pt>
                <c:pt idx="427">
                  <c:v>1274</c:v>
                </c:pt>
                <c:pt idx="428">
                  <c:v>1287</c:v>
                </c:pt>
                <c:pt idx="429">
                  <c:v>1309</c:v>
                </c:pt>
                <c:pt idx="430">
                  <c:v>1312</c:v>
                </c:pt>
                <c:pt idx="431">
                  <c:v>1321</c:v>
                </c:pt>
                <c:pt idx="432">
                  <c:v>1322</c:v>
                </c:pt>
                <c:pt idx="433">
                  <c:v>1335</c:v>
                </c:pt>
                <c:pt idx="434">
                  <c:v>1346</c:v>
                </c:pt>
                <c:pt idx="435">
                  <c:v>1374</c:v>
                </c:pt>
                <c:pt idx="436">
                  <c:v>1377</c:v>
                </c:pt>
                <c:pt idx="437">
                  <c:v>1397</c:v>
                </c:pt>
                <c:pt idx="438">
                  <c:v>1403</c:v>
                </c:pt>
                <c:pt idx="439">
                  <c:v>1428</c:v>
                </c:pt>
                <c:pt idx="440">
                  <c:v>1441</c:v>
                </c:pt>
                <c:pt idx="441">
                  <c:v>1450</c:v>
                </c:pt>
                <c:pt idx="442">
                  <c:v>1457</c:v>
                </c:pt>
                <c:pt idx="443">
                  <c:v>1464</c:v>
                </c:pt>
                <c:pt idx="444">
                  <c:v>759</c:v>
                </c:pt>
                <c:pt idx="445">
                  <c:v>771</c:v>
                </c:pt>
                <c:pt idx="446">
                  <c:v>792</c:v>
                </c:pt>
                <c:pt idx="447">
                  <c:v>797</c:v>
                </c:pt>
                <c:pt idx="448">
                  <c:v>803</c:v>
                </c:pt>
                <c:pt idx="449">
                  <c:v>811</c:v>
                </c:pt>
                <c:pt idx="450">
                  <c:v>820</c:v>
                </c:pt>
                <c:pt idx="451">
                  <c:v>821</c:v>
                </c:pt>
                <c:pt idx="452">
                  <c:v>841</c:v>
                </c:pt>
                <c:pt idx="453">
                  <c:v>851</c:v>
                </c:pt>
                <c:pt idx="454">
                  <c:v>852</c:v>
                </c:pt>
                <c:pt idx="455">
                  <c:v>867</c:v>
                </c:pt>
                <c:pt idx="456">
                  <c:v>872</c:v>
                </c:pt>
                <c:pt idx="457">
                  <c:v>876</c:v>
                </c:pt>
                <c:pt idx="458">
                  <c:v>882</c:v>
                </c:pt>
                <c:pt idx="459">
                  <c:v>884</c:v>
                </c:pt>
                <c:pt idx="460">
                  <c:v>900</c:v>
                </c:pt>
                <c:pt idx="461">
                  <c:v>901</c:v>
                </c:pt>
                <c:pt idx="462">
                  <c:v>907</c:v>
                </c:pt>
                <c:pt idx="463">
                  <c:v>910</c:v>
                </c:pt>
                <c:pt idx="464">
                  <c:v>912</c:v>
                </c:pt>
                <c:pt idx="465">
                  <c:v>918</c:v>
                </c:pt>
                <c:pt idx="466">
                  <c:v>927</c:v>
                </c:pt>
                <c:pt idx="467">
                  <c:v>934</c:v>
                </c:pt>
                <c:pt idx="468">
                  <c:v>937</c:v>
                </c:pt>
                <c:pt idx="469">
                  <c:v>962</c:v>
                </c:pt>
                <c:pt idx="470">
                  <c:v>994</c:v>
                </c:pt>
                <c:pt idx="471">
                  <c:v>1025</c:v>
                </c:pt>
                <c:pt idx="472">
                  <c:v>1037</c:v>
                </c:pt>
                <c:pt idx="473">
                  <c:v>1045</c:v>
                </c:pt>
                <c:pt idx="474">
                  <c:v>1047</c:v>
                </c:pt>
                <c:pt idx="475">
                  <c:v>1055</c:v>
                </c:pt>
                <c:pt idx="476">
                  <c:v>1057</c:v>
                </c:pt>
                <c:pt idx="477">
                  <c:v>1061</c:v>
                </c:pt>
                <c:pt idx="478">
                  <c:v>1073</c:v>
                </c:pt>
                <c:pt idx="479">
                  <c:v>1080</c:v>
                </c:pt>
                <c:pt idx="480">
                  <c:v>1095</c:v>
                </c:pt>
                <c:pt idx="481">
                  <c:v>1130</c:v>
                </c:pt>
                <c:pt idx="482">
                  <c:v>1133</c:v>
                </c:pt>
                <c:pt idx="483">
                  <c:v>1142</c:v>
                </c:pt>
                <c:pt idx="484">
                  <c:v>1146</c:v>
                </c:pt>
                <c:pt idx="485">
                  <c:v>1148</c:v>
                </c:pt>
                <c:pt idx="486">
                  <c:v>1154</c:v>
                </c:pt>
                <c:pt idx="487">
                  <c:v>1160</c:v>
                </c:pt>
                <c:pt idx="488">
                  <c:v>1165</c:v>
                </c:pt>
                <c:pt idx="489">
                  <c:v>1183</c:v>
                </c:pt>
                <c:pt idx="490">
                  <c:v>1184</c:v>
                </c:pt>
                <c:pt idx="491">
                  <c:v>1187</c:v>
                </c:pt>
                <c:pt idx="492">
                  <c:v>1188</c:v>
                </c:pt>
                <c:pt idx="493">
                  <c:v>1192</c:v>
                </c:pt>
                <c:pt idx="494">
                  <c:v>1216</c:v>
                </c:pt>
                <c:pt idx="495">
                  <c:v>1220</c:v>
                </c:pt>
                <c:pt idx="496">
                  <c:v>1222</c:v>
                </c:pt>
                <c:pt idx="497">
                  <c:v>1227</c:v>
                </c:pt>
                <c:pt idx="498">
                  <c:v>1240</c:v>
                </c:pt>
                <c:pt idx="499">
                  <c:v>1245</c:v>
                </c:pt>
                <c:pt idx="500">
                  <c:v>1247</c:v>
                </c:pt>
                <c:pt idx="501">
                  <c:v>1265</c:v>
                </c:pt>
                <c:pt idx="502">
                  <c:v>1299</c:v>
                </c:pt>
                <c:pt idx="503">
                  <c:v>1301</c:v>
                </c:pt>
                <c:pt idx="504">
                  <c:v>1330</c:v>
                </c:pt>
                <c:pt idx="505">
                  <c:v>1340</c:v>
                </c:pt>
                <c:pt idx="506">
                  <c:v>1341</c:v>
                </c:pt>
                <c:pt idx="507">
                  <c:v>1365</c:v>
                </c:pt>
                <c:pt idx="508">
                  <c:v>1367</c:v>
                </c:pt>
                <c:pt idx="509">
                  <c:v>1369</c:v>
                </c:pt>
                <c:pt idx="510">
                  <c:v>1370</c:v>
                </c:pt>
                <c:pt idx="511">
                  <c:v>1375</c:v>
                </c:pt>
                <c:pt idx="512">
                  <c:v>1376</c:v>
                </c:pt>
                <c:pt idx="513">
                  <c:v>1382</c:v>
                </c:pt>
                <c:pt idx="514">
                  <c:v>1402</c:v>
                </c:pt>
                <c:pt idx="515">
                  <c:v>1410</c:v>
                </c:pt>
                <c:pt idx="516">
                  <c:v>1413</c:v>
                </c:pt>
                <c:pt idx="517">
                  <c:v>1417</c:v>
                </c:pt>
                <c:pt idx="518">
                  <c:v>1424</c:v>
                </c:pt>
                <c:pt idx="519">
                  <c:v>1440</c:v>
                </c:pt>
                <c:pt idx="520">
                  <c:v>1444</c:v>
                </c:pt>
                <c:pt idx="521">
                  <c:v>1448</c:v>
                </c:pt>
                <c:pt idx="522">
                  <c:v>1454</c:v>
                </c:pt>
                <c:pt idx="523">
                  <c:v>1458</c:v>
                </c:pt>
                <c:pt idx="524">
                  <c:v>761</c:v>
                </c:pt>
                <c:pt idx="525">
                  <c:v>762</c:v>
                </c:pt>
                <c:pt idx="526">
                  <c:v>767</c:v>
                </c:pt>
                <c:pt idx="527">
                  <c:v>804</c:v>
                </c:pt>
                <c:pt idx="528">
                  <c:v>805</c:v>
                </c:pt>
                <c:pt idx="529">
                  <c:v>814</c:v>
                </c:pt>
                <c:pt idx="530">
                  <c:v>815</c:v>
                </c:pt>
                <c:pt idx="531">
                  <c:v>826</c:v>
                </c:pt>
                <c:pt idx="532">
                  <c:v>827</c:v>
                </c:pt>
                <c:pt idx="533">
                  <c:v>832</c:v>
                </c:pt>
                <c:pt idx="534">
                  <c:v>836</c:v>
                </c:pt>
                <c:pt idx="535">
                  <c:v>843</c:v>
                </c:pt>
                <c:pt idx="536">
                  <c:v>844</c:v>
                </c:pt>
                <c:pt idx="537">
                  <c:v>850</c:v>
                </c:pt>
                <c:pt idx="538">
                  <c:v>853</c:v>
                </c:pt>
                <c:pt idx="539">
                  <c:v>861</c:v>
                </c:pt>
                <c:pt idx="540">
                  <c:v>865</c:v>
                </c:pt>
                <c:pt idx="541">
                  <c:v>869</c:v>
                </c:pt>
                <c:pt idx="542">
                  <c:v>870</c:v>
                </c:pt>
                <c:pt idx="543">
                  <c:v>879</c:v>
                </c:pt>
                <c:pt idx="544">
                  <c:v>881</c:v>
                </c:pt>
                <c:pt idx="545">
                  <c:v>888</c:v>
                </c:pt>
                <c:pt idx="546">
                  <c:v>898</c:v>
                </c:pt>
                <c:pt idx="547">
                  <c:v>909</c:v>
                </c:pt>
                <c:pt idx="548">
                  <c:v>936</c:v>
                </c:pt>
                <c:pt idx="549">
                  <c:v>957</c:v>
                </c:pt>
                <c:pt idx="550">
                  <c:v>963</c:v>
                </c:pt>
                <c:pt idx="551">
                  <c:v>964</c:v>
                </c:pt>
                <c:pt idx="552">
                  <c:v>974</c:v>
                </c:pt>
                <c:pt idx="553">
                  <c:v>975</c:v>
                </c:pt>
                <c:pt idx="554">
                  <c:v>988</c:v>
                </c:pt>
                <c:pt idx="555">
                  <c:v>989</c:v>
                </c:pt>
                <c:pt idx="556">
                  <c:v>995</c:v>
                </c:pt>
                <c:pt idx="557">
                  <c:v>997</c:v>
                </c:pt>
                <c:pt idx="558">
                  <c:v>1007</c:v>
                </c:pt>
                <c:pt idx="559">
                  <c:v>1008</c:v>
                </c:pt>
                <c:pt idx="560">
                  <c:v>1011</c:v>
                </c:pt>
                <c:pt idx="561">
                  <c:v>1022</c:v>
                </c:pt>
                <c:pt idx="562">
                  <c:v>1028</c:v>
                </c:pt>
                <c:pt idx="563">
                  <c:v>1063</c:v>
                </c:pt>
                <c:pt idx="564">
                  <c:v>1066</c:v>
                </c:pt>
                <c:pt idx="565">
                  <c:v>1094</c:v>
                </c:pt>
                <c:pt idx="566">
                  <c:v>1098</c:v>
                </c:pt>
                <c:pt idx="567">
                  <c:v>1099</c:v>
                </c:pt>
                <c:pt idx="568">
                  <c:v>1127</c:v>
                </c:pt>
                <c:pt idx="569">
                  <c:v>1131</c:v>
                </c:pt>
                <c:pt idx="570">
                  <c:v>1132</c:v>
                </c:pt>
                <c:pt idx="571">
                  <c:v>1159</c:v>
                </c:pt>
                <c:pt idx="572">
                  <c:v>1196</c:v>
                </c:pt>
                <c:pt idx="573">
                  <c:v>1200</c:v>
                </c:pt>
                <c:pt idx="574">
                  <c:v>1215</c:v>
                </c:pt>
                <c:pt idx="575">
                  <c:v>1224</c:v>
                </c:pt>
                <c:pt idx="576">
                  <c:v>1228</c:v>
                </c:pt>
                <c:pt idx="577">
                  <c:v>1234</c:v>
                </c:pt>
                <c:pt idx="578">
                  <c:v>1256</c:v>
                </c:pt>
                <c:pt idx="579">
                  <c:v>1282</c:v>
                </c:pt>
                <c:pt idx="580">
                  <c:v>1285</c:v>
                </c:pt>
                <c:pt idx="581">
                  <c:v>1288</c:v>
                </c:pt>
                <c:pt idx="582">
                  <c:v>1292</c:v>
                </c:pt>
                <c:pt idx="583">
                  <c:v>1308</c:v>
                </c:pt>
                <c:pt idx="584">
                  <c:v>1317</c:v>
                </c:pt>
                <c:pt idx="585">
                  <c:v>1318</c:v>
                </c:pt>
                <c:pt idx="586">
                  <c:v>1339</c:v>
                </c:pt>
                <c:pt idx="587">
                  <c:v>1357</c:v>
                </c:pt>
                <c:pt idx="588">
                  <c:v>1359</c:v>
                </c:pt>
                <c:pt idx="589">
                  <c:v>1364</c:v>
                </c:pt>
                <c:pt idx="590">
                  <c:v>1384</c:v>
                </c:pt>
                <c:pt idx="591">
                  <c:v>1388</c:v>
                </c:pt>
                <c:pt idx="592">
                  <c:v>1405</c:v>
                </c:pt>
                <c:pt idx="593">
                  <c:v>1409</c:v>
                </c:pt>
                <c:pt idx="594">
                  <c:v>1415</c:v>
                </c:pt>
                <c:pt idx="595">
                  <c:v>1422</c:v>
                </c:pt>
                <c:pt idx="596">
                  <c:v>1425</c:v>
                </c:pt>
                <c:pt idx="597">
                  <c:v>1430</c:v>
                </c:pt>
                <c:pt idx="598">
                  <c:v>1432</c:v>
                </c:pt>
                <c:pt idx="599">
                  <c:v>1435</c:v>
                </c:pt>
                <c:pt idx="600">
                  <c:v>1445</c:v>
                </c:pt>
                <c:pt idx="601">
                  <c:v>1446</c:v>
                </c:pt>
                <c:pt idx="602">
                  <c:v>1449</c:v>
                </c:pt>
                <c:pt idx="603">
                  <c:v>1463</c:v>
                </c:pt>
                <c:pt idx="604">
                  <c:v>746</c:v>
                </c:pt>
                <c:pt idx="605">
                  <c:v>751</c:v>
                </c:pt>
                <c:pt idx="606">
                  <c:v>817</c:v>
                </c:pt>
                <c:pt idx="607">
                  <c:v>819</c:v>
                </c:pt>
                <c:pt idx="608">
                  <c:v>835</c:v>
                </c:pt>
                <c:pt idx="609">
                  <c:v>848</c:v>
                </c:pt>
                <c:pt idx="610">
                  <c:v>858</c:v>
                </c:pt>
                <c:pt idx="611">
                  <c:v>863</c:v>
                </c:pt>
                <c:pt idx="612">
                  <c:v>877</c:v>
                </c:pt>
                <c:pt idx="613">
                  <c:v>878</c:v>
                </c:pt>
                <c:pt idx="614">
                  <c:v>885</c:v>
                </c:pt>
                <c:pt idx="615">
                  <c:v>894</c:v>
                </c:pt>
                <c:pt idx="616">
                  <c:v>914</c:v>
                </c:pt>
                <c:pt idx="617">
                  <c:v>915</c:v>
                </c:pt>
                <c:pt idx="618">
                  <c:v>931</c:v>
                </c:pt>
                <c:pt idx="619">
                  <c:v>940</c:v>
                </c:pt>
                <c:pt idx="620">
                  <c:v>944</c:v>
                </c:pt>
                <c:pt idx="621">
                  <c:v>952</c:v>
                </c:pt>
                <c:pt idx="622">
                  <c:v>953</c:v>
                </c:pt>
                <c:pt idx="623">
                  <c:v>987</c:v>
                </c:pt>
                <c:pt idx="624">
                  <c:v>990</c:v>
                </c:pt>
                <c:pt idx="625">
                  <c:v>996</c:v>
                </c:pt>
                <c:pt idx="626">
                  <c:v>1010</c:v>
                </c:pt>
                <c:pt idx="627">
                  <c:v>1012</c:v>
                </c:pt>
                <c:pt idx="628">
                  <c:v>1015</c:v>
                </c:pt>
                <c:pt idx="629">
                  <c:v>1023</c:v>
                </c:pt>
                <c:pt idx="630">
                  <c:v>1035</c:v>
                </c:pt>
                <c:pt idx="631">
                  <c:v>1036</c:v>
                </c:pt>
                <c:pt idx="632">
                  <c:v>1046</c:v>
                </c:pt>
                <c:pt idx="633">
                  <c:v>1050</c:v>
                </c:pt>
                <c:pt idx="634">
                  <c:v>1059</c:v>
                </c:pt>
                <c:pt idx="635">
                  <c:v>1068</c:v>
                </c:pt>
                <c:pt idx="636">
                  <c:v>1105</c:v>
                </c:pt>
                <c:pt idx="637">
                  <c:v>1114</c:v>
                </c:pt>
                <c:pt idx="638">
                  <c:v>1117</c:v>
                </c:pt>
                <c:pt idx="639">
                  <c:v>1162</c:v>
                </c:pt>
                <c:pt idx="640">
                  <c:v>1166</c:v>
                </c:pt>
                <c:pt idx="641">
                  <c:v>1173</c:v>
                </c:pt>
                <c:pt idx="642">
                  <c:v>1181</c:v>
                </c:pt>
                <c:pt idx="643">
                  <c:v>1190</c:v>
                </c:pt>
                <c:pt idx="644">
                  <c:v>1191</c:v>
                </c:pt>
                <c:pt idx="645">
                  <c:v>1213</c:v>
                </c:pt>
                <c:pt idx="646">
                  <c:v>1233</c:v>
                </c:pt>
                <c:pt idx="647">
                  <c:v>1236</c:v>
                </c:pt>
                <c:pt idx="648">
                  <c:v>1241</c:v>
                </c:pt>
                <c:pt idx="649">
                  <c:v>1258</c:v>
                </c:pt>
                <c:pt idx="650">
                  <c:v>1262</c:v>
                </c:pt>
                <c:pt idx="651">
                  <c:v>1276</c:v>
                </c:pt>
                <c:pt idx="652">
                  <c:v>1280</c:v>
                </c:pt>
                <c:pt idx="653">
                  <c:v>1298</c:v>
                </c:pt>
                <c:pt idx="654">
                  <c:v>1313</c:v>
                </c:pt>
                <c:pt idx="655">
                  <c:v>1325</c:v>
                </c:pt>
                <c:pt idx="656">
                  <c:v>1328</c:v>
                </c:pt>
                <c:pt idx="657">
                  <c:v>1333</c:v>
                </c:pt>
                <c:pt idx="658">
                  <c:v>1371</c:v>
                </c:pt>
                <c:pt idx="659">
                  <c:v>1396</c:v>
                </c:pt>
                <c:pt idx="660">
                  <c:v>1399</c:v>
                </c:pt>
                <c:pt idx="661">
                  <c:v>1411</c:v>
                </c:pt>
                <c:pt idx="662">
                  <c:v>1412</c:v>
                </c:pt>
                <c:pt idx="663">
                  <c:v>1416</c:v>
                </c:pt>
                <c:pt idx="664">
                  <c:v>1419</c:v>
                </c:pt>
                <c:pt idx="665">
                  <c:v>1420</c:v>
                </c:pt>
                <c:pt idx="666">
                  <c:v>1429</c:v>
                </c:pt>
                <c:pt idx="667">
                  <c:v>1437</c:v>
                </c:pt>
                <c:pt idx="668">
                  <c:v>1443</c:v>
                </c:pt>
                <c:pt idx="669">
                  <c:v>745</c:v>
                </c:pt>
                <c:pt idx="670">
                  <c:v>787</c:v>
                </c:pt>
                <c:pt idx="671">
                  <c:v>796</c:v>
                </c:pt>
                <c:pt idx="672">
                  <c:v>813</c:v>
                </c:pt>
                <c:pt idx="673">
                  <c:v>842</c:v>
                </c:pt>
                <c:pt idx="674">
                  <c:v>854</c:v>
                </c:pt>
                <c:pt idx="675">
                  <c:v>883</c:v>
                </c:pt>
                <c:pt idx="676">
                  <c:v>890</c:v>
                </c:pt>
                <c:pt idx="677">
                  <c:v>913</c:v>
                </c:pt>
                <c:pt idx="678">
                  <c:v>972</c:v>
                </c:pt>
                <c:pt idx="679">
                  <c:v>981</c:v>
                </c:pt>
                <c:pt idx="680">
                  <c:v>992</c:v>
                </c:pt>
                <c:pt idx="681">
                  <c:v>1000</c:v>
                </c:pt>
                <c:pt idx="682">
                  <c:v>1006</c:v>
                </c:pt>
                <c:pt idx="683">
                  <c:v>1016</c:v>
                </c:pt>
                <c:pt idx="684">
                  <c:v>1017</c:v>
                </c:pt>
                <c:pt idx="685">
                  <c:v>1048</c:v>
                </c:pt>
                <c:pt idx="686">
                  <c:v>1058</c:v>
                </c:pt>
                <c:pt idx="687">
                  <c:v>1072</c:v>
                </c:pt>
                <c:pt idx="688">
                  <c:v>1086</c:v>
                </c:pt>
                <c:pt idx="689">
                  <c:v>1089</c:v>
                </c:pt>
                <c:pt idx="690">
                  <c:v>1110</c:v>
                </c:pt>
                <c:pt idx="691">
                  <c:v>1122</c:v>
                </c:pt>
                <c:pt idx="692">
                  <c:v>1158</c:v>
                </c:pt>
                <c:pt idx="693">
                  <c:v>1189</c:v>
                </c:pt>
                <c:pt idx="694">
                  <c:v>1237</c:v>
                </c:pt>
                <c:pt idx="695">
                  <c:v>1268</c:v>
                </c:pt>
                <c:pt idx="696">
                  <c:v>1275</c:v>
                </c:pt>
                <c:pt idx="697">
                  <c:v>1329</c:v>
                </c:pt>
                <c:pt idx="698">
                  <c:v>1336</c:v>
                </c:pt>
                <c:pt idx="699">
                  <c:v>1378</c:v>
                </c:pt>
                <c:pt idx="700">
                  <c:v>1383</c:v>
                </c:pt>
                <c:pt idx="701">
                  <c:v>1385</c:v>
                </c:pt>
                <c:pt idx="702">
                  <c:v>1401</c:v>
                </c:pt>
                <c:pt idx="703">
                  <c:v>1404</c:v>
                </c:pt>
                <c:pt idx="704">
                  <c:v>1418</c:v>
                </c:pt>
                <c:pt idx="705">
                  <c:v>1460</c:v>
                </c:pt>
                <c:pt idx="706">
                  <c:v>904</c:v>
                </c:pt>
                <c:pt idx="707">
                  <c:v>965</c:v>
                </c:pt>
                <c:pt idx="708">
                  <c:v>969</c:v>
                </c:pt>
                <c:pt idx="709">
                  <c:v>1009</c:v>
                </c:pt>
                <c:pt idx="710">
                  <c:v>1092</c:v>
                </c:pt>
                <c:pt idx="711">
                  <c:v>1218</c:v>
                </c:pt>
                <c:pt idx="712">
                  <c:v>1342</c:v>
                </c:pt>
                <c:pt idx="713">
                  <c:v>1362</c:v>
                </c:pt>
                <c:pt idx="714">
                  <c:v>1462</c:v>
                </c:pt>
                <c:pt idx="715">
                  <c:v>750</c:v>
                </c:pt>
                <c:pt idx="716">
                  <c:v>856</c:v>
                </c:pt>
                <c:pt idx="717">
                  <c:v>959</c:v>
                </c:pt>
                <c:pt idx="718">
                  <c:v>1054</c:v>
                </c:pt>
                <c:pt idx="719">
                  <c:v>1156</c:v>
                </c:pt>
                <c:pt idx="720">
                  <c:v>1229</c:v>
                </c:pt>
                <c:pt idx="721">
                  <c:v>1251</c:v>
                </c:pt>
                <c:pt idx="722">
                  <c:v>1414</c:v>
                </c:pt>
              </c:numCache>
            </c:numRef>
          </c:cat>
          <c:val>
            <c:numRef>
              <c:f>'A. pegreffii'!$K$2:$K$724</c:f>
              <c:numCache>
                <c:formatCode>General</c:formatCode>
                <c:ptCount val="723"/>
                <c:pt idx="0">
                  <c:v>0.91610000000000003</c:v>
                </c:pt>
                <c:pt idx="1">
                  <c:v>0.93289999999999995</c:v>
                </c:pt>
                <c:pt idx="2">
                  <c:v>0.93730000000000002</c:v>
                </c:pt>
                <c:pt idx="3">
                  <c:v>0.94410000000000005</c:v>
                </c:pt>
                <c:pt idx="4">
                  <c:v>0.95179999999999998</c:v>
                </c:pt>
                <c:pt idx="5">
                  <c:v>0.95499999999999996</c:v>
                </c:pt>
                <c:pt idx="6">
                  <c:v>0.95799999999999996</c:v>
                </c:pt>
                <c:pt idx="7">
                  <c:v>0.95809999999999995</c:v>
                </c:pt>
                <c:pt idx="8">
                  <c:v>0.96689999999999998</c:v>
                </c:pt>
                <c:pt idx="9">
                  <c:v>0.97199999999999998</c:v>
                </c:pt>
                <c:pt idx="10">
                  <c:v>0.97199999999999998</c:v>
                </c:pt>
                <c:pt idx="11">
                  <c:v>0.97199999999999998</c:v>
                </c:pt>
                <c:pt idx="12">
                  <c:v>0.9758</c:v>
                </c:pt>
                <c:pt idx="13">
                  <c:v>0.97589999999999999</c:v>
                </c:pt>
                <c:pt idx="14">
                  <c:v>0.97599999999999998</c:v>
                </c:pt>
                <c:pt idx="15">
                  <c:v>0.97609999999999997</c:v>
                </c:pt>
                <c:pt idx="16">
                  <c:v>0.97619999999999996</c:v>
                </c:pt>
                <c:pt idx="17">
                  <c:v>0.98</c:v>
                </c:pt>
                <c:pt idx="18">
                  <c:v>0.98</c:v>
                </c:pt>
                <c:pt idx="19">
                  <c:v>0.9929</c:v>
                </c:pt>
                <c:pt idx="20">
                  <c:v>0.9929</c:v>
                </c:pt>
                <c:pt idx="21">
                  <c:v>0.9929</c:v>
                </c:pt>
                <c:pt idx="22">
                  <c:v>0.9929</c:v>
                </c:pt>
                <c:pt idx="23">
                  <c:v>0.99299999999999999</c:v>
                </c:pt>
                <c:pt idx="24">
                  <c:v>0.99299999999999999</c:v>
                </c:pt>
                <c:pt idx="25">
                  <c:v>0.99299999999999999</c:v>
                </c:pt>
                <c:pt idx="26">
                  <c:v>0.99299999999999999</c:v>
                </c:pt>
                <c:pt idx="27">
                  <c:v>0.99299999999999999</c:v>
                </c:pt>
                <c:pt idx="28">
                  <c:v>0.99299999999999999</c:v>
                </c:pt>
                <c:pt idx="29">
                  <c:v>0.99299999999999999</c:v>
                </c:pt>
                <c:pt idx="30">
                  <c:v>0.99299999999999999</c:v>
                </c:pt>
                <c:pt idx="31">
                  <c:v>0.99299999999999999</c:v>
                </c:pt>
                <c:pt idx="32">
                  <c:v>0.99299999999999999</c:v>
                </c:pt>
                <c:pt idx="33">
                  <c:v>0.99299999999999999</c:v>
                </c:pt>
                <c:pt idx="34">
                  <c:v>0.99299999999999999</c:v>
                </c:pt>
                <c:pt idx="35">
                  <c:v>0.99299999999999999</c:v>
                </c:pt>
                <c:pt idx="36">
                  <c:v>0.99299999999999999</c:v>
                </c:pt>
                <c:pt idx="37">
                  <c:v>0.99299999999999999</c:v>
                </c:pt>
                <c:pt idx="38">
                  <c:v>0.99299999999999999</c:v>
                </c:pt>
                <c:pt idx="39">
                  <c:v>0.99299999999999999</c:v>
                </c:pt>
                <c:pt idx="40">
                  <c:v>0.99299999999999999</c:v>
                </c:pt>
                <c:pt idx="41">
                  <c:v>0.99299999999999999</c:v>
                </c:pt>
                <c:pt idx="42">
                  <c:v>0.99299999999999999</c:v>
                </c:pt>
                <c:pt idx="43">
                  <c:v>0.996</c:v>
                </c:pt>
                <c:pt idx="44">
                  <c:v>0.996</c:v>
                </c:pt>
                <c:pt idx="45">
                  <c:v>0.996</c:v>
                </c:pt>
                <c:pt idx="46">
                  <c:v>0.996</c:v>
                </c:pt>
                <c:pt idx="47">
                  <c:v>0.996</c:v>
                </c:pt>
                <c:pt idx="48">
                  <c:v>0.996</c:v>
                </c:pt>
                <c:pt idx="49">
                  <c:v>0.996</c:v>
                </c:pt>
                <c:pt idx="50">
                  <c:v>0.996</c:v>
                </c:pt>
                <c:pt idx="51">
                  <c:v>0.996</c:v>
                </c:pt>
                <c:pt idx="52">
                  <c:v>0.996</c:v>
                </c:pt>
                <c:pt idx="53">
                  <c:v>0.996</c:v>
                </c:pt>
                <c:pt idx="54">
                  <c:v>0.996</c:v>
                </c:pt>
                <c:pt idx="55">
                  <c:v>0.996</c:v>
                </c:pt>
                <c:pt idx="56">
                  <c:v>0.996</c:v>
                </c:pt>
                <c:pt idx="57">
                  <c:v>0.996</c:v>
                </c:pt>
                <c:pt idx="58">
                  <c:v>0.996</c:v>
                </c:pt>
                <c:pt idx="59">
                  <c:v>0.99609999999999999</c:v>
                </c:pt>
                <c:pt idx="60">
                  <c:v>0.997</c:v>
                </c:pt>
                <c:pt idx="61">
                  <c:v>0.997</c:v>
                </c:pt>
                <c:pt idx="62">
                  <c:v>0.997</c:v>
                </c:pt>
                <c:pt idx="63">
                  <c:v>0.997</c:v>
                </c:pt>
                <c:pt idx="64">
                  <c:v>0.997</c:v>
                </c:pt>
                <c:pt idx="65">
                  <c:v>0.997</c:v>
                </c:pt>
                <c:pt idx="66">
                  <c:v>0.997</c:v>
                </c:pt>
                <c:pt idx="67">
                  <c:v>0.997</c:v>
                </c:pt>
                <c:pt idx="68">
                  <c:v>0.997</c:v>
                </c:pt>
                <c:pt idx="69">
                  <c:v>0.997</c:v>
                </c:pt>
                <c:pt idx="70">
                  <c:v>0.997</c:v>
                </c:pt>
                <c:pt idx="71">
                  <c:v>0.997</c:v>
                </c:pt>
                <c:pt idx="72">
                  <c:v>0.997</c:v>
                </c:pt>
                <c:pt idx="73">
                  <c:v>0.997</c:v>
                </c:pt>
                <c:pt idx="74">
                  <c:v>0.997</c:v>
                </c:pt>
                <c:pt idx="75">
                  <c:v>0.997</c:v>
                </c:pt>
                <c:pt idx="76">
                  <c:v>0.997</c:v>
                </c:pt>
                <c:pt idx="77">
                  <c:v>0.997</c:v>
                </c:pt>
                <c:pt idx="78">
                  <c:v>0.997</c:v>
                </c:pt>
                <c:pt idx="79">
                  <c:v>0.997</c:v>
                </c:pt>
                <c:pt idx="80">
                  <c:v>0.997</c:v>
                </c:pt>
                <c:pt idx="81">
                  <c:v>0.997</c:v>
                </c:pt>
                <c:pt idx="82">
                  <c:v>0.997</c:v>
                </c:pt>
                <c:pt idx="83">
                  <c:v>0.997</c:v>
                </c:pt>
                <c:pt idx="84">
                  <c:v>0.997</c:v>
                </c:pt>
                <c:pt idx="85">
                  <c:v>0.997</c:v>
                </c:pt>
                <c:pt idx="86">
                  <c:v>0.997</c:v>
                </c:pt>
                <c:pt idx="87">
                  <c:v>0.997</c:v>
                </c:pt>
                <c:pt idx="88">
                  <c:v>0.997</c:v>
                </c:pt>
                <c:pt idx="89">
                  <c:v>0.997</c:v>
                </c:pt>
                <c:pt idx="90">
                  <c:v>0.997</c:v>
                </c:pt>
                <c:pt idx="91">
                  <c:v>0.997</c:v>
                </c:pt>
                <c:pt idx="92">
                  <c:v>0.997</c:v>
                </c:pt>
                <c:pt idx="93">
                  <c:v>0.997</c:v>
                </c:pt>
                <c:pt idx="94">
                  <c:v>0.997</c:v>
                </c:pt>
                <c:pt idx="95">
                  <c:v>0.997</c:v>
                </c:pt>
                <c:pt idx="96">
                  <c:v>0.997</c:v>
                </c:pt>
                <c:pt idx="97">
                  <c:v>0.997</c:v>
                </c:pt>
                <c:pt idx="98">
                  <c:v>0.997</c:v>
                </c:pt>
                <c:pt idx="99">
                  <c:v>0.997</c:v>
                </c:pt>
                <c:pt idx="100">
                  <c:v>0.997</c:v>
                </c:pt>
                <c:pt idx="101">
                  <c:v>0.997</c:v>
                </c:pt>
                <c:pt idx="102">
                  <c:v>0.997</c:v>
                </c:pt>
                <c:pt idx="103">
                  <c:v>0.997</c:v>
                </c:pt>
                <c:pt idx="104">
                  <c:v>0.997</c:v>
                </c:pt>
                <c:pt idx="105">
                  <c:v>0.997</c:v>
                </c:pt>
                <c:pt idx="106">
                  <c:v>0.997</c:v>
                </c:pt>
                <c:pt idx="107">
                  <c:v>0.997</c:v>
                </c:pt>
                <c:pt idx="108">
                  <c:v>0.997</c:v>
                </c:pt>
                <c:pt idx="109">
                  <c:v>0.997</c:v>
                </c:pt>
                <c:pt idx="110">
                  <c:v>0.997</c:v>
                </c:pt>
                <c:pt idx="111">
                  <c:v>0.997</c:v>
                </c:pt>
                <c:pt idx="112">
                  <c:v>0.997</c:v>
                </c:pt>
                <c:pt idx="113">
                  <c:v>0.997</c:v>
                </c:pt>
                <c:pt idx="114">
                  <c:v>0.997</c:v>
                </c:pt>
                <c:pt idx="115">
                  <c:v>0.997</c:v>
                </c:pt>
                <c:pt idx="116">
                  <c:v>0.997</c:v>
                </c:pt>
                <c:pt idx="117">
                  <c:v>0.997</c:v>
                </c:pt>
                <c:pt idx="118">
                  <c:v>0.997</c:v>
                </c:pt>
                <c:pt idx="119">
                  <c:v>0.997</c:v>
                </c:pt>
                <c:pt idx="120">
                  <c:v>0.997</c:v>
                </c:pt>
                <c:pt idx="121">
                  <c:v>0.997</c:v>
                </c:pt>
                <c:pt idx="122">
                  <c:v>0.997</c:v>
                </c:pt>
                <c:pt idx="123">
                  <c:v>0.997</c:v>
                </c:pt>
                <c:pt idx="124">
                  <c:v>0.997</c:v>
                </c:pt>
                <c:pt idx="125">
                  <c:v>0.997</c:v>
                </c:pt>
                <c:pt idx="126">
                  <c:v>0.997</c:v>
                </c:pt>
                <c:pt idx="127">
                  <c:v>0.997</c:v>
                </c:pt>
                <c:pt idx="128">
                  <c:v>0.997</c:v>
                </c:pt>
                <c:pt idx="129">
                  <c:v>0.997</c:v>
                </c:pt>
                <c:pt idx="130">
                  <c:v>0.997</c:v>
                </c:pt>
                <c:pt idx="131">
                  <c:v>0.997</c:v>
                </c:pt>
                <c:pt idx="132">
                  <c:v>0.997</c:v>
                </c:pt>
                <c:pt idx="133">
                  <c:v>0.997</c:v>
                </c:pt>
                <c:pt idx="134">
                  <c:v>0.997</c:v>
                </c:pt>
                <c:pt idx="135">
                  <c:v>0.998</c:v>
                </c:pt>
                <c:pt idx="136">
                  <c:v>0.998</c:v>
                </c:pt>
                <c:pt idx="137">
                  <c:v>0.998</c:v>
                </c:pt>
                <c:pt idx="138">
                  <c:v>0.998</c:v>
                </c:pt>
                <c:pt idx="139">
                  <c:v>0.998</c:v>
                </c:pt>
                <c:pt idx="140">
                  <c:v>0.998</c:v>
                </c:pt>
                <c:pt idx="141">
                  <c:v>0.998</c:v>
                </c:pt>
                <c:pt idx="142">
                  <c:v>0.998</c:v>
                </c:pt>
                <c:pt idx="143">
                  <c:v>0.998</c:v>
                </c:pt>
                <c:pt idx="144">
                  <c:v>0.998</c:v>
                </c:pt>
                <c:pt idx="145">
                  <c:v>0.998</c:v>
                </c:pt>
                <c:pt idx="146">
                  <c:v>0.998</c:v>
                </c:pt>
                <c:pt idx="147">
                  <c:v>0.998</c:v>
                </c:pt>
                <c:pt idx="148">
                  <c:v>0.998</c:v>
                </c:pt>
                <c:pt idx="149">
                  <c:v>0.998</c:v>
                </c:pt>
                <c:pt idx="150">
                  <c:v>0.998</c:v>
                </c:pt>
                <c:pt idx="151">
                  <c:v>0.998</c:v>
                </c:pt>
                <c:pt idx="152">
                  <c:v>0.998</c:v>
                </c:pt>
                <c:pt idx="153">
                  <c:v>0.998</c:v>
                </c:pt>
                <c:pt idx="154">
                  <c:v>0.998</c:v>
                </c:pt>
                <c:pt idx="155">
                  <c:v>0.998</c:v>
                </c:pt>
                <c:pt idx="156">
                  <c:v>0.998</c:v>
                </c:pt>
                <c:pt idx="157">
                  <c:v>0.998</c:v>
                </c:pt>
                <c:pt idx="158">
                  <c:v>0.998</c:v>
                </c:pt>
                <c:pt idx="159">
                  <c:v>0.998</c:v>
                </c:pt>
                <c:pt idx="160">
                  <c:v>0.998</c:v>
                </c:pt>
                <c:pt idx="161">
                  <c:v>0.998</c:v>
                </c:pt>
                <c:pt idx="162">
                  <c:v>0.998</c:v>
                </c:pt>
                <c:pt idx="163">
                  <c:v>0.998</c:v>
                </c:pt>
                <c:pt idx="164">
                  <c:v>0.998</c:v>
                </c:pt>
                <c:pt idx="165">
                  <c:v>0.998</c:v>
                </c:pt>
                <c:pt idx="166">
                  <c:v>0.998</c:v>
                </c:pt>
                <c:pt idx="167">
                  <c:v>0.998</c:v>
                </c:pt>
                <c:pt idx="168">
                  <c:v>0.998</c:v>
                </c:pt>
                <c:pt idx="169">
                  <c:v>0.998</c:v>
                </c:pt>
                <c:pt idx="170">
                  <c:v>0.998</c:v>
                </c:pt>
                <c:pt idx="171">
                  <c:v>0.998</c:v>
                </c:pt>
                <c:pt idx="172">
                  <c:v>0.998</c:v>
                </c:pt>
                <c:pt idx="173">
                  <c:v>0.998</c:v>
                </c:pt>
                <c:pt idx="174">
                  <c:v>0.998</c:v>
                </c:pt>
                <c:pt idx="175">
                  <c:v>0.998</c:v>
                </c:pt>
                <c:pt idx="176">
                  <c:v>0.998</c:v>
                </c:pt>
                <c:pt idx="177">
                  <c:v>0.998</c:v>
                </c:pt>
                <c:pt idx="178">
                  <c:v>0.998</c:v>
                </c:pt>
                <c:pt idx="179">
                  <c:v>0.998</c:v>
                </c:pt>
                <c:pt idx="180">
                  <c:v>0.998</c:v>
                </c:pt>
                <c:pt idx="181">
                  <c:v>0.998</c:v>
                </c:pt>
                <c:pt idx="182">
                  <c:v>0.998</c:v>
                </c:pt>
                <c:pt idx="183">
                  <c:v>0.998</c:v>
                </c:pt>
                <c:pt idx="184">
                  <c:v>0.998</c:v>
                </c:pt>
                <c:pt idx="185">
                  <c:v>0.998</c:v>
                </c:pt>
                <c:pt idx="186">
                  <c:v>0.998</c:v>
                </c:pt>
                <c:pt idx="187">
                  <c:v>0.998</c:v>
                </c:pt>
                <c:pt idx="188">
                  <c:v>0.998</c:v>
                </c:pt>
                <c:pt idx="189">
                  <c:v>0.998</c:v>
                </c:pt>
                <c:pt idx="190">
                  <c:v>0.998</c:v>
                </c:pt>
                <c:pt idx="191">
                  <c:v>0.998</c:v>
                </c:pt>
                <c:pt idx="192">
                  <c:v>0.998</c:v>
                </c:pt>
                <c:pt idx="193">
                  <c:v>0.998</c:v>
                </c:pt>
                <c:pt idx="194">
                  <c:v>0.998</c:v>
                </c:pt>
                <c:pt idx="195">
                  <c:v>0.998</c:v>
                </c:pt>
                <c:pt idx="196">
                  <c:v>0.998</c:v>
                </c:pt>
                <c:pt idx="197">
                  <c:v>0.998</c:v>
                </c:pt>
                <c:pt idx="198">
                  <c:v>0.998</c:v>
                </c:pt>
                <c:pt idx="199">
                  <c:v>0.998</c:v>
                </c:pt>
                <c:pt idx="200">
                  <c:v>0.998</c:v>
                </c:pt>
                <c:pt idx="201">
                  <c:v>0.998</c:v>
                </c:pt>
                <c:pt idx="202">
                  <c:v>0.998</c:v>
                </c:pt>
                <c:pt idx="203">
                  <c:v>0.998</c:v>
                </c:pt>
                <c:pt idx="204">
                  <c:v>0.998</c:v>
                </c:pt>
                <c:pt idx="205">
                  <c:v>0.998</c:v>
                </c:pt>
                <c:pt idx="206">
                  <c:v>0.998</c:v>
                </c:pt>
                <c:pt idx="207">
                  <c:v>0.998</c:v>
                </c:pt>
                <c:pt idx="208">
                  <c:v>0.998</c:v>
                </c:pt>
                <c:pt idx="209">
                  <c:v>0.998</c:v>
                </c:pt>
                <c:pt idx="210">
                  <c:v>0.998</c:v>
                </c:pt>
                <c:pt idx="211">
                  <c:v>0.998</c:v>
                </c:pt>
                <c:pt idx="212">
                  <c:v>0.998</c:v>
                </c:pt>
                <c:pt idx="213">
                  <c:v>0.998</c:v>
                </c:pt>
                <c:pt idx="214">
                  <c:v>0.998</c:v>
                </c:pt>
                <c:pt idx="215">
                  <c:v>0.998</c:v>
                </c:pt>
                <c:pt idx="216">
                  <c:v>0.998</c:v>
                </c:pt>
                <c:pt idx="217">
                  <c:v>0.998</c:v>
                </c:pt>
                <c:pt idx="218">
                  <c:v>0.998</c:v>
                </c:pt>
                <c:pt idx="219">
                  <c:v>0.998</c:v>
                </c:pt>
                <c:pt idx="220">
                  <c:v>0.998</c:v>
                </c:pt>
                <c:pt idx="221">
                  <c:v>0.998</c:v>
                </c:pt>
                <c:pt idx="222">
                  <c:v>0.998</c:v>
                </c:pt>
                <c:pt idx="223">
                  <c:v>0.998</c:v>
                </c:pt>
                <c:pt idx="224">
                  <c:v>0.998</c:v>
                </c:pt>
                <c:pt idx="225">
                  <c:v>0.998</c:v>
                </c:pt>
                <c:pt idx="226">
                  <c:v>0.998</c:v>
                </c:pt>
                <c:pt idx="227">
                  <c:v>0.998</c:v>
                </c:pt>
                <c:pt idx="228">
                  <c:v>0.998</c:v>
                </c:pt>
                <c:pt idx="229">
                  <c:v>0.998</c:v>
                </c:pt>
                <c:pt idx="230">
                  <c:v>0.998</c:v>
                </c:pt>
                <c:pt idx="231">
                  <c:v>0.998</c:v>
                </c:pt>
                <c:pt idx="232">
                  <c:v>0.998</c:v>
                </c:pt>
                <c:pt idx="233">
                  <c:v>0.998</c:v>
                </c:pt>
                <c:pt idx="234">
                  <c:v>0.998</c:v>
                </c:pt>
                <c:pt idx="235">
                  <c:v>0.998</c:v>
                </c:pt>
                <c:pt idx="236">
                  <c:v>0.998</c:v>
                </c:pt>
                <c:pt idx="237">
                  <c:v>0.998</c:v>
                </c:pt>
                <c:pt idx="238">
                  <c:v>0.998</c:v>
                </c:pt>
                <c:pt idx="239">
                  <c:v>0.998</c:v>
                </c:pt>
                <c:pt idx="240">
                  <c:v>0.998</c:v>
                </c:pt>
                <c:pt idx="241">
                  <c:v>0.998</c:v>
                </c:pt>
                <c:pt idx="242">
                  <c:v>0.998</c:v>
                </c:pt>
                <c:pt idx="243">
                  <c:v>0.998</c:v>
                </c:pt>
                <c:pt idx="244">
                  <c:v>0.998</c:v>
                </c:pt>
                <c:pt idx="245">
                  <c:v>0.998</c:v>
                </c:pt>
                <c:pt idx="246">
                  <c:v>0.998</c:v>
                </c:pt>
                <c:pt idx="247">
                  <c:v>0.998</c:v>
                </c:pt>
                <c:pt idx="248">
                  <c:v>0.998</c:v>
                </c:pt>
                <c:pt idx="249">
                  <c:v>0.998</c:v>
                </c:pt>
                <c:pt idx="250">
                  <c:v>0.998</c:v>
                </c:pt>
                <c:pt idx="251">
                  <c:v>0.998</c:v>
                </c:pt>
                <c:pt idx="252">
                  <c:v>0.998</c:v>
                </c:pt>
                <c:pt idx="253">
                  <c:v>0.998</c:v>
                </c:pt>
                <c:pt idx="254">
                  <c:v>0.998</c:v>
                </c:pt>
                <c:pt idx="255">
                  <c:v>0.998</c:v>
                </c:pt>
                <c:pt idx="256">
                  <c:v>0.998</c:v>
                </c:pt>
                <c:pt idx="257">
                  <c:v>0.998</c:v>
                </c:pt>
                <c:pt idx="258">
                  <c:v>0.998</c:v>
                </c:pt>
                <c:pt idx="259">
                  <c:v>0.998</c:v>
                </c:pt>
                <c:pt idx="260">
                  <c:v>0.998</c:v>
                </c:pt>
                <c:pt idx="261">
                  <c:v>0.998</c:v>
                </c:pt>
                <c:pt idx="262">
                  <c:v>0.998</c:v>
                </c:pt>
                <c:pt idx="263">
                  <c:v>0.998</c:v>
                </c:pt>
                <c:pt idx="264">
                  <c:v>0.998</c:v>
                </c:pt>
                <c:pt idx="265">
                  <c:v>0.998</c:v>
                </c:pt>
                <c:pt idx="266">
                  <c:v>0.998</c:v>
                </c:pt>
                <c:pt idx="267">
                  <c:v>0.998</c:v>
                </c:pt>
                <c:pt idx="268">
                  <c:v>0.998</c:v>
                </c:pt>
                <c:pt idx="269">
                  <c:v>0.998</c:v>
                </c:pt>
                <c:pt idx="270">
                  <c:v>0.998</c:v>
                </c:pt>
                <c:pt idx="271">
                  <c:v>0.998</c:v>
                </c:pt>
                <c:pt idx="272">
                  <c:v>0.998</c:v>
                </c:pt>
                <c:pt idx="273">
                  <c:v>0.998</c:v>
                </c:pt>
                <c:pt idx="274">
                  <c:v>0.998</c:v>
                </c:pt>
                <c:pt idx="275">
                  <c:v>0.998</c:v>
                </c:pt>
                <c:pt idx="276">
                  <c:v>0.998</c:v>
                </c:pt>
                <c:pt idx="277">
                  <c:v>0.998</c:v>
                </c:pt>
                <c:pt idx="278">
                  <c:v>0.998</c:v>
                </c:pt>
                <c:pt idx="279">
                  <c:v>0.998</c:v>
                </c:pt>
                <c:pt idx="280">
                  <c:v>0.998</c:v>
                </c:pt>
                <c:pt idx="281">
                  <c:v>0.998</c:v>
                </c:pt>
                <c:pt idx="282">
                  <c:v>0.998</c:v>
                </c:pt>
                <c:pt idx="283">
                  <c:v>0.998</c:v>
                </c:pt>
                <c:pt idx="284">
                  <c:v>0.998</c:v>
                </c:pt>
                <c:pt idx="285">
                  <c:v>0.998</c:v>
                </c:pt>
                <c:pt idx="286">
                  <c:v>0.998</c:v>
                </c:pt>
                <c:pt idx="287">
                  <c:v>0.998</c:v>
                </c:pt>
                <c:pt idx="288">
                  <c:v>0.998</c:v>
                </c:pt>
                <c:pt idx="289">
                  <c:v>0.998</c:v>
                </c:pt>
                <c:pt idx="290">
                  <c:v>0.998</c:v>
                </c:pt>
                <c:pt idx="291">
                  <c:v>0.998</c:v>
                </c:pt>
                <c:pt idx="292">
                  <c:v>0.998</c:v>
                </c:pt>
                <c:pt idx="293">
                  <c:v>0.998</c:v>
                </c:pt>
                <c:pt idx="294">
                  <c:v>0.998</c:v>
                </c:pt>
                <c:pt idx="295">
                  <c:v>0.998</c:v>
                </c:pt>
                <c:pt idx="296">
                  <c:v>0.998</c:v>
                </c:pt>
                <c:pt idx="297">
                  <c:v>0.998</c:v>
                </c:pt>
                <c:pt idx="298">
                  <c:v>0.998</c:v>
                </c:pt>
                <c:pt idx="299">
                  <c:v>0.998</c:v>
                </c:pt>
                <c:pt idx="300">
                  <c:v>0.998</c:v>
                </c:pt>
                <c:pt idx="301">
                  <c:v>0.998</c:v>
                </c:pt>
                <c:pt idx="302">
                  <c:v>0.998</c:v>
                </c:pt>
                <c:pt idx="303">
                  <c:v>0.998</c:v>
                </c:pt>
                <c:pt idx="304">
                  <c:v>0.998</c:v>
                </c:pt>
                <c:pt idx="305">
                  <c:v>0.998</c:v>
                </c:pt>
                <c:pt idx="306">
                  <c:v>0.998</c:v>
                </c:pt>
                <c:pt idx="307">
                  <c:v>0.99809999999999999</c:v>
                </c:pt>
                <c:pt idx="308">
                  <c:v>0.99809999999999999</c:v>
                </c:pt>
                <c:pt idx="309">
                  <c:v>0.99809999999999999</c:v>
                </c:pt>
                <c:pt idx="310">
                  <c:v>0.99809999999999999</c:v>
                </c:pt>
                <c:pt idx="311">
                  <c:v>0.99809999999999999</c:v>
                </c:pt>
                <c:pt idx="312">
                  <c:v>0.99809999999999999</c:v>
                </c:pt>
                <c:pt idx="313">
                  <c:v>0.99809999999999999</c:v>
                </c:pt>
                <c:pt idx="314">
                  <c:v>0.99809999999999999</c:v>
                </c:pt>
                <c:pt idx="315">
                  <c:v>0.99809999999999999</c:v>
                </c:pt>
                <c:pt idx="316">
                  <c:v>0.99809999999999999</c:v>
                </c:pt>
                <c:pt idx="317">
                  <c:v>0.99809999999999999</c:v>
                </c:pt>
                <c:pt idx="318">
                  <c:v>0.99809999999999999</c:v>
                </c:pt>
                <c:pt idx="319">
                  <c:v>0.99809999999999999</c:v>
                </c:pt>
                <c:pt idx="320">
                  <c:v>0.99809999999999999</c:v>
                </c:pt>
                <c:pt idx="321">
                  <c:v>0.99819999999999998</c:v>
                </c:pt>
                <c:pt idx="322">
                  <c:v>0.99819999999999998</c:v>
                </c:pt>
                <c:pt idx="323">
                  <c:v>0.99819999999999998</c:v>
                </c:pt>
                <c:pt idx="324">
                  <c:v>0.99819999999999998</c:v>
                </c:pt>
                <c:pt idx="325">
                  <c:v>0.99819999999999998</c:v>
                </c:pt>
                <c:pt idx="326">
                  <c:v>0.99819999999999998</c:v>
                </c:pt>
                <c:pt idx="327">
                  <c:v>0.99819999999999998</c:v>
                </c:pt>
                <c:pt idx="328">
                  <c:v>0.99819999999999998</c:v>
                </c:pt>
                <c:pt idx="329">
                  <c:v>0.99819999999999998</c:v>
                </c:pt>
                <c:pt idx="330">
                  <c:v>0.99819999999999998</c:v>
                </c:pt>
                <c:pt idx="331">
                  <c:v>0.99819999999999998</c:v>
                </c:pt>
                <c:pt idx="332">
                  <c:v>0.99819999999999998</c:v>
                </c:pt>
                <c:pt idx="333">
                  <c:v>0.99819999999999998</c:v>
                </c:pt>
                <c:pt idx="334">
                  <c:v>0.99819999999999998</c:v>
                </c:pt>
                <c:pt idx="335">
                  <c:v>0.99819999999999998</c:v>
                </c:pt>
                <c:pt idx="336">
                  <c:v>0.99819999999999998</c:v>
                </c:pt>
                <c:pt idx="337">
                  <c:v>0.99819999999999998</c:v>
                </c:pt>
                <c:pt idx="338">
                  <c:v>0.99819999999999998</c:v>
                </c:pt>
                <c:pt idx="339">
                  <c:v>0.99819999999999998</c:v>
                </c:pt>
                <c:pt idx="340">
                  <c:v>0.99819999999999998</c:v>
                </c:pt>
                <c:pt idx="341">
                  <c:v>0.99819999999999998</c:v>
                </c:pt>
                <c:pt idx="342">
                  <c:v>0.99819999999999998</c:v>
                </c:pt>
                <c:pt idx="343">
                  <c:v>0.99819999999999998</c:v>
                </c:pt>
                <c:pt idx="344">
                  <c:v>0.99819999999999998</c:v>
                </c:pt>
                <c:pt idx="345">
                  <c:v>0.99819999999999998</c:v>
                </c:pt>
                <c:pt idx="346">
                  <c:v>0.99819999999999998</c:v>
                </c:pt>
                <c:pt idx="347">
                  <c:v>0.99819999999999998</c:v>
                </c:pt>
                <c:pt idx="348">
                  <c:v>0.99819999999999998</c:v>
                </c:pt>
                <c:pt idx="349">
                  <c:v>0.99819999999999998</c:v>
                </c:pt>
                <c:pt idx="350">
                  <c:v>0.99819999999999998</c:v>
                </c:pt>
                <c:pt idx="351">
                  <c:v>0.99819999999999998</c:v>
                </c:pt>
                <c:pt idx="352">
                  <c:v>0.99819999999999998</c:v>
                </c:pt>
                <c:pt idx="353">
                  <c:v>0.99819999999999998</c:v>
                </c:pt>
                <c:pt idx="354">
                  <c:v>0.99819999999999998</c:v>
                </c:pt>
                <c:pt idx="355">
                  <c:v>0.99819999999999998</c:v>
                </c:pt>
                <c:pt idx="356">
                  <c:v>0.99819999999999998</c:v>
                </c:pt>
                <c:pt idx="357">
                  <c:v>0.99819999999999998</c:v>
                </c:pt>
                <c:pt idx="358">
                  <c:v>0.99819999999999998</c:v>
                </c:pt>
                <c:pt idx="359">
                  <c:v>0.99819999999999998</c:v>
                </c:pt>
                <c:pt idx="360">
                  <c:v>0.99819999999999998</c:v>
                </c:pt>
                <c:pt idx="361">
                  <c:v>0.99829999999999997</c:v>
                </c:pt>
                <c:pt idx="362">
                  <c:v>0.99829999999999997</c:v>
                </c:pt>
                <c:pt idx="363">
                  <c:v>0.99829999999999997</c:v>
                </c:pt>
                <c:pt idx="364">
                  <c:v>0.99829999999999997</c:v>
                </c:pt>
                <c:pt idx="365">
                  <c:v>0.99829999999999997</c:v>
                </c:pt>
                <c:pt idx="366">
                  <c:v>0.99829999999999997</c:v>
                </c:pt>
                <c:pt idx="367">
                  <c:v>0.99829999999999997</c:v>
                </c:pt>
                <c:pt idx="368">
                  <c:v>0.99829999999999997</c:v>
                </c:pt>
                <c:pt idx="369">
                  <c:v>0.99829999999999997</c:v>
                </c:pt>
                <c:pt idx="370">
                  <c:v>0.99829999999999997</c:v>
                </c:pt>
                <c:pt idx="371">
                  <c:v>0.99829999999999997</c:v>
                </c:pt>
                <c:pt idx="372">
                  <c:v>0.99829999999999997</c:v>
                </c:pt>
                <c:pt idx="373">
                  <c:v>0.99829999999999997</c:v>
                </c:pt>
                <c:pt idx="374">
                  <c:v>0.99829999999999997</c:v>
                </c:pt>
                <c:pt idx="375">
                  <c:v>0.99829999999999997</c:v>
                </c:pt>
                <c:pt idx="376">
                  <c:v>0.99829999999999997</c:v>
                </c:pt>
                <c:pt idx="377">
                  <c:v>0.99829999999999997</c:v>
                </c:pt>
                <c:pt idx="378">
                  <c:v>0.99829999999999997</c:v>
                </c:pt>
                <c:pt idx="379">
                  <c:v>0.99829999999999997</c:v>
                </c:pt>
                <c:pt idx="380">
                  <c:v>0.99829999999999997</c:v>
                </c:pt>
                <c:pt idx="381">
                  <c:v>0.99829999999999997</c:v>
                </c:pt>
                <c:pt idx="382">
                  <c:v>0.99829999999999997</c:v>
                </c:pt>
                <c:pt idx="383">
                  <c:v>0.99829999999999997</c:v>
                </c:pt>
                <c:pt idx="384">
                  <c:v>0.99829999999999997</c:v>
                </c:pt>
                <c:pt idx="385">
                  <c:v>0.99829999999999997</c:v>
                </c:pt>
                <c:pt idx="386">
                  <c:v>0.99829999999999997</c:v>
                </c:pt>
                <c:pt idx="387">
                  <c:v>0.99829999999999997</c:v>
                </c:pt>
                <c:pt idx="388">
                  <c:v>0.99829999999999997</c:v>
                </c:pt>
                <c:pt idx="389">
                  <c:v>0.99829999999999997</c:v>
                </c:pt>
                <c:pt idx="390">
                  <c:v>0.99829999999999997</c:v>
                </c:pt>
                <c:pt idx="391">
                  <c:v>0.99829999999999997</c:v>
                </c:pt>
                <c:pt idx="392">
                  <c:v>0.99829999999999997</c:v>
                </c:pt>
                <c:pt idx="393">
                  <c:v>0.99829999999999997</c:v>
                </c:pt>
                <c:pt idx="394">
                  <c:v>0.99829999999999997</c:v>
                </c:pt>
                <c:pt idx="395">
                  <c:v>0.99829999999999997</c:v>
                </c:pt>
                <c:pt idx="396">
                  <c:v>0.99829999999999997</c:v>
                </c:pt>
                <c:pt idx="397">
                  <c:v>0.99829999999999997</c:v>
                </c:pt>
                <c:pt idx="398">
                  <c:v>0.99829999999999997</c:v>
                </c:pt>
                <c:pt idx="399">
                  <c:v>0.99829999999999997</c:v>
                </c:pt>
                <c:pt idx="400">
                  <c:v>0.99829999999999997</c:v>
                </c:pt>
                <c:pt idx="401">
                  <c:v>0.99829999999999997</c:v>
                </c:pt>
                <c:pt idx="402">
                  <c:v>0.99829999999999997</c:v>
                </c:pt>
                <c:pt idx="403">
                  <c:v>0.99829999999999997</c:v>
                </c:pt>
                <c:pt idx="404">
                  <c:v>0.99829999999999997</c:v>
                </c:pt>
                <c:pt idx="405">
                  <c:v>0.99829999999999997</c:v>
                </c:pt>
                <c:pt idx="406">
                  <c:v>0.99829999999999997</c:v>
                </c:pt>
                <c:pt idx="407">
                  <c:v>0.99829999999999997</c:v>
                </c:pt>
                <c:pt idx="408">
                  <c:v>0.99829999999999997</c:v>
                </c:pt>
                <c:pt idx="409">
                  <c:v>0.99829999999999997</c:v>
                </c:pt>
                <c:pt idx="410">
                  <c:v>0.99829999999999997</c:v>
                </c:pt>
                <c:pt idx="411">
                  <c:v>0.99829999999999997</c:v>
                </c:pt>
                <c:pt idx="412">
                  <c:v>0.99829999999999997</c:v>
                </c:pt>
                <c:pt idx="413">
                  <c:v>0.99829999999999997</c:v>
                </c:pt>
                <c:pt idx="414">
                  <c:v>0.99829999999999997</c:v>
                </c:pt>
                <c:pt idx="415">
                  <c:v>0.99829999999999997</c:v>
                </c:pt>
                <c:pt idx="416">
                  <c:v>0.99829999999999997</c:v>
                </c:pt>
                <c:pt idx="417">
                  <c:v>0.99829999999999997</c:v>
                </c:pt>
                <c:pt idx="418">
                  <c:v>0.99829999999999997</c:v>
                </c:pt>
                <c:pt idx="419">
                  <c:v>0.99829999999999997</c:v>
                </c:pt>
                <c:pt idx="420">
                  <c:v>0.99829999999999997</c:v>
                </c:pt>
                <c:pt idx="421">
                  <c:v>0.99829999999999997</c:v>
                </c:pt>
                <c:pt idx="422">
                  <c:v>0.99829999999999997</c:v>
                </c:pt>
                <c:pt idx="423">
                  <c:v>0.99829999999999997</c:v>
                </c:pt>
                <c:pt idx="424">
                  <c:v>0.99829999999999997</c:v>
                </c:pt>
                <c:pt idx="425">
                  <c:v>0.99829999999999997</c:v>
                </c:pt>
                <c:pt idx="426">
                  <c:v>0.99829999999999997</c:v>
                </c:pt>
                <c:pt idx="427">
                  <c:v>0.99829999999999997</c:v>
                </c:pt>
                <c:pt idx="428">
                  <c:v>0.99829999999999997</c:v>
                </c:pt>
                <c:pt idx="429">
                  <c:v>0.99829999999999997</c:v>
                </c:pt>
                <c:pt idx="430">
                  <c:v>0.99829999999999997</c:v>
                </c:pt>
                <c:pt idx="431">
                  <c:v>0.99829999999999997</c:v>
                </c:pt>
                <c:pt idx="432">
                  <c:v>0.99829999999999997</c:v>
                </c:pt>
                <c:pt idx="433">
                  <c:v>0.99829999999999997</c:v>
                </c:pt>
                <c:pt idx="434">
                  <c:v>0.99829999999999997</c:v>
                </c:pt>
                <c:pt idx="435">
                  <c:v>0.99829999999999997</c:v>
                </c:pt>
                <c:pt idx="436">
                  <c:v>0.99829999999999997</c:v>
                </c:pt>
                <c:pt idx="437">
                  <c:v>0.99829999999999997</c:v>
                </c:pt>
                <c:pt idx="438">
                  <c:v>0.99829999999999997</c:v>
                </c:pt>
                <c:pt idx="439">
                  <c:v>0.99829999999999997</c:v>
                </c:pt>
                <c:pt idx="440">
                  <c:v>0.99829999999999997</c:v>
                </c:pt>
                <c:pt idx="441">
                  <c:v>0.99829999999999997</c:v>
                </c:pt>
                <c:pt idx="442">
                  <c:v>0.99829999999999997</c:v>
                </c:pt>
                <c:pt idx="443">
                  <c:v>0.99829999999999997</c:v>
                </c:pt>
                <c:pt idx="444">
                  <c:v>0.99839999999999995</c:v>
                </c:pt>
                <c:pt idx="445">
                  <c:v>0.99839999999999995</c:v>
                </c:pt>
                <c:pt idx="446">
                  <c:v>0.99839999999999995</c:v>
                </c:pt>
                <c:pt idx="447">
                  <c:v>0.99839999999999995</c:v>
                </c:pt>
                <c:pt idx="448">
                  <c:v>0.99839999999999995</c:v>
                </c:pt>
                <c:pt idx="449">
                  <c:v>0.99839999999999995</c:v>
                </c:pt>
                <c:pt idx="450">
                  <c:v>0.99839999999999995</c:v>
                </c:pt>
                <c:pt idx="451">
                  <c:v>0.99839999999999995</c:v>
                </c:pt>
                <c:pt idx="452">
                  <c:v>0.99839999999999995</c:v>
                </c:pt>
                <c:pt idx="453">
                  <c:v>0.99839999999999995</c:v>
                </c:pt>
                <c:pt idx="454">
                  <c:v>0.99839999999999995</c:v>
                </c:pt>
                <c:pt idx="455">
                  <c:v>0.99839999999999995</c:v>
                </c:pt>
                <c:pt idx="456">
                  <c:v>0.99839999999999995</c:v>
                </c:pt>
                <c:pt idx="457">
                  <c:v>0.99839999999999995</c:v>
                </c:pt>
                <c:pt idx="458">
                  <c:v>0.99839999999999995</c:v>
                </c:pt>
                <c:pt idx="459">
                  <c:v>0.99839999999999995</c:v>
                </c:pt>
                <c:pt idx="460">
                  <c:v>0.99839999999999995</c:v>
                </c:pt>
                <c:pt idx="461">
                  <c:v>0.99839999999999995</c:v>
                </c:pt>
                <c:pt idx="462">
                  <c:v>0.99839999999999995</c:v>
                </c:pt>
                <c:pt idx="463">
                  <c:v>0.99839999999999995</c:v>
                </c:pt>
                <c:pt idx="464">
                  <c:v>0.99839999999999995</c:v>
                </c:pt>
                <c:pt idx="465">
                  <c:v>0.99839999999999995</c:v>
                </c:pt>
                <c:pt idx="466">
                  <c:v>0.99839999999999995</c:v>
                </c:pt>
                <c:pt idx="467">
                  <c:v>0.99839999999999995</c:v>
                </c:pt>
                <c:pt idx="468">
                  <c:v>0.99839999999999995</c:v>
                </c:pt>
                <c:pt idx="469">
                  <c:v>0.99839999999999995</c:v>
                </c:pt>
                <c:pt idx="470">
                  <c:v>0.99839999999999995</c:v>
                </c:pt>
                <c:pt idx="471">
                  <c:v>0.99839999999999995</c:v>
                </c:pt>
                <c:pt idx="472">
                  <c:v>0.99839999999999995</c:v>
                </c:pt>
                <c:pt idx="473">
                  <c:v>0.99839999999999995</c:v>
                </c:pt>
                <c:pt idx="474">
                  <c:v>0.99839999999999995</c:v>
                </c:pt>
                <c:pt idx="475">
                  <c:v>0.99839999999999995</c:v>
                </c:pt>
                <c:pt idx="476">
                  <c:v>0.99839999999999995</c:v>
                </c:pt>
                <c:pt idx="477">
                  <c:v>0.99839999999999995</c:v>
                </c:pt>
                <c:pt idx="478">
                  <c:v>0.99839999999999995</c:v>
                </c:pt>
                <c:pt idx="479">
                  <c:v>0.99839999999999995</c:v>
                </c:pt>
                <c:pt idx="480">
                  <c:v>0.99839999999999995</c:v>
                </c:pt>
                <c:pt idx="481">
                  <c:v>0.99839999999999995</c:v>
                </c:pt>
                <c:pt idx="482">
                  <c:v>0.99839999999999995</c:v>
                </c:pt>
                <c:pt idx="483">
                  <c:v>0.99839999999999995</c:v>
                </c:pt>
                <c:pt idx="484">
                  <c:v>0.99839999999999995</c:v>
                </c:pt>
                <c:pt idx="485">
                  <c:v>0.99839999999999995</c:v>
                </c:pt>
                <c:pt idx="486">
                  <c:v>0.99839999999999995</c:v>
                </c:pt>
                <c:pt idx="487">
                  <c:v>0.99839999999999995</c:v>
                </c:pt>
                <c:pt idx="488">
                  <c:v>0.99839999999999995</c:v>
                </c:pt>
                <c:pt idx="489">
                  <c:v>0.99839999999999995</c:v>
                </c:pt>
                <c:pt idx="490">
                  <c:v>0.99839999999999995</c:v>
                </c:pt>
                <c:pt idx="491">
                  <c:v>0.99839999999999995</c:v>
                </c:pt>
                <c:pt idx="492">
                  <c:v>0.99839999999999995</c:v>
                </c:pt>
                <c:pt idx="493">
                  <c:v>0.99839999999999995</c:v>
                </c:pt>
                <c:pt idx="494">
                  <c:v>0.99839999999999995</c:v>
                </c:pt>
                <c:pt idx="495">
                  <c:v>0.99839999999999995</c:v>
                </c:pt>
                <c:pt idx="496">
                  <c:v>0.99839999999999995</c:v>
                </c:pt>
                <c:pt idx="497">
                  <c:v>0.99839999999999995</c:v>
                </c:pt>
                <c:pt idx="498">
                  <c:v>0.99839999999999995</c:v>
                </c:pt>
                <c:pt idx="499">
                  <c:v>0.99839999999999995</c:v>
                </c:pt>
                <c:pt idx="500">
                  <c:v>0.99839999999999995</c:v>
                </c:pt>
                <c:pt idx="501">
                  <c:v>0.99839999999999995</c:v>
                </c:pt>
                <c:pt idx="502">
                  <c:v>0.99839999999999995</c:v>
                </c:pt>
                <c:pt idx="503">
                  <c:v>0.99839999999999995</c:v>
                </c:pt>
                <c:pt idx="504">
                  <c:v>0.99839999999999995</c:v>
                </c:pt>
                <c:pt idx="505">
                  <c:v>0.99839999999999995</c:v>
                </c:pt>
                <c:pt idx="506">
                  <c:v>0.99839999999999995</c:v>
                </c:pt>
                <c:pt idx="507">
                  <c:v>0.99839999999999995</c:v>
                </c:pt>
                <c:pt idx="508">
                  <c:v>0.99839999999999995</c:v>
                </c:pt>
                <c:pt idx="509">
                  <c:v>0.99839999999999995</c:v>
                </c:pt>
                <c:pt idx="510">
                  <c:v>0.99839999999999995</c:v>
                </c:pt>
                <c:pt idx="511">
                  <c:v>0.99839999999999995</c:v>
                </c:pt>
                <c:pt idx="512">
                  <c:v>0.99839999999999995</c:v>
                </c:pt>
                <c:pt idx="513">
                  <c:v>0.99839999999999995</c:v>
                </c:pt>
                <c:pt idx="514">
                  <c:v>0.99839999999999995</c:v>
                </c:pt>
                <c:pt idx="515">
                  <c:v>0.99839999999999995</c:v>
                </c:pt>
                <c:pt idx="516">
                  <c:v>0.99839999999999995</c:v>
                </c:pt>
                <c:pt idx="517">
                  <c:v>0.99839999999999995</c:v>
                </c:pt>
                <c:pt idx="518">
                  <c:v>0.99839999999999995</c:v>
                </c:pt>
                <c:pt idx="519">
                  <c:v>0.99839999999999995</c:v>
                </c:pt>
                <c:pt idx="520">
                  <c:v>0.99839999999999995</c:v>
                </c:pt>
                <c:pt idx="521">
                  <c:v>0.99839999999999995</c:v>
                </c:pt>
                <c:pt idx="522">
                  <c:v>0.99839999999999995</c:v>
                </c:pt>
                <c:pt idx="523">
                  <c:v>0.99839999999999995</c:v>
                </c:pt>
                <c:pt idx="524">
                  <c:v>0.99850000000000005</c:v>
                </c:pt>
                <c:pt idx="525">
                  <c:v>0.99850000000000005</c:v>
                </c:pt>
                <c:pt idx="526">
                  <c:v>0.99850000000000005</c:v>
                </c:pt>
                <c:pt idx="527">
                  <c:v>0.99850000000000005</c:v>
                </c:pt>
                <c:pt idx="528">
                  <c:v>0.99850000000000005</c:v>
                </c:pt>
                <c:pt idx="529">
                  <c:v>0.99850000000000005</c:v>
                </c:pt>
                <c:pt idx="530">
                  <c:v>0.99850000000000005</c:v>
                </c:pt>
                <c:pt idx="531">
                  <c:v>0.99850000000000005</c:v>
                </c:pt>
                <c:pt idx="532">
                  <c:v>0.99850000000000005</c:v>
                </c:pt>
                <c:pt idx="533">
                  <c:v>0.99850000000000005</c:v>
                </c:pt>
                <c:pt idx="534">
                  <c:v>0.99850000000000005</c:v>
                </c:pt>
                <c:pt idx="535">
                  <c:v>0.99850000000000005</c:v>
                </c:pt>
                <c:pt idx="536">
                  <c:v>0.99850000000000005</c:v>
                </c:pt>
                <c:pt idx="537">
                  <c:v>0.99850000000000005</c:v>
                </c:pt>
                <c:pt idx="538">
                  <c:v>0.99850000000000005</c:v>
                </c:pt>
                <c:pt idx="539">
                  <c:v>0.99850000000000005</c:v>
                </c:pt>
                <c:pt idx="540">
                  <c:v>0.99850000000000005</c:v>
                </c:pt>
                <c:pt idx="541">
                  <c:v>0.99850000000000005</c:v>
                </c:pt>
                <c:pt idx="542">
                  <c:v>0.99850000000000005</c:v>
                </c:pt>
                <c:pt idx="543">
                  <c:v>0.99850000000000005</c:v>
                </c:pt>
                <c:pt idx="544">
                  <c:v>0.99850000000000005</c:v>
                </c:pt>
                <c:pt idx="545">
                  <c:v>0.99850000000000005</c:v>
                </c:pt>
                <c:pt idx="546">
                  <c:v>0.99850000000000005</c:v>
                </c:pt>
                <c:pt idx="547">
                  <c:v>0.99850000000000005</c:v>
                </c:pt>
                <c:pt idx="548">
                  <c:v>0.99850000000000005</c:v>
                </c:pt>
                <c:pt idx="549">
                  <c:v>0.99850000000000005</c:v>
                </c:pt>
                <c:pt idx="550">
                  <c:v>0.99850000000000005</c:v>
                </c:pt>
                <c:pt idx="551">
                  <c:v>0.99850000000000005</c:v>
                </c:pt>
                <c:pt idx="552">
                  <c:v>0.99850000000000005</c:v>
                </c:pt>
                <c:pt idx="553">
                  <c:v>0.99850000000000005</c:v>
                </c:pt>
                <c:pt idx="554">
                  <c:v>0.99850000000000005</c:v>
                </c:pt>
                <c:pt idx="555">
                  <c:v>0.99850000000000005</c:v>
                </c:pt>
                <c:pt idx="556">
                  <c:v>0.99850000000000005</c:v>
                </c:pt>
                <c:pt idx="557">
                  <c:v>0.99850000000000005</c:v>
                </c:pt>
                <c:pt idx="558">
                  <c:v>0.99850000000000005</c:v>
                </c:pt>
                <c:pt idx="559">
                  <c:v>0.99850000000000005</c:v>
                </c:pt>
                <c:pt idx="560">
                  <c:v>0.99850000000000005</c:v>
                </c:pt>
                <c:pt idx="561">
                  <c:v>0.99850000000000005</c:v>
                </c:pt>
                <c:pt idx="562">
                  <c:v>0.99850000000000005</c:v>
                </c:pt>
                <c:pt idx="563">
                  <c:v>0.99850000000000005</c:v>
                </c:pt>
                <c:pt idx="564">
                  <c:v>0.99850000000000005</c:v>
                </c:pt>
                <c:pt idx="565">
                  <c:v>0.99850000000000005</c:v>
                </c:pt>
                <c:pt idx="566">
                  <c:v>0.99850000000000005</c:v>
                </c:pt>
                <c:pt idx="567">
                  <c:v>0.99850000000000005</c:v>
                </c:pt>
                <c:pt idx="568">
                  <c:v>0.99850000000000005</c:v>
                </c:pt>
                <c:pt idx="569">
                  <c:v>0.99850000000000005</c:v>
                </c:pt>
                <c:pt idx="570">
                  <c:v>0.99850000000000005</c:v>
                </c:pt>
                <c:pt idx="571">
                  <c:v>0.99850000000000005</c:v>
                </c:pt>
                <c:pt idx="572">
                  <c:v>0.99850000000000005</c:v>
                </c:pt>
                <c:pt idx="573">
                  <c:v>0.99850000000000005</c:v>
                </c:pt>
                <c:pt idx="574">
                  <c:v>0.99850000000000005</c:v>
                </c:pt>
                <c:pt idx="575">
                  <c:v>0.99850000000000005</c:v>
                </c:pt>
                <c:pt idx="576">
                  <c:v>0.99850000000000005</c:v>
                </c:pt>
                <c:pt idx="577">
                  <c:v>0.99850000000000005</c:v>
                </c:pt>
                <c:pt idx="578">
                  <c:v>0.99850000000000005</c:v>
                </c:pt>
                <c:pt idx="579">
                  <c:v>0.99850000000000005</c:v>
                </c:pt>
                <c:pt idx="580">
                  <c:v>0.99850000000000005</c:v>
                </c:pt>
                <c:pt idx="581">
                  <c:v>0.99850000000000005</c:v>
                </c:pt>
                <c:pt idx="582">
                  <c:v>0.99850000000000005</c:v>
                </c:pt>
                <c:pt idx="583">
                  <c:v>0.99850000000000005</c:v>
                </c:pt>
                <c:pt idx="584">
                  <c:v>0.99850000000000005</c:v>
                </c:pt>
                <c:pt idx="585">
                  <c:v>0.99850000000000005</c:v>
                </c:pt>
                <c:pt idx="586">
                  <c:v>0.99850000000000005</c:v>
                </c:pt>
                <c:pt idx="587">
                  <c:v>0.99850000000000005</c:v>
                </c:pt>
                <c:pt idx="588">
                  <c:v>0.99850000000000005</c:v>
                </c:pt>
                <c:pt idx="589">
                  <c:v>0.99850000000000005</c:v>
                </c:pt>
                <c:pt idx="590">
                  <c:v>0.99850000000000005</c:v>
                </c:pt>
                <c:pt idx="591">
                  <c:v>0.99850000000000005</c:v>
                </c:pt>
                <c:pt idx="592">
                  <c:v>0.99850000000000005</c:v>
                </c:pt>
                <c:pt idx="593">
                  <c:v>0.99850000000000005</c:v>
                </c:pt>
                <c:pt idx="594">
                  <c:v>0.99850000000000005</c:v>
                </c:pt>
                <c:pt idx="595">
                  <c:v>0.99850000000000005</c:v>
                </c:pt>
                <c:pt idx="596">
                  <c:v>0.99850000000000005</c:v>
                </c:pt>
                <c:pt idx="597">
                  <c:v>0.99850000000000005</c:v>
                </c:pt>
                <c:pt idx="598">
                  <c:v>0.99850000000000005</c:v>
                </c:pt>
                <c:pt idx="599">
                  <c:v>0.99850000000000005</c:v>
                </c:pt>
                <c:pt idx="600">
                  <c:v>0.99850000000000005</c:v>
                </c:pt>
                <c:pt idx="601">
                  <c:v>0.99850000000000005</c:v>
                </c:pt>
                <c:pt idx="602">
                  <c:v>0.99850000000000005</c:v>
                </c:pt>
                <c:pt idx="603">
                  <c:v>0.99850000000000005</c:v>
                </c:pt>
                <c:pt idx="604">
                  <c:v>0.99860000000000004</c:v>
                </c:pt>
                <c:pt idx="605">
                  <c:v>0.99860000000000004</c:v>
                </c:pt>
                <c:pt idx="606">
                  <c:v>0.99860000000000004</c:v>
                </c:pt>
                <c:pt idx="607">
                  <c:v>0.99860000000000004</c:v>
                </c:pt>
                <c:pt idx="608">
                  <c:v>0.99860000000000004</c:v>
                </c:pt>
                <c:pt idx="609">
                  <c:v>0.99860000000000004</c:v>
                </c:pt>
                <c:pt idx="610">
                  <c:v>0.99860000000000004</c:v>
                </c:pt>
                <c:pt idx="611">
                  <c:v>0.99860000000000004</c:v>
                </c:pt>
                <c:pt idx="612">
                  <c:v>0.99860000000000004</c:v>
                </c:pt>
                <c:pt idx="613">
                  <c:v>0.99860000000000004</c:v>
                </c:pt>
                <c:pt idx="614">
                  <c:v>0.99860000000000004</c:v>
                </c:pt>
                <c:pt idx="615">
                  <c:v>0.99860000000000004</c:v>
                </c:pt>
                <c:pt idx="616">
                  <c:v>0.99860000000000004</c:v>
                </c:pt>
                <c:pt idx="617">
                  <c:v>0.99860000000000004</c:v>
                </c:pt>
                <c:pt idx="618">
                  <c:v>0.99860000000000004</c:v>
                </c:pt>
                <c:pt idx="619">
                  <c:v>0.99860000000000004</c:v>
                </c:pt>
                <c:pt idx="620">
                  <c:v>0.99860000000000004</c:v>
                </c:pt>
                <c:pt idx="621">
                  <c:v>0.99860000000000004</c:v>
                </c:pt>
                <c:pt idx="622">
                  <c:v>0.99860000000000004</c:v>
                </c:pt>
                <c:pt idx="623">
                  <c:v>0.99860000000000004</c:v>
                </c:pt>
                <c:pt idx="624">
                  <c:v>0.99860000000000004</c:v>
                </c:pt>
                <c:pt idx="625">
                  <c:v>0.99860000000000004</c:v>
                </c:pt>
                <c:pt idx="626">
                  <c:v>0.99860000000000004</c:v>
                </c:pt>
                <c:pt idx="627">
                  <c:v>0.99860000000000004</c:v>
                </c:pt>
                <c:pt idx="628">
                  <c:v>0.99860000000000004</c:v>
                </c:pt>
                <c:pt idx="629">
                  <c:v>0.99860000000000004</c:v>
                </c:pt>
                <c:pt idx="630">
                  <c:v>0.99860000000000004</c:v>
                </c:pt>
                <c:pt idx="631">
                  <c:v>0.99860000000000004</c:v>
                </c:pt>
                <c:pt idx="632">
                  <c:v>0.99860000000000004</c:v>
                </c:pt>
                <c:pt idx="633">
                  <c:v>0.99860000000000004</c:v>
                </c:pt>
                <c:pt idx="634">
                  <c:v>0.99860000000000004</c:v>
                </c:pt>
                <c:pt idx="635">
                  <c:v>0.99860000000000004</c:v>
                </c:pt>
                <c:pt idx="636">
                  <c:v>0.99860000000000004</c:v>
                </c:pt>
                <c:pt idx="637">
                  <c:v>0.99860000000000004</c:v>
                </c:pt>
                <c:pt idx="638">
                  <c:v>0.99860000000000004</c:v>
                </c:pt>
                <c:pt idx="639">
                  <c:v>0.99860000000000004</c:v>
                </c:pt>
                <c:pt idx="640">
                  <c:v>0.99860000000000004</c:v>
                </c:pt>
                <c:pt idx="641">
                  <c:v>0.99860000000000004</c:v>
                </c:pt>
                <c:pt idx="642">
                  <c:v>0.99860000000000004</c:v>
                </c:pt>
                <c:pt idx="643">
                  <c:v>0.99860000000000004</c:v>
                </c:pt>
                <c:pt idx="644">
                  <c:v>0.99860000000000004</c:v>
                </c:pt>
                <c:pt idx="645">
                  <c:v>0.99860000000000004</c:v>
                </c:pt>
                <c:pt idx="646">
                  <c:v>0.99860000000000004</c:v>
                </c:pt>
                <c:pt idx="647">
                  <c:v>0.99860000000000004</c:v>
                </c:pt>
                <c:pt idx="648">
                  <c:v>0.99860000000000004</c:v>
                </c:pt>
                <c:pt idx="649">
                  <c:v>0.99860000000000004</c:v>
                </c:pt>
                <c:pt idx="650">
                  <c:v>0.99860000000000004</c:v>
                </c:pt>
                <c:pt idx="651">
                  <c:v>0.99860000000000004</c:v>
                </c:pt>
                <c:pt idx="652">
                  <c:v>0.99860000000000004</c:v>
                </c:pt>
                <c:pt idx="653">
                  <c:v>0.99860000000000004</c:v>
                </c:pt>
                <c:pt idx="654">
                  <c:v>0.99860000000000004</c:v>
                </c:pt>
                <c:pt idx="655">
                  <c:v>0.99860000000000004</c:v>
                </c:pt>
                <c:pt idx="656">
                  <c:v>0.99860000000000004</c:v>
                </c:pt>
                <c:pt idx="657">
                  <c:v>0.99860000000000004</c:v>
                </c:pt>
                <c:pt idx="658">
                  <c:v>0.99860000000000004</c:v>
                </c:pt>
                <c:pt idx="659">
                  <c:v>0.99860000000000004</c:v>
                </c:pt>
                <c:pt idx="660">
                  <c:v>0.99860000000000004</c:v>
                </c:pt>
                <c:pt idx="661">
                  <c:v>0.99860000000000004</c:v>
                </c:pt>
                <c:pt idx="662">
                  <c:v>0.99860000000000004</c:v>
                </c:pt>
                <c:pt idx="663">
                  <c:v>0.99860000000000004</c:v>
                </c:pt>
                <c:pt idx="664">
                  <c:v>0.99860000000000004</c:v>
                </c:pt>
                <c:pt idx="665">
                  <c:v>0.99860000000000004</c:v>
                </c:pt>
                <c:pt idx="666">
                  <c:v>0.99860000000000004</c:v>
                </c:pt>
                <c:pt idx="667">
                  <c:v>0.99860000000000004</c:v>
                </c:pt>
                <c:pt idx="668">
                  <c:v>0.99860000000000004</c:v>
                </c:pt>
                <c:pt idx="669">
                  <c:v>0.99870000000000003</c:v>
                </c:pt>
                <c:pt idx="670">
                  <c:v>0.99870000000000003</c:v>
                </c:pt>
                <c:pt idx="671">
                  <c:v>0.99870000000000003</c:v>
                </c:pt>
                <c:pt idx="672">
                  <c:v>0.99870000000000003</c:v>
                </c:pt>
                <c:pt idx="673">
                  <c:v>0.99870000000000003</c:v>
                </c:pt>
                <c:pt idx="674">
                  <c:v>0.99870000000000003</c:v>
                </c:pt>
                <c:pt idx="675">
                  <c:v>0.99870000000000003</c:v>
                </c:pt>
                <c:pt idx="676">
                  <c:v>0.99870000000000003</c:v>
                </c:pt>
                <c:pt idx="677">
                  <c:v>0.99870000000000003</c:v>
                </c:pt>
                <c:pt idx="678">
                  <c:v>0.99870000000000003</c:v>
                </c:pt>
                <c:pt idx="679">
                  <c:v>0.99870000000000003</c:v>
                </c:pt>
                <c:pt idx="680">
                  <c:v>0.99870000000000003</c:v>
                </c:pt>
                <c:pt idx="681">
                  <c:v>0.99870000000000003</c:v>
                </c:pt>
                <c:pt idx="682">
                  <c:v>0.99870000000000003</c:v>
                </c:pt>
                <c:pt idx="683">
                  <c:v>0.99870000000000003</c:v>
                </c:pt>
                <c:pt idx="684">
                  <c:v>0.99870000000000003</c:v>
                </c:pt>
                <c:pt idx="685">
                  <c:v>0.99870000000000003</c:v>
                </c:pt>
                <c:pt idx="686">
                  <c:v>0.99870000000000003</c:v>
                </c:pt>
                <c:pt idx="687">
                  <c:v>0.99870000000000003</c:v>
                </c:pt>
                <c:pt idx="688">
                  <c:v>0.99870000000000003</c:v>
                </c:pt>
                <c:pt idx="689">
                  <c:v>0.99870000000000003</c:v>
                </c:pt>
                <c:pt idx="690">
                  <c:v>0.99870000000000003</c:v>
                </c:pt>
                <c:pt idx="691">
                  <c:v>0.99870000000000003</c:v>
                </c:pt>
                <c:pt idx="692">
                  <c:v>0.99870000000000003</c:v>
                </c:pt>
                <c:pt idx="693">
                  <c:v>0.99870000000000003</c:v>
                </c:pt>
                <c:pt idx="694">
                  <c:v>0.99870000000000003</c:v>
                </c:pt>
                <c:pt idx="695">
                  <c:v>0.99870000000000003</c:v>
                </c:pt>
                <c:pt idx="696">
                  <c:v>0.99870000000000003</c:v>
                </c:pt>
                <c:pt idx="697">
                  <c:v>0.99870000000000003</c:v>
                </c:pt>
                <c:pt idx="698">
                  <c:v>0.99870000000000003</c:v>
                </c:pt>
                <c:pt idx="699">
                  <c:v>0.99870000000000003</c:v>
                </c:pt>
                <c:pt idx="700">
                  <c:v>0.99870000000000003</c:v>
                </c:pt>
                <c:pt idx="701">
                  <c:v>0.99870000000000003</c:v>
                </c:pt>
                <c:pt idx="702">
                  <c:v>0.99870000000000003</c:v>
                </c:pt>
                <c:pt idx="703">
                  <c:v>0.99870000000000003</c:v>
                </c:pt>
                <c:pt idx="704">
                  <c:v>0.99870000000000003</c:v>
                </c:pt>
                <c:pt idx="705">
                  <c:v>0.99870000000000003</c:v>
                </c:pt>
                <c:pt idx="706">
                  <c:v>0.99880000000000002</c:v>
                </c:pt>
                <c:pt idx="707">
                  <c:v>0.99880000000000002</c:v>
                </c:pt>
                <c:pt idx="708">
                  <c:v>0.99880000000000002</c:v>
                </c:pt>
                <c:pt idx="709">
                  <c:v>0.99880000000000002</c:v>
                </c:pt>
                <c:pt idx="710">
                  <c:v>0.99880000000000002</c:v>
                </c:pt>
                <c:pt idx="711">
                  <c:v>0.99880000000000002</c:v>
                </c:pt>
                <c:pt idx="712">
                  <c:v>0.99880000000000002</c:v>
                </c:pt>
                <c:pt idx="713">
                  <c:v>0.99880000000000002</c:v>
                </c:pt>
                <c:pt idx="714">
                  <c:v>0.99880000000000002</c:v>
                </c:pt>
                <c:pt idx="715">
                  <c:v>0.99890000000000001</c:v>
                </c:pt>
                <c:pt idx="716">
                  <c:v>0.99890000000000001</c:v>
                </c:pt>
                <c:pt idx="717">
                  <c:v>0.99890000000000001</c:v>
                </c:pt>
                <c:pt idx="718">
                  <c:v>0.99890000000000001</c:v>
                </c:pt>
                <c:pt idx="719">
                  <c:v>0.99890000000000001</c:v>
                </c:pt>
                <c:pt idx="720">
                  <c:v>0.99890000000000001</c:v>
                </c:pt>
                <c:pt idx="721">
                  <c:v>0.99890000000000001</c:v>
                </c:pt>
                <c:pt idx="722">
                  <c:v>0.99890000000000001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6692-4BD5-B9D8-5A35ECE0DB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31402079"/>
        <c:axId val="631403519"/>
      </c:lineChart>
      <c:catAx>
        <c:axId val="6314020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631403519"/>
        <c:crosses val="autoZero"/>
        <c:auto val="1"/>
        <c:lblAlgn val="ctr"/>
        <c:lblOffset val="100"/>
        <c:noMultiLvlLbl val="0"/>
      </c:catAx>
      <c:valAx>
        <c:axId val="631403519"/>
        <c:scaling>
          <c:orientation val="minMax"/>
          <c:max val="1"/>
          <c:min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6314020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1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i="1" dirty="0"/>
              <a:t>A. simplex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1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'A. simplez'!$B$1</c:f>
              <c:strCache>
                <c:ptCount val="1"/>
                <c:pt idx="0">
                  <c:v>1 SNPs</c:v>
                </c:pt>
              </c:strCache>
            </c:strRef>
          </c:tx>
          <c:spPr>
            <a:ln w="158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simplez'!$B$2:$B$742</c:f>
              <c:numCache>
                <c:formatCode>General</c:formatCode>
                <c:ptCount val="741"/>
                <c:pt idx="0">
                  <c:v>2.2200000000000001E-2</c:v>
                </c:pt>
                <c:pt idx="1">
                  <c:v>2.2200000000000001E-2</c:v>
                </c:pt>
                <c:pt idx="2">
                  <c:v>2.24E-2</c:v>
                </c:pt>
                <c:pt idx="3">
                  <c:v>0.499</c:v>
                </c:pt>
                <c:pt idx="4">
                  <c:v>0.49930000000000002</c:v>
                </c:pt>
                <c:pt idx="5">
                  <c:v>0.49930000000000002</c:v>
                </c:pt>
                <c:pt idx="6">
                  <c:v>0.49940000000000001</c:v>
                </c:pt>
                <c:pt idx="7">
                  <c:v>0.4995</c:v>
                </c:pt>
                <c:pt idx="8">
                  <c:v>0.49959999999999999</c:v>
                </c:pt>
                <c:pt idx="9">
                  <c:v>0.49959999999999999</c:v>
                </c:pt>
                <c:pt idx="10">
                  <c:v>0.49969999999999998</c:v>
                </c:pt>
                <c:pt idx="11">
                  <c:v>0.49969999999999998</c:v>
                </c:pt>
                <c:pt idx="12">
                  <c:v>0.49990000000000001</c:v>
                </c:pt>
                <c:pt idx="13">
                  <c:v>0.5</c:v>
                </c:pt>
                <c:pt idx="14">
                  <c:v>0.5</c:v>
                </c:pt>
                <c:pt idx="15">
                  <c:v>0.50009999999999999</c:v>
                </c:pt>
                <c:pt idx="16">
                  <c:v>0.50009999999999999</c:v>
                </c:pt>
                <c:pt idx="17">
                  <c:v>0.50019999999999998</c:v>
                </c:pt>
                <c:pt idx="18">
                  <c:v>0.50019999999999998</c:v>
                </c:pt>
                <c:pt idx="19">
                  <c:v>0.50029999999999997</c:v>
                </c:pt>
                <c:pt idx="20">
                  <c:v>0.50029999999999997</c:v>
                </c:pt>
                <c:pt idx="21">
                  <c:v>0.50039999999999996</c:v>
                </c:pt>
                <c:pt idx="22">
                  <c:v>0.50039999999999996</c:v>
                </c:pt>
                <c:pt idx="23">
                  <c:v>0.50039999999999996</c:v>
                </c:pt>
                <c:pt idx="24">
                  <c:v>0.50049999999999994</c:v>
                </c:pt>
                <c:pt idx="25">
                  <c:v>0.50060000000000004</c:v>
                </c:pt>
                <c:pt idx="26">
                  <c:v>0.50060000000000004</c:v>
                </c:pt>
                <c:pt idx="27">
                  <c:v>0.50109999999999999</c:v>
                </c:pt>
                <c:pt idx="28">
                  <c:v>0.5151</c:v>
                </c:pt>
                <c:pt idx="29">
                  <c:v>0.51539999999999997</c:v>
                </c:pt>
                <c:pt idx="30">
                  <c:v>0.51549999999999996</c:v>
                </c:pt>
                <c:pt idx="31">
                  <c:v>0.51549999999999996</c:v>
                </c:pt>
                <c:pt idx="32">
                  <c:v>0.51559999999999995</c:v>
                </c:pt>
                <c:pt idx="33">
                  <c:v>0.51559999999999995</c:v>
                </c:pt>
                <c:pt idx="34">
                  <c:v>0.51570000000000005</c:v>
                </c:pt>
                <c:pt idx="35">
                  <c:v>0.51580000000000004</c:v>
                </c:pt>
                <c:pt idx="36">
                  <c:v>0.51590000000000003</c:v>
                </c:pt>
                <c:pt idx="37">
                  <c:v>0.51590000000000003</c:v>
                </c:pt>
                <c:pt idx="38">
                  <c:v>0.51590000000000003</c:v>
                </c:pt>
                <c:pt idx="39">
                  <c:v>0.51600000000000001</c:v>
                </c:pt>
                <c:pt idx="40">
                  <c:v>0.51600000000000001</c:v>
                </c:pt>
                <c:pt idx="41">
                  <c:v>0.51600000000000001</c:v>
                </c:pt>
                <c:pt idx="42">
                  <c:v>0.51600000000000001</c:v>
                </c:pt>
                <c:pt idx="43">
                  <c:v>0.51600000000000001</c:v>
                </c:pt>
                <c:pt idx="44">
                  <c:v>0.5161</c:v>
                </c:pt>
                <c:pt idx="45">
                  <c:v>0.5161</c:v>
                </c:pt>
                <c:pt idx="46">
                  <c:v>0.5161</c:v>
                </c:pt>
                <c:pt idx="47">
                  <c:v>0.5161</c:v>
                </c:pt>
                <c:pt idx="48">
                  <c:v>0.51619999999999999</c:v>
                </c:pt>
                <c:pt idx="49">
                  <c:v>0.51619999999999999</c:v>
                </c:pt>
                <c:pt idx="50">
                  <c:v>0.51619999999999999</c:v>
                </c:pt>
                <c:pt idx="51">
                  <c:v>0.51619999999999999</c:v>
                </c:pt>
                <c:pt idx="52">
                  <c:v>0.51619999999999999</c:v>
                </c:pt>
                <c:pt idx="53">
                  <c:v>0.51619999999999999</c:v>
                </c:pt>
                <c:pt idx="54">
                  <c:v>0.51629999999999998</c:v>
                </c:pt>
                <c:pt idx="55">
                  <c:v>0.51629999999999998</c:v>
                </c:pt>
                <c:pt idx="56">
                  <c:v>0.51629999999999998</c:v>
                </c:pt>
                <c:pt idx="57">
                  <c:v>0.51629999999999998</c:v>
                </c:pt>
                <c:pt idx="58">
                  <c:v>0.51629999999999998</c:v>
                </c:pt>
                <c:pt idx="59">
                  <c:v>0.51629999999999998</c:v>
                </c:pt>
                <c:pt idx="60">
                  <c:v>0.51639999999999997</c:v>
                </c:pt>
                <c:pt idx="61">
                  <c:v>0.51639999999999997</c:v>
                </c:pt>
                <c:pt idx="62">
                  <c:v>0.51639999999999997</c:v>
                </c:pt>
                <c:pt idx="63">
                  <c:v>0.51639999999999997</c:v>
                </c:pt>
                <c:pt idx="64">
                  <c:v>0.51639999999999997</c:v>
                </c:pt>
                <c:pt idx="65">
                  <c:v>0.51649999999999996</c:v>
                </c:pt>
                <c:pt idx="66">
                  <c:v>0.51649999999999996</c:v>
                </c:pt>
                <c:pt idx="67">
                  <c:v>0.51649999999999996</c:v>
                </c:pt>
                <c:pt idx="68">
                  <c:v>0.51649999999999996</c:v>
                </c:pt>
                <c:pt idx="69">
                  <c:v>0.51649999999999996</c:v>
                </c:pt>
                <c:pt idx="70">
                  <c:v>0.51649999999999996</c:v>
                </c:pt>
                <c:pt idx="71">
                  <c:v>0.51659999999999995</c:v>
                </c:pt>
                <c:pt idx="72">
                  <c:v>0.51659999999999995</c:v>
                </c:pt>
                <c:pt idx="73">
                  <c:v>0.51670000000000005</c:v>
                </c:pt>
                <c:pt idx="74">
                  <c:v>0.51670000000000005</c:v>
                </c:pt>
                <c:pt idx="75">
                  <c:v>0.51680000000000004</c:v>
                </c:pt>
                <c:pt idx="76">
                  <c:v>0.51680000000000004</c:v>
                </c:pt>
                <c:pt idx="77">
                  <c:v>0.51700000000000002</c:v>
                </c:pt>
                <c:pt idx="78">
                  <c:v>0.51700000000000002</c:v>
                </c:pt>
                <c:pt idx="79">
                  <c:v>0.51700000000000002</c:v>
                </c:pt>
                <c:pt idx="80">
                  <c:v>0.5171</c:v>
                </c:pt>
                <c:pt idx="81">
                  <c:v>0.5171</c:v>
                </c:pt>
                <c:pt idx="82">
                  <c:v>0.97750000000000004</c:v>
                </c:pt>
                <c:pt idx="83">
                  <c:v>0.97750000000000004</c:v>
                </c:pt>
                <c:pt idx="84">
                  <c:v>0.97750000000000004</c:v>
                </c:pt>
                <c:pt idx="85">
                  <c:v>0.97760000000000002</c:v>
                </c:pt>
                <c:pt idx="86">
                  <c:v>0.97760000000000002</c:v>
                </c:pt>
                <c:pt idx="87">
                  <c:v>0.97760000000000002</c:v>
                </c:pt>
                <c:pt idx="88">
                  <c:v>0.97760000000000002</c:v>
                </c:pt>
                <c:pt idx="89">
                  <c:v>0.97760000000000002</c:v>
                </c:pt>
                <c:pt idx="90">
                  <c:v>0.97760000000000002</c:v>
                </c:pt>
                <c:pt idx="91">
                  <c:v>0.97760000000000002</c:v>
                </c:pt>
                <c:pt idx="92">
                  <c:v>0.97760000000000002</c:v>
                </c:pt>
                <c:pt idx="93">
                  <c:v>0.97760000000000002</c:v>
                </c:pt>
                <c:pt idx="94">
                  <c:v>0.97760000000000002</c:v>
                </c:pt>
                <c:pt idx="95">
                  <c:v>0.97760000000000002</c:v>
                </c:pt>
                <c:pt idx="96">
                  <c:v>0.97760000000000002</c:v>
                </c:pt>
                <c:pt idx="97">
                  <c:v>0.97760000000000002</c:v>
                </c:pt>
                <c:pt idx="98">
                  <c:v>0.97760000000000002</c:v>
                </c:pt>
                <c:pt idx="99">
                  <c:v>0.97760000000000002</c:v>
                </c:pt>
                <c:pt idx="100">
                  <c:v>0.97760000000000002</c:v>
                </c:pt>
                <c:pt idx="101">
                  <c:v>0.97760000000000002</c:v>
                </c:pt>
                <c:pt idx="102">
                  <c:v>0.97760000000000002</c:v>
                </c:pt>
                <c:pt idx="103">
                  <c:v>0.97760000000000002</c:v>
                </c:pt>
                <c:pt idx="104">
                  <c:v>0.97760000000000002</c:v>
                </c:pt>
                <c:pt idx="105">
                  <c:v>0.97760000000000002</c:v>
                </c:pt>
                <c:pt idx="106">
                  <c:v>0.97760000000000002</c:v>
                </c:pt>
                <c:pt idx="107">
                  <c:v>0.97760000000000002</c:v>
                </c:pt>
                <c:pt idx="108">
                  <c:v>0.97760000000000002</c:v>
                </c:pt>
                <c:pt idx="109">
                  <c:v>0.97760000000000002</c:v>
                </c:pt>
                <c:pt idx="110">
                  <c:v>0.97760000000000002</c:v>
                </c:pt>
                <c:pt idx="111">
                  <c:v>0.97760000000000002</c:v>
                </c:pt>
                <c:pt idx="112">
                  <c:v>0.97770000000000001</c:v>
                </c:pt>
                <c:pt idx="113">
                  <c:v>0.97770000000000001</c:v>
                </c:pt>
                <c:pt idx="114">
                  <c:v>0.97770000000000001</c:v>
                </c:pt>
                <c:pt idx="115">
                  <c:v>0.97770000000000001</c:v>
                </c:pt>
                <c:pt idx="116">
                  <c:v>0.97770000000000001</c:v>
                </c:pt>
                <c:pt idx="117">
                  <c:v>0.97770000000000001</c:v>
                </c:pt>
                <c:pt idx="118">
                  <c:v>0.97770000000000001</c:v>
                </c:pt>
                <c:pt idx="119">
                  <c:v>0.97770000000000001</c:v>
                </c:pt>
                <c:pt idx="120">
                  <c:v>0.97770000000000001</c:v>
                </c:pt>
                <c:pt idx="121">
                  <c:v>0.97770000000000001</c:v>
                </c:pt>
                <c:pt idx="122">
                  <c:v>0.97770000000000001</c:v>
                </c:pt>
                <c:pt idx="123">
                  <c:v>0.97770000000000001</c:v>
                </c:pt>
                <c:pt idx="124">
                  <c:v>0.97770000000000001</c:v>
                </c:pt>
                <c:pt idx="125">
                  <c:v>0.97770000000000001</c:v>
                </c:pt>
                <c:pt idx="126">
                  <c:v>0.97770000000000001</c:v>
                </c:pt>
                <c:pt idx="127">
                  <c:v>0.97770000000000001</c:v>
                </c:pt>
                <c:pt idx="128">
                  <c:v>0.97770000000000001</c:v>
                </c:pt>
                <c:pt idx="129">
                  <c:v>0.97770000000000001</c:v>
                </c:pt>
                <c:pt idx="130">
                  <c:v>0.97770000000000001</c:v>
                </c:pt>
                <c:pt idx="131">
                  <c:v>0.97770000000000001</c:v>
                </c:pt>
                <c:pt idx="132">
                  <c:v>0.97770000000000001</c:v>
                </c:pt>
                <c:pt idx="133">
                  <c:v>0.97770000000000001</c:v>
                </c:pt>
                <c:pt idx="134">
                  <c:v>0.97770000000000001</c:v>
                </c:pt>
                <c:pt idx="135">
                  <c:v>0.97770000000000001</c:v>
                </c:pt>
                <c:pt idx="136">
                  <c:v>0.97770000000000001</c:v>
                </c:pt>
                <c:pt idx="137">
                  <c:v>0.97770000000000001</c:v>
                </c:pt>
                <c:pt idx="138">
                  <c:v>0.97770000000000001</c:v>
                </c:pt>
                <c:pt idx="139">
                  <c:v>0.97770000000000001</c:v>
                </c:pt>
                <c:pt idx="140">
                  <c:v>0.97770000000000001</c:v>
                </c:pt>
                <c:pt idx="141">
                  <c:v>0.97770000000000001</c:v>
                </c:pt>
                <c:pt idx="142">
                  <c:v>0.97770000000000001</c:v>
                </c:pt>
                <c:pt idx="143">
                  <c:v>0.97770000000000001</c:v>
                </c:pt>
                <c:pt idx="144">
                  <c:v>0.97770000000000001</c:v>
                </c:pt>
                <c:pt idx="145">
                  <c:v>0.97770000000000001</c:v>
                </c:pt>
                <c:pt idx="146">
                  <c:v>0.97770000000000001</c:v>
                </c:pt>
                <c:pt idx="147">
                  <c:v>0.97770000000000001</c:v>
                </c:pt>
                <c:pt idx="148">
                  <c:v>0.97770000000000001</c:v>
                </c:pt>
                <c:pt idx="149">
                  <c:v>0.97770000000000001</c:v>
                </c:pt>
                <c:pt idx="150">
                  <c:v>0.97770000000000001</c:v>
                </c:pt>
                <c:pt idx="151">
                  <c:v>0.97770000000000001</c:v>
                </c:pt>
                <c:pt idx="152">
                  <c:v>0.97770000000000001</c:v>
                </c:pt>
                <c:pt idx="153">
                  <c:v>0.97770000000000001</c:v>
                </c:pt>
                <c:pt idx="154">
                  <c:v>0.97770000000000001</c:v>
                </c:pt>
                <c:pt idx="155">
                  <c:v>0.97770000000000001</c:v>
                </c:pt>
                <c:pt idx="156">
                  <c:v>0.97770000000000001</c:v>
                </c:pt>
                <c:pt idx="157">
                  <c:v>0.97770000000000001</c:v>
                </c:pt>
                <c:pt idx="158">
                  <c:v>0.97770000000000001</c:v>
                </c:pt>
                <c:pt idx="159">
                  <c:v>0.97770000000000001</c:v>
                </c:pt>
                <c:pt idx="160">
                  <c:v>0.97770000000000001</c:v>
                </c:pt>
                <c:pt idx="161">
                  <c:v>0.97770000000000001</c:v>
                </c:pt>
                <c:pt idx="162">
                  <c:v>0.97770000000000001</c:v>
                </c:pt>
                <c:pt idx="163">
                  <c:v>0.97770000000000001</c:v>
                </c:pt>
                <c:pt idx="164">
                  <c:v>0.97770000000000001</c:v>
                </c:pt>
                <c:pt idx="165">
                  <c:v>0.97770000000000001</c:v>
                </c:pt>
                <c:pt idx="166">
                  <c:v>0.97770000000000001</c:v>
                </c:pt>
                <c:pt idx="167">
                  <c:v>0.97770000000000001</c:v>
                </c:pt>
                <c:pt idx="168">
                  <c:v>0.97770000000000001</c:v>
                </c:pt>
                <c:pt idx="169">
                  <c:v>0.97770000000000001</c:v>
                </c:pt>
                <c:pt idx="170">
                  <c:v>0.97770000000000001</c:v>
                </c:pt>
                <c:pt idx="171">
                  <c:v>0.97770000000000001</c:v>
                </c:pt>
                <c:pt idx="172">
                  <c:v>0.97770000000000001</c:v>
                </c:pt>
                <c:pt idx="173">
                  <c:v>0.97770000000000001</c:v>
                </c:pt>
                <c:pt idx="174">
                  <c:v>0.97770000000000001</c:v>
                </c:pt>
                <c:pt idx="175">
                  <c:v>0.97770000000000001</c:v>
                </c:pt>
                <c:pt idx="176">
                  <c:v>0.97770000000000001</c:v>
                </c:pt>
                <c:pt idx="177">
                  <c:v>0.97770000000000001</c:v>
                </c:pt>
                <c:pt idx="178">
                  <c:v>0.97770000000000001</c:v>
                </c:pt>
                <c:pt idx="179">
                  <c:v>0.97770000000000001</c:v>
                </c:pt>
                <c:pt idx="180">
                  <c:v>0.97770000000000001</c:v>
                </c:pt>
                <c:pt idx="181">
                  <c:v>0.97770000000000001</c:v>
                </c:pt>
                <c:pt idx="182">
                  <c:v>0.97770000000000001</c:v>
                </c:pt>
                <c:pt idx="183">
                  <c:v>0.97770000000000001</c:v>
                </c:pt>
                <c:pt idx="184">
                  <c:v>0.97770000000000001</c:v>
                </c:pt>
                <c:pt idx="185">
                  <c:v>0.97770000000000001</c:v>
                </c:pt>
                <c:pt idx="186">
                  <c:v>0.97770000000000001</c:v>
                </c:pt>
                <c:pt idx="187">
                  <c:v>0.97770000000000001</c:v>
                </c:pt>
                <c:pt idx="188">
                  <c:v>0.97770000000000001</c:v>
                </c:pt>
                <c:pt idx="189">
                  <c:v>0.97770000000000001</c:v>
                </c:pt>
                <c:pt idx="190">
                  <c:v>0.97770000000000001</c:v>
                </c:pt>
                <c:pt idx="191">
                  <c:v>0.97770000000000001</c:v>
                </c:pt>
                <c:pt idx="192">
                  <c:v>0.97770000000000001</c:v>
                </c:pt>
                <c:pt idx="193">
                  <c:v>0.9778</c:v>
                </c:pt>
                <c:pt idx="194">
                  <c:v>0.9778</c:v>
                </c:pt>
                <c:pt idx="195">
                  <c:v>0.9778</c:v>
                </c:pt>
                <c:pt idx="196">
                  <c:v>0.9778</c:v>
                </c:pt>
                <c:pt idx="197">
                  <c:v>0.9778</c:v>
                </c:pt>
                <c:pt idx="198">
                  <c:v>0.9778</c:v>
                </c:pt>
                <c:pt idx="199">
                  <c:v>0.9778</c:v>
                </c:pt>
                <c:pt idx="200">
                  <c:v>0.9778</c:v>
                </c:pt>
                <c:pt idx="201">
                  <c:v>0.9778</c:v>
                </c:pt>
                <c:pt idx="202">
                  <c:v>0.9778</c:v>
                </c:pt>
                <c:pt idx="203">
                  <c:v>0.9778</c:v>
                </c:pt>
                <c:pt idx="204">
                  <c:v>0.9778</c:v>
                </c:pt>
                <c:pt idx="205">
                  <c:v>0.9778</c:v>
                </c:pt>
                <c:pt idx="206">
                  <c:v>0.9778</c:v>
                </c:pt>
                <c:pt idx="207">
                  <c:v>0.9778</c:v>
                </c:pt>
                <c:pt idx="208">
                  <c:v>0.9778</c:v>
                </c:pt>
                <c:pt idx="209">
                  <c:v>0.9778</c:v>
                </c:pt>
                <c:pt idx="210">
                  <c:v>0.9778</c:v>
                </c:pt>
                <c:pt idx="211">
                  <c:v>0.9778</c:v>
                </c:pt>
                <c:pt idx="212">
                  <c:v>0.9778</c:v>
                </c:pt>
                <c:pt idx="213">
                  <c:v>0.9778</c:v>
                </c:pt>
                <c:pt idx="214">
                  <c:v>0.9778</c:v>
                </c:pt>
                <c:pt idx="215">
                  <c:v>0.9778</c:v>
                </c:pt>
                <c:pt idx="216">
                  <c:v>0.9778</c:v>
                </c:pt>
                <c:pt idx="217">
                  <c:v>0.9778</c:v>
                </c:pt>
                <c:pt idx="218">
                  <c:v>0.9778</c:v>
                </c:pt>
                <c:pt idx="219">
                  <c:v>0.9778</c:v>
                </c:pt>
                <c:pt idx="220">
                  <c:v>0.9778</c:v>
                </c:pt>
                <c:pt idx="221">
                  <c:v>0.9778</c:v>
                </c:pt>
                <c:pt idx="222">
                  <c:v>0.9778</c:v>
                </c:pt>
                <c:pt idx="223">
                  <c:v>0.9778</c:v>
                </c:pt>
                <c:pt idx="224">
                  <c:v>0.9778</c:v>
                </c:pt>
                <c:pt idx="225">
                  <c:v>0.9778</c:v>
                </c:pt>
                <c:pt idx="226">
                  <c:v>0.9778</c:v>
                </c:pt>
                <c:pt idx="227">
                  <c:v>0.9778</c:v>
                </c:pt>
                <c:pt idx="228">
                  <c:v>0.9778</c:v>
                </c:pt>
                <c:pt idx="229">
                  <c:v>0.9778</c:v>
                </c:pt>
                <c:pt idx="230">
                  <c:v>0.9778</c:v>
                </c:pt>
                <c:pt idx="231">
                  <c:v>0.9778</c:v>
                </c:pt>
                <c:pt idx="232">
                  <c:v>0.9778</c:v>
                </c:pt>
                <c:pt idx="233">
                  <c:v>0.9778</c:v>
                </c:pt>
                <c:pt idx="234">
                  <c:v>0.9778</c:v>
                </c:pt>
                <c:pt idx="235">
                  <c:v>0.9778</c:v>
                </c:pt>
                <c:pt idx="236">
                  <c:v>0.9778</c:v>
                </c:pt>
                <c:pt idx="237">
                  <c:v>0.9778</c:v>
                </c:pt>
                <c:pt idx="238">
                  <c:v>0.9778</c:v>
                </c:pt>
                <c:pt idx="239">
                  <c:v>0.9778</c:v>
                </c:pt>
                <c:pt idx="240">
                  <c:v>0.9778</c:v>
                </c:pt>
                <c:pt idx="241">
                  <c:v>0.9778</c:v>
                </c:pt>
                <c:pt idx="242">
                  <c:v>0.9778</c:v>
                </c:pt>
                <c:pt idx="243">
                  <c:v>0.9778</c:v>
                </c:pt>
                <c:pt idx="244">
                  <c:v>0.9778</c:v>
                </c:pt>
                <c:pt idx="245">
                  <c:v>0.9778</c:v>
                </c:pt>
                <c:pt idx="246">
                  <c:v>0.9778</c:v>
                </c:pt>
                <c:pt idx="247">
                  <c:v>0.9778</c:v>
                </c:pt>
                <c:pt idx="248">
                  <c:v>0.9778</c:v>
                </c:pt>
                <c:pt idx="249">
                  <c:v>0.9778</c:v>
                </c:pt>
                <c:pt idx="250">
                  <c:v>0.9778</c:v>
                </c:pt>
                <c:pt idx="251">
                  <c:v>0.9778</c:v>
                </c:pt>
                <c:pt idx="252">
                  <c:v>0.9778</c:v>
                </c:pt>
                <c:pt idx="253">
                  <c:v>0.9778</c:v>
                </c:pt>
                <c:pt idx="254">
                  <c:v>0.9778</c:v>
                </c:pt>
                <c:pt idx="255">
                  <c:v>0.9778</c:v>
                </c:pt>
                <c:pt idx="256">
                  <c:v>0.9778</c:v>
                </c:pt>
                <c:pt idx="257">
                  <c:v>0.9778</c:v>
                </c:pt>
                <c:pt idx="258">
                  <c:v>0.9778</c:v>
                </c:pt>
                <c:pt idx="259">
                  <c:v>0.9778</c:v>
                </c:pt>
                <c:pt idx="260">
                  <c:v>0.9778</c:v>
                </c:pt>
                <c:pt idx="261">
                  <c:v>0.9778</c:v>
                </c:pt>
                <c:pt idx="262">
                  <c:v>0.9778</c:v>
                </c:pt>
                <c:pt idx="263">
                  <c:v>0.9778</c:v>
                </c:pt>
                <c:pt idx="264">
                  <c:v>0.9778</c:v>
                </c:pt>
                <c:pt idx="265">
                  <c:v>0.9778</c:v>
                </c:pt>
                <c:pt idx="266">
                  <c:v>0.9778</c:v>
                </c:pt>
                <c:pt idx="267">
                  <c:v>0.9778</c:v>
                </c:pt>
                <c:pt idx="268">
                  <c:v>0.9778</c:v>
                </c:pt>
                <c:pt idx="269">
                  <c:v>0.9778</c:v>
                </c:pt>
                <c:pt idx="270">
                  <c:v>0.9778</c:v>
                </c:pt>
                <c:pt idx="271">
                  <c:v>0.9778</c:v>
                </c:pt>
                <c:pt idx="272">
                  <c:v>0.9778</c:v>
                </c:pt>
                <c:pt idx="273">
                  <c:v>0.9778</c:v>
                </c:pt>
                <c:pt idx="274">
                  <c:v>0.9778</c:v>
                </c:pt>
                <c:pt idx="275">
                  <c:v>0.9778</c:v>
                </c:pt>
                <c:pt idx="276">
                  <c:v>0.9778</c:v>
                </c:pt>
                <c:pt idx="277">
                  <c:v>0.9778</c:v>
                </c:pt>
                <c:pt idx="278">
                  <c:v>0.9778</c:v>
                </c:pt>
                <c:pt idx="279">
                  <c:v>0.9778</c:v>
                </c:pt>
                <c:pt idx="280">
                  <c:v>0.9778</c:v>
                </c:pt>
                <c:pt idx="281">
                  <c:v>0.9778</c:v>
                </c:pt>
                <c:pt idx="282">
                  <c:v>0.9778</c:v>
                </c:pt>
                <c:pt idx="283">
                  <c:v>0.9778</c:v>
                </c:pt>
                <c:pt idx="284">
                  <c:v>0.9778</c:v>
                </c:pt>
                <c:pt idx="285">
                  <c:v>0.9778</c:v>
                </c:pt>
                <c:pt idx="286">
                  <c:v>0.9778</c:v>
                </c:pt>
                <c:pt idx="287">
                  <c:v>0.9778</c:v>
                </c:pt>
                <c:pt idx="288">
                  <c:v>0.9778</c:v>
                </c:pt>
                <c:pt idx="289">
                  <c:v>0.9778</c:v>
                </c:pt>
                <c:pt idx="290">
                  <c:v>0.9778</c:v>
                </c:pt>
                <c:pt idx="291">
                  <c:v>0.9778</c:v>
                </c:pt>
                <c:pt idx="292">
                  <c:v>0.9778</c:v>
                </c:pt>
                <c:pt idx="293">
                  <c:v>0.9778</c:v>
                </c:pt>
                <c:pt idx="294">
                  <c:v>0.9778</c:v>
                </c:pt>
                <c:pt idx="295">
                  <c:v>0.9778</c:v>
                </c:pt>
                <c:pt idx="296">
                  <c:v>0.9778</c:v>
                </c:pt>
                <c:pt idx="297">
                  <c:v>0.9778</c:v>
                </c:pt>
                <c:pt idx="298">
                  <c:v>0.9778</c:v>
                </c:pt>
                <c:pt idx="299">
                  <c:v>0.9778</c:v>
                </c:pt>
                <c:pt idx="300">
                  <c:v>0.9778</c:v>
                </c:pt>
                <c:pt idx="301">
                  <c:v>0.9778</c:v>
                </c:pt>
                <c:pt idx="302">
                  <c:v>0.9778</c:v>
                </c:pt>
                <c:pt idx="303">
                  <c:v>0.9778</c:v>
                </c:pt>
                <c:pt idx="304">
                  <c:v>0.9778</c:v>
                </c:pt>
                <c:pt idx="305">
                  <c:v>0.9778</c:v>
                </c:pt>
                <c:pt idx="306">
                  <c:v>0.9778</c:v>
                </c:pt>
                <c:pt idx="307">
                  <c:v>0.9778</c:v>
                </c:pt>
                <c:pt idx="308">
                  <c:v>0.9778</c:v>
                </c:pt>
                <c:pt idx="309">
                  <c:v>0.9778</c:v>
                </c:pt>
                <c:pt idx="310">
                  <c:v>0.9778</c:v>
                </c:pt>
                <c:pt idx="311">
                  <c:v>0.9778</c:v>
                </c:pt>
                <c:pt idx="312">
                  <c:v>0.9778</c:v>
                </c:pt>
                <c:pt idx="313">
                  <c:v>0.9778</c:v>
                </c:pt>
                <c:pt idx="314">
                  <c:v>0.9778</c:v>
                </c:pt>
                <c:pt idx="315">
                  <c:v>0.9778</c:v>
                </c:pt>
                <c:pt idx="316">
                  <c:v>0.9778</c:v>
                </c:pt>
                <c:pt idx="317">
                  <c:v>0.9778</c:v>
                </c:pt>
                <c:pt idx="318">
                  <c:v>0.9778</c:v>
                </c:pt>
                <c:pt idx="319">
                  <c:v>0.9778</c:v>
                </c:pt>
                <c:pt idx="320">
                  <c:v>0.9778</c:v>
                </c:pt>
                <c:pt idx="321">
                  <c:v>0.9778</c:v>
                </c:pt>
                <c:pt idx="322">
                  <c:v>0.9778</c:v>
                </c:pt>
                <c:pt idx="323">
                  <c:v>0.9778</c:v>
                </c:pt>
                <c:pt idx="324">
                  <c:v>0.9778</c:v>
                </c:pt>
                <c:pt idx="325">
                  <c:v>0.9778</c:v>
                </c:pt>
                <c:pt idx="326">
                  <c:v>0.9778</c:v>
                </c:pt>
                <c:pt idx="327">
                  <c:v>0.9778</c:v>
                </c:pt>
                <c:pt idx="328">
                  <c:v>0.9778</c:v>
                </c:pt>
                <c:pt idx="329">
                  <c:v>0.9778</c:v>
                </c:pt>
                <c:pt idx="330">
                  <c:v>0.9778</c:v>
                </c:pt>
                <c:pt idx="331">
                  <c:v>0.9778</c:v>
                </c:pt>
                <c:pt idx="332">
                  <c:v>0.9778</c:v>
                </c:pt>
                <c:pt idx="333">
                  <c:v>0.9778</c:v>
                </c:pt>
                <c:pt idx="334">
                  <c:v>0.9778</c:v>
                </c:pt>
                <c:pt idx="335">
                  <c:v>0.9778</c:v>
                </c:pt>
                <c:pt idx="336">
                  <c:v>0.9778</c:v>
                </c:pt>
                <c:pt idx="337">
                  <c:v>0.9778</c:v>
                </c:pt>
                <c:pt idx="338">
                  <c:v>0.9778</c:v>
                </c:pt>
                <c:pt idx="339">
                  <c:v>0.9778</c:v>
                </c:pt>
                <c:pt idx="340">
                  <c:v>0.9778</c:v>
                </c:pt>
                <c:pt idx="341">
                  <c:v>0.9778</c:v>
                </c:pt>
                <c:pt idx="342">
                  <c:v>0.9778</c:v>
                </c:pt>
                <c:pt idx="343">
                  <c:v>0.9778</c:v>
                </c:pt>
                <c:pt idx="344">
                  <c:v>0.9778</c:v>
                </c:pt>
                <c:pt idx="345">
                  <c:v>0.9778</c:v>
                </c:pt>
                <c:pt idx="346">
                  <c:v>0.9778</c:v>
                </c:pt>
                <c:pt idx="347">
                  <c:v>0.9778</c:v>
                </c:pt>
                <c:pt idx="348">
                  <c:v>0.9778</c:v>
                </c:pt>
                <c:pt idx="349">
                  <c:v>0.9778</c:v>
                </c:pt>
                <c:pt idx="350">
                  <c:v>0.9778</c:v>
                </c:pt>
                <c:pt idx="351">
                  <c:v>0.9778</c:v>
                </c:pt>
                <c:pt idx="352">
                  <c:v>0.9778</c:v>
                </c:pt>
                <c:pt idx="353">
                  <c:v>0.9778</c:v>
                </c:pt>
                <c:pt idx="354">
                  <c:v>0.9778</c:v>
                </c:pt>
                <c:pt idx="355">
                  <c:v>0.9778</c:v>
                </c:pt>
                <c:pt idx="356">
                  <c:v>0.9778</c:v>
                </c:pt>
                <c:pt idx="357">
                  <c:v>0.9778</c:v>
                </c:pt>
                <c:pt idx="358">
                  <c:v>0.9778</c:v>
                </c:pt>
                <c:pt idx="359">
                  <c:v>0.9778</c:v>
                </c:pt>
                <c:pt idx="360">
                  <c:v>0.9778</c:v>
                </c:pt>
                <c:pt idx="361">
                  <c:v>0.9778</c:v>
                </c:pt>
                <c:pt idx="362">
                  <c:v>0.9778</c:v>
                </c:pt>
                <c:pt idx="363">
                  <c:v>0.9778</c:v>
                </c:pt>
                <c:pt idx="364">
                  <c:v>0.9778</c:v>
                </c:pt>
                <c:pt idx="365">
                  <c:v>0.9778</c:v>
                </c:pt>
                <c:pt idx="366">
                  <c:v>0.9778</c:v>
                </c:pt>
                <c:pt idx="367">
                  <c:v>0.9778</c:v>
                </c:pt>
                <c:pt idx="368">
                  <c:v>0.9778</c:v>
                </c:pt>
                <c:pt idx="369">
                  <c:v>0.9778</c:v>
                </c:pt>
                <c:pt idx="370">
                  <c:v>0.9778</c:v>
                </c:pt>
                <c:pt idx="371">
                  <c:v>0.9778</c:v>
                </c:pt>
                <c:pt idx="372">
                  <c:v>0.9778</c:v>
                </c:pt>
                <c:pt idx="373">
                  <c:v>0.9778</c:v>
                </c:pt>
                <c:pt idx="374">
                  <c:v>0.9778</c:v>
                </c:pt>
                <c:pt idx="375">
                  <c:v>0.9778</c:v>
                </c:pt>
                <c:pt idx="376">
                  <c:v>0.9778</c:v>
                </c:pt>
                <c:pt idx="377">
                  <c:v>0.97789999999999999</c:v>
                </c:pt>
                <c:pt idx="378">
                  <c:v>0.97789999999999999</c:v>
                </c:pt>
                <c:pt idx="379">
                  <c:v>0.97789999999999999</c:v>
                </c:pt>
                <c:pt idx="380">
                  <c:v>0.97789999999999999</c:v>
                </c:pt>
                <c:pt idx="381">
                  <c:v>0.97789999999999999</c:v>
                </c:pt>
                <c:pt idx="382">
                  <c:v>0.97789999999999999</c:v>
                </c:pt>
                <c:pt idx="383">
                  <c:v>0.97789999999999999</c:v>
                </c:pt>
                <c:pt idx="384">
                  <c:v>0.97789999999999999</c:v>
                </c:pt>
                <c:pt idx="385">
                  <c:v>0.97789999999999999</c:v>
                </c:pt>
                <c:pt idx="386">
                  <c:v>0.97789999999999999</c:v>
                </c:pt>
                <c:pt idx="387">
                  <c:v>0.97789999999999999</c:v>
                </c:pt>
                <c:pt idx="388">
                  <c:v>0.97789999999999999</c:v>
                </c:pt>
                <c:pt idx="389">
                  <c:v>0.97789999999999999</c:v>
                </c:pt>
                <c:pt idx="390">
                  <c:v>0.97789999999999999</c:v>
                </c:pt>
                <c:pt idx="391">
                  <c:v>0.97789999999999999</c:v>
                </c:pt>
                <c:pt idx="392">
                  <c:v>0.97789999999999999</c:v>
                </c:pt>
                <c:pt idx="393">
                  <c:v>0.97789999999999999</c:v>
                </c:pt>
                <c:pt idx="394">
                  <c:v>0.97789999999999999</c:v>
                </c:pt>
                <c:pt idx="395">
                  <c:v>0.97789999999999999</c:v>
                </c:pt>
                <c:pt idx="396">
                  <c:v>0.97789999999999999</c:v>
                </c:pt>
                <c:pt idx="397">
                  <c:v>0.97789999999999999</c:v>
                </c:pt>
                <c:pt idx="398">
                  <c:v>0.97789999999999999</c:v>
                </c:pt>
                <c:pt idx="399">
                  <c:v>0.97789999999999999</c:v>
                </c:pt>
                <c:pt idx="400">
                  <c:v>0.97789999999999999</c:v>
                </c:pt>
                <c:pt idx="401">
                  <c:v>0.97789999999999999</c:v>
                </c:pt>
                <c:pt idx="402">
                  <c:v>0.97789999999999999</c:v>
                </c:pt>
                <c:pt idx="403">
                  <c:v>0.97789999999999999</c:v>
                </c:pt>
                <c:pt idx="404">
                  <c:v>0.97789999999999999</c:v>
                </c:pt>
                <c:pt idx="405">
                  <c:v>0.97789999999999999</c:v>
                </c:pt>
                <c:pt idx="406">
                  <c:v>0.97789999999999999</c:v>
                </c:pt>
                <c:pt idx="407">
                  <c:v>0.97789999999999999</c:v>
                </c:pt>
                <c:pt idx="408">
                  <c:v>0.97789999999999999</c:v>
                </c:pt>
                <c:pt idx="409">
                  <c:v>0.97789999999999999</c:v>
                </c:pt>
                <c:pt idx="410">
                  <c:v>0.97789999999999999</c:v>
                </c:pt>
                <c:pt idx="411">
                  <c:v>0.97789999999999999</c:v>
                </c:pt>
                <c:pt idx="412">
                  <c:v>0.97789999999999999</c:v>
                </c:pt>
                <c:pt idx="413">
                  <c:v>0.97789999999999999</c:v>
                </c:pt>
                <c:pt idx="414">
                  <c:v>0.97789999999999999</c:v>
                </c:pt>
                <c:pt idx="415">
                  <c:v>0.97789999999999999</c:v>
                </c:pt>
                <c:pt idx="416">
                  <c:v>0.97789999999999999</c:v>
                </c:pt>
                <c:pt idx="417">
                  <c:v>0.97789999999999999</c:v>
                </c:pt>
                <c:pt idx="418">
                  <c:v>0.97789999999999999</c:v>
                </c:pt>
                <c:pt idx="419">
                  <c:v>0.97789999999999999</c:v>
                </c:pt>
                <c:pt idx="420">
                  <c:v>0.97789999999999999</c:v>
                </c:pt>
                <c:pt idx="421">
                  <c:v>0.97789999999999999</c:v>
                </c:pt>
                <c:pt idx="422">
                  <c:v>0.97789999999999999</c:v>
                </c:pt>
                <c:pt idx="423">
                  <c:v>0.97789999999999999</c:v>
                </c:pt>
                <c:pt idx="424">
                  <c:v>0.97789999999999999</c:v>
                </c:pt>
                <c:pt idx="425">
                  <c:v>0.97789999999999999</c:v>
                </c:pt>
                <c:pt idx="426">
                  <c:v>0.97789999999999999</c:v>
                </c:pt>
                <c:pt idx="427">
                  <c:v>0.97789999999999999</c:v>
                </c:pt>
                <c:pt idx="428">
                  <c:v>0.97789999999999999</c:v>
                </c:pt>
                <c:pt idx="429">
                  <c:v>0.97789999999999999</c:v>
                </c:pt>
                <c:pt idx="430">
                  <c:v>0.97789999999999999</c:v>
                </c:pt>
                <c:pt idx="431">
                  <c:v>0.97789999999999999</c:v>
                </c:pt>
                <c:pt idx="432">
                  <c:v>0.97789999999999999</c:v>
                </c:pt>
                <c:pt idx="433">
                  <c:v>0.97789999999999999</c:v>
                </c:pt>
                <c:pt idx="434">
                  <c:v>0.97789999999999999</c:v>
                </c:pt>
                <c:pt idx="435">
                  <c:v>0.97789999999999999</c:v>
                </c:pt>
                <c:pt idx="436">
                  <c:v>0.97789999999999999</c:v>
                </c:pt>
                <c:pt idx="437">
                  <c:v>0.97789999999999999</c:v>
                </c:pt>
                <c:pt idx="438">
                  <c:v>0.97789999999999999</c:v>
                </c:pt>
                <c:pt idx="439">
                  <c:v>0.97789999999999999</c:v>
                </c:pt>
                <c:pt idx="440">
                  <c:v>0.97789999999999999</c:v>
                </c:pt>
                <c:pt idx="441">
                  <c:v>0.97789999999999999</c:v>
                </c:pt>
                <c:pt idx="442">
                  <c:v>0.97789999999999999</c:v>
                </c:pt>
                <c:pt idx="443">
                  <c:v>0.97789999999999999</c:v>
                </c:pt>
                <c:pt idx="444">
                  <c:v>0.97789999999999999</c:v>
                </c:pt>
                <c:pt idx="445">
                  <c:v>0.97789999999999999</c:v>
                </c:pt>
                <c:pt idx="446">
                  <c:v>0.97789999999999999</c:v>
                </c:pt>
                <c:pt idx="447">
                  <c:v>0.97789999999999999</c:v>
                </c:pt>
                <c:pt idx="448">
                  <c:v>0.97789999999999999</c:v>
                </c:pt>
                <c:pt idx="449">
                  <c:v>0.97789999999999999</c:v>
                </c:pt>
                <c:pt idx="450">
                  <c:v>0.97789999999999999</c:v>
                </c:pt>
                <c:pt idx="451">
                  <c:v>0.97789999999999999</c:v>
                </c:pt>
                <c:pt idx="452">
                  <c:v>0.97789999999999999</c:v>
                </c:pt>
                <c:pt idx="453">
                  <c:v>0.97789999999999999</c:v>
                </c:pt>
                <c:pt idx="454">
                  <c:v>0.97789999999999999</c:v>
                </c:pt>
                <c:pt idx="455">
                  <c:v>0.97789999999999999</c:v>
                </c:pt>
                <c:pt idx="456">
                  <c:v>0.97789999999999999</c:v>
                </c:pt>
                <c:pt idx="457">
                  <c:v>0.97789999999999999</c:v>
                </c:pt>
                <c:pt idx="458">
                  <c:v>0.97789999999999999</c:v>
                </c:pt>
                <c:pt idx="459">
                  <c:v>0.97789999999999999</c:v>
                </c:pt>
                <c:pt idx="460">
                  <c:v>0.97789999999999999</c:v>
                </c:pt>
                <c:pt idx="461">
                  <c:v>0.97789999999999999</c:v>
                </c:pt>
                <c:pt idx="462">
                  <c:v>0.97789999999999999</c:v>
                </c:pt>
                <c:pt idx="463">
                  <c:v>0.97789999999999999</c:v>
                </c:pt>
                <c:pt idx="464">
                  <c:v>0.97789999999999999</c:v>
                </c:pt>
                <c:pt idx="465">
                  <c:v>0.97789999999999999</c:v>
                </c:pt>
                <c:pt idx="466">
                  <c:v>0.97789999999999999</c:v>
                </c:pt>
                <c:pt idx="467">
                  <c:v>0.97789999999999999</c:v>
                </c:pt>
                <c:pt idx="468">
                  <c:v>0.97789999999999999</c:v>
                </c:pt>
                <c:pt idx="469">
                  <c:v>0.97789999999999999</c:v>
                </c:pt>
                <c:pt idx="470">
                  <c:v>0.97789999999999999</c:v>
                </c:pt>
                <c:pt idx="471">
                  <c:v>0.97789999999999999</c:v>
                </c:pt>
                <c:pt idx="472">
                  <c:v>0.97789999999999999</c:v>
                </c:pt>
                <c:pt idx="473">
                  <c:v>0.97789999999999999</c:v>
                </c:pt>
                <c:pt idx="474">
                  <c:v>0.97789999999999999</c:v>
                </c:pt>
                <c:pt idx="475">
                  <c:v>0.97789999999999999</c:v>
                </c:pt>
                <c:pt idx="476">
                  <c:v>0.97789999999999999</c:v>
                </c:pt>
                <c:pt idx="477">
                  <c:v>0.97789999999999999</c:v>
                </c:pt>
                <c:pt idx="478">
                  <c:v>0.97789999999999999</c:v>
                </c:pt>
                <c:pt idx="479">
                  <c:v>0.97789999999999999</c:v>
                </c:pt>
                <c:pt idx="480">
                  <c:v>0.97789999999999999</c:v>
                </c:pt>
                <c:pt idx="481">
                  <c:v>0.97789999999999999</c:v>
                </c:pt>
                <c:pt idx="482">
                  <c:v>0.97789999999999999</c:v>
                </c:pt>
                <c:pt idx="483">
                  <c:v>0.97789999999999999</c:v>
                </c:pt>
                <c:pt idx="484">
                  <c:v>0.97789999999999999</c:v>
                </c:pt>
                <c:pt idx="485">
                  <c:v>0.97789999999999999</c:v>
                </c:pt>
                <c:pt idx="486">
                  <c:v>0.97789999999999999</c:v>
                </c:pt>
                <c:pt idx="487">
                  <c:v>0.97789999999999999</c:v>
                </c:pt>
                <c:pt idx="488">
                  <c:v>0.97789999999999999</c:v>
                </c:pt>
                <c:pt idx="489">
                  <c:v>0.97789999999999999</c:v>
                </c:pt>
                <c:pt idx="490">
                  <c:v>0.97789999999999999</c:v>
                </c:pt>
                <c:pt idx="491">
                  <c:v>0.97789999999999999</c:v>
                </c:pt>
                <c:pt idx="492">
                  <c:v>0.97789999999999999</c:v>
                </c:pt>
                <c:pt idx="493">
                  <c:v>0.97789999999999999</c:v>
                </c:pt>
                <c:pt idx="494">
                  <c:v>0.97789999999999999</c:v>
                </c:pt>
                <c:pt idx="495">
                  <c:v>0.97789999999999999</c:v>
                </c:pt>
                <c:pt idx="496">
                  <c:v>0.97789999999999999</c:v>
                </c:pt>
                <c:pt idx="497">
                  <c:v>0.97789999999999999</c:v>
                </c:pt>
                <c:pt idx="498">
                  <c:v>0.97789999999999999</c:v>
                </c:pt>
                <c:pt idx="499">
                  <c:v>0.97789999999999999</c:v>
                </c:pt>
                <c:pt idx="500">
                  <c:v>0.97789999999999999</c:v>
                </c:pt>
                <c:pt idx="501">
                  <c:v>0.97789999999999999</c:v>
                </c:pt>
                <c:pt idx="502">
                  <c:v>0.97789999999999999</c:v>
                </c:pt>
                <c:pt idx="503">
                  <c:v>0.97789999999999999</c:v>
                </c:pt>
                <c:pt idx="504">
                  <c:v>0.97789999999999999</c:v>
                </c:pt>
                <c:pt idx="505">
                  <c:v>0.97789999999999999</c:v>
                </c:pt>
                <c:pt idx="506">
                  <c:v>0.97789999999999999</c:v>
                </c:pt>
                <c:pt idx="507">
                  <c:v>0.97789999999999999</c:v>
                </c:pt>
                <c:pt idx="508">
                  <c:v>0.97789999999999999</c:v>
                </c:pt>
                <c:pt idx="509">
                  <c:v>0.97789999999999999</c:v>
                </c:pt>
                <c:pt idx="510">
                  <c:v>0.97789999999999999</c:v>
                </c:pt>
                <c:pt idx="511">
                  <c:v>0.97789999999999999</c:v>
                </c:pt>
                <c:pt idx="512">
                  <c:v>0.97789999999999999</c:v>
                </c:pt>
                <c:pt idx="513">
                  <c:v>0.97789999999999999</c:v>
                </c:pt>
                <c:pt idx="514">
                  <c:v>0.97789999999999999</c:v>
                </c:pt>
                <c:pt idx="515">
                  <c:v>0.97789999999999999</c:v>
                </c:pt>
                <c:pt idx="516">
                  <c:v>0.97789999999999999</c:v>
                </c:pt>
                <c:pt idx="517">
                  <c:v>0.97789999999999999</c:v>
                </c:pt>
                <c:pt idx="518">
                  <c:v>0.97789999999999999</c:v>
                </c:pt>
                <c:pt idx="519">
                  <c:v>0.97789999999999999</c:v>
                </c:pt>
                <c:pt idx="520">
                  <c:v>0.97789999999999999</c:v>
                </c:pt>
                <c:pt idx="521">
                  <c:v>0.97789999999999999</c:v>
                </c:pt>
                <c:pt idx="522">
                  <c:v>0.97789999999999999</c:v>
                </c:pt>
                <c:pt idx="523">
                  <c:v>0.97789999999999999</c:v>
                </c:pt>
                <c:pt idx="524">
                  <c:v>0.97789999999999999</c:v>
                </c:pt>
                <c:pt idx="525">
                  <c:v>0.97789999999999999</c:v>
                </c:pt>
                <c:pt idx="526">
                  <c:v>0.97789999999999999</c:v>
                </c:pt>
                <c:pt idx="527">
                  <c:v>0.97789999999999999</c:v>
                </c:pt>
                <c:pt idx="528">
                  <c:v>0.97789999999999999</c:v>
                </c:pt>
                <c:pt idx="529">
                  <c:v>0.97789999999999999</c:v>
                </c:pt>
                <c:pt idx="530">
                  <c:v>0.97789999999999999</c:v>
                </c:pt>
                <c:pt idx="531">
                  <c:v>0.97789999999999999</c:v>
                </c:pt>
                <c:pt idx="532">
                  <c:v>0.97789999999999999</c:v>
                </c:pt>
                <c:pt idx="533">
                  <c:v>0.97789999999999999</c:v>
                </c:pt>
                <c:pt idx="534">
                  <c:v>0.97789999999999999</c:v>
                </c:pt>
                <c:pt idx="535">
                  <c:v>0.97789999999999999</c:v>
                </c:pt>
                <c:pt idx="536">
                  <c:v>0.97789999999999999</c:v>
                </c:pt>
                <c:pt idx="537">
                  <c:v>0.97789999999999999</c:v>
                </c:pt>
                <c:pt idx="538">
                  <c:v>0.97789999999999999</c:v>
                </c:pt>
                <c:pt idx="539">
                  <c:v>0.97789999999999999</c:v>
                </c:pt>
                <c:pt idx="540">
                  <c:v>0.97789999999999999</c:v>
                </c:pt>
                <c:pt idx="541">
                  <c:v>0.97789999999999999</c:v>
                </c:pt>
                <c:pt idx="542">
                  <c:v>0.97789999999999999</c:v>
                </c:pt>
                <c:pt idx="543">
                  <c:v>0.97789999999999999</c:v>
                </c:pt>
                <c:pt idx="544">
                  <c:v>0.97789999999999999</c:v>
                </c:pt>
                <c:pt idx="545">
                  <c:v>0.97789999999999999</c:v>
                </c:pt>
                <c:pt idx="546">
                  <c:v>0.97789999999999999</c:v>
                </c:pt>
                <c:pt idx="547">
                  <c:v>0.97789999999999999</c:v>
                </c:pt>
                <c:pt idx="548">
                  <c:v>0.97789999999999999</c:v>
                </c:pt>
                <c:pt idx="549">
                  <c:v>0.97789999999999999</c:v>
                </c:pt>
                <c:pt idx="550">
                  <c:v>0.97789999999999999</c:v>
                </c:pt>
                <c:pt idx="551">
                  <c:v>0.97789999999999999</c:v>
                </c:pt>
                <c:pt idx="552">
                  <c:v>0.97789999999999999</c:v>
                </c:pt>
                <c:pt idx="553">
                  <c:v>0.97789999999999999</c:v>
                </c:pt>
                <c:pt idx="554">
                  <c:v>0.97789999999999999</c:v>
                </c:pt>
                <c:pt idx="555">
                  <c:v>0.97789999999999999</c:v>
                </c:pt>
                <c:pt idx="556">
                  <c:v>0.97789999999999999</c:v>
                </c:pt>
                <c:pt idx="557">
                  <c:v>0.97789999999999999</c:v>
                </c:pt>
                <c:pt idx="558">
                  <c:v>0.97789999999999999</c:v>
                </c:pt>
                <c:pt idx="559">
                  <c:v>0.97789999999999999</c:v>
                </c:pt>
                <c:pt idx="560">
                  <c:v>0.97789999999999999</c:v>
                </c:pt>
                <c:pt idx="561">
                  <c:v>0.97789999999999999</c:v>
                </c:pt>
                <c:pt idx="562">
                  <c:v>0.97789999999999999</c:v>
                </c:pt>
                <c:pt idx="563">
                  <c:v>0.97789999999999999</c:v>
                </c:pt>
                <c:pt idx="564">
                  <c:v>0.97789999999999999</c:v>
                </c:pt>
                <c:pt idx="565">
                  <c:v>0.97789999999999999</c:v>
                </c:pt>
                <c:pt idx="566">
                  <c:v>0.97789999999999999</c:v>
                </c:pt>
                <c:pt idx="567">
                  <c:v>0.97789999999999999</c:v>
                </c:pt>
                <c:pt idx="568">
                  <c:v>0.97789999999999999</c:v>
                </c:pt>
                <c:pt idx="569">
                  <c:v>0.97789999999999999</c:v>
                </c:pt>
                <c:pt idx="570">
                  <c:v>0.97789999999999999</c:v>
                </c:pt>
                <c:pt idx="571">
                  <c:v>0.97789999999999999</c:v>
                </c:pt>
                <c:pt idx="572">
                  <c:v>0.97789999999999999</c:v>
                </c:pt>
                <c:pt idx="573">
                  <c:v>0.97789999999999999</c:v>
                </c:pt>
                <c:pt idx="574">
                  <c:v>0.97789999999999999</c:v>
                </c:pt>
                <c:pt idx="575">
                  <c:v>0.97789999999999999</c:v>
                </c:pt>
                <c:pt idx="576">
                  <c:v>0.97789999999999999</c:v>
                </c:pt>
                <c:pt idx="577">
                  <c:v>0.97789999999999999</c:v>
                </c:pt>
                <c:pt idx="578">
                  <c:v>0.97789999999999999</c:v>
                </c:pt>
                <c:pt idx="579">
                  <c:v>0.97789999999999999</c:v>
                </c:pt>
                <c:pt idx="580">
                  <c:v>0.97789999999999999</c:v>
                </c:pt>
                <c:pt idx="581">
                  <c:v>0.97789999999999999</c:v>
                </c:pt>
                <c:pt idx="582">
                  <c:v>0.97789999999999999</c:v>
                </c:pt>
                <c:pt idx="583">
                  <c:v>0.97789999999999999</c:v>
                </c:pt>
                <c:pt idx="584">
                  <c:v>0.97789999999999999</c:v>
                </c:pt>
                <c:pt idx="585">
                  <c:v>0.97789999999999999</c:v>
                </c:pt>
                <c:pt idx="586">
                  <c:v>0.97789999999999999</c:v>
                </c:pt>
                <c:pt idx="587">
                  <c:v>0.97789999999999999</c:v>
                </c:pt>
                <c:pt idx="588">
                  <c:v>0.97789999999999999</c:v>
                </c:pt>
                <c:pt idx="589">
                  <c:v>0.97789999999999999</c:v>
                </c:pt>
                <c:pt idx="590">
                  <c:v>0.97789999999999999</c:v>
                </c:pt>
                <c:pt idx="591">
                  <c:v>0.97789999999999999</c:v>
                </c:pt>
                <c:pt idx="592">
                  <c:v>0.97789999999999999</c:v>
                </c:pt>
                <c:pt idx="593">
                  <c:v>0.97789999999999999</c:v>
                </c:pt>
                <c:pt idx="594">
                  <c:v>0.97789999999999999</c:v>
                </c:pt>
                <c:pt idx="595">
                  <c:v>0.97799999999999998</c:v>
                </c:pt>
                <c:pt idx="596">
                  <c:v>0.97799999999999998</c:v>
                </c:pt>
                <c:pt idx="597">
                  <c:v>0.97799999999999998</c:v>
                </c:pt>
                <c:pt idx="598">
                  <c:v>0.97799999999999998</c:v>
                </c:pt>
                <c:pt idx="599">
                  <c:v>0.97799999999999998</c:v>
                </c:pt>
                <c:pt idx="600">
                  <c:v>0.97799999999999998</c:v>
                </c:pt>
                <c:pt idx="601">
                  <c:v>0.97799999999999998</c:v>
                </c:pt>
                <c:pt idx="602">
                  <c:v>0.97799999999999998</c:v>
                </c:pt>
                <c:pt idx="603">
                  <c:v>0.97799999999999998</c:v>
                </c:pt>
                <c:pt idx="604">
                  <c:v>0.97799999999999998</c:v>
                </c:pt>
                <c:pt idx="605">
                  <c:v>0.97799999999999998</c:v>
                </c:pt>
                <c:pt idx="606">
                  <c:v>0.97799999999999998</c:v>
                </c:pt>
                <c:pt idx="607">
                  <c:v>0.97799999999999998</c:v>
                </c:pt>
                <c:pt idx="608">
                  <c:v>0.97799999999999998</c:v>
                </c:pt>
                <c:pt idx="609">
                  <c:v>0.97799999999999998</c:v>
                </c:pt>
                <c:pt idx="610">
                  <c:v>0.97799999999999998</c:v>
                </c:pt>
                <c:pt idx="611">
                  <c:v>0.97799999999999998</c:v>
                </c:pt>
                <c:pt idx="612">
                  <c:v>0.97799999999999998</c:v>
                </c:pt>
                <c:pt idx="613">
                  <c:v>0.97799999999999998</c:v>
                </c:pt>
                <c:pt idx="614">
                  <c:v>0.97799999999999998</c:v>
                </c:pt>
                <c:pt idx="615">
                  <c:v>0.97799999999999998</c:v>
                </c:pt>
                <c:pt idx="616">
                  <c:v>0.97799999999999998</c:v>
                </c:pt>
                <c:pt idx="617">
                  <c:v>0.97799999999999998</c:v>
                </c:pt>
                <c:pt idx="618">
                  <c:v>0.97799999999999998</c:v>
                </c:pt>
                <c:pt idx="619">
                  <c:v>0.97799999999999998</c:v>
                </c:pt>
                <c:pt idx="620">
                  <c:v>0.97799999999999998</c:v>
                </c:pt>
                <c:pt idx="621">
                  <c:v>0.97799999999999998</c:v>
                </c:pt>
                <c:pt idx="622">
                  <c:v>0.97799999999999998</c:v>
                </c:pt>
                <c:pt idx="623">
                  <c:v>0.97799999999999998</c:v>
                </c:pt>
                <c:pt idx="624">
                  <c:v>0.97799999999999998</c:v>
                </c:pt>
                <c:pt idx="625">
                  <c:v>0.97799999999999998</c:v>
                </c:pt>
                <c:pt idx="626">
                  <c:v>0.97799999999999998</c:v>
                </c:pt>
                <c:pt idx="627">
                  <c:v>0.97799999999999998</c:v>
                </c:pt>
                <c:pt idx="628">
                  <c:v>0.97799999999999998</c:v>
                </c:pt>
                <c:pt idx="629">
                  <c:v>0.97799999999999998</c:v>
                </c:pt>
                <c:pt idx="630">
                  <c:v>0.97799999999999998</c:v>
                </c:pt>
                <c:pt idx="631">
                  <c:v>0.97799999999999998</c:v>
                </c:pt>
                <c:pt idx="632">
                  <c:v>0.97799999999999998</c:v>
                </c:pt>
                <c:pt idx="633">
                  <c:v>0.97799999999999998</c:v>
                </c:pt>
                <c:pt idx="634">
                  <c:v>0.97799999999999998</c:v>
                </c:pt>
                <c:pt idx="635">
                  <c:v>0.97799999999999998</c:v>
                </c:pt>
                <c:pt idx="636">
                  <c:v>0.97799999999999998</c:v>
                </c:pt>
                <c:pt idx="637">
                  <c:v>0.97799999999999998</c:v>
                </c:pt>
                <c:pt idx="638">
                  <c:v>0.97799999999999998</c:v>
                </c:pt>
                <c:pt idx="639">
                  <c:v>0.97799999999999998</c:v>
                </c:pt>
                <c:pt idx="640">
                  <c:v>0.97799999999999998</c:v>
                </c:pt>
                <c:pt idx="641">
                  <c:v>0.97799999999999998</c:v>
                </c:pt>
                <c:pt idx="642">
                  <c:v>0.97799999999999998</c:v>
                </c:pt>
                <c:pt idx="643">
                  <c:v>0.97799999999999998</c:v>
                </c:pt>
                <c:pt idx="644">
                  <c:v>0.97799999999999998</c:v>
                </c:pt>
                <c:pt idx="645">
                  <c:v>0.97799999999999998</c:v>
                </c:pt>
                <c:pt idx="646">
                  <c:v>0.97799999999999998</c:v>
                </c:pt>
                <c:pt idx="647">
                  <c:v>0.97799999999999998</c:v>
                </c:pt>
                <c:pt idx="648">
                  <c:v>0.97799999999999998</c:v>
                </c:pt>
                <c:pt idx="649">
                  <c:v>0.97799999999999998</c:v>
                </c:pt>
                <c:pt idx="650">
                  <c:v>0.97799999999999998</c:v>
                </c:pt>
                <c:pt idx="651">
                  <c:v>0.97799999999999998</c:v>
                </c:pt>
                <c:pt idx="652">
                  <c:v>0.97799999999999998</c:v>
                </c:pt>
                <c:pt idx="653">
                  <c:v>0.97799999999999998</c:v>
                </c:pt>
                <c:pt idx="654">
                  <c:v>0.97799999999999998</c:v>
                </c:pt>
                <c:pt idx="655">
                  <c:v>0.97799999999999998</c:v>
                </c:pt>
                <c:pt idx="656">
                  <c:v>0.97799999999999998</c:v>
                </c:pt>
                <c:pt idx="657">
                  <c:v>0.97799999999999998</c:v>
                </c:pt>
                <c:pt idx="658">
                  <c:v>0.97799999999999998</c:v>
                </c:pt>
                <c:pt idx="659">
                  <c:v>0.97799999999999998</c:v>
                </c:pt>
                <c:pt idx="660">
                  <c:v>0.97799999999999998</c:v>
                </c:pt>
                <c:pt idx="661">
                  <c:v>0.97799999999999998</c:v>
                </c:pt>
                <c:pt idx="662">
                  <c:v>0.97799999999999998</c:v>
                </c:pt>
                <c:pt idx="663">
                  <c:v>0.97799999999999998</c:v>
                </c:pt>
                <c:pt idx="664">
                  <c:v>0.97799999999999998</c:v>
                </c:pt>
                <c:pt idx="665">
                  <c:v>0.97799999999999998</c:v>
                </c:pt>
                <c:pt idx="666">
                  <c:v>0.97799999999999998</c:v>
                </c:pt>
                <c:pt idx="667">
                  <c:v>0.97799999999999998</c:v>
                </c:pt>
                <c:pt idx="668">
                  <c:v>0.97799999999999998</c:v>
                </c:pt>
                <c:pt idx="669">
                  <c:v>0.97799999999999998</c:v>
                </c:pt>
                <c:pt idx="670">
                  <c:v>0.97799999999999998</c:v>
                </c:pt>
                <c:pt idx="671">
                  <c:v>0.97799999999999998</c:v>
                </c:pt>
                <c:pt idx="672">
                  <c:v>0.97799999999999998</c:v>
                </c:pt>
                <c:pt idx="673">
                  <c:v>0.97799999999999998</c:v>
                </c:pt>
                <c:pt idx="674">
                  <c:v>0.97799999999999998</c:v>
                </c:pt>
                <c:pt idx="675">
                  <c:v>0.97799999999999998</c:v>
                </c:pt>
                <c:pt idx="676">
                  <c:v>0.97799999999999998</c:v>
                </c:pt>
                <c:pt idx="677">
                  <c:v>0.97799999999999998</c:v>
                </c:pt>
                <c:pt idx="678">
                  <c:v>0.97799999999999998</c:v>
                </c:pt>
                <c:pt idx="679">
                  <c:v>0.97799999999999998</c:v>
                </c:pt>
                <c:pt idx="680">
                  <c:v>0.97799999999999998</c:v>
                </c:pt>
                <c:pt idx="681">
                  <c:v>0.97799999999999998</c:v>
                </c:pt>
                <c:pt idx="682">
                  <c:v>0.97799999999999998</c:v>
                </c:pt>
                <c:pt idx="683">
                  <c:v>0.97799999999999998</c:v>
                </c:pt>
                <c:pt idx="684">
                  <c:v>0.97799999999999998</c:v>
                </c:pt>
                <c:pt idx="685">
                  <c:v>0.97799999999999998</c:v>
                </c:pt>
                <c:pt idx="686">
                  <c:v>0.97799999999999998</c:v>
                </c:pt>
                <c:pt idx="687">
                  <c:v>0.97799999999999998</c:v>
                </c:pt>
                <c:pt idx="688">
                  <c:v>0.97799999999999998</c:v>
                </c:pt>
                <c:pt idx="689">
                  <c:v>0.97799999999999998</c:v>
                </c:pt>
                <c:pt idx="690">
                  <c:v>0.97799999999999998</c:v>
                </c:pt>
                <c:pt idx="691">
                  <c:v>0.97799999999999998</c:v>
                </c:pt>
                <c:pt idx="692">
                  <c:v>0.97799999999999998</c:v>
                </c:pt>
                <c:pt idx="693">
                  <c:v>0.97799999999999998</c:v>
                </c:pt>
                <c:pt idx="694">
                  <c:v>0.97799999999999998</c:v>
                </c:pt>
                <c:pt idx="695">
                  <c:v>0.97799999999999998</c:v>
                </c:pt>
                <c:pt idx="696">
                  <c:v>0.97799999999999998</c:v>
                </c:pt>
                <c:pt idx="697">
                  <c:v>0.97799999999999998</c:v>
                </c:pt>
                <c:pt idx="698">
                  <c:v>0.97799999999999998</c:v>
                </c:pt>
                <c:pt idx="699">
                  <c:v>0.97799999999999998</c:v>
                </c:pt>
                <c:pt idx="700">
                  <c:v>0.97799999999999998</c:v>
                </c:pt>
                <c:pt idx="701">
                  <c:v>0.97799999999999998</c:v>
                </c:pt>
                <c:pt idx="702">
                  <c:v>0.97799999999999998</c:v>
                </c:pt>
                <c:pt idx="703">
                  <c:v>0.97799999999999998</c:v>
                </c:pt>
                <c:pt idx="704">
                  <c:v>0.97799999999999998</c:v>
                </c:pt>
                <c:pt idx="705">
                  <c:v>0.97799999999999998</c:v>
                </c:pt>
                <c:pt idx="706">
                  <c:v>0.97799999999999998</c:v>
                </c:pt>
                <c:pt idx="707">
                  <c:v>0.97799999999999998</c:v>
                </c:pt>
                <c:pt idx="708">
                  <c:v>0.97799999999999998</c:v>
                </c:pt>
                <c:pt idx="709">
                  <c:v>0.97799999999999998</c:v>
                </c:pt>
                <c:pt idx="710">
                  <c:v>0.97799999999999998</c:v>
                </c:pt>
                <c:pt idx="711">
                  <c:v>0.97799999999999998</c:v>
                </c:pt>
                <c:pt idx="712">
                  <c:v>0.97799999999999998</c:v>
                </c:pt>
                <c:pt idx="713">
                  <c:v>0.97799999999999998</c:v>
                </c:pt>
                <c:pt idx="714">
                  <c:v>0.97799999999999998</c:v>
                </c:pt>
                <c:pt idx="715">
                  <c:v>0.97799999999999998</c:v>
                </c:pt>
                <c:pt idx="716">
                  <c:v>0.97799999999999998</c:v>
                </c:pt>
                <c:pt idx="717">
                  <c:v>0.97799999999999998</c:v>
                </c:pt>
                <c:pt idx="718">
                  <c:v>0.97799999999999998</c:v>
                </c:pt>
                <c:pt idx="719">
                  <c:v>0.97799999999999998</c:v>
                </c:pt>
                <c:pt idx="720">
                  <c:v>0.97799999999999998</c:v>
                </c:pt>
                <c:pt idx="721">
                  <c:v>0.97799999999999998</c:v>
                </c:pt>
                <c:pt idx="722">
                  <c:v>0.97799999999999998</c:v>
                </c:pt>
                <c:pt idx="723">
                  <c:v>0.97799999999999998</c:v>
                </c:pt>
                <c:pt idx="724">
                  <c:v>0.97799999999999998</c:v>
                </c:pt>
                <c:pt idx="725">
                  <c:v>0.97799999999999998</c:v>
                </c:pt>
                <c:pt idx="726">
                  <c:v>0.97799999999999998</c:v>
                </c:pt>
                <c:pt idx="727">
                  <c:v>0.97799999999999998</c:v>
                </c:pt>
                <c:pt idx="728">
                  <c:v>0.97799999999999998</c:v>
                </c:pt>
                <c:pt idx="729">
                  <c:v>0.97799999999999998</c:v>
                </c:pt>
                <c:pt idx="730">
                  <c:v>0.97799999999999998</c:v>
                </c:pt>
                <c:pt idx="731">
                  <c:v>0.97799999999999998</c:v>
                </c:pt>
                <c:pt idx="732">
                  <c:v>0.97799999999999998</c:v>
                </c:pt>
                <c:pt idx="733">
                  <c:v>0.97799999999999998</c:v>
                </c:pt>
                <c:pt idx="734">
                  <c:v>0.97799999999999998</c:v>
                </c:pt>
                <c:pt idx="735">
                  <c:v>0.97799999999999998</c:v>
                </c:pt>
                <c:pt idx="736">
                  <c:v>0.97799999999999998</c:v>
                </c:pt>
                <c:pt idx="737">
                  <c:v>0.97799999999999998</c:v>
                </c:pt>
                <c:pt idx="738">
                  <c:v>0.97799999999999998</c:v>
                </c:pt>
                <c:pt idx="739">
                  <c:v>0.97799999999999998</c:v>
                </c:pt>
                <c:pt idx="740">
                  <c:v>0.97809999999999997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A1D-4AF6-9099-44A0C1ED60C4}"/>
            </c:ext>
          </c:extLst>
        </c:ser>
        <c:ser>
          <c:idx val="1"/>
          <c:order val="1"/>
          <c:tx>
            <c:strRef>
              <c:f>'A. simplez'!$C$1</c:f>
              <c:strCache>
                <c:ptCount val="1"/>
                <c:pt idx="0">
                  <c:v>2 SNPs</c:v>
                </c:pt>
              </c:strCache>
            </c:strRef>
          </c:tx>
          <c:spPr>
            <a:ln w="158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simplez'!$C$2:$C$742</c:f>
              <c:numCache>
                <c:formatCode>General</c:formatCode>
                <c:ptCount val="741"/>
                <c:pt idx="0">
                  <c:v>0.3644</c:v>
                </c:pt>
                <c:pt idx="1">
                  <c:v>0.36520000000000002</c:v>
                </c:pt>
                <c:pt idx="2">
                  <c:v>0.36530000000000001</c:v>
                </c:pt>
                <c:pt idx="3">
                  <c:v>0.97770000000000001</c:v>
                </c:pt>
                <c:pt idx="4">
                  <c:v>0.97750000000000004</c:v>
                </c:pt>
                <c:pt idx="5">
                  <c:v>0.97809999999999997</c:v>
                </c:pt>
                <c:pt idx="6">
                  <c:v>0.97770000000000001</c:v>
                </c:pt>
                <c:pt idx="7">
                  <c:v>0.97760000000000002</c:v>
                </c:pt>
                <c:pt idx="8">
                  <c:v>0.9778</c:v>
                </c:pt>
                <c:pt idx="9">
                  <c:v>0.97799999999999998</c:v>
                </c:pt>
                <c:pt idx="10">
                  <c:v>0.49990000000000001</c:v>
                </c:pt>
                <c:pt idx="11">
                  <c:v>0.97770000000000001</c:v>
                </c:pt>
                <c:pt idx="12">
                  <c:v>0.97770000000000001</c:v>
                </c:pt>
                <c:pt idx="13">
                  <c:v>0.97799999999999998</c:v>
                </c:pt>
                <c:pt idx="14">
                  <c:v>0.97799999999999998</c:v>
                </c:pt>
                <c:pt idx="15">
                  <c:v>0.9778</c:v>
                </c:pt>
                <c:pt idx="16">
                  <c:v>0.97799999999999998</c:v>
                </c:pt>
                <c:pt idx="17">
                  <c:v>0.97770000000000001</c:v>
                </c:pt>
                <c:pt idx="18">
                  <c:v>0.9778</c:v>
                </c:pt>
                <c:pt idx="19">
                  <c:v>0.97760000000000002</c:v>
                </c:pt>
                <c:pt idx="20">
                  <c:v>0.9778</c:v>
                </c:pt>
                <c:pt idx="21">
                  <c:v>0.50039999999999996</c:v>
                </c:pt>
                <c:pt idx="22">
                  <c:v>0.97760000000000002</c:v>
                </c:pt>
                <c:pt idx="23">
                  <c:v>0.97770000000000001</c:v>
                </c:pt>
                <c:pt idx="24">
                  <c:v>0.97760000000000002</c:v>
                </c:pt>
                <c:pt idx="25">
                  <c:v>0.9778</c:v>
                </c:pt>
                <c:pt idx="26">
                  <c:v>0.97789999999999999</c:v>
                </c:pt>
                <c:pt idx="27">
                  <c:v>0.97789999999999999</c:v>
                </c:pt>
                <c:pt idx="28">
                  <c:v>0.91110000000000002</c:v>
                </c:pt>
                <c:pt idx="29">
                  <c:v>0.91100000000000003</c:v>
                </c:pt>
                <c:pt idx="30">
                  <c:v>0.91120000000000001</c:v>
                </c:pt>
                <c:pt idx="31">
                  <c:v>0.91149999999999998</c:v>
                </c:pt>
                <c:pt idx="32">
                  <c:v>0.91090000000000004</c:v>
                </c:pt>
                <c:pt idx="33">
                  <c:v>0.91120000000000001</c:v>
                </c:pt>
                <c:pt idx="34">
                  <c:v>0.9113</c:v>
                </c:pt>
                <c:pt idx="35">
                  <c:v>0.91059999999999997</c:v>
                </c:pt>
                <c:pt idx="36">
                  <c:v>0.91080000000000005</c:v>
                </c:pt>
                <c:pt idx="37">
                  <c:v>0.91110000000000002</c:v>
                </c:pt>
                <c:pt idx="38">
                  <c:v>0.91159999999999997</c:v>
                </c:pt>
                <c:pt idx="39">
                  <c:v>0.91080000000000005</c:v>
                </c:pt>
                <c:pt idx="40">
                  <c:v>0.91090000000000004</c:v>
                </c:pt>
                <c:pt idx="41">
                  <c:v>0.91090000000000004</c:v>
                </c:pt>
                <c:pt idx="42">
                  <c:v>0.91110000000000002</c:v>
                </c:pt>
                <c:pt idx="43">
                  <c:v>0.91139999999999999</c:v>
                </c:pt>
                <c:pt idx="44">
                  <c:v>0.91059999999999997</c:v>
                </c:pt>
                <c:pt idx="45">
                  <c:v>0.91080000000000005</c:v>
                </c:pt>
                <c:pt idx="46">
                  <c:v>0.91110000000000002</c:v>
                </c:pt>
                <c:pt idx="47">
                  <c:v>0.91149999999999998</c:v>
                </c:pt>
                <c:pt idx="48">
                  <c:v>0.91080000000000005</c:v>
                </c:pt>
                <c:pt idx="49">
                  <c:v>0.91090000000000004</c:v>
                </c:pt>
                <c:pt idx="50">
                  <c:v>0.91090000000000004</c:v>
                </c:pt>
                <c:pt idx="51">
                  <c:v>0.9113</c:v>
                </c:pt>
                <c:pt idx="52">
                  <c:v>0.91159999999999997</c:v>
                </c:pt>
                <c:pt idx="53">
                  <c:v>0.91169999999999995</c:v>
                </c:pt>
                <c:pt idx="54">
                  <c:v>0.91069999999999995</c:v>
                </c:pt>
                <c:pt idx="55">
                  <c:v>0.91100000000000003</c:v>
                </c:pt>
                <c:pt idx="56">
                  <c:v>0.91110000000000002</c:v>
                </c:pt>
                <c:pt idx="57">
                  <c:v>0.91110000000000002</c:v>
                </c:pt>
                <c:pt idx="58">
                  <c:v>0.9113</c:v>
                </c:pt>
                <c:pt idx="59">
                  <c:v>0.91139999999999999</c:v>
                </c:pt>
                <c:pt idx="60">
                  <c:v>0.91049999999999998</c:v>
                </c:pt>
                <c:pt idx="61">
                  <c:v>0.91090000000000004</c:v>
                </c:pt>
                <c:pt idx="62">
                  <c:v>0.91100000000000003</c:v>
                </c:pt>
                <c:pt idx="63">
                  <c:v>0.91110000000000002</c:v>
                </c:pt>
                <c:pt idx="64">
                  <c:v>0.91149999999999998</c:v>
                </c:pt>
                <c:pt idx="65">
                  <c:v>0.48620000000000002</c:v>
                </c:pt>
                <c:pt idx="66">
                  <c:v>0.91090000000000004</c:v>
                </c:pt>
                <c:pt idx="67">
                  <c:v>0.91090000000000004</c:v>
                </c:pt>
                <c:pt idx="68">
                  <c:v>0.91100000000000003</c:v>
                </c:pt>
                <c:pt idx="69">
                  <c:v>0.9113</c:v>
                </c:pt>
                <c:pt idx="70">
                  <c:v>0.91149999999999998</c:v>
                </c:pt>
                <c:pt idx="71">
                  <c:v>0.48570000000000002</c:v>
                </c:pt>
                <c:pt idx="72">
                  <c:v>0.9113</c:v>
                </c:pt>
                <c:pt idx="73">
                  <c:v>0.91120000000000001</c:v>
                </c:pt>
                <c:pt idx="74">
                  <c:v>0.91139999999999999</c:v>
                </c:pt>
                <c:pt idx="75">
                  <c:v>0.91069999999999995</c:v>
                </c:pt>
                <c:pt idx="76">
                  <c:v>0.9113</c:v>
                </c:pt>
                <c:pt idx="77">
                  <c:v>0.91110000000000002</c:v>
                </c:pt>
                <c:pt idx="78">
                  <c:v>0.91120000000000001</c:v>
                </c:pt>
                <c:pt idx="79">
                  <c:v>0.91139999999999999</c:v>
                </c:pt>
                <c:pt idx="80">
                  <c:v>0.91080000000000005</c:v>
                </c:pt>
                <c:pt idx="81">
                  <c:v>0.91120000000000001</c:v>
                </c:pt>
                <c:pt idx="82">
                  <c:v>0.99099999999999999</c:v>
                </c:pt>
                <c:pt idx="83">
                  <c:v>0.99099999999999999</c:v>
                </c:pt>
                <c:pt idx="84">
                  <c:v>0.99109999999999998</c:v>
                </c:pt>
                <c:pt idx="85">
                  <c:v>0.99099999999999999</c:v>
                </c:pt>
                <c:pt idx="86">
                  <c:v>0.99099999999999999</c:v>
                </c:pt>
                <c:pt idx="87">
                  <c:v>0.99099999999999999</c:v>
                </c:pt>
                <c:pt idx="88">
                  <c:v>0.99099999999999999</c:v>
                </c:pt>
                <c:pt idx="89">
                  <c:v>0.99099999999999999</c:v>
                </c:pt>
                <c:pt idx="90">
                  <c:v>0.99099999999999999</c:v>
                </c:pt>
                <c:pt idx="91">
                  <c:v>0.99099999999999999</c:v>
                </c:pt>
                <c:pt idx="92">
                  <c:v>0.99099999999999999</c:v>
                </c:pt>
                <c:pt idx="93">
                  <c:v>0.99099999999999999</c:v>
                </c:pt>
                <c:pt idx="94">
                  <c:v>0.99099999999999999</c:v>
                </c:pt>
                <c:pt idx="95">
                  <c:v>0.99099999999999999</c:v>
                </c:pt>
                <c:pt idx="96">
                  <c:v>0.99099999999999999</c:v>
                </c:pt>
                <c:pt idx="97">
                  <c:v>0.99099999999999999</c:v>
                </c:pt>
                <c:pt idx="98">
                  <c:v>0.99099999999999999</c:v>
                </c:pt>
                <c:pt idx="99">
                  <c:v>0.99099999999999999</c:v>
                </c:pt>
                <c:pt idx="100">
                  <c:v>0.99099999999999999</c:v>
                </c:pt>
                <c:pt idx="101">
                  <c:v>0.99099999999999999</c:v>
                </c:pt>
                <c:pt idx="102">
                  <c:v>0.99099999999999999</c:v>
                </c:pt>
                <c:pt idx="103">
                  <c:v>0.99099999999999999</c:v>
                </c:pt>
                <c:pt idx="104">
                  <c:v>0.99099999999999999</c:v>
                </c:pt>
                <c:pt idx="105">
                  <c:v>0.99099999999999999</c:v>
                </c:pt>
                <c:pt idx="106">
                  <c:v>0.99099999999999999</c:v>
                </c:pt>
                <c:pt idx="107">
                  <c:v>0.99099999999999999</c:v>
                </c:pt>
                <c:pt idx="108">
                  <c:v>0.99099999999999999</c:v>
                </c:pt>
                <c:pt idx="109">
                  <c:v>0.99099999999999999</c:v>
                </c:pt>
                <c:pt idx="110">
                  <c:v>0.99099999999999999</c:v>
                </c:pt>
                <c:pt idx="111">
                  <c:v>0.99119999999999997</c:v>
                </c:pt>
                <c:pt idx="112">
                  <c:v>0.76770000000000005</c:v>
                </c:pt>
                <c:pt idx="113">
                  <c:v>0.99099999999999999</c:v>
                </c:pt>
                <c:pt idx="114">
                  <c:v>0.99099999999999999</c:v>
                </c:pt>
                <c:pt idx="115">
                  <c:v>0.99099999999999999</c:v>
                </c:pt>
                <c:pt idx="116">
                  <c:v>0.99099999999999999</c:v>
                </c:pt>
                <c:pt idx="117">
                  <c:v>0.99099999999999999</c:v>
                </c:pt>
                <c:pt idx="118">
                  <c:v>0.99099999999999999</c:v>
                </c:pt>
                <c:pt idx="119">
                  <c:v>0.99099999999999999</c:v>
                </c:pt>
                <c:pt idx="120">
                  <c:v>0.99099999999999999</c:v>
                </c:pt>
                <c:pt idx="121">
                  <c:v>0.99099999999999999</c:v>
                </c:pt>
                <c:pt idx="122">
                  <c:v>0.99099999999999999</c:v>
                </c:pt>
                <c:pt idx="123">
                  <c:v>0.99099999999999999</c:v>
                </c:pt>
                <c:pt idx="124">
                  <c:v>0.99099999999999999</c:v>
                </c:pt>
                <c:pt idx="125">
                  <c:v>0.99099999999999999</c:v>
                </c:pt>
                <c:pt idx="126">
                  <c:v>0.99099999999999999</c:v>
                </c:pt>
                <c:pt idx="127">
                  <c:v>0.99099999999999999</c:v>
                </c:pt>
                <c:pt idx="128">
                  <c:v>0.99099999999999999</c:v>
                </c:pt>
                <c:pt idx="129">
                  <c:v>0.99099999999999999</c:v>
                </c:pt>
                <c:pt idx="130">
                  <c:v>0.99099999999999999</c:v>
                </c:pt>
                <c:pt idx="131">
                  <c:v>0.99099999999999999</c:v>
                </c:pt>
                <c:pt idx="132">
                  <c:v>0.99099999999999999</c:v>
                </c:pt>
                <c:pt idx="133">
                  <c:v>0.99099999999999999</c:v>
                </c:pt>
                <c:pt idx="134">
                  <c:v>0.99099999999999999</c:v>
                </c:pt>
                <c:pt idx="135">
                  <c:v>0.99099999999999999</c:v>
                </c:pt>
                <c:pt idx="136">
                  <c:v>0.99099999999999999</c:v>
                </c:pt>
                <c:pt idx="137">
                  <c:v>0.99099999999999999</c:v>
                </c:pt>
                <c:pt idx="138">
                  <c:v>0.99099999999999999</c:v>
                </c:pt>
                <c:pt idx="139">
                  <c:v>0.99099999999999999</c:v>
                </c:pt>
                <c:pt idx="140">
                  <c:v>0.99099999999999999</c:v>
                </c:pt>
                <c:pt idx="141">
                  <c:v>0.99099999999999999</c:v>
                </c:pt>
                <c:pt idx="142">
                  <c:v>0.99099999999999999</c:v>
                </c:pt>
                <c:pt idx="143">
                  <c:v>0.99099999999999999</c:v>
                </c:pt>
                <c:pt idx="144">
                  <c:v>0.99099999999999999</c:v>
                </c:pt>
                <c:pt idx="145">
                  <c:v>0.99099999999999999</c:v>
                </c:pt>
                <c:pt idx="146">
                  <c:v>0.99099999999999999</c:v>
                </c:pt>
                <c:pt idx="147">
                  <c:v>0.99099999999999999</c:v>
                </c:pt>
                <c:pt idx="148">
                  <c:v>0.99099999999999999</c:v>
                </c:pt>
                <c:pt idx="149">
                  <c:v>0.99099999999999999</c:v>
                </c:pt>
                <c:pt idx="150">
                  <c:v>0.99099999999999999</c:v>
                </c:pt>
                <c:pt idx="151">
                  <c:v>0.99099999999999999</c:v>
                </c:pt>
                <c:pt idx="152">
                  <c:v>0.99099999999999999</c:v>
                </c:pt>
                <c:pt idx="153">
                  <c:v>0.99099999999999999</c:v>
                </c:pt>
                <c:pt idx="154">
                  <c:v>0.99099999999999999</c:v>
                </c:pt>
                <c:pt idx="155">
                  <c:v>0.99099999999999999</c:v>
                </c:pt>
                <c:pt idx="156">
                  <c:v>0.99099999999999999</c:v>
                </c:pt>
                <c:pt idx="157">
                  <c:v>0.99099999999999999</c:v>
                </c:pt>
                <c:pt idx="158">
                  <c:v>0.99099999999999999</c:v>
                </c:pt>
                <c:pt idx="159">
                  <c:v>0.99099999999999999</c:v>
                </c:pt>
                <c:pt idx="160">
                  <c:v>0.99099999999999999</c:v>
                </c:pt>
                <c:pt idx="161">
                  <c:v>0.99099999999999999</c:v>
                </c:pt>
                <c:pt idx="162">
                  <c:v>0.99099999999999999</c:v>
                </c:pt>
                <c:pt idx="163">
                  <c:v>0.99099999999999999</c:v>
                </c:pt>
                <c:pt idx="164">
                  <c:v>0.99099999999999999</c:v>
                </c:pt>
                <c:pt idx="165">
                  <c:v>0.99099999999999999</c:v>
                </c:pt>
                <c:pt idx="166">
                  <c:v>0.99099999999999999</c:v>
                </c:pt>
                <c:pt idx="167">
                  <c:v>0.99099999999999999</c:v>
                </c:pt>
                <c:pt idx="168">
                  <c:v>0.99099999999999999</c:v>
                </c:pt>
                <c:pt idx="169">
                  <c:v>0.99099999999999999</c:v>
                </c:pt>
                <c:pt idx="170">
                  <c:v>0.99099999999999999</c:v>
                </c:pt>
                <c:pt idx="171">
                  <c:v>0.99099999999999999</c:v>
                </c:pt>
                <c:pt idx="172">
                  <c:v>0.99099999999999999</c:v>
                </c:pt>
                <c:pt idx="173">
                  <c:v>0.99099999999999999</c:v>
                </c:pt>
                <c:pt idx="174">
                  <c:v>0.99099999999999999</c:v>
                </c:pt>
                <c:pt idx="175">
                  <c:v>0.99099999999999999</c:v>
                </c:pt>
                <c:pt idx="176">
                  <c:v>0.99099999999999999</c:v>
                </c:pt>
                <c:pt idx="177">
                  <c:v>0.99099999999999999</c:v>
                </c:pt>
                <c:pt idx="178">
                  <c:v>0.99099999999999999</c:v>
                </c:pt>
                <c:pt idx="179">
                  <c:v>0.99099999999999999</c:v>
                </c:pt>
                <c:pt idx="180">
                  <c:v>0.99099999999999999</c:v>
                </c:pt>
                <c:pt idx="181">
                  <c:v>0.99099999999999999</c:v>
                </c:pt>
                <c:pt idx="182">
                  <c:v>0.99099999999999999</c:v>
                </c:pt>
                <c:pt idx="183">
                  <c:v>0.99099999999999999</c:v>
                </c:pt>
                <c:pt idx="184">
                  <c:v>0.99099999999999999</c:v>
                </c:pt>
                <c:pt idx="185">
                  <c:v>0.99099999999999999</c:v>
                </c:pt>
                <c:pt idx="186">
                  <c:v>0.99099999999999999</c:v>
                </c:pt>
                <c:pt idx="187">
                  <c:v>0.99099999999999999</c:v>
                </c:pt>
                <c:pt idx="188">
                  <c:v>0.99109999999999998</c:v>
                </c:pt>
                <c:pt idx="189">
                  <c:v>0.99109999999999998</c:v>
                </c:pt>
                <c:pt idx="190">
                  <c:v>0.99109999999999998</c:v>
                </c:pt>
                <c:pt idx="191">
                  <c:v>0.99109999999999998</c:v>
                </c:pt>
                <c:pt idx="192">
                  <c:v>0.99109999999999998</c:v>
                </c:pt>
                <c:pt idx="193">
                  <c:v>0.7681</c:v>
                </c:pt>
                <c:pt idx="194">
                  <c:v>0.76839999999999997</c:v>
                </c:pt>
                <c:pt idx="195">
                  <c:v>0.76849999999999996</c:v>
                </c:pt>
                <c:pt idx="196">
                  <c:v>0.98360000000000003</c:v>
                </c:pt>
                <c:pt idx="197">
                  <c:v>0.99099999999999999</c:v>
                </c:pt>
                <c:pt idx="198">
                  <c:v>0.99099999999999999</c:v>
                </c:pt>
                <c:pt idx="199">
                  <c:v>0.99099999999999999</c:v>
                </c:pt>
                <c:pt idx="200">
                  <c:v>0.99099999999999999</c:v>
                </c:pt>
                <c:pt idx="201">
                  <c:v>0.99099999999999999</c:v>
                </c:pt>
                <c:pt idx="202">
                  <c:v>0.99099999999999999</c:v>
                </c:pt>
                <c:pt idx="203">
                  <c:v>0.99099999999999999</c:v>
                </c:pt>
                <c:pt idx="204">
                  <c:v>0.99099999999999999</c:v>
                </c:pt>
                <c:pt idx="205">
                  <c:v>0.99099999999999999</c:v>
                </c:pt>
                <c:pt idx="206">
                  <c:v>0.99099999999999999</c:v>
                </c:pt>
                <c:pt idx="207">
                  <c:v>0.99099999999999999</c:v>
                </c:pt>
                <c:pt idx="208">
                  <c:v>0.99099999999999999</c:v>
                </c:pt>
                <c:pt idx="209">
                  <c:v>0.99099999999999999</c:v>
                </c:pt>
                <c:pt idx="210">
                  <c:v>0.99099999999999999</c:v>
                </c:pt>
                <c:pt idx="211">
                  <c:v>0.99099999999999999</c:v>
                </c:pt>
                <c:pt idx="212">
                  <c:v>0.99099999999999999</c:v>
                </c:pt>
                <c:pt idx="213">
                  <c:v>0.99099999999999999</c:v>
                </c:pt>
                <c:pt idx="214">
                  <c:v>0.99099999999999999</c:v>
                </c:pt>
                <c:pt idx="215">
                  <c:v>0.99099999999999999</c:v>
                </c:pt>
                <c:pt idx="216">
                  <c:v>0.99099999999999999</c:v>
                </c:pt>
                <c:pt idx="217">
                  <c:v>0.99099999999999999</c:v>
                </c:pt>
                <c:pt idx="218">
                  <c:v>0.99099999999999999</c:v>
                </c:pt>
                <c:pt idx="219">
                  <c:v>0.99099999999999999</c:v>
                </c:pt>
                <c:pt idx="220">
                  <c:v>0.99099999999999999</c:v>
                </c:pt>
                <c:pt idx="221">
                  <c:v>0.99099999999999999</c:v>
                </c:pt>
                <c:pt idx="222">
                  <c:v>0.99099999999999999</c:v>
                </c:pt>
                <c:pt idx="223">
                  <c:v>0.99099999999999999</c:v>
                </c:pt>
                <c:pt idx="224">
                  <c:v>0.99099999999999999</c:v>
                </c:pt>
                <c:pt idx="225">
                  <c:v>0.99099999999999999</c:v>
                </c:pt>
                <c:pt idx="226">
                  <c:v>0.99099999999999999</c:v>
                </c:pt>
                <c:pt idx="227">
                  <c:v>0.99099999999999999</c:v>
                </c:pt>
                <c:pt idx="228">
                  <c:v>0.99099999999999999</c:v>
                </c:pt>
                <c:pt idx="229">
                  <c:v>0.99099999999999999</c:v>
                </c:pt>
                <c:pt idx="230">
                  <c:v>0.99099999999999999</c:v>
                </c:pt>
                <c:pt idx="231">
                  <c:v>0.99099999999999999</c:v>
                </c:pt>
                <c:pt idx="232">
                  <c:v>0.99099999999999999</c:v>
                </c:pt>
                <c:pt idx="233">
                  <c:v>0.99099999999999999</c:v>
                </c:pt>
                <c:pt idx="234">
                  <c:v>0.99099999999999999</c:v>
                </c:pt>
                <c:pt idx="235">
                  <c:v>0.99099999999999999</c:v>
                </c:pt>
                <c:pt idx="236">
                  <c:v>0.99099999999999999</c:v>
                </c:pt>
                <c:pt idx="237">
                  <c:v>0.99099999999999999</c:v>
                </c:pt>
                <c:pt idx="238">
                  <c:v>0.99099999999999999</c:v>
                </c:pt>
                <c:pt idx="239">
                  <c:v>0.99099999999999999</c:v>
                </c:pt>
                <c:pt idx="240">
                  <c:v>0.99099999999999999</c:v>
                </c:pt>
                <c:pt idx="241">
                  <c:v>0.99099999999999999</c:v>
                </c:pt>
                <c:pt idx="242">
                  <c:v>0.99099999999999999</c:v>
                </c:pt>
                <c:pt idx="243">
                  <c:v>0.99099999999999999</c:v>
                </c:pt>
                <c:pt idx="244">
                  <c:v>0.99099999999999999</c:v>
                </c:pt>
                <c:pt idx="245">
                  <c:v>0.99099999999999999</c:v>
                </c:pt>
                <c:pt idx="246">
                  <c:v>0.99099999999999999</c:v>
                </c:pt>
                <c:pt idx="247">
                  <c:v>0.99099999999999999</c:v>
                </c:pt>
                <c:pt idx="248">
                  <c:v>0.99099999999999999</c:v>
                </c:pt>
                <c:pt idx="249">
                  <c:v>0.99099999999999999</c:v>
                </c:pt>
                <c:pt idx="250">
                  <c:v>0.99099999999999999</c:v>
                </c:pt>
                <c:pt idx="251">
                  <c:v>0.99099999999999999</c:v>
                </c:pt>
                <c:pt idx="252">
                  <c:v>0.99099999999999999</c:v>
                </c:pt>
                <c:pt idx="253">
                  <c:v>0.99099999999999999</c:v>
                </c:pt>
                <c:pt idx="254">
                  <c:v>0.99099999999999999</c:v>
                </c:pt>
                <c:pt idx="255">
                  <c:v>0.99099999999999999</c:v>
                </c:pt>
                <c:pt idx="256">
                  <c:v>0.99099999999999999</c:v>
                </c:pt>
                <c:pt idx="257">
                  <c:v>0.99099999999999999</c:v>
                </c:pt>
                <c:pt idx="258">
                  <c:v>0.99099999999999999</c:v>
                </c:pt>
                <c:pt idx="259">
                  <c:v>0.99099999999999999</c:v>
                </c:pt>
                <c:pt idx="260">
                  <c:v>0.99099999999999999</c:v>
                </c:pt>
                <c:pt idx="261">
                  <c:v>0.99099999999999999</c:v>
                </c:pt>
                <c:pt idx="262">
                  <c:v>0.99099999999999999</c:v>
                </c:pt>
                <c:pt idx="263">
                  <c:v>0.99099999999999999</c:v>
                </c:pt>
                <c:pt idx="264">
                  <c:v>0.99099999999999999</c:v>
                </c:pt>
                <c:pt idx="265">
                  <c:v>0.99099999999999999</c:v>
                </c:pt>
                <c:pt idx="266">
                  <c:v>0.99099999999999999</c:v>
                </c:pt>
                <c:pt idx="267">
                  <c:v>0.99099999999999999</c:v>
                </c:pt>
                <c:pt idx="268">
                  <c:v>0.99099999999999999</c:v>
                </c:pt>
                <c:pt idx="269">
                  <c:v>0.99099999999999999</c:v>
                </c:pt>
                <c:pt idx="270">
                  <c:v>0.99099999999999999</c:v>
                </c:pt>
                <c:pt idx="271">
                  <c:v>0.99099999999999999</c:v>
                </c:pt>
                <c:pt idx="272">
                  <c:v>0.99099999999999999</c:v>
                </c:pt>
                <c:pt idx="273">
                  <c:v>0.99099999999999999</c:v>
                </c:pt>
                <c:pt idx="274">
                  <c:v>0.99099999999999999</c:v>
                </c:pt>
                <c:pt idx="275">
                  <c:v>0.99099999999999999</c:v>
                </c:pt>
                <c:pt idx="276">
                  <c:v>0.99099999999999999</c:v>
                </c:pt>
                <c:pt idx="277">
                  <c:v>0.99099999999999999</c:v>
                </c:pt>
                <c:pt idx="278">
                  <c:v>0.99099999999999999</c:v>
                </c:pt>
                <c:pt idx="279">
                  <c:v>0.99099999999999999</c:v>
                </c:pt>
                <c:pt idx="280">
                  <c:v>0.99099999999999999</c:v>
                </c:pt>
                <c:pt idx="281">
                  <c:v>0.99099999999999999</c:v>
                </c:pt>
                <c:pt idx="282">
                  <c:v>0.99099999999999999</c:v>
                </c:pt>
                <c:pt idx="283">
                  <c:v>0.99099999999999999</c:v>
                </c:pt>
                <c:pt idx="284">
                  <c:v>0.99099999999999999</c:v>
                </c:pt>
                <c:pt idx="285">
                  <c:v>0.99099999999999999</c:v>
                </c:pt>
                <c:pt idx="286">
                  <c:v>0.99099999999999999</c:v>
                </c:pt>
                <c:pt idx="287">
                  <c:v>0.99099999999999999</c:v>
                </c:pt>
                <c:pt idx="288">
                  <c:v>0.99099999999999999</c:v>
                </c:pt>
                <c:pt idx="289">
                  <c:v>0.99099999999999999</c:v>
                </c:pt>
                <c:pt idx="290">
                  <c:v>0.99099999999999999</c:v>
                </c:pt>
                <c:pt idx="291">
                  <c:v>0.99099999999999999</c:v>
                </c:pt>
                <c:pt idx="292">
                  <c:v>0.99099999999999999</c:v>
                </c:pt>
                <c:pt idx="293">
                  <c:v>0.99099999999999999</c:v>
                </c:pt>
                <c:pt idx="294">
                  <c:v>0.99099999999999999</c:v>
                </c:pt>
                <c:pt idx="295">
                  <c:v>0.99099999999999999</c:v>
                </c:pt>
                <c:pt idx="296">
                  <c:v>0.99099999999999999</c:v>
                </c:pt>
                <c:pt idx="297">
                  <c:v>0.99099999999999999</c:v>
                </c:pt>
                <c:pt idx="298">
                  <c:v>0.99099999999999999</c:v>
                </c:pt>
                <c:pt idx="299">
                  <c:v>0.99099999999999999</c:v>
                </c:pt>
                <c:pt idx="300">
                  <c:v>0.99099999999999999</c:v>
                </c:pt>
                <c:pt idx="301">
                  <c:v>0.99099999999999999</c:v>
                </c:pt>
                <c:pt idx="302">
                  <c:v>0.99099999999999999</c:v>
                </c:pt>
                <c:pt idx="303">
                  <c:v>0.99099999999999999</c:v>
                </c:pt>
                <c:pt idx="304">
                  <c:v>0.99099999999999999</c:v>
                </c:pt>
                <c:pt idx="305">
                  <c:v>0.99099999999999999</c:v>
                </c:pt>
                <c:pt idx="306">
                  <c:v>0.99099999999999999</c:v>
                </c:pt>
                <c:pt idx="307">
                  <c:v>0.99099999999999999</c:v>
                </c:pt>
                <c:pt idx="308">
                  <c:v>0.99099999999999999</c:v>
                </c:pt>
                <c:pt idx="309">
                  <c:v>0.99099999999999999</c:v>
                </c:pt>
                <c:pt idx="310">
                  <c:v>0.99099999999999999</c:v>
                </c:pt>
                <c:pt idx="311">
                  <c:v>0.99099999999999999</c:v>
                </c:pt>
                <c:pt idx="312">
                  <c:v>0.99099999999999999</c:v>
                </c:pt>
                <c:pt idx="313">
                  <c:v>0.99099999999999999</c:v>
                </c:pt>
                <c:pt idx="314">
                  <c:v>0.99099999999999999</c:v>
                </c:pt>
                <c:pt idx="315">
                  <c:v>0.99099999999999999</c:v>
                </c:pt>
                <c:pt idx="316">
                  <c:v>0.99099999999999999</c:v>
                </c:pt>
                <c:pt idx="317">
                  <c:v>0.99099999999999999</c:v>
                </c:pt>
                <c:pt idx="318">
                  <c:v>0.99099999999999999</c:v>
                </c:pt>
                <c:pt idx="319">
                  <c:v>0.99099999999999999</c:v>
                </c:pt>
                <c:pt idx="320">
                  <c:v>0.99099999999999999</c:v>
                </c:pt>
                <c:pt idx="321">
                  <c:v>0.99099999999999999</c:v>
                </c:pt>
                <c:pt idx="322">
                  <c:v>0.99099999999999999</c:v>
                </c:pt>
                <c:pt idx="323">
                  <c:v>0.99099999999999999</c:v>
                </c:pt>
                <c:pt idx="324">
                  <c:v>0.99099999999999999</c:v>
                </c:pt>
                <c:pt idx="325">
                  <c:v>0.99099999999999999</c:v>
                </c:pt>
                <c:pt idx="326">
                  <c:v>0.99099999999999999</c:v>
                </c:pt>
                <c:pt idx="327">
                  <c:v>0.99099999999999999</c:v>
                </c:pt>
                <c:pt idx="328">
                  <c:v>0.99099999999999999</c:v>
                </c:pt>
                <c:pt idx="329">
                  <c:v>0.99099999999999999</c:v>
                </c:pt>
                <c:pt idx="330">
                  <c:v>0.99099999999999999</c:v>
                </c:pt>
                <c:pt idx="331">
                  <c:v>0.99099999999999999</c:v>
                </c:pt>
                <c:pt idx="332">
                  <c:v>0.99099999999999999</c:v>
                </c:pt>
                <c:pt idx="333">
                  <c:v>0.99099999999999999</c:v>
                </c:pt>
                <c:pt idx="334">
                  <c:v>0.99099999999999999</c:v>
                </c:pt>
                <c:pt idx="335">
                  <c:v>0.99099999999999999</c:v>
                </c:pt>
                <c:pt idx="336">
                  <c:v>0.99099999999999999</c:v>
                </c:pt>
                <c:pt idx="337">
                  <c:v>0.99099999999999999</c:v>
                </c:pt>
                <c:pt idx="338">
                  <c:v>0.99099999999999999</c:v>
                </c:pt>
                <c:pt idx="339">
                  <c:v>0.99099999999999999</c:v>
                </c:pt>
                <c:pt idx="340">
                  <c:v>0.99099999999999999</c:v>
                </c:pt>
                <c:pt idx="341">
                  <c:v>0.99099999999999999</c:v>
                </c:pt>
                <c:pt idx="342">
                  <c:v>0.99099999999999999</c:v>
                </c:pt>
                <c:pt idx="343">
                  <c:v>0.99099999999999999</c:v>
                </c:pt>
                <c:pt idx="344">
                  <c:v>0.99099999999999999</c:v>
                </c:pt>
                <c:pt idx="345">
                  <c:v>0.99099999999999999</c:v>
                </c:pt>
                <c:pt idx="346">
                  <c:v>0.99099999999999999</c:v>
                </c:pt>
                <c:pt idx="347">
                  <c:v>0.99099999999999999</c:v>
                </c:pt>
                <c:pt idx="348">
                  <c:v>0.99099999999999999</c:v>
                </c:pt>
                <c:pt idx="349">
                  <c:v>0.99099999999999999</c:v>
                </c:pt>
                <c:pt idx="350">
                  <c:v>0.99099999999999999</c:v>
                </c:pt>
                <c:pt idx="351">
                  <c:v>0.99099999999999999</c:v>
                </c:pt>
                <c:pt idx="352">
                  <c:v>0.99099999999999999</c:v>
                </c:pt>
                <c:pt idx="353">
                  <c:v>0.99099999999999999</c:v>
                </c:pt>
                <c:pt idx="354">
                  <c:v>0.99099999999999999</c:v>
                </c:pt>
                <c:pt idx="355">
                  <c:v>0.99099999999999999</c:v>
                </c:pt>
                <c:pt idx="356">
                  <c:v>0.99099999999999999</c:v>
                </c:pt>
                <c:pt idx="357">
                  <c:v>0.99109999999999998</c:v>
                </c:pt>
                <c:pt idx="358">
                  <c:v>0.99109999999999998</c:v>
                </c:pt>
                <c:pt idx="359">
                  <c:v>0.99109999999999998</c:v>
                </c:pt>
                <c:pt idx="360">
                  <c:v>0.99109999999999998</c:v>
                </c:pt>
                <c:pt idx="361">
                  <c:v>0.99109999999999998</c:v>
                </c:pt>
                <c:pt idx="362">
                  <c:v>0.99109999999999998</c:v>
                </c:pt>
                <c:pt idx="363">
                  <c:v>0.99109999999999998</c:v>
                </c:pt>
                <c:pt idx="364">
                  <c:v>0.99109999999999998</c:v>
                </c:pt>
                <c:pt idx="365">
                  <c:v>0.99109999999999998</c:v>
                </c:pt>
                <c:pt idx="366">
                  <c:v>0.99109999999999998</c:v>
                </c:pt>
                <c:pt idx="367">
                  <c:v>0.99109999999999998</c:v>
                </c:pt>
                <c:pt idx="368">
                  <c:v>0.99109999999999998</c:v>
                </c:pt>
                <c:pt idx="369">
                  <c:v>0.99109999999999998</c:v>
                </c:pt>
                <c:pt idx="370">
                  <c:v>0.99109999999999998</c:v>
                </c:pt>
                <c:pt idx="371">
                  <c:v>0.99109999999999998</c:v>
                </c:pt>
                <c:pt idx="372">
                  <c:v>0.99109999999999998</c:v>
                </c:pt>
                <c:pt idx="373">
                  <c:v>0.99109999999999998</c:v>
                </c:pt>
                <c:pt idx="374">
                  <c:v>0.99109999999999998</c:v>
                </c:pt>
                <c:pt idx="375">
                  <c:v>0.99119999999999997</c:v>
                </c:pt>
                <c:pt idx="376">
                  <c:v>0.99119999999999997</c:v>
                </c:pt>
                <c:pt idx="377">
                  <c:v>0.76839999999999997</c:v>
                </c:pt>
                <c:pt idx="378">
                  <c:v>0.76839999999999997</c:v>
                </c:pt>
                <c:pt idx="379">
                  <c:v>0.76849999999999996</c:v>
                </c:pt>
                <c:pt idx="380">
                  <c:v>0.76900000000000002</c:v>
                </c:pt>
                <c:pt idx="381">
                  <c:v>0.99099999999999999</c:v>
                </c:pt>
                <c:pt idx="382">
                  <c:v>0.99099999999999999</c:v>
                </c:pt>
                <c:pt idx="383">
                  <c:v>0.99099999999999999</c:v>
                </c:pt>
                <c:pt idx="384">
                  <c:v>0.99099999999999999</c:v>
                </c:pt>
                <c:pt idx="385">
                  <c:v>0.99099999999999999</c:v>
                </c:pt>
                <c:pt idx="386">
                  <c:v>0.99099999999999999</c:v>
                </c:pt>
                <c:pt idx="387">
                  <c:v>0.99099999999999999</c:v>
                </c:pt>
                <c:pt idx="388">
                  <c:v>0.99099999999999999</c:v>
                </c:pt>
                <c:pt idx="389">
                  <c:v>0.99099999999999999</c:v>
                </c:pt>
                <c:pt idx="390">
                  <c:v>0.99099999999999999</c:v>
                </c:pt>
                <c:pt idx="391">
                  <c:v>0.99099999999999999</c:v>
                </c:pt>
                <c:pt idx="392">
                  <c:v>0.99099999999999999</c:v>
                </c:pt>
                <c:pt idx="393">
                  <c:v>0.99099999999999999</c:v>
                </c:pt>
                <c:pt idx="394">
                  <c:v>0.99099999999999999</c:v>
                </c:pt>
                <c:pt idx="395">
                  <c:v>0.99099999999999999</c:v>
                </c:pt>
                <c:pt idx="396">
                  <c:v>0.99099999999999999</c:v>
                </c:pt>
                <c:pt idx="397">
                  <c:v>0.99099999999999999</c:v>
                </c:pt>
                <c:pt idx="398">
                  <c:v>0.99099999999999999</c:v>
                </c:pt>
                <c:pt idx="399">
                  <c:v>0.99099999999999999</c:v>
                </c:pt>
                <c:pt idx="400">
                  <c:v>0.99099999999999999</c:v>
                </c:pt>
                <c:pt idx="401">
                  <c:v>0.99099999999999999</c:v>
                </c:pt>
                <c:pt idx="402">
                  <c:v>0.99099999999999999</c:v>
                </c:pt>
                <c:pt idx="403">
                  <c:v>0.99099999999999999</c:v>
                </c:pt>
                <c:pt idx="404">
                  <c:v>0.99099999999999999</c:v>
                </c:pt>
                <c:pt idx="405">
                  <c:v>0.99099999999999999</c:v>
                </c:pt>
                <c:pt idx="406">
                  <c:v>0.99099999999999999</c:v>
                </c:pt>
                <c:pt idx="407">
                  <c:v>0.99099999999999999</c:v>
                </c:pt>
                <c:pt idx="408">
                  <c:v>0.99099999999999999</c:v>
                </c:pt>
                <c:pt idx="409">
                  <c:v>0.99099999999999999</c:v>
                </c:pt>
                <c:pt idx="410">
                  <c:v>0.99099999999999999</c:v>
                </c:pt>
                <c:pt idx="411">
                  <c:v>0.99099999999999999</c:v>
                </c:pt>
                <c:pt idx="412">
                  <c:v>0.99099999999999999</c:v>
                </c:pt>
                <c:pt idx="413">
                  <c:v>0.99099999999999999</c:v>
                </c:pt>
                <c:pt idx="414">
                  <c:v>0.99099999999999999</c:v>
                </c:pt>
                <c:pt idx="415">
                  <c:v>0.99099999999999999</c:v>
                </c:pt>
                <c:pt idx="416">
                  <c:v>0.99099999999999999</c:v>
                </c:pt>
                <c:pt idx="417">
                  <c:v>0.99099999999999999</c:v>
                </c:pt>
                <c:pt idx="418">
                  <c:v>0.99099999999999999</c:v>
                </c:pt>
                <c:pt idx="419">
                  <c:v>0.99099999999999999</c:v>
                </c:pt>
                <c:pt idx="420">
                  <c:v>0.99099999999999999</c:v>
                </c:pt>
                <c:pt idx="421">
                  <c:v>0.99099999999999999</c:v>
                </c:pt>
                <c:pt idx="422">
                  <c:v>0.99099999999999999</c:v>
                </c:pt>
                <c:pt idx="423">
                  <c:v>0.99099999999999999</c:v>
                </c:pt>
                <c:pt idx="424">
                  <c:v>0.99099999999999999</c:v>
                </c:pt>
                <c:pt idx="425">
                  <c:v>0.99099999999999999</c:v>
                </c:pt>
                <c:pt idx="426">
                  <c:v>0.99099999999999999</c:v>
                </c:pt>
                <c:pt idx="427">
                  <c:v>0.99099999999999999</c:v>
                </c:pt>
                <c:pt idx="428">
                  <c:v>0.99099999999999999</c:v>
                </c:pt>
                <c:pt idx="429">
                  <c:v>0.99099999999999999</c:v>
                </c:pt>
                <c:pt idx="430">
                  <c:v>0.99099999999999999</c:v>
                </c:pt>
                <c:pt idx="431">
                  <c:v>0.99099999999999999</c:v>
                </c:pt>
                <c:pt idx="432">
                  <c:v>0.99099999999999999</c:v>
                </c:pt>
                <c:pt idx="433">
                  <c:v>0.99099999999999999</c:v>
                </c:pt>
                <c:pt idx="434">
                  <c:v>0.99099999999999999</c:v>
                </c:pt>
                <c:pt idx="435">
                  <c:v>0.99099999999999999</c:v>
                </c:pt>
                <c:pt idx="436">
                  <c:v>0.99099999999999999</c:v>
                </c:pt>
                <c:pt idx="437">
                  <c:v>0.99099999999999999</c:v>
                </c:pt>
                <c:pt idx="438">
                  <c:v>0.99099999999999999</c:v>
                </c:pt>
                <c:pt idx="439">
                  <c:v>0.99099999999999999</c:v>
                </c:pt>
                <c:pt idx="440">
                  <c:v>0.99099999999999999</c:v>
                </c:pt>
                <c:pt idx="441">
                  <c:v>0.99099999999999999</c:v>
                </c:pt>
                <c:pt idx="442">
                  <c:v>0.99099999999999999</c:v>
                </c:pt>
                <c:pt idx="443">
                  <c:v>0.99099999999999999</c:v>
                </c:pt>
                <c:pt idx="444">
                  <c:v>0.99099999999999999</c:v>
                </c:pt>
                <c:pt idx="445">
                  <c:v>0.99099999999999999</c:v>
                </c:pt>
                <c:pt idx="446">
                  <c:v>0.99099999999999999</c:v>
                </c:pt>
                <c:pt idx="447">
                  <c:v>0.99099999999999999</c:v>
                </c:pt>
                <c:pt idx="448">
                  <c:v>0.99099999999999999</c:v>
                </c:pt>
                <c:pt idx="449">
                  <c:v>0.99099999999999999</c:v>
                </c:pt>
                <c:pt idx="450">
                  <c:v>0.99099999999999999</c:v>
                </c:pt>
                <c:pt idx="451">
                  <c:v>0.99099999999999999</c:v>
                </c:pt>
                <c:pt idx="452">
                  <c:v>0.99099999999999999</c:v>
                </c:pt>
                <c:pt idx="453">
                  <c:v>0.99099999999999999</c:v>
                </c:pt>
                <c:pt idx="454">
                  <c:v>0.99099999999999999</c:v>
                </c:pt>
                <c:pt idx="455">
                  <c:v>0.99099999999999999</c:v>
                </c:pt>
                <c:pt idx="456">
                  <c:v>0.99099999999999999</c:v>
                </c:pt>
                <c:pt idx="457">
                  <c:v>0.99099999999999999</c:v>
                </c:pt>
                <c:pt idx="458">
                  <c:v>0.99099999999999999</c:v>
                </c:pt>
                <c:pt idx="459">
                  <c:v>0.99099999999999999</c:v>
                </c:pt>
                <c:pt idx="460">
                  <c:v>0.99099999999999999</c:v>
                </c:pt>
                <c:pt idx="461">
                  <c:v>0.99099999999999999</c:v>
                </c:pt>
                <c:pt idx="462">
                  <c:v>0.99099999999999999</c:v>
                </c:pt>
                <c:pt idx="463">
                  <c:v>0.99099999999999999</c:v>
                </c:pt>
                <c:pt idx="464">
                  <c:v>0.99099999999999999</c:v>
                </c:pt>
                <c:pt idx="465">
                  <c:v>0.99099999999999999</c:v>
                </c:pt>
                <c:pt idx="466">
                  <c:v>0.99099999999999999</c:v>
                </c:pt>
                <c:pt idx="467">
                  <c:v>0.99099999999999999</c:v>
                </c:pt>
                <c:pt idx="468">
                  <c:v>0.99099999999999999</c:v>
                </c:pt>
                <c:pt idx="469">
                  <c:v>0.99099999999999999</c:v>
                </c:pt>
                <c:pt idx="470">
                  <c:v>0.99099999999999999</c:v>
                </c:pt>
                <c:pt idx="471">
                  <c:v>0.99099999999999999</c:v>
                </c:pt>
                <c:pt idx="472">
                  <c:v>0.99099999999999999</c:v>
                </c:pt>
                <c:pt idx="473">
                  <c:v>0.99099999999999999</c:v>
                </c:pt>
                <c:pt idx="474">
                  <c:v>0.99099999999999999</c:v>
                </c:pt>
                <c:pt idx="475">
                  <c:v>0.99099999999999999</c:v>
                </c:pt>
                <c:pt idx="476">
                  <c:v>0.99099999999999999</c:v>
                </c:pt>
                <c:pt idx="477">
                  <c:v>0.99099999999999999</c:v>
                </c:pt>
                <c:pt idx="478">
                  <c:v>0.99099999999999999</c:v>
                </c:pt>
                <c:pt idx="479">
                  <c:v>0.99099999999999999</c:v>
                </c:pt>
                <c:pt idx="480">
                  <c:v>0.99099999999999999</c:v>
                </c:pt>
                <c:pt idx="481">
                  <c:v>0.99099999999999999</c:v>
                </c:pt>
                <c:pt idx="482">
                  <c:v>0.99099999999999999</c:v>
                </c:pt>
                <c:pt idx="483">
                  <c:v>0.99099999999999999</c:v>
                </c:pt>
                <c:pt idx="484">
                  <c:v>0.99099999999999999</c:v>
                </c:pt>
                <c:pt idx="485">
                  <c:v>0.99099999999999999</c:v>
                </c:pt>
                <c:pt idx="486">
                  <c:v>0.99099999999999999</c:v>
                </c:pt>
                <c:pt idx="487">
                  <c:v>0.99099999999999999</c:v>
                </c:pt>
                <c:pt idx="488">
                  <c:v>0.99099999999999999</c:v>
                </c:pt>
                <c:pt idx="489">
                  <c:v>0.99099999999999999</c:v>
                </c:pt>
                <c:pt idx="490">
                  <c:v>0.99099999999999999</c:v>
                </c:pt>
                <c:pt idx="491">
                  <c:v>0.99099999999999999</c:v>
                </c:pt>
                <c:pt idx="492">
                  <c:v>0.99099999999999999</c:v>
                </c:pt>
                <c:pt idx="493">
                  <c:v>0.99099999999999999</c:v>
                </c:pt>
                <c:pt idx="494">
                  <c:v>0.99099999999999999</c:v>
                </c:pt>
                <c:pt idx="495">
                  <c:v>0.99099999999999999</c:v>
                </c:pt>
                <c:pt idx="496">
                  <c:v>0.99099999999999999</c:v>
                </c:pt>
                <c:pt idx="497">
                  <c:v>0.99099999999999999</c:v>
                </c:pt>
                <c:pt idx="498">
                  <c:v>0.99099999999999999</c:v>
                </c:pt>
                <c:pt idx="499">
                  <c:v>0.99099999999999999</c:v>
                </c:pt>
                <c:pt idx="500">
                  <c:v>0.99099999999999999</c:v>
                </c:pt>
                <c:pt idx="501">
                  <c:v>0.99099999999999999</c:v>
                </c:pt>
                <c:pt idx="502">
                  <c:v>0.99099999999999999</c:v>
                </c:pt>
                <c:pt idx="503">
                  <c:v>0.99099999999999999</c:v>
                </c:pt>
                <c:pt idx="504">
                  <c:v>0.99099999999999999</c:v>
                </c:pt>
                <c:pt idx="505">
                  <c:v>0.99099999999999999</c:v>
                </c:pt>
                <c:pt idx="506">
                  <c:v>0.99099999999999999</c:v>
                </c:pt>
                <c:pt idx="507">
                  <c:v>0.99099999999999999</c:v>
                </c:pt>
                <c:pt idx="508">
                  <c:v>0.99099999999999999</c:v>
                </c:pt>
                <c:pt idx="509">
                  <c:v>0.99099999999999999</c:v>
                </c:pt>
                <c:pt idx="510">
                  <c:v>0.99099999999999999</c:v>
                </c:pt>
                <c:pt idx="511">
                  <c:v>0.99099999999999999</c:v>
                </c:pt>
                <c:pt idx="512">
                  <c:v>0.99099999999999999</c:v>
                </c:pt>
                <c:pt idx="513">
                  <c:v>0.99099999999999999</c:v>
                </c:pt>
                <c:pt idx="514">
                  <c:v>0.99099999999999999</c:v>
                </c:pt>
                <c:pt idx="515">
                  <c:v>0.99099999999999999</c:v>
                </c:pt>
                <c:pt idx="516">
                  <c:v>0.99099999999999999</c:v>
                </c:pt>
                <c:pt idx="517">
                  <c:v>0.99099999999999999</c:v>
                </c:pt>
                <c:pt idx="518">
                  <c:v>0.99099999999999999</c:v>
                </c:pt>
                <c:pt idx="519">
                  <c:v>0.99099999999999999</c:v>
                </c:pt>
                <c:pt idx="520">
                  <c:v>0.99099999999999999</c:v>
                </c:pt>
                <c:pt idx="521">
                  <c:v>0.99099999999999999</c:v>
                </c:pt>
                <c:pt idx="522">
                  <c:v>0.99099999999999999</c:v>
                </c:pt>
                <c:pt idx="523">
                  <c:v>0.99099999999999999</c:v>
                </c:pt>
                <c:pt idx="524">
                  <c:v>0.99099999999999999</c:v>
                </c:pt>
                <c:pt idx="525">
                  <c:v>0.99099999999999999</c:v>
                </c:pt>
                <c:pt idx="526">
                  <c:v>0.99099999999999999</c:v>
                </c:pt>
                <c:pt idx="527">
                  <c:v>0.99099999999999999</c:v>
                </c:pt>
                <c:pt idx="528">
                  <c:v>0.99099999999999999</c:v>
                </c:pt>
                <c:pt idx="529">
                  <c:v>0.99099999999999999</c:v>
                </c:pt>
                <c:pt idx="530">
                  <c:v>0.99099999999999999</c:v>
                </c:pt>
                <c:pt idx="531">
                  <c:v>0.99099999999999999</c:v>
                </c:pt>
                <c:pt idx="532">
                  <c:v>0.99099999999999999</c:v>
                </c:pt>
                <c:pt idx="533">
                  <c:v>0.99099999999999999</c:v>
                </c:pt>
                <c:pt idx="534">
                  <c:v>0.99099999999999999</c:v>
                </c:pt>
                <c:pt idx="535">
                  <c:v>0.99099999999999999</c:v>
                </c:pt>
                <c:pt idx="536">
                  <c:v>0.99099999999999999</c:v>
                </c:pt>
                <c:pt idx="537">
                  <c:v>0.99099999999999999</c:v>
                </c:pt>
                <c:pt idx="538">
                  <c:v>0.99099999999999999</c:v>
                </c:pt>
                <c:pt idx="539">
                  <c:v>0.99099999999999999</c:v>
                </c:pt>
                <c:pt idx="540">
                  <c:v>0.99099999999999999</c:v>
                </c:pt>
                <c:pt idx="541">
                  <c:v>0.99099999999999999</c:v>
                </c:pt>
                <c:pt idx="542">
                  <c:v>0.99099999999999999</c:v>
                </c:pt>
                <c:pt idx="543">
                  <c:v>0.99099999999999999</c:v>
                </c:pt>
                <c:pt idx="544">
                  <c:v>0.99099999999999999</c:v>
                </c:pt>
                <c:pt idx="545">
                  <c:v>0.99099999999999999</c:v>
                </c:pt>
                <c:pt idx="546">
                  <c:v>0.99099999999999999</c:v>
                </c:pt>
                <c:pt idx="547">
                  <c:v>0.99099999999999999</c:v>
                </c:pt>
                <c:pt idx="548">
                  <c:v>0.99099999999999999</c:v>
                </c:pt>
                <c:pt idx="549">
                  <c:v>0.99099999999999999</c:v>
                </c:pt>
                <c:pt idx="550">
                  <c:v>0.99099999999999999</c:v>
                </c:pt>
                <c:pt idx="551">
                  <c:v>0.99099999999999999</c:v>
                </c:pt>
                <c:pt idx="552">
                  <c:v>0.99099999999999999</c:v>
                </c:pt>
                <c:pt idx="553">
                  <c:v>0.99099999999999999</c:v>
                </c:pt>
                <c:pt idx="554">
                  <c:v>0.99099999999999999</c:v>
                </c:pt>
                <c:pt idx="555">
                  <c:v>0.99099999999999999</c:v>
                </c:pt>
                <c:pt idx="556">
                  <c:v>0.99099999999999999</c:v>
                </c:pt>
                <c:pt idx="557">
                  <c:v>0.99099999999999999</c:v>
                </c:pt>
                <c:pt idx="558">
                  <c:v>0.99099999999999999</c:v>
                </c:pt>
                <c:pt idx="559">
                  <c:v>0.99099999999999999</c:v>
                </c:pt>
                <c:pt idx="560">
                  <c:v>0.99099999999999999</c:v>
                </c:pt>
                <c:pt idx="561">
                  <c:v>0.99099999999999999</c:v>
                </c:pt>
                <c:pt idx="562">
                  <c:v>0.99099999999999999</c:v>
                </c:pt>
                <c:pt idx="563">
                  <c:v>0.99099999999999999</c:v>
                </c:pt>
                <c:pt idx="564">
                  <c:v>0.99099999999999999</c:v>
                </c:pt>
                <c:pt idx="565">
                  <c:v>0.99099999999999999</c:v>
                </c:pt>
                <c:pt idx="566">
                  <c:v>0.99099999999999999</c:v>
                </c:pt>
                <c:pt idx="567">
                  <c:v>0.99099999999999999</c:v>
                </c:pt>
                <c:pt idx="568">
                  <c:v>0.99099999999999999</c:v>
                </c:pt>
                <c:pt idx="569">
                  <c:v>0.99099999999999999</c:v>
                </c:pt>
                <c:pt idx="570">
                  <c:v>0.99109999999999998</c:v>
                </c:pt>
                <c:pt idx="571">
                  <c:v>0.99109999999999998</c:v>
                </c:pt>
                <c:pt idx="572">
                  <c:v>0.99109999999999998</c:v>
                </c:pt>
                <c:pt idx="573">
                  <c:v>0.99109999999999998</c:v>
                </c:pt>
                <c:pt idx="574">
                  <c:v>0.99109999999999998</c:v>
                </c:pt>
                <c:pt idx="575">
                  <c:v>0.99109999999999998</c:v>
                </c:pt>
                <c:pt idx="576">
                  <c:v>0.99109999999999998</c:v>
                </c:pt>
                <c:pt idx="577">
                  <c:v>0.99109999999999998</c:v>
                </c:pt>
                <c:pt idx="578">
                  <c:v>0.99109999999999998</c:v>
                </c:pt>
                <c:pt idx="579">
                  <c:v>0.99109999999999998</c:v>
                </c:pt>
                <c:pt idx="580">
                  <c:v>0.99109999999999998</c:v>
                </c:pt>
                <c:pt idx="581">
                  <c:v>0.99109999999999998</c:v>
                </c:pt>
                <c:pt idx="582">
                  <c:v>0.99109999999999998</c:v>
                </c:pt>
                <c:pt idx="583">
                  <c:v>0.99109999999999998</c:v>
                </c:pt>
                <c:pt idx="584">
                  <c:v>0.99109999999999998</c:v>
                </c:pt>
                <c:pt idx="585">
                  <c:v>0.99109999999999998</c:v>
                </c:pt>
                <c:pt idx="586">
                  <c:v>0.99109999999999998</c:v>
                </c:pt>
                <c:pt idx="587">
                  <c:v>0.99109999999999998</c:v>
                </c:pt>
                <c:pt idx="588">
                  <c:v>0.99109999999999998</c:v>
                </c:pt>
                <c:pt idx="589">
                  <c:v>0.99109999999999998</c:v>
                </c:pt>
                <c:pt idx="590">
                  <c:v>0.99109999999999998</c:v>
                </c:pt>
                <c:pt idx="591">
                  <c:v>0.99109999999999998</c:v>
                </c:pt>
                <c:pt idx="592">
                  <c:v>0.99119999999999997</c:v>
                </c:pt>
                <c:pt idx="593">
                  <c:v>0.99119999999999997</c:v>
                </c:pt>
                <c:pt idx="594">
                  <c:v>0.99119999999999997</c:v>
                </c:pt>
                <c:pt idx="595">
                  <c:v>0.76819999999999999</c:v>
                </c:pt>
                <c:pt idx="596">
                  <c:v>0.76829999999999998</c:v>
                </c:pt>
                <c:pt idx="597">
                  <c:v>0.76859999999999995</c:v>
                </c:pt>
                <c:pt idx="598">
                  <c:v>0.99099999999999999</c:v>
                </c:pt>
                <c:pt idx="599">
                  <c:v>0.99099999999999999</c:v>
                </c:pt>
                <c:pt idx="600">
                  <c:v>0.99099999999999999</c:v>
                </c:pt>
                <c:pt idx="601">
                  <c:v>0.99099999999999999</c:v>
                </c:pt>
                <c:pt idx="602">
                  <c:v>0.99099999999999999</c:v>
                </c:pt>
                <c:pt idx="603">
                  <c:v>0.99099999999999999</c:v>
                </c:pt>
                <c:pt idx="604">
                  <c:v>0.99099999999999999</c:v>
                </c:pt>
                <c:pt idx="605">
                  <c:v>0.99099999999999999</c:v>
                </c:pt>
                <c:pt idx="606">
                  <c:v>0.99099999999999999</c:v>
                </c:pt>
                <c:pt idx="607">
                  <c:v>0.99099999999999999</c:v>
                </c:pt>
                <c:pt idx="608">
                  <c:v>0.99099999999999999</c:v>
                </c:pt>
                <c:pt idx="609">
                  <c:v>0.99099999999999999</c:v>
                </c:pt>
                <c:pt idx="610">
                  <c:v>0.99099999999999999</c:v>
                </c:pt>
                <c:pt idx="611">
                  <c:v>0.99099999999999999</c:v>
                </c:pt>
                <c:pt idx="612">
                  <c:v>0.99099999999999999</c:v>
                </c:pt>
                <c:pt idx="613">
                  <c:v>0.99099999999999999</c:v>
                </c:pt>
                <c:pt idx="614">
                  <c:v>0.99099999999999999</c:v>
                </c:pt>
                <c:pt idx="615">
                  <c:v>0.99099999999999999</c:v>
                </c:pt>
                <c:pt idx="616">
                  <c:v>0.99099999999999999</c:v>
                </c:pt>
                <c:pt idx="617">
                  <c:v>0.99099999999999999</c:v>
                </c:pt>
                <c:pt idx="618">
                  <c:v>0.99099999999999999</c:v>
                </c:pt>
                <c:pt idx="619">
                  <c:v>0.99099999999999999</c:v>
                </c:pt>
                <c:pt idx="620">
                  <c:v>0.99099999999999999</c:v>
                </c:pt>
                <c:pt idx="621">
                  <c:v>0.99099999999999999</c:v>
                </c:pt>
                <c:pt idx="622">
                  <c:v>0.99099999999999999</c:v>
                </c:pt>
                <c:pt idx="623">
                  <c:v>0.99099999999999999</c:v>
                </c:pt>
                <c:pt idx="624">
                  <c:v>0.99099999999999999</c:v>
                </c:pt>
                <c:pt idx="625">
                  <c:v>0.99099999999999999</c:v>
                </c:pt>
                <c:pt idx="626">
                  <c:v>0.99099999999999999</c:v>
                </c:pt>
                <c:pt idx="627">
                  <c:v>0.99099999999999999</c:v>
                </c:pt>
                <c:pt idx="628">
                  <c:v>0.99099999999999999</c:v>
                </c:pt>
                <c:pt idx="629">
                  <c:v>0.99099999999999999</c:v>
                </c:pt>
                <c:pt idx="630">
                  <c:v>0.99099999999999999</c:v>
                </c:pt>
                <c:pt idx="631">
                  <c:v>0.99099999999999999</c:v>
                </c:pt>
                <c:pt idx="632">
                  <c:v>0.99099999999999999</c:v>
                </c:pt>
                <c:pt idx="633">
                  <c:v>0.99099999999999999</c:v>
                </c:pt>
                <c:pt idx="634">
                  <c:v>0.99099999999999999</c:v>
                </c:pt>
                <c:pt idx="635">
                  <c:v>0.99099999999999999</c:v>
                </c:pt>
                <c:pt idx="636">
                  <c:v>0.99099999999999999</c:v>
                </c:pt>
                <c:pt idx="637">
                  <c:v>0.99099999999999999</c:v>
                </c:pt>
                <c:pt idx="638">
                  <c:v>0.99099999999999999</c:v>
                </c:pt>
                <c:pt idx="639">
                  <c:v>0.99099999999999999</c:v>
                </c:pt>
                <c:pt idx="640">
                  <c:v>0.99099999999999999</c:v>
                </c:pt>
                <c:pt idx="641">
                  <c:v>0.99099999999999999</c:v>
                </c:pt>
                <c:pt idx="642">
                  <c:v>0.99099999999999999</c:v>
                </c:pt>
                <c:pt idx="643">
                  <c:v>0.99099999999999999</c:v>
                </c:pt>
                <c:pt idx="644">
                  <c:v>0.99099999999999999</c:v>
                </c:pt>
                <c:pt idx="645">
                  <c:v>0.99099999999999999</c:v>
                </c:pt>
                <c:pt idx="646">
                  <c:v>0.99099999999999999</c:v>
                </c:pt>
                <c:pt idx="647">
                  <c:v>0.99099999999999999</c:v>
                </c:pt>
                <c:pt idx="648">
                  <c:v>0.99099999999999999</c:v>
                </c:pt>
                <c:pt idx="649">
                  <c:v>0.99099999999999999</c:v>
                </c:pt>
                <c:pt idx="650">
                  <c:v>0.99099999999999999</c:v>
                </c:pt>
                <c:pt idx="651">
                  <c:v>0.99099999999999999</c:v>
                </c:pt>
                <c:pt idx="652">
                  <c:v>0.99099999999999999</c:v>
                </c:pt>
                <c:pt idx="653">
                  <c:v>0.99099999999999999</c:v>
                </c:pt>
                <c:pt idx="654">
                  <c:v>0.99099999999999999</c:v>
                </c:pt>
                <c:pt idx="655">
                  <c:v>0.99099999999999999</c:v>
                </c:pt>
                <c:pt idx="656">
                  <c:v>0.99099999999999999</c:v>
                </c:pt>
                <c:pt idx="657">
                  <c:v>0.99099999999999999</c:v>
                </c:pt>
                <c:pt idx="658">
                  <c:v>0.99099999999999999</c:v>
                </c:pt>
                <c:pt idx="659">
                  <c:v>0.99099999999999999</c:v>
                </c:pt>
                <c:pt idx="660">
                  <c:v>0.99099999999999999</c:v>
                </c:pt>
                <c:pt idx="661">
                  <c:v>0.99099999999999999</c:v>
                </c:pt>
                <c:pt idx="662">
                  <c:v>0.99099999999999999</c:v>
                </c:pt>
                <c:pt idx="663">
                  <c:v>0.99099999999999999</c:v>
                </c:pt>
                <c:pt idx="664">
                  <c:v>0.99099999999999999</c:v>
                </c:pt>
                <c:pt idx="665">
                  <c:v>0.99099999999999999</c:v>
                </c:pt>
                <c:pt idx="666">
                  <c:v>0.99099999999999999</c:v>
                </c:pt>
                <c:pt idx="667">
                  <c:v>0.99099999999999999</c:v>
                </c:pt>
                <c:pt idx="668">
                  <c:v>0.99099999999999999</c:v>
                </c:pt>
                <c:pt idx="669">
                  <c:v>0.99099999999999999</c:v>
                </c:pt>
                <c:pt idx="670">
                  <c:v>0.99099999999999999</c:v>
                </c:pt>
                <c:pt idx="671">
                  <c:v>0.99099999999999999</c:v>
                </c:pt>
                <c:pt idx="672">
                  <c:v>0.99099999999999999</c:v>
                </c:pt>
                <c:pt idx="673">
                  <c:v>0.99099999999999999</c:v>
                </c:pt>
                <c:pt idx="674">
                  <c:v>0.99099999999999999</c:v>
                </c:pt>
                <c:pt idx="675">
                  <c:v>0.99099999999999999</c:v>
                </c:pt>
                <c:pt idx="676">
                  <c:v>0.99099999999999999</c:v>
                </c:pt>
                <c:pt idx="677">
                  <c:v>0.99099999999999999</c:v>
                </c:pt>
                <c:pt idx="678">
                  <c:v>0.99099999999999999</c:v>
                </c:pt>
                <c:pt idx="679">
                  <c:v>0.99099999999999999</c:v>
                </c:pt>
                <c:pt idx="680">
                  <c:v>0.99099999999999999</c:v>
                </c:pt>
                <c:pt idx="681">
                  <c:v>0.99099999999999999</c:v>
                </c:pt>
                <c:pt idx="682">
                  <c:v>0.99099999999999999</c:v>
                </c:pt>
                <c:pt idx="683">
                  <c:v>0.99099999999999999</c:v>
                </c:pt>
                <c:pt idx="684">
                  <c:v>0.99099999999999999</c:v>
                </c:pt>
                <c:pt idx="685">
                  <c:v>0.99099999999999999</c:v>
                </c:pt>
                <c:pt idx="686">
                  <c:v>0.99099999999999999</c:v>
                </c:pt>
                <c:pt idx="687">
                  <c:v>0.99099999999999999</c:v>
                </c:pt>
                <c:pt idx="688">
                  <c:v>0.99099999999999999</c:v>
                </c:pt>
                <c:pt idx="689">
                  <c:v>0.99099999999999999</c:v>
                </c:pt>
                <c:pt idx="690">
                  <c:v>0.99099999999999999</c:v>
                </c:pt>
                <c:pt idx="691">
                  <c:v>0.99099999999999999</c:v>
                </c:pt>
                <c:pt idx="692">
                  <c:v>0.99099999999999999</c:v>
                </c:pt>
                <c:pt idx="693">
                  <c:v>0.99099999999999999</c:v>
                </c:pt>
                <c:pt idx="694">
                  <c:v>0.99099999999999999</c:v>
                </c:pt>
                <c:pt idx="695">
                  <c:v>0.99099999999999999</c:v>
                </c:pt>
                <c:pt idx="696">
                  <c:v>0.99099999999999999</c:v>
                </c:pt>
                <c:pt idx="697">
                  <c:v>0.99099999999999999</c:v>
                </c:pt>
                <c:pt idx="698">
                  <c:v>0.99099999999999999</c:v>
                </c:pt>
                <c:pt idx="699">
                  <c:v>0.99099999999999999</c:v>
                </c:pt>
                <c:pt idx="700">
                  <c:v>0.99099999999999999</c:v>
                </c:pt>
                <c:pt idx="701">
                  <c:v>0.99099999999999999</c:v>
                </c:pt>
                <c:pt idx="702">
                  <c:v>0.99099999999999999</c:v>
                </c:pt>
                <c:pt idx="703">
                  <c:v>0.99099999999999999</c:v>
                </c:pt>
                <c:pt idx="704">
                  <c:v>0.99099999999999999</c:v>
                </c:pt>
                <c:pt idx="705">
                  <c:v>0.99099999999999999</c:v>
                </c:pt>
                <c:pt idx="706">
                  <c:v>0.99099999999999999</c:v>
                </c:pt>
                <c:pt idx="707">
                  <c:v>0.99099999999999999</c:v>
                </c:pt>
                <c:pt idx="708">
                  <c:v>0.99099999999999999</c:v>
                </c:pt>
                <c:pt idx="709">
                  <c:v>0.99099999999999999</c:v>
                </c:pt>
                <c:pt idx="710">
                  <c:v>0.99099999999999999</c:v>
                </c:pt>
                <c:pt idx="711">
                  <c:v>0.99099999999999999</c:v>
                </c:pt>
                <c:pt idx="712">
                  <c:v>0.99099999999999999</c:v>
                </c:pt>
                <c:pt idx="713">
                  <c:v>0.99099999999999999</c:v>
                </c:pt>
                <c:pt idx="714">
                  <c:v>0.99099999999999999</c:v>
                </c:pt>
                <c:pt idx="715">
                  <c:v>0.99099999999999999</c:v>
                </c:pt>
                <c:pt idx="716">
                  <c:v>0.99099999999999999</c:v>
                </c:pt>
                <c:pt idx="717">
                  <c:v>0.99099999999999999</c:v>
                </c:pt>
                <c:pt idx="718">
                  <c:v>0.99099999999999999</c:v>
                </c:pt>
                <c:pt idx="719">
                  <c:v>0.99109999999999998</c:v>
                </c:pt>
                <c:pt idx="720">
                  <c:v>0.99109999999999998</c:v>
                </c:pt>
                <c:pt idx="721">
                  <c:v>0.99109999999999998</c:v>
                </c:pt>
                <c:pt idx="722">
                  <c:v>0.99109999999999998</c:v>
                </c:pt>
                <c:pt idx="723">
                  <c:v>0.99109999999999998</c:v>
                </c:pt>
                <c:pt idx="724">
                  <c:v>0.99109999999999998</c:v>
                </c:pt>
                <c:pt idx="725">
                  <c:v>0.99109999999999998</c:v>
                </c:pt>
                <c:pt idx="726">
                  <c:v>0.99109999999999998</c:v>
                </c:pt>
                <c:pt idx="727">
                  <c:v>0.99109999999999998</c:v>
                </c:pt>
                <c:pt idx="728">
                  <c:v>0.99109999999999998</c:v>
                </c:pt>
                <c:pt idx="729">
                  <c:v>0.99109999999999998</c:v>
                </c:pt>
                <c:pt idx="730">
                  <c:v>0.99109999999999998</c:v>
                </c:pt>
                <c:pt idx="731">
                  <c:v>0.99109999999999998</c:v>
                </c:pt>
                <c:pt idx="732">
                  <c:v>0.99109999999999998</c:v>
                </c:pt>
                <c:pt idx="733">
                  <c:v>0.99109999999999998</c:v>
                </c:pt>
                <c:pt idx="734">
                  <c:v>0.99109999999999998</c:v>
                </c:pt>
                <c:pt idx="735">
                  <c:v>0.99109999999999998</c:v>
                </c:pt>
                <c:pt idx="736">
                  <c:v>0.99109999999999998</c:v>
                </c:pt>
                <c:pt idx="737">
                  <c:v>0.99109999999999998</c:v>
                </c:pt>
                <c:pt idx="738">
                  <c:v>0.99119999999999997</c:v>
                </c:pt>
                <c:pt idx="739">
                  <c:v>0.99119999999999997</c:v>
                </c:pt>
                <c:pt idx="740">
                  <c:v>0.99109999999999998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A1D-4AF6-9099-44A0C1ED60C4}"/>
            </c:ext>
          </c:extLst>
        </c:ser>
        <c:ser>
          <c:idx val="2"/>
          <c:order val="2"/>
          <c:tx>
            <c:strRef>
              <c:f>'A. simplez'!$D$1</c:f>
              <c:strCache>
                <c:ptCount val="1"/>
                <c:pt idx="0">
                  <c:v>3 SNPs</c:v>
                </c:pt>
              </c:strCache>
            </c:strRef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simplez'!$D$2:$D$742</c:f>
              <c:numCache>
                <c:formatCode>General</c:formatCode>
                <c:ptCount val="741"/>
                <c:pt idx="0">
                  <c:v>0.78259999999999996</c:v>
                </c:pt>
                <c:pt idx="1">
                  <c:v>0.78249999999999997</c:v>
                </c:pt>
                <c:pt idx="2">
                  <c:v>0.78320000000000001</c:v>
                </c:pt>
                <c:pt idx="3">
                  <c:v>0.97940000000000005</c:v>
                </c:pt>
                <c:pt idx="4">
                  <c:v>0.99199999999999999</c:v>
                </c:pt>
                <c:pt idx="5">
                  <c:v>0.99199999999999999</c:v>
                </c:pt>
                <c:pt idx="6">
                  <c:v>0.97929999999999995</c:v>
                </c:pt>
                <c:pt idx="7">
                  <c:v>0.99199999999999999</c:v>
                </c:pt>
                <c:pt idx="8">
                  <c:v>0.95499999999999996</c:v>
                </c:pt>
                <c:pt idx="9">
                  <c:v>0.99199999999999999</c:v>
                </c:pt>
                <c:pt idx="10">
                  <c:v>0.98499999999999999</c:v>
                </c:pt>
                <c:pt idx="11">
                  <c:v>0.9546</c:v>
                </c:pt>
                <c:pt idx="12">
                  <c:v>0.97960000000000003</c:v>
                </c:pt>
                <c:pt idx="13">
                  <c:v>0.99199999999999999</c:v>
                </c:pt>
                <c:pt idx="14">
                  <c:v>0.97929999999999995</c:v>
                </c:pt>
                <c:pt idx="15">
                  <c:v>0.95409999999999995</c:v>
                </c:pt>
                <c:pt idx="16">
                  <c:v>0.99199999999999999</c:v>
                </c:pt>
                <c:pt idx="17">
                  <c:v>0.99199999999999999</c:v>
                </c:pt>
                <c:pt idx="18">
                  <c:v>0.95409999999999995</c:v>
                </c:pt>
                <c:pt idx="19">
                  <c:v>0.95430000000000004</c:v>
                </c:pt>
                <c:pt idx="20">
                  <c:v>0.97919999999999996</c:v>
                </c:pt>
                <c:pt idx="21">
                  <c:v>0.82550000000000001</c:v>
                </c:pt>
                <c:pt idx="22">
                  <c:v>0.99199999999999999</c:v>
                </c:pt>
                <c:pt idx="23">
                  <c:v>0.95409999999999995</c:v>
                </c:pt>
                <c:pt idx="24">
                  <c:v>0.97940000000000005</c:v>
                </c:pt>
                <c:pt idx="25">
                  <c:v>0.95440000000000003</c:v>
                </c:pt>
                <c:pt idx="26">
                  <c:v>0.99199999999999999</c:v>
                </c:pt>
                <c:pt idx="27">
                  <c:v>0.97950000000000004</c:v>
                </c:pt>
                <c:pt idx="28">
                  <c:v>0.96609999999999996</c:v>
                </c:pt>
                <c:pt idx="29">
                  <c:v>0.9657</c:v>
                </c:pt>
                <c:pt idx="30">
                  <c:v>0.96579999999999999</c:v>
                </c:pt>
                <c:pt idx="31">
                  <c:v>0.83499999999999996</c:v>
                </c:pt>
                <c:pt idx="32">
                  <c:v>0.96589999999999998</c:v>
                </c:pt>
                <c:pt idx="33">
                  <c:v>0.96589999999999998</c:v>
                </c:pt>
                <c:pt idx="34">
                  <c:v>0.96609999999999996</c:v>
                </c:pt>
                <c:pt idx="35">
                  <c:v>0.96579999999999999</c:v>
                </c:pt>
                <c:pt idx="36">
                  <c:v>0.83550000000000002</c:v>
                </c:pt>
                <c:pt idx="37">
                  <c:v>0.9657</c:v>
                </c:pt>
                <c:pt idx="38">
                  <c:v>0.9657</c:v>
                </c:pt>
                <c:pt idx="39">
                  <c:v>0.96599999999999997</c:v>
                </c:pt>
                <c:pt idx="40">
                  <c:v>0.96609999999999996</c:v>
                </c:pt>
                <c:pt idx="41">
                  <c:v>0.9657</c:v>
                </c:pt>
                <c:pt idx="42">
                  <c:v>0.96609999999999996</c:v>
                </c:pt>
                <c:pt idx="43">
                  <c:v>0.96599999999999997</c:v>
                </c:pt>
                <c:pt idx="44">
                  <c:v>0.96589999999999998</c:v>
                </c:pt>
                <c:pt idx="45">
                  <c:v>0.96589999999999998</c:v>
                </c:pt>
                <c:pt idx="46">
                  <c:v>0.96589999999999998</c:v>
                </c:pt>
                <c:pt idx="47">
                  <c:v>0.96599999999999997</c:v>
                </c:pt>
                <c:pt idx="48">
                  <c:v>0.83579999999999999</c:v>
                </c:pt>
                <c:pt idx="49">
                  <c:v>0.96579999999999999</c:v>
                </c:pt>
                <c:pt idx="50">
                  <c:v>0.96579999999999999</c:v>
                </c:pt>
                <c:pt idx="51">
                  <c:v>0.96579999999999999</c:v>
                </c:pt>
                <c:pt idx="52">
                  <c:v>0.96609999999999996</c:v>
                </c:pt>
                <c:pt idx="53">
                  <c:v>0.96579999999999999</c:v>
                </c:pt>
                <c:pt idx="54">
                  <c:v>0.96579999999999999</c:v>
                </c:pt>
                <c:pt idx="55">
                  <c:v>0.83479999999999999</c:v>
                </c:pt>
                <c:pt idx="56">
                  <c:v>0.96599999999999997</c:v>
                </c:pt>
                <c:pt idx="57">
                  <c:v>0.96579999999999999</c:v>
                </c:pt>
                <c:pt idx="58">
                  <c:v>0.96579999999999999</c:v>
                </c:pt>
                <c:pt idx="59">
                  <c:v>0.96589999999999998</c:v>
                </c:pt>
                <c:pt idx="60">
                  <c:v>0.96599999999999997</c:v>
                </c:pt>
                <c:pt idx="61">
                  <c:v>0.96579999999999999</c:v>
                </c:pt>
                <c:pt idx="62">
                  <c:v>0.83460000000000001</c:v>
                </c:pt>
                <c:pt idx="63">
                  <c:v>0.96579999999999999</c:v>
                </c:pt>
                <c:pt idx="64">
                  <c:v>0.96560000000000001</c:v>
                </c:pt>
                <c:pt idx="65">
                  <c:v>0.51259999999999994</c:v>
                </c:pt>
                <c:pt idx="66">
                  <c:v>0.96589999999999998</c:v>
                </c:pt>
                <c:pt idx="67">
                  <c:v>0.96619999999999995</c:v>
                </c:pt>
                <c:pt idx="68">
                  <c:v>0.9657</c:v>
                </c:pt>
                <c:pt idx="69">
                  <c:v>0.96589999999999998</c:v>
                </c:pt>
                <c:pt idx="70">
                  <c:v>0.96589999999999998</c:v>
                </c:pt>
                <c:pt idx="71">
                  <c:v>0.69469999999999998</c:v>
                </c:pt>
                <c:pt idx="72">
                  <c:v>0.96609999999999996</c:v>
                </c:pt>
                <c:pt idx="73">
                  <c:v>0.9657</c:v>
                </c:pt>
                <c:pt idx="74">
                  <c:v>0.96579999999999999</c:v>
                </c:pt>
                <c:pt idx="75">
                  <c:v>0.96609999999999996</c:v>
                </c:pt>
                <c:pt idx="76">
                  <c:v>0.96599999999999997</c:v>
                </c:pt>
                <c:pt idx="77">
                  <c:v>0.96589999999999998</c:v>
                </c:pt>
                <c:pt idx="78">
                  <c:v>0.83579999999999999</c:v>
                </c:pt>
                <c:pt idx="79">
                  <c:v>0.92410000000000003</c:v>
                </c:pt>
                <c:pt idx="80">
                  <c:v>0.83530000000000004</c:v>
                </c:pt>
                <c:pt idx="81">
                  <c:v>0.9657</c:v>
                </c:pt>
                <c:pt idx="82">
                  <c:v>0.995</c:v>
                </c:pt>
                <c:pt idx="83">
                  <c:v>0.995</c:v>
                </c:pt>
                <c:pt idx="84">
                  <c:v>0.995</c:v>
                </c:pt>
                <c:pt idx="85">
                  <c:v>0.995</c:v>
                </c:pt>
                <c:pt idx="86">
                  <c:v>0.995</c:v>
                </c:pt>
                <c:pt idx="87">
                  <c:v>0.88660000000000005</c:v>
                </c:pt>
                <c:pt idx="88">
                  <c:v>0.97970000000000002</c:v>
                </c:pt>
                <c:pt idx="89">
                  <c:v>0.995</c:v>
                </c:pt>
                <c:pt idx="90">
                  <c:v>0.995</c:v>
                </c:pt>
                <c:pt idx="91">
                  <c:v>0.97929999999999995</c:v>
                </c:pt>
                <c:pt idx="92">
                  <c:v>0.97940000000000005</c:v>
                </c:pt>
                <c:pt idx="93">
                  <c:v>0.995</c:v>
                </c:pt>
                <c:pt idx="94">
                  <c:v>0.98009999999999997</c:v>
                </c:pt>
                <c:pt idx="95">
                  <c:v>0.995</c:v>
                </c:pt>
                <c:pt idx="96">
                  <c:v>0.995</c:v>
                </c:pt>
                <c:pt idx="97">
                  <c:v>0.995</c:v>
                </c:pt>
                <c:pt idx="98">
                  <c:v>0.995</c:v>
                </c:pt>
                <c:pt idx="99">
                  <c:v>0.995</c:v>
                </c:pt>
                <c:pt idx="100">
                  <c:v>0.995</c:v>
                </c:pt>
                <c:pt idx="101">
                  <c:v>0.995</c:v>
                </c:pt>
                <c:pt idx="102">
                  <c:v>0.995</c:v>
                </c:pt>
                <c:pt idx="103">
                  <c:v>0.995</c:v>
                </c:pt>
                <c:pt idx="104">
                  <c:v>0.995</c:v>
                </c:pt>
                <c:pt idx="105">
                  <c:v>0.995</c:v>
                </c:pt>
                <c:pt idx="106">
                  <c:v>0.97940000000000005</c:v>
                </c:pt>
                <c:pt idx="107">
                  <c:v>0.995</c:v>
                </c:pt>
                <c:pt idx="108">
                  <c:v>0.995</c:v>
                </c:pt>
                <c:pt idx="109">
                  <c:v>0.995</c:v>
                </c:pt>
                <c:pt idx="110">
                  <c:v>0.995</c:v>
                </c:pt>
                <c:pt idx="111">
                  <c:v>0.995</c:v>
                </c:pt>
                <c:pt idx="112">
                  <c:v>0.88</c:v>
                </c:pt>
                <c:pt idx="113">
                  <c:v>0.995</c:v>
                </c:pt>
                <c:pt idx="114">
                  <c:v>0.995</c:v>
                </c:pt>
                <c:pt idx="115">
                  <c:v>0.995</c:v>
                </c:pt>
                <c:pt idx="116">
                  <c:v>0.995</c:v>
                </c:pt>
                <c:pt idx="117">
                  <c:v>0.97950000000000004</c:v>
                </c:pt>
                <c:pt idx="118">
                  <c:v>0.995</c:v>
                </c:pt>
                <c:pt idx="119">
                  <c:v>0.995</c:v>
                </c:pt>
                <c:pt idx="120">
                  <c:v>0.88580000000000003</c:v>
                </c:pt>
                <c:pt idx="121">
                  <c:v>0.97970000000000002</c:v>
                </c:pt>
                <c:pt idx="122">
                  <c:v>0.9798</c:v>
                </c:pt>
                <c:pt idx="123">
                  <c:v>0.995</c:v>
                </c:pt>
                <c:pt idx="124">
                  <c:v>0.995</c:v>
                </c:pt>
                <c:pt idx="125">
                  <c:v>0.97940000000000005</c:v>
                </c:pt>
                <c:pt idx="126">
                  <c:v>0.995</c:v>
                </c:pt>
                <c:pt idx="127">
                  <c:v>0.995</c:v>
                </c:pt>
                <c:pt idx="128">
                  <c:v>0.995</c:v>
                </c:pt>
                <c:pt idx="129">
                  <c:v>0.995</c:v>
                </c:pt>
                <c:pt idx="130">
                  <c:v>0.995</c:v>
                </c:pt>
                <c:pt idx="131">
                  <c:v>0.995</c:v>
                </c:pt>
                <c:pt idx="132">
                  <c:v>0.995</c:v>
                </c:pt>
                <c:pt idx="133">
                  <c:v>0.97970000000000002</c:v>
                </c:pt>
                <c:pt idx="134">
                  <c:v>0.995</c:v>
                </c:pt>
                <c:pt idx="135">
                  <c:v>0.995</c:v>
                </c:pt>
                <c:pt idx="136">
                  <c:v>0.97960000000000003</c:v>
                </c:pt>
                <c:pt idx="137">
                  <c:v>0.995</c:v>
                </c:pt>
                <c:pt idx="138">
                  <c:v>0.995</c:v>
                </c:pt>
                <c:pt idx="139">
                  <c:v>0.995</c:v>
                </c:pt>
                <c:pt idx="140">
                  <c:v>0.995</c:v>
                </c:pt>
                <c:pt idx="141">
                  <c:v>0.995</c:v>
                </c:pt>
                <c:pt idx="142">
                  <c:v>0.995</c:v>
                </c:pt>
                <c:pt idx="143">
                  <c:v>0.995</c:v>
                </c:pt>
                <c:pt idx="144">
                  <c:v>0.995</c:v>
                </c:pt>
                <c:pt idx="145">
                  <c:v>0.995</c:v>
                </c:pt>
                <c:pt idx="146">
                  <c:v>0.97970000000000002</c:v>
                </c:pt>
                <c:pt idx="147">
                  <c:v>0.995</c:v>
                </c:pt>
                <c:pt idx="148">
                  <c:v>0.995</c:v>
                </c:pt>
                <c:pt idx="149">
                  <c:v>0.995</c:v>
                </c:pt>
                <c:pt idx="150">
                  <c:v>0.995</c:v>
                </c:pt>
                <c:pt idx="151">
                  <c:v>0.995</c:v>
                </c:pt>
                <c:pt idx="152">
                  <c:v>0.995</c:v>
                </c:pt>
                <c:pt idx="153">
                  <c:v>0.995</c:v>
                </c:pt>
                <c:pt idx="154">
                  <c:v>0.995</c:v>
                </c:pt>
                <c:pt idx="155">
                  <c:v>0.995</c:v>
                </c:pt>
                <c:pt idx="156">
                  <c:v>0.995</c:v>
                </c:pt>
                <c:pt idx="157">
                  <c:v>0.995</c:v>
                </c:pt>
                <c:pt idx="158">
                  <c:v>0.995</c:v>
                </c:pt>
                <c:pt idx="159">
                  <c:v>0.995</c:v>
                </c:pt>
                <c:pt idx="160">
                  <c:v>0.995</c:v>
                </c:pt>
                <c:pt idx="161">
                  <c:v>0.995</c:v>
                </c:pt>
                <c:pt idx="162">
                  <c:v>0.995</c:v>
                </c:pt>
                <c:pt idx="163">
                  <c:v>0.995</c:v>
                </c:pt>
                <c:pt idx="164">
                  <c:v>0.97989999999999999</c:v>
                </c:pt>
                <c:pt idx="165">
                  <c:v>0.97950000000000004</c:v>
                </c:pt>
                <c:pt idx="166">
                  <c:v>0.995</c:v>
                </c:pt>
                <c:pt idx="167">
                  <c:v>0.995</c:v>
                </c:pt>
                <c:pt idx="168">
                  <c:v>0.995</c:v>
                </c:pt>
                <c:pt idx="169">
                  <c:v>0.995</c:v>
                </c:pt>
                <c:pt idx="170">
                  <c:v>0.995</c:v>
                </c:pt>
                <c:pt idx="171">
                  <c:v>0.995</c:v>
                </c:pt>
                <c:pt idx="172">
                  <c:v>0.995</c:v>
                </c:pt>
                <c:pt idx="173">
                  <c:v>0.995</c:v>
                </c:pt>
                <c:pt idx="174">
                  <c:v>0.995</c:v>
                </c:pt>
                <c:pt idx="175">
                  <c:v>0.995</c:v>
                </c:pt>
                <c:pt idx="176">
                  <c:v>0.995</c:v>
                </c:pt>
                <c:pt idx="177">
                  <c:v>0.995</c:v>
                </c:pt>
                <c:pt idx="178">
                  <c:v>0.995</c:v>
                </c:pt>
                <c:pt idx="179">
                  <c:v>0.995</c:v>
                </c:pt>
                <c:pt idx="180">
                  <c:v>0.995</c:v>
                </c:pt>
                <c:pt idx="181">
                  <c:v>0.995</c:v>
                </c:pt>
                <c:pt idx="182">
                  <c:v>0.995</c:v>
                </c:pt>
                <c:pt idx="183">
                  <c:v>0.995</c:v>
                </c:pt>
                <c:pt idx="184">
                  <c:v>0.995</c:v>
                </c:pt>
                <c:pt idx="185">
                  <c:v>0.995</c:v>
                </c:pt>
                <c:pt idx="186">
                  <c:v>0.995</c:v>
                </c:pt>
                <c:pt idx="187">
                  <c:v>0.995</c:v>
                </c:pt>
                <c:pt idx="188">
                  <c:v>0.995</c:v>
                </c:pt>
                <c:pt idx="189">
                  <c:v>0.995</c:v>
                </c:pt>
                <c:pt idx="190">
                  <c:v>0.995</c:v>
                </c:pt>
                <c:pt idx="191">
                  <c:v>0.995</c:v>
                </c:pt>
                <c:pt idx="192">
                  <c:v>0.995</c:v>
                </c:pt>
                <c:pt idx="193">
                  <c:v>0.88060000000000005</c:v>
                </c:pt>
                <c:pt idx="194">
                  <c:v>0.88009999999999999</c:v>
                </c:pt>
                <c:pt idx="195">
                  <c:v>0.88009999999999999</c:v>
                </c:pt>
                <c:pt idx="196">
                  <c:v>0.99229999999999996</c:v>
                </c:pt>
                <c:pt idx="197">
                  <c:v>0.995</c:v>
                </c:pt>
                <c:pt idx="198">
                  <c:v>0.97989999999999999</c:v>
                </c:pt>
                <c:pt idx="199">
                  <c:v>0.9798</c:v>
                </c:pt>
                <c:pt idx="200">
                  <c:v>0.995</c:v>
                </c:pt>
                <c:pt idx="201">
                  <c:v>0.97929999999999995</c:v>
                </c:pt>
                <c:pt idx="202">
                  <c:v>0.97960000000000003</c:v>
                </c:pt>
                <c:pt idx="203">
                  <c:v>0.97960000000000003</c:v>
                </c:pt>
                <c:pt idx="204">
                  <c:v>0.995</c:v>
                </c:pt>
                <c:pt idx="205">
                  <c:v>0.97970000000000002</c:v>
                </c:pt>
                <c:pt idx="206">
                  <c:v>0.97970000000000002</c:v>
                </c:pt>
                <c:pt idx="207">
                  <c:v>0.995</c:v>
                </c:pt>
                <c:pt idx="208">
                  <c:v>0.995</c:v>
                </c:pt>
                <c:pt idx="209">
                  <c:v>0.995</c:v>
                </c:pt>
                <c:pt idx="210">
                  <c:v>0.97960000000000003</c:v>
                </c:pt>
                <c:pt idx="211">
                  <c:v>0.97960000000000003</c:v>
                </c:pt>
                <c:pt idx="212">
                  <c:v>0.995</c:v>
                </c:pt>
                <c:pt idx="213">
                  <c:v>0.97970000000000002</c:v>
                </c:pt>
                <c:pt idx="214">
                  <c:v>0.97950000000000004</c:v>
                </c:pt>
                <c:pt idx="215">
                  <c:v>0.995</c:v>
                </c:pt>
                <c:pt idx="216">
                  <c:v>0.995</c:v>
                </c:pt>
                <c:pt idx="217">
                  <c:v>0.995</c:v>
                </c:pt>
                <c:pt idx="218">
                  <c:v>0.97960000000000003</c:v>
                </c:pt>
                <c:pt idx="219">
                  <c:v>0.995</c:v>
                </c:pt>
                <c:pt idx="220">
                  <c:v>0.995</c:v>
                </c:pt>
                <c:pt idx="221">
                  <c:v>0.995</c:v>
                </c:pt>
                <c:pt idx="222">
                  <c:v>0.995</c:v>
                </c:pt>
                <c:pt idx="223">
                  <c:v>0.97960000000000003</c:v>
                </c:pt>
                <c:pt idx="224">
                  <c:v>0.995</c:v>
                </c:pt>
                <c:pt idx="225">
                  <c:v>0.97960000000000003</c:v>
                </c:pt>
                <c:pt idx="226">
                  <c:v>0.97970000000000002</c:v>
                </c:pt>
                <c:pt idx="227">
                  <c:v>0.97950000000000004</c:v>
                </c:pt>
                <c:pt idx="228">
                  <c:v>0.995</c:v>
                </c:pt>
                <c:pt idx="229">
                  <c:v>0.995</c:v>
                </c:pt>
                <c:pt idx="230">
                  <c:v>0.995</c:v>
                </c:pt>
                <c:pt idx="231">
                  <c:v>0.9798</c:v>
                </c:pt>
                <c:pt idx="232">
                  <c:v>0.995</c:v>
                </c:pt>
                <c:pt idx="233">
                  <c:v>0.995</c:v>
                </c:pt>
                <c:pt idx="234">
                  <c:v>0.88629999999999998</c:v>
                </c:pt>
                <c:pt idx="235">
                  <c:v>0.995</c:v>
                </c:pt>
                <c:pt idx="236">
                  <c:v>0.995</c:v>
                </c:pt>
                <c:pt idx="237">
                  <c:v>0.995</c:v>
                </c:pt>
                <c:pt idx="238">
                  <c:v>0.995</c:v>
                </c:pt>
                <c:pt idx="239">
                  <c:v>0.97940000000000005</c:v>
                </c:pt>
                <c:pt idx="240">
                  <c:v>0.995</c:v>
                </c:pt>
                <c:pt idx="241">
                  <c:v>0.97940000000000005</c:v>
                </c:pt>
                <c:pt idx="242">
                  <c:v>0.995</c:v>
                </c:pt>
                <c:pt idx="243">
                  <c:v>0.97950000000000004</c:v>
                </c:pt>
                <c:pt idx="244">
                  <c:v>0.995</c:v>
                </c:pt>
                <c:pt idx="245">
                  <c:v>0.97970000000000002</c:v>
                </c:pt>
                <c:pt idx="246">
                  <c:v>0.995</c:v>
                </c:pt>
                <c:pt idx="247">
                  <c:v>0.995</c:v>
                </c:pt>
                <c:pt idx="248">
                  <c:v>0.995</c:v>
                </c:pt>
                <c:pt idx="249">
                  <c:v>0.995</c:v>
                </c:pt>
                <c:pt idx="250">
                  <c:v>0.995</c:v>
                </c:pt>
                <c:pt idx="251">
                  <c:v>0.995</c:v>
                </c:pt>
                <c:pt idx="252">
                  <c:v>0.99199999999999999</c:v>
                </c:pt>
                <c:pt idx="253">
                  <c:v>0.995</c:v>
                </c:pt>
                <c:pt idx="254">
                  <c:v>0.995</c:v>
                </c:pt>
                <c:pt idx="255">
                  <c:v>0.995</c:v>
                </c:pt>
                <c:pt idx="256">
                  <c:v>0.995</c:v>
                </c:pt>
                <c:pt idx="257">
                  <c:v>0.995</c:v>
                </c:pt>
                <c:pt idx="258">
                  <c:v>0.995</c:v>
                </c:pt>
                <c:pt idx="259">
                  <c:v>0.995</c:v>
                </c:pt>
                <c:pt idx="260">
                  <c:v>0.995</c:v>
                </c:pt>
                <c:pt idx="261">
                  <c:v>0.995</c:v>
                </c:pt>
                <c:pt idx="262">
                  <c:v>0.995</c:v>
                </c:pt>
                <c:pt idx="263">
                  <c:v>0.995</c:v>
                </c:pt>
                <c:pt idx="264">
                  <c:v>0.995</c:v>
                </c:pt>
                <c:pt idx="265">
                  <c:v>0.995</c:v>
                </c:pt>
                <c:pt idx="266">
                  <c:v>0.995</c:v>
                </c:pt>
                <c:pt idx="267">
                  <c:v>0.995</c:v>
                </c:pt>
                <c:pt idx="268">
                  <c:v>0.995</c:v>
                </c:pt>
                <c:pt idx="269">
                  <c:v>0.995</c:v>
                </c:pt>
                <c:pt idx="270">
                  <c:v>0.995</c:v>
                </c:pt>
                <c:pt idx="271">
                  <c:v>0.995</c:v>
                </c:pt>
                <c:pt idx="272">
                  <c:v>0.995</c:v>
                </c:pt>
                <c:pt idx="273">
                  <c:v>0.995</c:v>
                </c:pt>
                <c:pt idx="274">
                  <c:v>0.995</c:v>
                </c:pt>
                <c:pt idx="275">
                  <c:v>0.995</c:v>
                </c:pt>
                <c:pt idx="276">
                  <c:v>0.995</c:v>
                </c:pt>
                <c:pt idx="277">
                  <c:v>0.995</c:v>
                </c:pt>
                <c:pt idx="278">
                  <c:v>0.995</c:v>
                </c:pt>
                <c:pt idx="279">
                  <c:v>0.995</c:v>
                </c:pt>
                <c:pt idx="280">
                  <c:v>0.995</c:v>
                </c:pt>
                <c:pt idx="281">
                  <c:v>0.995</c:v>
                </c:pt>
                <c:pt idx="282">
                  <c:v>0.995</c:v>
                </c:pt>
                <c:pt idx="283">
                  <c:v>0.995</c:v>
                </c:pt>
                <c:pt idx="284">
                  <c:v>0.995</c:v>
                </c:pt>
                <c:pt idx="285">
                  <c:v>0.995</c:v>
                </c:pt>
                <c:pt idx="286">
                  <c:v>0.995</c:v>
                </c:pt>
                <c:pt idx="287">
                  <c:v>0.995</c:v>
                </c:pt>
                <c:pt idx="288">
                  <c:v>0.995</c:v>
                </c:pt>
                <c:pt idx="289">
                  <c:v>0.995</c:v>
                </c:pt>
                <c:pt idx="290">
                  <c:v>0.995</c:v>
                </c:pt>
                <c:pt idx="291">
                  <c:v>0.995</c:v>
                </c:pt>
                <c:pt idx="292">
                  <c:v>0.995</c:v>
                </c:pt>
                <c:pt idx="293">
                  <c:v>0.995</c:v>
                </c:pt>
                <c:pt idx="294">
                  <c:v>0.995</c:v>
                </c:pt>
                <c:pt idx="295">
                  <c:v>0.995</c:v>
                </c:pt>
                <c:pt idx="296">
                  <c:v>0.995</c:v>
                </c:pt>
                <c:pt idx="297">
                  <c:v>0.995</c:v>
                </c:pt>
                <c:pt idx="298">
                  <c:v>0.995</c:v>
                </c:pt>
                <c:pt idx="299">
                  <c:v>0.995</c:v>
                </c:pt>
                <c:pt idx="300">
                  <c:v>0.995</c:v>
                </c:pt>
                <c:pt idx="301">
                  <c:v>0.995</c:v>
                </c:pt>
                <c:pt idx="302">
                  <c:v>0.995</c:v>
                </c:pt>
                <c:pt idx="303">
                  <c:v>0.995</c:v>
                </c:pt>
                <c:pt idx="304">
                  <c:v>0.97970000000000002</c:v>
                </c:pt>
                <c:pt idx="305">
                  <c:v>0.995</c:v>
                </c:pt>
                <c:pt idx="306">
                  <c:v>0.97970000000000002</c:v>
                </c:pt>
                <c:pt idx="307">
                  <c:v>0.995</c:v>
                </c:pt>
                <c:pt idx="308">
                  <c:v>0.995</c:v>
                </c:pt>
                <c:pt idx="309">
                  <c:v>0.995</c:v>
                </c:pt>
                <c:pt idx="310">
                  <c:v>0.995</c:v>
                </c:pt>
                <c:pt idx="311">
                  <c:v>0.995</c:v>
                </c:pt>
                <c:pt idx="312">
                  <c:v>0.995</c:v>
                </c:pt>
                <c:pt idx="313">
                  <c:v>0.995</c:v>
                </c:pt>
                <c:pt idx="314">
                  <c:v>0.995</c:v>
                </c:pt>
                <c:pt idx="315">
                  <c:v>0.995</c:v>
                </c:pt>
                <c:pt idx="316">
                  <c:v>0.995</c:v>
                </c:pt>
                <c:pt idx="317">
                  <c:v>0.995</c:v>
                </c:pt>
                <c:pt idx="318">
                  <c:v>0.995</c:v>
                </c:pt>
                <c:pt idx="319">
                  <c:v>0.995</c:v>
                </c:pt>
                <c:pt idx="320">
                  <c:v>0.995</c:v>
                </c:pt>
                <c:pt idx="321">
                  <c:v>0.995</c:v>
                </c:pt>
                <c:pt idx="322">
                  <c:v>0.995</c:v>
                </c:pt>
                <c:pt idx="323">
                  <c:v>0.995</c:v>
                </c:pt>
                <c:pt idx="324">
                  <c:v>0.995</c:v>
                </c:pt>
                <c:pt idx="325">
                  <c:v>0.995</c:v>
                </c:pt>
                <c:pt idx="326">
                  <c:v>0.995</c:v>
                </c:pt>
                <c:pt idx="327">
                  <c:v>0.995</c:v>
                </c:pt>
                <c:pt idx="328">
                  <c:v>0.995</c:v>
                </c:pt>
                <c:pt idx="329">
                  <c:v>0.995</c:v>
                </c:pt>
                <c:pt idx="330">
                  <c:v>0.995</c:v>
                </c:pt>
                <c:pt idx="331">
                  <c:v>0.99209999999999998</c:v>
                </c:pt>
                <c:pt idx="332">
                  <c:v>0.995</c:v>
                </c:pt>
                <c:pt idx="333">
                  <c:v>0.995</c:v>
                </c:pt>
                <c:pt idx="334">
                  <c:v>0.995</c:v>
                </c:pt>
                <c:pt idx="335">
                  <c:v>0.995</c:v>
                </c:pt>
                <c:pt idx="336">
                  <c:v>0.995</c:v>
                </c:pt>
                <c:pt idx="337">
                  <c:v>0.995</c:v>
                </c:pt>
                <c:pt idx="338">
                  <c:v>0.995</c:v>
                </c:pt>
                <c:pt idx="339">
                  <c:v>0.995</c:v>
                </c:pt>
                <c:pt idx="340">
                  <c:v>0.995</c:v>
                </c:pt>
                <c:pt idx="341">
                  <c:v>0.995</c:v>
                </c:pt>
                <c:pt idx="342">
                  <c:v>0.995</c:v>
                </c:pt>
                <c:pt idx="343">
                  <c:v>0.995</c:v>
                </c:pt>
                <c:pt idx="344">
                  <c:v>0.995</c:v>
                </c:pt>
                <c:pt idx="345">
                  <c:v>0.995</c:v>
                </c:pt>
                <c:pt idx="346">
                  <c:v>0.995</c:v>
                </c:pt>
                <c:pt idx="347">
                  <c:v>0.995</c:v>
                </c:pt>
                <c:pt idx="348">
                  <c:v>0.995</c:v>
                </c:pt>
                <c:pt idx="349">
                  <c:v>0.995</c:v>
                </c:pt>
                <c:pt idx="350">
                  <c:v>0.995</c:v>
                </c:pt>
                <c:pt idx="351">
                  <c:v>0.995</c:v>
                </c:pt>
                <c:pt idx="352">
                  <c:v>0.995</c:v>
                </c:pt>
                <c:pt idx="353">
                  <c:v>0.995</c:v>
                </c:pt>
                <c:pt idx="354">
                  <c:v>0.995</c:v>
                </c:pt>
                <c:pt idx="355">
                  <c:v>0.995</c:v>
                </c:pt>
                <c:pt idx="356">
                  <c:v>0.995</c:v>
                </c:pt>
                <c:pt idx="357">
                  <c:v>0.995</c:v>
                </c:pt>
                <c:pt idx="358">
                  <c:v>0.995</c:v>
                </c:pt>
                <c:pt idx="359">
                  <c:v>0.995</c:v>
                </c:pt>
                <c:pt idx="360">
                  <c:v>0.995</c:v>
                </c:pt>
                <c:pt idx="361">
                  <c:v>0.995</c:v>
                </c:pt>
                <c:pt idx="362">
                  <c:v>0.97950000000000004</c:v>
                </c:pt>
                <c:pt idx="363">
                  <c:v>0.995</c:v>
                </c:pt>
                <c:pt idx="364">
                  <c:v>0.97970000000000002</c:v>
                </c:pt>
                <c:pt idx="365">
                  <c:v>0.995</c:v>
                </c:pt>
                <c:pt idx="366">
                  <c:v>0.995</c:v>
                </c:pt>
                <c:pt idx="367">
                  <c:v>0.995</c:v>
                </c:pt>
                <c:pt idx="368">
                  <c:v>0.97970000000000002</c:v>
                </c:pt>
                <c:pt idx="369">
                  <c:v>0.995</c:v>
                </c:pt>
                <c:pt idx="370">
                  <c:v>0.995</c:v>
                </c:pt>
                <c:pt idx="371">
                  <c:v>0.995</c:v>
                </c:pt>
                <c:pt idx="372">
                  <c:v>0.995</c:v>
                </c:pt>
                <c:pt idx="373">
                  <c:v>0.995</c:v>
                </c:pt>
                <c:pt idx="374">
                  <c:v>0.995</c:v>
                </c:pt>
                <c:pt idx="375">
                  <c:v>0.995</c:v>
                </c:pt>
                <c:pt idx="376">
                  <c:v>0.995</c:v>
                </c:pt>
                <c:pt idx="377">
                  <c:v>0.88029999999999997</c:v>
                </c:pt>
                <c:pt idx="378">
                  <c:v>0.87990000000000002</c:v>
                </c:pt>
                <c:pt idx="379">
                  <c:v>0.88039999999999996</c:v>
                </c:pt>
                <c:pt idx="380">
                  <c:v>0.88039999999999996</c:v>
                </c:pt>
                <c:pt idx="381">
                  <c:v>0.97950000000000004</c:v>
                </c:pt>
                <c:pt idx="382">
                  <c:v>0.995</c:v>
                </c:pt>
                <c:pt idx="383">
                  <c:v>0.995</c:v>
                </c:pt>
                <c:pt idx="384">
                  <c:v>0.97960000000000003</c:v>
                </c:pt>
                <c:pt idx="385">
                  <c:v>0.97940000000000005</c:v>
                </c:pt>
                <c:pt idx="386">
                  <c:v>0.97970000000000002</c:v>
                </c:pt>
                <c:pt idx="387">
                  <c:v>0.97970000000000002</c:v>
                </c:pt>
                <c:pt idx="388">
                  <c:v>0.97960000000000003</c:v>
                </c:pt>
                <c:pt idx="389">
                  <c:v>0.995</c:v>
                </c:pt>
                <c:pt idx="390">
                  <c:v>0.995</c:v>
                </c:pt>
                <c:pt idx="391">
                  <c:v>0.995</c:v>
                </c:pt>
                <c:pt idx="392">
                  <c:v>0.995</c:v>
                </c:pt>
                <c:pt idx="393">
                  <c:v>0.97970000000000002</c:v>
                </c:pt>
                <c:pt idx="394">
                  <c:v>0.9798</c:v>
                </c:pt>
                <c:pt idx="395">
                  <c:v>0.995</c:v>
                </c:pt>
                <c:pt idx="396">
                  <c:v>0.995</c:v>
                </c:pt>
                <c:pt idx="397">
                  <c:v>0.97970000000000002</c:v>
                </c:pt>
                <c:pt idx="398">
                  <c:v>0.995</c:v>
                </c:pt>
                <c:pt idx="399">
                  <c:v>0.995</c:v>
                </c:pt>
                <c:pt idx="400">
                  <c:v>0.97960000000000003</c:v>
                </c:pt>
                <c:pt idx="401">
                  <c:v>0.995</c:v>
                </c:pt>
                <c:pt idx="402">
                  <c:v>0.995</c:v>
                </c:pt>
                <c:pt idx="403">
                  <c:v>0.995</c:v>
                </c:pt>
                <c:pt idx="404">
                  <c:v>0.995</c:v>
                </c:pt>
                <c:pt idx="405">
                  <c:v>0.97960000000000003</c:v>
                </c:pt>
                <c:pt idx="406">
                  <c:v>0.995</c:v>
                </c:pt>
                <c:pt idx="407">
                  <c:v>0.97970000000000002</c:v>
                </c:pt>
                <c:pt idx="408">
                  <c:v>0.995</c:v>
                </c:pt>
                <c:pt idx="409">
                  <c:v>0.995</c:v>
                </c:pt>
                <c:pt idx="410">
                  <c:v>0.995</c:v>
                </c:pt>
                <c:pt idx="411">
                  <c:v>0.995</c:v>
                </c:pt>
                <c:pt idx="412">
                  <c:v>0.97950000000000004</c:v>
                </c:pt>
                <c:pt idx="413">
                  <c:v>0.97940000000000005</c:v>
                </c:pt>
                <c:pt idx="414">
                  <c:v>0.97989999999999999</c:v>
                </c:pt>
                <c:pt idx="415">
                  <c:v>0.97940000000000005</c:v>
                </c:pt>
                <c:pt idx="416">
                  <c:v>0.97950000000000004</c:v>
                </c:pt>
                <c:pt idx="417">
                  <c:v>0.995</c:v>
                </c:pt>
                <c:pt idx="418">
                  <c:v>0.995</c:v>
                </c:pt>
                <c:pt idx="419">
                  <c:v>0.995</c:v>
                </c:pt>
                <c:pt idx="420">
                  <c:v>0.995</c:v>
                </c:pt>
                <c:pt idx="421">
                  <c:v>0.995</c:v>
                </c:pt>
                <c:pt idx="422">
                  <c:v>0.995</c:v>
                </c:pt>
                <c:pt idx="423">
                  <c:v>0.995</c:v>
                </c:pt>
                <c:pt idx="424">
                  <c:v>0.995</c:v>
                </c:pt>
                <c:pt idx="425">
                  <c:v>0.995</c:v>
                </c:pt>
                <c:pt idx="426">
                  <c:v>0.995</c:v>
                </c:pt>
                <c:pt idx="427">
                  <c:v>0.995</c:v>
                </c:pt>
                <c:pt idx="428">
                  <c:v>0.97950000000000004</c:v>
                </c:pt>
                <c:pt idx="429">
                  <c:v>0.97989999999999999</c:v>
                </c:pt>
                <c:pt idx="430">
                  <c:v>0.97950000000000004</c:v>
                </c:pt>
                <c:pt idx="431">
                  <c:v>0.995</c:v>
                </c:pt>
                <c:pt idx="432">
                  <c:v>0.995</c:v>
                </c:pt>
                <c:pt idx="433">
                  <c:v>0.97960000000000003</c:v>
                </c:pt>
                <c:pt idx="434">
                  <c:v>0.995</c:v>
                </c:pt>
                <c:pt idx="435">
                  <c:v>0.995</c:v>
                </c:pt>
                <c:pt idx="436">
                  <c:v>0.97940000000000005</c:v>
                </c:pt>
                <c:pt idx="437">
                  <c:v>0.97929999999999995</c:v>
                </c:pt>
                <c:pt idx="438">
                  <c:v>0.995</c:v>
                </c:pt>
                <c:pt idx="439">
                  <c:v>0.995</c:v>
                </c:pt>
                <c:pt idx="440">
                  <c:v>0.995</c:v>
                </c:pt>
                <c:pt idx="441">
                  <c:v>0.995</c:v>
                </c:pt>
                <c:pt idx="442">
                  <c:v>0.995</c:v>
                </c:pt>
                <c:pt idx="443">
                  <c:v>0.995</c:v>
                </c:pt>
                <c:pt idx="444">
                  <c:v>0.995</c:v>
                </c:pt>
                <c:pt idx="445">
                  <c:v>0.995</c:v>
                </c:pt>
                <c:pt idx="446">
                  <c:v>0.995</c:v>
                </c:pt>
                <c:pt idx="447">
                  <c:v>0.995</c:v>
                </c:pt>
                <c:pt idx="448">
                  <c:v>0.995</c:v>
                </c:pt>
                <c:pt idx="449">
                  <c:v>0.995</c:v>
                </c:pt>
                <c:pt idx="450">
                  <c:v>0.995</c:v>
                </c:pt>
                <c:pt idx="451">
                  <c:v>0.995</c:v>
                </c:pt>
                <c:pt idx="452">
                  <c:v>0.995</c:v>
                </c:pt>
                <c:pt idx="453">
                  <c:v>0.995</c:v>
                </c:pt>
                <c:pt idx="454">
                  <c:v>0.995</c:v>
                </c:pt>
                <c:pt idx="455">
                  <c:v>0.995</c:v>
                </c:pt>
                <c:pt idx="456">
                  <c:v>0.995</c:v>
                </c:pt>
                <c:pt idx="457">
                  <c:v>0.995</c:v>
                </c:pt>
                <c:pt idx="458">
                  <c:v>0.995</c:v>
                </c:pt>
                <c:pt idx="459">
                  <c:v>0.995</c:v>
                </c:pt>
                <c:pt idx="460">
                  <c:v>0.99199999999999999</c:v>
                </c:pt>
                <c:pt idx="461">
                  <c:v>0.995</c:v>
                </c:pt>
                <c:pt idx="462">
                  <c:v>0.995</c:v>
                </c:pt>
                <c:pt idx="463">
                  <c:v>0.995</c:v>
                </c:pt>
                <c:pt idx="464">
                  <c:v>0.995</c:v>
                </c:pt>
                <c:pt idx="465">
                  <c:v>0.995</c:v>
                </c:pt>
                <c:pt idx="466">
                  <c:v>0.995</c:v>
                </c:pt>
                <c:pt idx="467">
                  <c:v>0.995</c:v>
                </c:pt>
                <c:pt idx="468">
                  <c:v>0.995</c:v>
                </c:pt>
                <c:pt idx="469">
                  <c:v>0.995</c:v>
                </c:pt>
                <c:pt idx="470">
                  <c:v>0.995</c:v>
                </c:pt>
                <c:pt idx="471">
                  <c:v>0.995</c:v>
                </c:pt>
                <c:pt idx="472">
                  <c:v>0.995</c:v>
                </c:pt>
                <c:pt idx="473">
                  <c:v>0.995</c:v>
                </c:pt>
                <c:pt idx="474">
                  <c:v>0.995</c:v>
                </c:pt>
                <c:pt idx="475">
                  <c:v>0.995</c:v>
                </c:pt>
                <c:pt idx="476">
                  <c:v>0.995</c:v>
                </c:pt>
                <c:pt idx="477">
                  <c:v>0.995</c:v>
                </c:pt>
                <c:pt idx="478">
                  <c:v>0.995</c:v>
                </c:pt>
                <c:pt idx="479">
                  <c:v>0.995</c:v>
                </c:pt>
                <c:pt idx="480">
                  <c:v>0.995</c:v>
                </c:pt>
                <c:pt idx="481">
                  <c:v>0.995</c:v>
                </c:pt>
                <c:pt idx="482">
                  <c:v>0.995</c:v>
                </c:pt>
                <c:pt idx="483">
                  <c:v>0.97989999999999999</c:v>
                </c:pt>
                <c:pt idx="484">
                  <c:v>0.995</c:v>
                </c:pt>
                <c:pt idx="485">
                  <c:v>0.97960000000000003</c:v>
                </c:pt>
                <c:pt idx="486">
                  <c:v>0.995</c:v>
                </c:pt>
                <c:pt idx="487">
                  <c:v>0.995</c:v>
                </c:pt>
                <c:pt idx="488">
                  <c:v>0.995</c:v>
                </c:pt>
                <c:pt idx="489">
                  <c:v>0.995</c:v>
                </c:pt>
                <c:pt idx="490">
                  <c:v>0.995</c:v>
                </c:pt>
                <c:pt idx="491">
                  <c:v>0.995</c:v>
                </c:pt>
                <c:pt idx="492">
                  <c:v>0.995</c:v>
                </c:pt>
                <c:pt idx="493">
                  <c:v>0.995</c:v>
                </c:pt>
                <c:pt idx="494">
                  <c:v>0.995</c:v>
                </c:pt>
                <c:pt idx="495">
                  <c:v>0.995</c:v>
                </c:pt>
                <c:pt idx="496">
                  <c:v>0.995</c:v>
                </c:pt>
                <c:pt idx="497">
                  <c:v>0.995</c:v>
                </c:pt>
                <c:pt idx="498">
                  <c:v>0.995</c:v>
                </c:pt>
                <c:pt idx="499">
                  <c:v>0.995</c:v>
                </c:pt>
                <c:pt idx="500">
                  <c:v>0.995</c:v>
                </c:pt>
                <c:pt idx="501">
                  <c:v>0.995</c:v>
                </c:pt>
                <c:pt idx="502">
                  <c:v>0.995</c:v>
                </c:pt>
                <c:pt idx="503">
                  <c:v>0.995</c:v>
                </c:pt>
                <c:pt idx="504">
                  <c:v>0.995</c:v>
                </c:pt>
                <c:pt idx="505">
                  <c:v>0.995</c:v>
                </c:pt>
                <c:pt idx="506">
                  <c:v>0.995</c:v>
                </c:pt>
                <c:pt idx="507">
                  <c:v>0.995</c:v>
                </c:pt>
                <c:pt idx="508">
                  <c:v>0.995</c:v>
                </c:pt>
                <c:pt idx="509">
                  <c:v>0.995</c:v>
                </c:pt>
                <c:pt idx="510">
                  <c:v>0.995</c:v>
                </c:pt>
                <c:pt idx="511">
                  <c:v>0.995</c:v>
                </c:pt>
                <c:pt idx="512">
                  <c:v>0.995</c:v>
                </c:pt>
                <c:pt idx="513">
                  <c:v>0.995</c:v>
                </c:pt>
                <c:pt idx="514">
                  <c:v>0.995</c:v>
                </c:pt>
                <c:pt idx="515">
                  <c:v>0.995</c:v>
                </c:pt>
                <c:pt idx="516">
                  <c:v>0.995</c:v>
                </c:pt>
                <c:pt idx="517">
                  <c:v>0.995</c:v>
                </c:pt>
                <c:pt idx="518">
                  <c:v>0.995</c:v>
                </c:pt>
                <c:pt idx="519">
                  <c:v>0.995</c:v>
                </c:pt>
                <c:pt idx="520">
                  <c:v>0.995</c:v>
                </c:pt>
                <c:pt idx="521">
                  <c:v>0.995</c:v>
                </c:pt>
                <c:pt idx="522">
                  <c:v>0.995</c:v>
                </c:pt>
                <c:pt idx="523">
                  <c:v>0.995</c:v>
                </c:pt>
                <c:pt idx="524">
                  <c:v>0.995</c:v>
                </c:pt>
                <c:pt idx="525">
                  <c:v>0.995</c:v>
                </c:pt>
                <c:pt idx="526">
                  <c:v>0.995</c:v>
                </c:pt>
                <c:pt idx="527">
                  <c:v>0.995</c:v>
                </c:pt>
                <c:pt idx="528">
                  <c:v>0.995</c:v>
                </c:pt>
                <c:pt idx="529">
                  <c:v>0.995</c:v>
                </c:pt>
                <c:pt idx="530">
                  <c:v>0.995</c:v>
                </c:pt>
                <c:pt idx="531">
                  <c:v>0.995</c:v>
                </c:pt>
                <c:pt idx="532">
                  <c:v>0.995</c:v>
                </c:pt>
                <c:pt idx="533">
                  <c:v>0.995</c:v>
                </c:pt>
                <c:pt idx="534">
                  <c:v>0.995</c:v>
                </c:pt>
                <c:pt idx="535">
                  <c:v>0.995</c:v>
                </c:pt>
                <c:pt idx="536">
                  <c:v>0.995</c:v>
                </c:pt>
                <c:pt idx="537">
                  <c:v>0.995</c:v>
                </c:pt>
                <c:pt idx="538">
                  <c:v>0.995</c:v>
                </c:pt>
                <c:pt idx="539">
                  <c:v>0.995</c:v>
                </c:pt>
                <c:pt idx="540">
                  <c:v>0.995</c:v>
                </c:pt>
                <c:pt idx="541">
                  <c:v>0.995</c:v>
                </c:pt>
                <c:pt idx="542">
                  <c:v>0.995</c:v>
                </c:pt>
                <c:pt idx="543">
                  <c:v>0.995</c:v>
                </c:pt>
                <c:pt idx="544">
                  <c:v>0.995</c:v>
                </c:pt>
                <c:pt idx="545">
                  <c:v>0.995</c:v>
                </c:pt>
                <c:pt idx="546">
                  <c:v>0.995</c:v>
                </c:pt>
                <c:pt idx="547">
                  <c:v>0.995</c:v>
                </c:pt>
                <c:pt idx="548">
                  <c:v>0.995</c:v>
                </c:pt>
                <c:pt idx="549">
                  <c:v>0.995</c:v>
                </c:pt>
                <c:pt idx="550">
                  <c:v>0.995</c:v>
                </c:pt>
                <c:pt idx="551">
                  <c:v>0.995</c:v>
                </c:pt>
                <c:pt idx="552">
                  <c:v>0.995</c:v>
                </c:pt>
                <c:pt idx="553">
                  <c:v>0.995</c:v>
                </c:pt>
                <c:pt idx="554">
                  <c:v>0.995</c:v>
                </c:pt>
                <c:pt idx="555">
                  <c:v>0.995</c:v>
                </c:pt>
                <c:pt idx="556">
                  <c:v>0.995</c:v>
                </c:pt>
                <c:pt idx="557">
                  <c:v>0.995</c:v>
                </c:pt>
                <c:pt idx="558">
                  <c:v>0.995</c:v>
                </c:pt>
                <c:pt idx="559">
                  <c:v>0.995</c:v>
                </c:pt>
                <c:pt idx="560">
                  <c:v>0.995</c:v>
                </c:pt>
                <c:pt idx="561">
                  <c:v>0.995</c:v>
                </c:pt>
                <c:pt idx="562">
                  <c:v>0.995</c:v>
                </c:pt>
                <c:pt idx="563">
                  <c:v>0.995</c:v>
                </c:pt>
                <c:pt idx="564">
                  <c:v>0.995</c:v>
                </c:pt>
                <c:pt idx="565">
                  <c:v>0.995</c:v>
                </c:pt>
                <c:pt idx="566">
                  <c:v>0.995</c:v>
                </c:pt>
                <c:pt idx="567">
                  <c:v>0.995</c:v>
                </c:pt>
                <c:pt idx="568">
                  <c:v>0.995</c:v>
                </c:pt>
                <c:pt idx="569">
                  <c:v>0.995</c:v>
                </c:pt>
                <c:pt idx="570">
                  <c:v>0.88580000000000003</c:v>
                </c:pt>
                <c:pt idx="571">
                  <c:v>0.99199999999999999</c:v>
                </c:pt>
                <c:pt idx="572">
                  <c:v>0.995</c:v>
                </c:pt>
                <c:pt idx="573">
                  <c:v>0.995</c:v>
                </c:pt>
                <c:pt idx="574">
                  <c:v>0.995</c:v>
                </c:pt>
                <c:pt idx="575">
                  <c:v>0.995</c:v>
                </c:pt>
                <c:pt idx="576">
                  <c:v>0.995</c:v>
                </c:pt>
                <c:pt idx="577">
                  <c:v>0.995</c:v>
                </c:pt>
                <c:pt idx="578">
                  <c:v>0.995</c:v>
                </c:pt>
                <c:pt idx="579">
                  <c:v>0.99199999999999999</c:v>
                </c:pt>
                <c:pt idx="580">
                  <c:v>0.995</c:v>
                </c:pt>
                <c:pt idx="581">
                  <c:v>0.97960000000000003</c:v>
                </c:pt>
                <c:pt idx="582">
                  <c:v>0.995</c:v>
                </c:pt>
                <c:pt idx="583">
                  <c:v>0.995</c:v>
                </c:pt>
                <c:pt idx="584">
                  <c:v>0.995</c:v>
                </c:pt>
                <c:pt idx="585">
                  <c:v>0.9798</c:v>
                </c:pt>
                <c:pt idx="586">
                  <c:v>0.995</c:v>
                </c:pt>
                <c:pt idx="587">
                  <c:v>0.995</c:v>
                </c:pt>
                <c:pt idx="588">
                  <c:v>0.995</c:v>
                </c:pt>
                <c:pt idx="589">
                  <c:v>0.995</c:v>
                </c:pt>
                <c:pt idx="590">
                  <c:v>0.995</c:v>
                </c:pt>
                <c:pt idx="591">
                  <c:v>0.995</c:v>
                </c:pt>
                <c:pt idx="592">
                  <c:v>0.995</c:v>
                </c:pt>
                <c:pt idx="593">
                  <c:v>0.995</c:v>
                </c:pt>
                <c:pt idx="594">
                  <c:v>0.995</c:v>
                </c:pt>
                <c:pt idx="595">
                  <c:v>0.87970000000000004</c:v>
                </c:pt>
                <c:pt idx="596">
                  <c:v>0.88019999999999998</c:v>
                </c:pt>
                <c:pt idx="597">
                  <c:v>0.88019999999999998</c:v>
                </c:pt>
                <c:pt idx="598">
                  <c:v>0.995</c:v>
                </c:pt>
                <c:pt idx="599">
                  <c:v>0.9798</c:v>
                </c:pt>
                <c:pt idx="600">
                  <c:v>0.97960000000000003</c:v>
                </c:pt>
                <c:pt idx="601">
                  <c:v>0.97960000000000003</c:v>
                </c:pt>
                <c:pt idx="602">
                  <c:v>0.995</c:v>
                </c:pt>
                <c:pt idx="603">
                  <c:v>0.995</c:v>
                </c:pt>
                <c:pt idx="604">
                  <c:v>0.995</c:v>
                </c:pt>
                <c:pt idx="605">
                  <c:v>0.995</c:v>
                </c:pt>
                <c:pt idx="606">
                  <c:v>0.995</c:v>
                </c:pt>
                <c:pt idx="607">
                  <c:v>0.995</c:v>
                </c:pt>
                <c:pt idx="608">
                  <c:v>0.995</c:v>
                </c:pt>
                <c:pt idx="609">
                  <c:v>0.995</c:v>
                </c:pt>
                <c:pt idx="610">
                  <c:v>0.995</c:v>
                </c:pt>
                <c:pt idx="611">
                  <c:v>0.88549999999999995</c:v>
                </c:pt>
                <c:pt idx="612">
                  <c:v>0.995</c:v>
                </c:pt>
                <c:pt idx="613">
                  <c:v>0.995</c:v>
                </c:pt>
                <c:pt idx="614">
                  <c:v>0.995</c:v>
                </c:pt>
                <c:pt idx="615">
                  <c:v>0.995</c:v>
                </c:pt>
                <c:pt idx="616">
                  <c:v>0.995</c:v>
                </c:pt>
                <c:pt idx="617">
                  <c:v>0.9798</c:v>
                </c:pt>
                <c:pt idx="618">
                  <c:v>0.995</c:v>
                </c:pt>
                <c:pt idx="619">
                  <c:v>0.97919999999999996</c:v>
                </c:pt>
                <c:pt idx="620">
                  <c:v>0.995</c:v>
                </c:pt>
                <c:pt idx="621">
                  <c:v>0.97960000000000003</c:v>
                </c:pt>
                <c:pt idx="622">
                  <c:v>0.97960000000000003</c:v>
                </c:pt>
                <c:pt idx="623">
                  <c:v>0.995</c:v>
                </c:pt>
                <c:pt idx="624">
                  <c:v>0.97970000000000002</c:v>
                </c:pt>
                <c:pt idx="625">
                  <c:v>0.97950000000000004</c:v>
                </c:pt>
                <c:pt idx="626">
                  <c:v>0.995</c:v>
                </c:pt>
                <c:pt idx="627">
                  <c:v>0.995</c:v>
                </c:pt>
                <c:pt idx="628">
                  <c:v>0.995</c:v>
                </c:pt>
                <c:pt idx="629">
                  <c:v>0.995</c:v>
                </c:pt>
                <c:pt idx="630">
                  <c:v>0.995</c:v>
                </c:pt>
                <c:pt idx="631">
                  <c:v>0.995</c:v>
                </c:pt>
                <c:pt idx="632">
                  <c:v>0.995</c:v>
                </c:pt>
                <c:pt idx="633">
                  <c:v>0.995</c:v>
                </c:pt>
                <c:pt idx="634">
                  <c:v>0.995</c:v>
                </c:pt>
                <c:pt idx="635">
                  <c:v>0.97970000000000002</c:v>
                </c:pt>
                <c:pt idx="636">
                  <c:v>0.995</c:v>
                </c:pt>
                <c:pt idx="637">
                  <c:v>0.97970000000000002</c:v>
                </c:pt>
                <c:pt idx="638">
                  <c:v>0.995</c:v>
                </c:pt>
                <c:pt idx="639">
                  <c:v>0.995</c:v>
                </c:pt>
                <c:pt idx="640">
                  <c:v>0.995</c:v>
                </c:pt>
                <c:pt idx="641">
                  <c:v>0.995</c:v>
                </c:pt>
                <c:pt idx="642">
                  <c:v>0.995</c:v>
                </c:pt>
                <c:pt idx="643">
                  <c:v>0.97960000000000003</c:v>
                </c:pt>
                <c:pt idx="644">
                  <c:v>0.995</c:v>
                </c:pt>
                <c:pt idx="645">
                  <c:v>0.995</c:v>
                </c:pt>
                <c:pt idx="646">
                  <c:v>0.995</c:v>
                </c:pt>
                <c:pt idx="647">
                  <c:v>0.995</c:v>
                </c:pt>
                <c:pt idx="648">
                  <c:v>0.995</c:v>
                </c:pt>
                <c:pt idx="649">
                  <c:v>0.995</c:v>
                </c:pt>
                <c:pt idx="650">
                  <c:v>0.995</c:v>
                </c:pt>
                <c:pt idx="651">
                  <c:v>0.995</c:v>
                </c:pt>
                <c:pt idx="652">
                  <c:v>0.995</c:v>
                </c:pt>
                <c:pt idx="653">
                  <c:v>0.995</c:v>
                </c:pt>
                <c:pt idx="654">
                  <c:v>0.995</c:v>
                </c:pt>
                <c:pt idx="655">
                  <c:v>0.995</c:v>
                </c:pt>
                <c:pt idx="656">
                  <c:v>0.995</c:v>
                </c:pt>
                <c:pt idx="657">
                  <c:v>0.995</c:v>
                </c:pt>
                <c:pt idx="658">
                  <c:v>0.995</c:v>
                </c:pt>
                <c:pt idx="659">
                  <c:v>0.995</c:v>
                </c:pt>
                <c:pt idx="660">
                  <c:v>0.995</c:v>
                </c:pt>
                <c:pt idx="661">
                  <c:v>0.995</c:v>
                </c:pt>
                <c:pt idx="662">
                  <c:v>0.995</c:v>
                </c:pt>
                <c:pt idx="663">
                  <c:v>0.995</c:v>
                </c:pt>
                <c:pt idx="664">
                  <c:v>0.99199999999999999</c:v>
                </c:pt>
                <c:pt idx="665">
                  <c:v>0.995</c:v>
                </c:pt>
                <c:pt idx="666">
                  <c:v>0.995</c:v>
                </c:pt>
                <c:pt idx="667">
                  <c:v>0.995</c:v>
                </c:pt>
                <c:pt idx="668">
                  <c:v>0.995</c:v>
                </c:pt>
                <c:pt idx="669">
                  <c:v>0.995</c:v>
                </c:pt>
                <c:pt idx="670">
                  <c:v>0.995</c:v>
                </c:pt>
                <c:pt idx="671">
                  <c:v>0.995</c:v>
                </c:pt>
                <c:pt idx="672">
                  <c:v>0.995</c:v>
                </c:pt>
                <c:pt idx="673">
                  <c:v>0.995</c:v>
                </c:pt>
                <c:pt idx="674">
                  <c:v>0.995</c:v>
                </c:pt>
                <c:pt idx="675">
                  <c:v>0.995</c:v>
                </c:pt>
                <c:pt idx="676">
                  <c:v>0.995</c:v>
                </c:pt>
                <c:pt idx="677">
                  <c:v>0.995</c:v>
                </c:pt>
                <c:pt idx="678">
                  <c:v>0.995</c:v>
                </c:pt>
                <c:pt idx="679">
                  <c:v>0.995</c:v>
                </c:pt>
                <c:pt idx="680">
                  <c:v>0.995</c:v>
                </c:pt>
                <c:pt idx="681">
                  <c:v>0.995</c:v>
                </c:pt>
                <c:pt idx="682">
                  <c:v>0.995</c:v>
                </c:pt>
                <c:pt idx="683">
                  <c:v>0.995</c:v>
                </c:pt>
                <c:pt idx="684">
                  <c:v>0.995</c:v>
                </c:pt>
                <c:pt idx="685">
                  <c:v>0.995</c:v>
                </c:pt>
                <c:pt idx="686">
                  <c:v>0.995</c:v>
                </c:pt>
                <c:pt idx="687">
                  <c:v>0.995</c:v>
                </c:pt>
                <c:pt idx="688">
                  <c:v>0.995</c:v>
                </c:pt>
                <c:pt idx="689">
                  <c:v>0.995</c:v>
                </c:pt>
                <c:pt idx="690">
                  <c:v>0.97960000000000003</c:v>
                </c:pt>
                <c:pt idx="691">
                  <c:v>0.995</c:v>
                </c:pt>
                <c:pt idx="692">
                  <c:v>0.995</c:v>
                </c:pt>
                <c:pt idx="693">
                  <c:v>0.995</c:v>
                </c:pt>
                <c:pt idx="694">
                  <c:v>0.995</c:v>
                </c:pt>
                <c:pt idx="695">
                  <c:v>0.995</c:v>
                </c:pt>
                <c:pt idx="696">
                  <c:v>0.995</c:v>
                </c:pt>
                <c:pt idx="697">
                  <c:v>0.995</c:v>
                </c:pt>
                <c:pt idx="698">
                  <c:v>0.995</c:v>
                </c:pt>
                <c:pt idx="699">
                  <c:v>0.995</c:v>
                </c:pt>
                <c:pt idx="700">
                  <c:v>0.995</c:v>
                </c:pt>
                <c:pt idx="701">
                  <c:v>0.995</c:v>
                </c:pt>
                <c:pt idx="702">
                  <c:v>0.995</c:v>
                </c:pt>
                <c:pt idx="703">
                  <c:v>0.995</c:v>
                </c:pt>
                <c:pt idx="704">
                  <c:v>0.995</c:v>
                </c:pt>
                <c:pt idx="705">
                  <c:v>0.995</c:v>
                </c:pt>
                <c:pt idx="706">
                  <c:v>0.995</c:v>
                </c:pt>
                <c:pt idx="707">
                  <c:v>0.995</c:v>
                </c:pt>
                <c:pt idx="708">
                  <c:v>0.995</c:v>
                </c:pt>
                <c:pt idx="709">
                  <c:v>0.995</c:v>
                </c:pt>
                <c:pt idx="710">
                  <c:v>0.995</c:v>
                </c:pt>
                <c:pt idx="711">
                  <c:v>0.995</c:v>
                </c:pt>
                <c:pt idx="712">
                  <c:v>0.995</c:v>
                </c:pt>
                <c:pt idx="713">
                  <c:v>0.995</c:v>
                </c:pt>
                <c:pt idx="714">
                  <c:v>0.995</c:v>
                </c:pt>
                <c:pt idx="715">
                  <c:v>0.995</c:v>
                </c:pt>
                <c:pt idx="716">
                  <c:v>0.995</c:v>
                </c:pt>
                <c:pt idx="717">
                  <c:v>0.995</c:v>
                </c:pt>
                <c:pt idx="718">
                  <c:v>0.995</c:v>
                </c:pt>
                <c:pt idx="719">
                  <c:v>0.97940000000000005</c:v>
                </c:pt>
                <c:pt idx="720">
                  <c:v>0.995</c:v>
                </c:pt>
                <c:pt idx="721">
                  <c:v>0.995</c:v>
                </c:pt>
                <c:pt idx="722">
                  <c:v>0.995</c:v>
                </c:pt>
                <c:pt idx="723">
                  <c:v>0.995</c:v>
                </c:pt>
                <c:pt idx="724">
                  <c:v>0.995</c:v>
                </c:pt>
                <c:pt idx="725">
                  <c:v>0.995</c:v>
                </c:pt>
                <c:pt idx="726">
                  <c:v>0.995</c:v>
                </c:pt>
                <c:pt idx="727">
                  <c:v>0.995</c:v>
                </c:pt>
                <c:pt idx="728">
                  <c:v>0.995</c:v>
                </c:pt>
                <c:pt idx="729">
                  <c:v>0.995</c:v>
                </c:pt>
                <c:pt idx="730">
                  <c:v>0.995</c:v>
                </c:pt>
                <c:pt idx="731">
                  <c:v>0.995</c:v>
                </c:pt>
                <c:pt idx="732">
                  <c:v>0.995</c:v>
                </c:pt>
                <c:pt idx="733">
                  <c:v>0.995</c:v>
                </c:pt>
                <c:pt idx="734">
                  <c:v>0.995</c:v>
                </c:pt>
                <c:pt idx="735">
                  <c:v>0.995</c:v>
                </c:pt>
                <c:pt idx="736">
                  <c:v>0.995</c:v>
                </c:pt>
                <c:pt idx="737">
                  <c:v>0.995</c:v>
                </c:pt>
                <c:pt idx="738">
                  <c:v>0.995</c:v>
                </c:pt>
                <c:pt idx="739">
                  <c:v>0.995</c:v>
                </c:pt>
                <c:pt idx="740">
                  <c:v>0.995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A1D-4AF6-9099-44A0C1ED60C4}"/>
            </c:ext>
          </c:extLst>
        </c:ser>
        <c:ser>
          <c:idx val="3"/>
          <c:order val="3"/>
          <c:tx>
            <c:strRef>
              <c:f>'A. simplez'!$E$1</c:f>
              <c:strCache>
                <c:ptCount val="1"/>
                <c:pt idx="0">
                  <c:v>4 SNPs</c:v>
                </c:pt>
              </c:strCache>
            </c:strRef>
          </c:tx>
          <c:spPr>
            <a:ln w="158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simplez'!$E$2:$E$742</c:f>
              <c:numCache>
                <c:formatCode>General</c:formatCode>
                <c:ptCount val="741"/>
                <c:pt idx="0">
                  <c:v>0.88490000000000002</c:v>
                </c:pt>
                <c:pt idx="1">
                  <c:v>0.88539999999999996</c:v>
                </c:pt>
                <c:pt idx="2">
                  <c:v>0.88629999999999998</c:v>
                </c:pt>
                <c:pt idx="3">
                  <c:v>0.99199999999999999</c:v>
                </c:pt>
                <c:pt idx="4">
                  <c:v>0.98199999999999998</c:v>
                </c:pt>
                <c:pt idx="5">
                  <c:v>0.98199999999999998</c:v>
                </c:pt>
                <c:pt idx="6">
                  <c:v>0.96</c:v>
                </c:pt>
                <c:pt idx="7">
                  <c:v>0.98199999999999998</c:v>
                </c:pt>
                <c:pt idx="8">
                  <c:v>0.89780000000000004</c:v>
                </c:pt>
                <c:pt idx="9">
                  <c:v>0.995</c:v>
                </c:pt>
                <c:pt idx="10">
                  <c:v>0.9859</c:v>
                </c:pt>
                <c:pt idx="11">
                  <c:v>0.95579999999999998</c:v>
                </c:pt>
                <c:pt idx="12">
                  <c:v>0.95989999999999998</c:v>
                </c:pt>
                <c:pt idx="13">
                  <c:v>0.98229999999999995</c:v>
                </c:pt>
                <c:pt idx="14">
                  <c:v>0.97989999999999999</c:v>
                </c:pt>
                <c:pt idx="15">
                  <c:v>0.89780000000000004</c:v>
                </c:pt>
                <c:pt idx="16">
                  <c:v>0.99239999999999995</c:v>
                </c:pt>
                <c:pt idx="17">
                  <c:v>0.995</c:v>
                </c:pt>
                <c:pt idx="18">
                  <c:v>0.89729999999999999</c:v>
                </c:pt>
                <c:pt idx="19">
                  <c:v>0.89780000000000004</c:v>
                </c:pt>
                <c:pt idx="20">
                  <c:v>0.99199999999999999</c:v>
                </c:pt>
                <c:pt idx="21">
                  <c:v>0.83040000000000003</c:v>
                </c:pt>
                <c:pt idx="22">
                  <c:v>0.995</c:v>
                </c:pt>
                <c:pt idx="23">
                  <c:v>0.95530000000000004</c:v>
                </c:pt>
                <c:pt idx="24">
                  <c:v>0.9597</c:v>
                </c:pt>
                <c:pt idx="25">
                  <c:v>0.98019999999999996</c:v>
                </c:pt>
                <c:pt idx="26">
                  <c:v>0.995</c:v>
                </c:pt>
                <c:pt idx="27">
                  <c:v>0.99209999999999998</c:v>
                </c:pt>
                <c:pt idx="28">
                  <c:v>0.98099999999999998</c:v>
                </c:pt>
                <c:pt idx="29">
                  <c:v>0.98109999999999997</c:v>
                </c:pt>
                <c:pt idx="30">
                  <c:v>0.98109999999999997</c:v>
                </c:pt>
                <c:pt idx="31">
                  <c:v>0.74870000000000003</c:v>
                </c:pt>
                <c:pt idx="32">
                  <c:v>0.92649999999999999</c:v>
                </c:pt>
                <c:pt idx="33">
                  <c:v>0.98119999999999996</c:v>
                </c:pt>
                <c:pt idx="34">
                  <c:v>0.98099999999999998</c:v>
                </c:pt>
                <c:pt idx="35">
                  <c:v>0.98099999999999998</c:v>
                </c:pt>
                <c:pt idx="36">
                  <c:v>0.74739999999999995</c:v>
                </c:pt>
                <c:pt idx="37">
                  <c:v>0.98099999999999998</c:v>
                </c:pt>
                <c:pt idx="38">
                  <c:v>0.98140000000000005</c:v>
                </c:pt>
                <c:pt idx="39">
                  <c:v>0.98089999999999999</c:v>
                </c:pt>
                <c:pt idx="40">
                  <c:v>0.92659999999999998</c:v>
                </c:pt>
                <c:pt idx="41">
                  <c:v>0.98099999999999998</c:v>
                </c:pt>
                <c:pt idx="42">
                  <c:v>0.98109999999999997</c:v>
                </c:pt>
                <c:pt idx="43">
                  <c:v>0.92679999999999996</c:v>
                </c:pt>
                <c:pt idx="44">
                  <c:v>0.98099999999999998</c:v>
                </c:pt>
                <c:pt idx="45">
                  <c:v>0.98099999999999998</c:v>
                </c:pt>
                <c:pt idx="46">
                  <c:v>0.98109999999999997</c:v>
                </c:pt>
                <c:pt idx="47">
                  <c:v>0.98109999999999997</c:v>
                </c:pt>
                <c:pt idx="48">
                  <c:v>0.9204</c:v>
                </c:pt>
                <c:pt idx="49">
                  <c:v>0.92649999999999999</c:v>
                </c:pt>
                <c:pt idx="50">
                  <c:v>0.98099999999999998</c:v>
                </c:pt>
                <c:pt idx="51">
                  <c:v>0.98099999999999998</c:v>
                </c:pt>
                <c:pt idx="52">
                  <c:v>0.98099999999999998</c:v>
                </c:pt>
                <c:pt idx="53">
                  <c:v>0.92679999999999996</c:v>
                </c:pt>
                <c:pt idx="54">
                  <c:v>0.92679999999999996</c:v>
                </c:pt>
                <c:pt idx="55">
                  <c:v>0.92020000000000002</c:v>
                </c:pt>
                <c:pt idx="56">
                  <c:v>0.98099999999999998</c:v>
                </c:pt>
                <c:pt idx="57">
                  <c:v>0.92700000000000005</c:v>
                </c:pt>
                <c:pt idx="58">
                  <c:v>0.98119999999999996</c:v>
                </c:pt>
                <c:pt idx="59">
                  <c:v>0.98099999999999998</c:v>
                </c:pt>
                <c:pt idx="60">
                  <c:v>0.98119999999999996</c:v>
                </c:pt>
                <c:pt idx="61">
                  <c:v>0.98109999999999997</c:v>
                </c:pt>
                <c:pt idx="62">
                  <c:v>0.74739999999999995</c:v>
                </c:pt>
                <c:pt idx="63">
                  <c:v>0.98099999999999998</c:v>
                </c:pt>
                <c:pt idx="64">
                  <c:v>0.92659999999999998</c:v>
                </c:pt>
                <c:pt idx="65">
                  <c:v>0.52100000000000002</c:v>
                </c:pt>
                <c:pt idx="66">
                  <c:v>0.98099999999999998</c:v>
                </c:pt>
                <c:pt idx="67">
                  <c:v>0.98099999999999998</c:v>
                </c:pt>
                <c:pt idx="68">
                  <c:v>0.98109999999999997</c:v>
                </c:pt>
                <c:pt idx="69">
                  <c:v>0.98099999999999998</c:v>
                </c:pt>
                <c:pt idx="70">
                  <c:v>0.98109999999999997</c:v>
                </c:pt>
                <c:pt idx="71">
                  <c:v>0.79049999999999998</c:v>
                </c:pt>
                <c:pt idx="72">
                  <c:v>0.98099999999999998</c:v>
                </c:pt>
                <c:pt idx="73">
                  <c:v>0.98109999999999997</c:v>
                </c:pt>
                <c:pt idx="74">
                  <c:v>0.98109999999999997</c:v>
                </c:pt>
                <c:pt idx="75">
                  <c:v>0.98099999999999998</c:v>
                </c:pt>
                <c:pt idx="76">
                  <c:v>0.98109999999999997</c:v>
                </c:pt>
                <c:pt idx="77">
                  <c:v>0.92600000000000005</c:v>
                </c:pt>
                <c:pt idx="78">
                  <c:v>0.92020000000000002</c:v>
                </c:pt>
                <c:pt idx="79">
                  <c:v>0.85089999999999999</c:v>
                </c:pt>
                <c:pt idx="80">
                  <c:v>0.92049999999999998</c:v>
                </c:pt>
                <c:pt idx="81">
                  <c:v>0.98099999999999998</c:v>
                </c:pt>
                <c:pt idx="82">
                  <c:v>0.996</c:v>
                </c:pt>
                <c:pt idx="83">
                  <c:v>0.996</c:v>
                </c:pt>
                <c:pt idx="84">
                  <c:v>0.996</c:v>
                </c:pt>
                <c:pt idx="85">
                  <c:v>0.996</c:v>
                </c:pt>
                <c:pt idx="86">
                  <c:v>0.996</c:v>
                </c:pt>
                <c:pt idx="87">
                  <c:v>0.94799999999999995</c:v>
                </c:pt>
                <c:pt idx="88">
                  <c:v>0.98829999999999996</c:v>
                </c:pt>
                <c:pt idx="89">
                  <c:v>0.98909999999999998</c:v>
                </c:pt>
                <c:pt idx="90">
                  <c:v>0.996</c:v>
                </c:pt>
                <c:pt idx="91">
                  <c:v>0.98809999999999998</c:v>
                </c:pt>
                <c:pt idx="92">
                  <c:v>0.98829999999999996</c:v>
                </c:pt>
                <c:pt idx="93">
                  <c:v>0.996</c:v>
                </c:pt>
                <c:pt idx="94">
                  <c:v>0.98819999999999997</c:v>
                </c:pt>
                <c:pt idx="95">
                  <c:v>0.996</c:v>
                </c:pt>
                <c:pt idx="96">
                  <c:v>0.996</c:v>
                </c:pt>
                <c:pt idx="97">
                  <c:v>0.98899999999999999</c:v>
                </c:pt>
                <c:pt idx="98">
                  <c:v>0.996</c:v>
                </c:pt>
                <c:pt idx="99">
                  <c:v>0.98950000000000005</c:v>
                </c:pt>
                <c:pt idx="100">
                  <c:v>0.98919999999999997</c:v>
                </c:pt>
                <c:pt idx="101">
                  <c:v>0.996</c:v>
                </c:pt>
                <c:pt idx="102">
                  <c:v>0.996</c:v>
                </c:pt>
                <c:pt idx="103">
                  <c:v>0.996</c:v>
                </c:pt>
                <c:pt idx="104">
                  <c:v>0.996</c:v>
                </c:pt>
                <c:pt idx="105">
                  <c:v>0.996</c:v>
                </c:pt>
                <c:pt idx="106">
                  <c:v>0.98799999999999999</c:v>
                </c:pt>
                <c:pt idx="107">
                  <c:v>0.996</c:v>
                </c:pt>
                <c:pt idx="108">
                  <c:v>0.996</c:v>
                </c:pt>
                <c:pt idx="109">
                  <c:v>0.996</c:v>
                </c:pt>
                <c:pt idx="110">
                  <c:v>0.996</c:v>
                </c:pt>
                <c:pt idx="111">
                  <c:v>0.996</c:v>
                </c:pt>
                <c:pt idx="112">
                  <c:v>0.9214</c:v>
                </c:pt>
                <c:pt idx="113">
                  <c:v>0.98939999999999995</c:v>
                </c:pt>
                <c:pt idx="114">
                  <c:v>0.996</c:v>
                </c:pt>
                <c:pt idx="115">
                  <c:v>0.996</c:v>
                </c:pt>
                <c:pt idx="116">
                  <c:v>0.996</c:v>
                </c:pt>
                <c:pt idx="117">
                  <c:v>0.9526</c:v>
                </c:pt>
                <c:pt idx="118">
                  <c:v>0.98919999999999997</c:v>
                </c:pt>
                <c:pt idx="119">
                  <c:v>0.98950000000000005</c:v>
                </c:pt>
                <c:pt idx="120">
                  <c:v>0.94769999999999999</c:v>
                </c:pt>
                <c:pt idx="121">
                  <c:v>0.98819999999999997</c:v>
                </c:pt>
                <c:pt idx="122">
                  <c:v>0.98819999999999997</c:v>
                </c:pt>
                <c:pt idx="123">
                  <c:v>0.996</c:v>
                </c:pt>
                <c:pt idx="124">
                  <c:v>0.996</c:v>
                </c:pt>
                <c:pt idx="125">
                  <c:v>0.98799999999999999</c:v>
                </c:pt>
                <c:pt idx="126">
                  <c:v>0.996</c:v>
                </c:pt>
                <c:pt idx="127">
                  <c:v>0.98919999999999997</c:v>
                </c:pt>
                <c:pt idx="128">
                  <c:v>0.98909999999999998</c:v>
                </c:pt>
                <c:pt idx="129">
                  <c:v>0.98929999999999996</c:v>
                </c:pt>
                <c:pt idx="130">
                  <c:v>0.996</c:v>
                </c:pt>
                <c:pt idx="131">
                  <c:v>0.98909999999999998</c:v>
                </c:pt>
                <c:pt idx="132">
                  <c:v>0.996</c:v>
                </c:pt>
                <c:pt idx="133">
                  <c:v>0.95309999999999995</c:v>
                </c:pt>
                <c:pt idx="134">
                  <c:v>0.996</c:v>
                </c:pt>
                <c:pt idx="135">
                  <c:v>0.996</c:v>
                </c:pt>
                <c:pt idx="136">
                  <c:v>0.98799999999999999</c:v>
                </c:pt>
                <c:pt idx="137">
                  <c:v>0.996</c:v>
                </c:pt>
                <c:pt idx="138">
                  <c:v>0.996</c:v>
                </c:pt>
                <c:pt idx="139">
                  <c:v>0.98919999999999997</c:v>
                </c:pt>
                <c:pt idx="140">
                  <c:v>0.996</c:v>
                </c:pt>
                <c:pt idx="141">
                  <c:v>0.996</c:v>
                </c:pt>
                <c:pt idx="142">
                  <c:v>0.996</c:v>
                </c:pt>
                <c:pt idx="143">
                  <c:v>0.996</c:v>
                </c:pt>
                <c:pt idx="144">
                  <c:v>0.996</c:v>
                </c:pt>
                <c:pt idx="145">
                  <c:v>0.996</c:v>
                </c:pt>
                <c:pt idx="146">
                  <c:v>0.98799999999999999</c:v>
                </c:pt>
                <c:pt idx="147">
                  <c:v>0.98950000000000005</c:v>
                </c:pt>
                <c:pt idx="148">
                  <c:v>0.98909999999999998</c:v>
                </c:pt>
                <c:pt idx="149">
                  <c:v>0.98909999999999998</c:v>
                </c:pt>
                <c:pt idx="150">
                  <c:v>0.996</c:v>
                </c:pt>
                <c:pt idx="151">
                  <c:v>0.996</c:v>
                </c:pt>
                <c:pt idx="152">
                  <c:v>0.996</c:v>
                </c:pt>
                <c:pt idx="153">
                  <c:v>0.996</c:v>
                </c:pt>
                <c:pt idx="154">
                  <c:v>0.996</c:v>
                </c:pt>
                <c:pt idx="155">
                  <c:v>0.996</c:v>
                </c:pt>
                <c:pt idx="156">
                  <c:v>0.996</c:v>
                </c:pt>
                <c:pt idx="157">
                  <c:v>0.996</c:v>
                </c:pt>
                <c:pt idx="158">
                  <c:v>0.996</c:v>
                </c:pt>
                <c:pt idx="159">
                  <c:v>0.995</c:v>
                </c:pt>
                <c:pt idx="160">
                  <c:v>0.996</c:v>
                </c:pt>
                <c:pt idx="161">
                  <c:v>0.98899999999999999</c:v>
                </c:pt>
                <c:pt idx="162">
                  <c:v>0.996</c:v>
                </c:pt>
                <c:pt idx="163">
                  <c:v>0.996</c:v>
                </c:pt>
                <c:pt idx="164">
                  <c:v>0.98809999999999998</c:v>
                </c:pt>
                <c:pt idx="165">
                  <c:v>0.98839999999999995</c:v>
                </c:pt>
                <c:pt idx="166">
                  <c:v>0.996</c:v>
                </c:pt>
                <c:pt idx="167">
                  <c:v>0.996</c:v>
                </c:pt>
                <c:pt idx="168">
                  <c:v>0.996</c:v>
                </c:pt>
                <c:pt idx="169">
                  <c:v>0.996</c:v>
                </c:pt>
                <c:pt idx="170">
                  <c:v>0.996</c:v>
                </c:pt>
                <c:pt idx="171">
                  <c:v>0.996</c:v>
                </c:pt>
                <c:pt idx="172">
                  <c:v>0.98899999999999999</c:v>
                </c:pt>
                <c:pt idx="173">
                  <c:v>0.996</c:v>
                </c:pt>
                <c:pt idx="174">
                  <c:v>0.996</c:v>
                </c:pt>
                <c:pt idx="175">
                  <c:v>0.996</c:v>
                </c:pt>
                <c:pt idx="176">
                  <c:v>0.996</c:v>
                </c:pt>
                <c:pt idx="177">
                  <c:v>0.996</c:v>
                </c:pt>
                <c:pt idx="178">
                  <c:v>0.996</c:v>
                </c:pt>
                <c:pt idx="179">
                  <c:v>0.996</c:v>
                </c:pt>
                <c:pt idx="180">
                  <c:v>0.98939999999999995</c:v>
                </c:pt>
                <c:pt idx="181">
                  <c:v>0.996</c:v>
                </c:pt>
                <c:pt idx="182">
                  <c:v>0.996</c:v>
                </c:pt>
                <c:pt idx="183">
                  <c:v>0.996</c:v>
                </c:pt>
                <c:pt idx="184">
                  <c:v>0.996</c:v>
                </c:pt>
                <c:pt idx="185">
                  <c:v>0.996</c:v>
                </c:pt>
                <c:pt idx="186">
                  <c:v>0.996</c:v>
                </c:pt>
                <c:pt idx="187">
                  <c:v>0.996</c:v>
                </c:pt>
                <c:pt idx="188">
                  <c:v>0.996</c:v>
                </c:pt>
                <c:pt idx="189">
                  <c:v>0.996</c:v>
                </c:pt>
                <c:pt idx="190">
                  <c:v>0.996</c:v>
                </c:pt>
                <c:pt idx="191">
                  <c:v>0.996</c:v>
                </c:pt>
                <c:pt idx="192">
                  <c:v>0.996</c:v>
                </c:pt>
                <c:pt idx="193">
                  <c:v>0.82269999999999999</c:v>
                </c:pt>
                <c:pt idx="194">
                  <c:v>0.82299999999999995</c:v>
                </c:pt>
                <c:pt idx="195">
                  <c:v>0.92110000000000003</c:v>
                </c:pt>
                <c:pt idx="196">
                  <c:v>0.99299999999999999</c:v>
                </c:pt>
                <c:pt idx="197">
                  <c:v>0.996</c:v>
                </c:pt>
                <c:pt idx="198">
                  <c:v>0.98829999999999996</c:v>
                </c:pt>
                <c:pt idx="199">
                  <c:v>0.95269999999999999</c:v>
                </c:pt>
                <c:pt idx="200">
                  <c:v>0.98899999999999999</c:v>
                </c:pt>
                <c:pt idx="201">
                  <c:v>0.98799999999999999</c:v>
                </c:pt>
                <c:pt idx="202">
                  <c:v>0.98799999999999999</c:v>
                </c:pt>
                <c:pt idx="203">
                  <c:v>0.98829999999999996</c:v>
                </c:pt>
                <c:pt idx="204">
                  <c:v>0.98929999999999996</c:v>
                </c:pt>
                <c:pt idx="205">
                  <c:v>0.98819999999999997</c:v>
                </c:pt>
                <c:pt idx="206">
                  <c:v>0.98829999999999996</c:v>
                </c:pt>
                <c:pt idx="207">
                  <c:v>0.98909999999999998</c:v>
                </c:pt>
                <c:pt idx="208">
                  <c:v>0.996</c:v>
                </c:pt>
                <c:pt idx="209">
                  <c:v>0.98939999999999995</c:v>
                </c:pt>
                <c:pt idx="210">
                  <c:v>0.98809999999999998</c:v>
                </c:pt>
                <c:pt idx="211">
                  <c:v>0.98799999999999999</c:v>
                </c:pt>
                <c:pt idx="212">
                  <c:v>0.98909999999999998</c:v>
                </c:pt>
                <c:pt idx="213">
                  <c:v>0.95289999999999997</c:v>
                </c:pt>
                <c:pt idx="214">
                  <c:v>0.95279999999999998</c:v>
                </c:pt>
                <c:pt idx="215">
                  <c:v>0.996</c:v>
                </c:pt>
                <c:pt idx="216">
                  <c:v>0.996</c:v>
                </c:pt>
                <c:pt idx="217">
                  <c:v>0.996</c:v>
                </c:pt>
                <c:pt idx="218">
                  <c:v>0.98839999999999995</c:v>
                </c:pt>
                <c:pt idx="219">
                  <c:v>0.98919999999999997</c:v>
                </c:pt>
                <c:pt idx="220">
                  <c:v>0.98909999999999998</c:v>
                </c:pt>
                <c:pt idx="221">
                  <c:v>0.996</c:v>
                </c:pt>
                <c:pt idx="222">
                  <c:v>0.996</c:v>
                </c:pt>
                <c:pt idx="223">
                  <c:v>0.98799999999999999</c:v>
                </c:pt>
                <c:pt idx="224">
                  <c:v>0.98899999999999999</c:v>
                </c:pt>
                <c:pt idx="225">
                  <c:v>0.98799999999999999</c:v>
                </c:pt>
                <c:pt idx="226">
                  <c:v>0.98819999999999997</c:v>
                </c:pt>
                <c:pt idx="227">
                  <c:v>0.98819999999999997</c:v>
                </c:pt>
                <c:pt idx="228">
                  <c:v>0.996</c:v>
                </c:pt>
                <c:pt idx="229">
                  <c:v>0.996</c:v>
                </c:pt>
                <c:pt idx="230">
                  <c:v>0.996</c:v>
                </c:pt>
                <c:pt idx="231">
                  <c:v>0.98009999999999997</c:v>
                </c:pt>
                <c:pt idx="232">
                  <c:v>0.996</c:v>
                </c:pt>
                <c:pt idx="233">
                  <c:v>0.996</c:v>
                </c:pt>
                <c:pt idx="234">
                  <c:v>0.9476</c:v>
                </c:pt>
                <c:pt idx="235">
                  <c:v>0.996</c:v>
                </c:pt>
                <c:pt idx="236">
                  <c:v>0.996</c:v>
                </c:pt>
                <c:pt idx="237">
                  <c:v>0.996</c:v>
                </c:pt>
                <c:pt idx="238">
                  <c:v>0.98909999999999998</c:v>
                </c:pt>
                <c:pt idx="239">
                  <c:v>0.95250000000000001</c:v>
                </c:pt>
                <c:pt idx="240">
                  <c:v>0.996</c:v>
                </c:pt>
                <c:pt idx="241">
                  <c:v>0.98850000000000005</c:v>
                </c:pt>
                <c:pt idx="242">
                  <c:v>0.996</c:v>
                </c:pt>
                <c:pt idx="243">
                  <c:v>0.98799999999999999</c:v>
                </c:pt>
                <c:pt idx="244">
                  <c:v>0.996</c:v>
                </c:pt>
                <c:pt idx="245">
                  <c:v>0.98799999999999999</c:v>
                </c:pt>
                <c:pt idx="246">
                  <c:v>0.996</c:v>
                </c:pt>
                <c:pt idx="247">
                  <c:v>0.996</c:v>
                </c:pt>
                <c:pt idx="248">
                  <c:v>0.996</c:v>
                </c:pt>
                <c:pt idx="249">
                  <c:v>0.996</c:v>
                </c:pt>
                <c:pt idx="250">
                  <c:v>0.996</c:v>
                </c:pt>
                <c:pt idx="251">
                  <c:v>0.996</c:v>
                </c:pt>
                <c:pt idx="252">
                  <c:v>0.995</c:v>
                </c:pt>
                <c:pt idx="253">
                  <c:v>0.996</c:v>
                </c:pt>
                <c:pt idx="254">
                  <c:v>0.98909999999999998</c:v>
                </c:pt>
                <c:pt idx="255">
                  <c:v>0.98919999999999997</c:v>
                </c:pt>
                <c:pt idx="256">
                  <c:v>0.98909999999999998</c:v>
                </c:pt>
                <c:pt idx="257">
                  <c:v>0.98950000000000005</c:v>
                </c:pt>
                <c:pt idx="258">
                  <c:v>0.98909999999999998</c:v>
                </c:pt>
                <c:pt idx="259">
                  <c:v>0.995</c:v>
                </c:pt>
                <c:pt idx="260">
                  <c:v>0.98899999999999999</c:v>
                </c:pt>
                <c:pt idx="261">
                  <c:v>0.996</c:v>
                </c:pt>
                <c:pt idx="262">
                  <c:v>0.996</c:v>
                </c:pt>
                <c:pt idx="263">
                  <c:v>0.996</c:v>
                </c:pt>
                <c:pt idx="264">
                  <c:v>0.98909999999999998</c:v>
                </c:pt>
                <c:pt idx="265">
                  <c:v>0.996</c:v>
                </c:pt>
                <c:pt idx="266">
                  <c:v>0.996</c:v>
                </c:pt>
                <c:pt idx="267">
                  <c:v>0.996</c:v>
                </c:pt>
                <c:pt idx="268">
                  <c:v>0.996</c:v>
                </c:pt>
                <c:pt idx="269">
                  <c:v>0.996</c:v>
                </c:pt>
                <c:pt idx="270">
                  <c:v>0.98919999999999997</c:v>
                </c:pt>
                <c:pt idx="271">
                  <c:v>0.996</c:v>
                </c:pt>
                <c:pt idx="272">
                  <c:v>0.996</c:v>
                </c:pt>
                <c:pt idx="273">
                  <c:v>0.996</c:v>
                </c:pt>
                <c:pt idx="274">
                  <c:v>0.996</c:v>
                </c:pt>
                <c:pt idx="275">
                  <c:v>0.996</c:v>
                </c:pt>
                <c:pt idx="276">
                  <c:v>0.996</c:v>
                </c:pt>
                <c:pt idx="277">
                  <c:v>0.996</c:v>
                </c:pt>
                <c:pt idx="278">
                  <c:v>0.996</c:v>
                </c:pt>
                <c:pt idx="279">
                  <c:v>0.996</c:v>
                </c:pt>
                <c:pt idx="280">
                  <c:v>0.996</c:v>
                </c:pt>
                <c:pt idx="281">
                  <c:v>0.98909999999999998</c:v>
                </c:pt>
                <c:pt idx="282">
                  <c:v>0.996</c:v>
                </c:pt>
                <c:pt idx="283">
                  <c:v>0.996</c:v>
                </c:pt>
                <c:pt idx="284">
                  <c:v>0.996</c:v>
                </c:pt>
                <c:pt idx="285">
                  <c:v>0.996</c:v>
                </c:pt>
                <c:pt idx="286">
                  <c:v>0.996</c:v>
                </c:pt>
                <c:pt idx="287">
                  <c:v>0.996</c:v>
                </c:pt>
                <c:pt idx="288">
                  <c:v>0.996</c:v>
                </c:pt>
                <c:pt idx="289">
                  <c:v>0.996</c:v>
                </c:pt>
                <c:pt idx="290">
                  <c:v>0.996</c:v>
                </c:pt>
                <c:pt idx="291">
                  <c:v>0.996</c:v>
                </c:pt>
                <c:pt idx="292">
                  <c:v>0.98909999999999998</c:v>
                </c:pt>
                <c:pt idx="293">
                  <c:v>0.996</c:v>
                </c:pt>
                <c:pt idx="294">
                  <c:v>0.996</c:v>
                </c:pt>
                <c:pt idx="295">
                  <c:v>0.996</c:v>
                </c:pt>
                <c:pt idx="296">
                  <c:v>0.996</c:v>
                </c:pt>
                <c:pt idx="297">
                  <c:v>0.996</c:v>
                </c:pt>
                <c:pt idx="298">
                  <c:v>0.996</c:v>
                </c:pt>
                <c:pt idx="299">
                  <c:v>0.996</c:v>
                </c:pt>
                <c:pt idx="300">
                  <c:v>0.996</c:v>
                </c:pt>
                <c:pt idx="301">
                  <c:v>0.996</c:v>
                </c:pt>
                <c:pt idx="302">
                  <c:v>0.996</c:v>
                </c:pt>
                <c:pt idx="303">
                  <c:v>0.996</c:v>
                </c:pt>
                <c:pt idx="304">
                  <c:v>0.98819999999999997</c:v>
                </c:pt>
                <c:pt idx="305">
                  <c:v>0.996</c:v>
                </c:pt>
                <c:pt idx="306">
                  <c:v>0.98839999999999995</c:v>
                </c:pt>
                <c:pt idx="307">
                  <c:v>0.996</c:v>
                </c:pt>
                <c:pt idx="308">
                  <c:v>0.996</c:v>
                </c:pt>
                <c:pt idx="309">
                  <c:v>0.996</c:v>
                </c:pt>
                <c:pt idx="310">
                  <c:v>0.996</c:v>
                </c:pt>
                <c:pt idx="311">
                  <c:v>0.996</c:v>
                </c:pt>
                <c:pt idx="312">
                  <c:v>0.996</c:v>
                </c:pt>
                <c:pt idx="313">
                  <c:v>0.996</c:v>
                </c:pt>
                <c:pt idx="314">
                  <c:v>0.996</c:v>
                </c:pt>
                <c:pt idx="315">
                  <c:v>0.996</c:v>
                </c:pt>
                <c:pt idx="316">
                  <c:v>0.996</c:v>
                </c:pt>
                <c:pt idx="317">
                  <c:v>0.996</c:v>
                </c:pt>
                <c:pt idx="318">
                  <c:v>0.996</c:v>
                </c:pt>
                <c:pt idx="319">
                  <c:v>0.996</c:v>
                </c:pt>
                <c:pt idx="320">
                  <c:v>0.996</c:v>
                </c:pt>
                <c:pt idx="321">
                  <c:v>0.996</c:v>
                </c:pt>
                <c:pt idx="322">
                  <c:v>0.98909999999999998</c:v>
                </c:pt>
                <c:pt idx="323">
                  <c:v>0.996</c:v>
                </c:pt>
                <c:pt idx="324">
                  <c:v>0.996</c:v>
                </c:pt>
                <c:pt idx="325">
                  <c:v>0.996</c:v>
                </c:pt>
                <c:pt idx="326">
                  <c:v>0.98929999999999996</c:v>
                </c:pt>
                <c:pt idx="327">
                  <c:v>0.996</c:v>
                </c:pt>
                <c:pt idx="328">
                  <c:v>0.996</c:v>
                </c:pt>
                <c:pt idx="329">
                  <c:v>0.996</c:v>
                </c:pt>
                <c:pt idx="330">
                  <c:v>0.996</c:v>
                </c:pt>
                <c:pt idx="331">
                  <c:v>0.99209999999999998</c:v>
                </c:pt>
                <c:pt idx="332">
                  <c:v>0.996</c:v>
                </c:pt>
                <c:pt idx="333">
                  <c:v>0.996</c:v>
                </c:pt>
                <c:pt idx="334">
                  <c:v>0.996</c:v>
                </c:pt>
                <c:pt idx="335">
                  <c:v>0.996</c:v>
                </c:pt>
                <c:pt idx="336">
                  <c:v>0.996</c:v>
                </c:pt>
                <c:pt idx="337">
                  <c:v>0.996</c:v>
                </c:pt>
                <c:pt idx="338">
                  <c:v>0.996</c:v>
                </c:pt>
                <c:pt idx="339">
                  <c:v>0.996</c:v>
                </c:pt>
                <c:pt idx="340">
                  <c:v>0.996</c:v>
                </c:pt>
                <c:pt idx="341">
                  <c:v>0.996</c:v>
                </c:pt>
                <c:pt idx="342">
                  <c:v>0.996</c:v>
                </c:pt>
                <c:pt idx="343">
                  <c:v>0.996</c:v>
                </c:pt>
                <c:pt idx="344">
                  <c:v>0.996</c:v>
                </c:pt>
                <c:pt idx="345">
                  <c:v>0.996</c:v>
                </c:pt>
                <c:pt idx="346">
                  <c:v>0.996</c:v>
                </c:pt>
                <c:pt idx="347">
                  <c:v>0.996</c:v>
                </c:pt>
                <c:pt idx="348">
                  <c:v>0.996</c:v>
                </c:pt>
                <c:pt idx="349">
                  <c:v>0.996</c:v>
                </c:pt>
                <c:pt idx="350">
                  <c:v>0.996</c:v>
                </c:pt>
                <c:pt idx="351">
                  <c:v>0.996</c:v>
                </c:pt>
                <c:pt idx="352">
                  <c:v>0.996</c:v>
                </c:pt>
                <c:pt idx="353">
                  <c:v>0.996</c:v>
                </c:pt>
                <c:pt idx="354">
                  <c:v>0.996</c:v>
                </c:pt>
                <c:pt idx="355">
                  <c:v>0.996</c:v>
                </c:pt>
                <c:pt idx="356">
                  <c:v>0.996</c:v>
                </c:pt>
                <c:pt idx="357">
                  <c:v>0.98909999999999998</c:v>
                </c:pt>
                <c:pt idx="358">
                  <c:v>0.996</c:v>
                </c:pt>
                <c:pt idx="359">
                  <c:v>0.996</c:v>
                </c:pt>
                <c:pt idx="360">
                  <c:v>0.996</c:v>
                </c:pt>
                <c:pt idx="361">
                  <c:v>0.996</c:v>
                </c:pt>
                <c:pt idx="362">
                  <c:v>0.98799999999999999</c:v>
                </c:pt>
                <c:pt idx="363">
                  <c:v>0.996</c:v>
                </c:pt>
                <c:pt idx="364">
                  <c:v>0.98819999999999997</c:v>
                </c:pt>
                <c:pt idx="365">
                  <c:v>0.996</c:v>
                </c:pt>
                <c:pt idx="366">
                  <c:v>0.996</c:v>
                </c:pt>
                <c:pt idx="367">
                  <c:v>0.996</c:v>
                </c:pt>
                <c:pt idx="368">
                  <c:v>0.98809999999999998</c:v>
                </c:pt>
                <c:pt idx="369">
                  <c:v>0.996</c:v>
                </c:pt>
                <c:pt idx="370">
                  <c:v>0.98950000000000005</c:v>
                </c:pt>
                <c:pt idx="371">
                  <c:v>0.996</c:v>
                </c:pt>
                <c:pt idx="372">
                  <c:v>0.996</c:v>
                </c:pt>
                <c:pt idx="373">
                  <c:v>0.995</c:v>
                </c:pt>
                <c:pt idx="374">
                  <c:v>0.996</c:v>
                </c:pt>
                <c:pt idx="375">
                  <c:v>0.996</c:v>
                </c:pt>
                <c:pt idx="376">
                  <c:v>0.996</c:v>
                </c:pt>
                <c:pt idx="377">
                  <c:v>0.82299999999999995</c:v>
                </c:pt>
                <c:pt idx="378">
                  <c:v>0.92090000000000005</c:v>
                </c:pt>
                <c:pt idx="379">
                  <c:v>0.92110000000000003</c:v>
                </c:pt>
                <c:pt idx="380">
                  <c:v>0.82220000000000004</c:v>
                </c:pt>
                <c:pt idx="381">
                  <c:v>0.95250000000000001</c:v>
                </c:pt>
                <c:pt idx="382">
                  <c:v>0.98919999999999997</c:v>
                </c:pt>
                <c:pt idx="383">
                  <c:v>0.996</c:v>
                </c:pt>
                <c:pt idx="384">
                  <c:v>0.98009999999999997</c:v>
                </c:pt>
                <c:pt idx="385">
                  <c:v>0.98839999999999995</c:v>
                </c:pt>
                <c:pt idx="386">
                  <c:v>0.98819999999999997</c:v>
                </c:pt>
                <c:pt idx="387">
                  <c:v>0.98829999999999996</c:v>
                </c:pt>
                <c:pt idx="388">
                  <c:v>0.95279999999999998</c:v>
                </c:pt>
                <c:pt idx="389">
                  <c:v>0.98909999999999998</c:v>
                </c:pt>
                <c:pt idx="390">
                  <c:v>0.98919999999999997</c:v>
                </c:pt>
                <c:pt idx="391">
                  <c:v>0.98929999999999996</c:v>
                </c:pt>
                <c:pt idx="392">
                  <c:v>0.996</c:v>
                </c:pt>
                <c:pt idx="393">
                  <c:v>0.98809999999999998</c:v>
                </c:pt>
                <c:pt idx="394">
                  <c:v>0.95269999999999999</c:v>
                </c:pt>
                <c:pt idx="395">
                  <c:v>0.996</c:v>
                </c:pt>
                <c:pt idx="396">
                  <c:v>0.996</c:v>
                </c:pt>
                <c:pt idx="397">
                  <c:v>0.98829999999999996</c:v>
                </c:pt>
                <c:pt idx="398">
                  <c:v>0.996</c:v>
                </c:pt>
                <c:pt idx="399">
                  <c:v>0.996</c:v>
                </c:pt>
                <c:pt idx="400">
                  <c:v>0.95279999999999998</c:v>
                </c:pt>
                <c:pt idx="401">
                  <c:v>0.98919999999999997</c:v>
                </c:pt>
                <c:pt idx="402">
                  <c:v>0.996</c:v>
                </c:pt>
                <c:pt idx="403">
                  <c:v>0.98899999999999999</c:v>
                </c:pt>
                <c:pt idx="404">
                  <c:v>0.98899999999999999</c:v>
                </c:pt>
                <c:pt idx="405">
                  <c:v>0.98809999999999998</c:v>
                </c:pt>
                <c:pt idx="406">
                  <c:v>0.98899999999999999</c:v>
                </c:pt>
                <c:pt idx="407">
                  <c:v>0.98799999999999999</c:v>
                </c:pt>
                <c:pt idx="408">
                  <c:v>0.98919999999999997</c:v>
                </c:pt>
                <c:pt idx="409">
                  <c:v>0.996</c:v>
                </c:pt>
                <c:pt idx="410">
                  <c:v>0.996</c:v>
                </c:pt>
                <c:pt idx="411">
                  <c:v>0.996</c:v>
                </c:pt>
                <c:pt idx="412">
                  <c:v>0.98809999999999998</c:v>
                </c:pt>
                <c:pt idx="413">
                  <c:v>0.98799999999999999</c:v>
                </c:pt>
                <c:pt idx="414">
                  <c:v>0.98819999999999997</c:v>
                </c:pt>
                <c:pt idx="415">
                  <c:v>0.98829999999999996</c:v>
                </c:pt>
                <c:pt idx="416">
                  <c:v>0.98799999999999999</c:v>
                </c:pt>
                <c:pt idx="417">
                  <c:v>0.98909999999999998</c:v>
                </c:pt>
                <c:pt idx="418">
                  <c:v>0.996</c:v>
                </c:pt>
                <c:pt idx="419">
                  <c:v>0.996</c:v>
                </c:pt>
                <c:pt idx="420">
                  <c:v>0.996</c:v>
                </c:pt>
                <c:pt idx="421">
                  <c:v>0.996</c:v>
                </c:pt>
                <c:pt idx="422">
                  <c:v>0.98909999999999998</c:v>
                </c:pt>
                <c:pt idx="423">
                  <c:v>0.996</c:v>
                </c:pt>
                <c:pt idx="424">
                  <c:v>0.996</c:v>
                </c:pt>
                <c:pt idx="425">
                  <c:v>0.996</c:v>
                </c:pt>
                <c:pt idx="426">
                  <c:v>0.996</c:v>
                </c:pt>
                <c:pt idx="427">
                  <c:v>0.995</c:v>
                </c:pt>
                <c:pt idx="428">
                  <c:v>0.98829999999999996</c:v>
                </c:pt>
                <c:pt idx="429">
                  <c:v>0.98829999999999996</c:v>
                </c:pt>
                <c:pt idx="430">
                  <c:v>0.98799999999999999</c:v>
                </c:pt>
                <c:pt idx="431">
                  <c:v>0.996</c:v>
                </c:pt>
                <c:pt idx="432">
                  <c:v>0.996</c:v>
                </c:pt>
                <c:pt idx="433">
                  <c:v>0.98829999999999996</c:v>
                </c:pt>
                <c:pt idx="434">
                  <c:v>0.996</c:v>
                </c:pt>
                <c:pt idx="435">
                  <c:v>0.996</c:v>
                </c:pt>
                <c:pt idx="436">
                  <c:v>0.98819999999999997</c:v>
                </c:pt>
                <c:pt idx="437">
                  <c:v>0.98799999999999999</c:v>
                </c:pt>
                <c:pt idx="438">
                  <c:v>0.98909999999999998</c:v>
                </c:pt>
                <c:pt idx="439">
                  <c:v>0.98929999999999996</c:v>
                </c:pt>
                <c:pt idx="440">
                  <c:v>0.996</c:v>
                </c:pt>
                <c:pt idx="441">
                  <c:v>0.98899999999999999</c:v>
                </c:pt>
                <c:pt idx="442">
                  <c:v>0.98899999999999999</c:v>
                </c:pt>
                <c:pt idx="443">
                  <c:v>0.98919999999999997</c:v>
                </c:pt>
                <c:pt idx="444">
                  <c:v>0.98919999999999997</c:v>
                </c:pt>
                <c:pt idx="445">
                  <c:v>0.996</c:v>
                </c:pt>
                <c:pt idx="446">
                  <c:v>0.996</c:v>
                </c:pt>
                <c:pt idx="447">
                  <c:v>0.996</c:v>
                </c:pt>
                <c:pt idx="448">
                  <c:v>0.996</c:v>
                </c:pt>
                <c:pt idx="449">
                  <c:v>0.996</c:v>
                </c:pt>
                <c:pt idx="450">
                  <c:v>0.996</c:v>
                </c:pt>
                <c:pt idx="451">
                  <c:v>0.996</c:v>
                </c:pt>
                <c:pt idx="452">
                  <c:v>0.996</c:v>
                </c:pt>
                <c:pt idx="453">
                  <c:v>0.996</c:v>
                </c:pt>
                <c:pt idx="454">
                  <c:v>0.996</c:v>
                </c:pt>
                <c:pt idx="455">
                  <c:v>0.996</c:v>
                </c:pt>
                <c:pt idx="456">
                  <c:v>0.996</c:v>
                </c:pt>
                <c:pt idx="457">
                  <c:v>0.996</c:v>
                </c:pt>
                <c:pt idx="458">
                  <c:v>0.996</c:v>
                </c:pt>
                <c:pt idx="459">
                  <c:v>0.996</c:v>
                </c:pt>
                <c:pt idx="460">
                  <c:v>0.995</c:v>
                </c:pt>
                <c:pt idx="461">
                  <c:v>0.996</c:v>
                </c:pt>
                <c:pt idx="462">
                  <c:v>0.996</c:v>
                </c:pt>
                <c:pt idx="463">
                  <c:v>0.996</c:v>
                </c:pt>
                <c:pt idx="464">
                  <c:v>0.996</c:v>
                </c:pt>
                <c:pt idx="465">
                  <c:v>0.996</c:v>
                </c:pt>
                <c:pt idx="466">
                  <c:v>0.996</c:v>
                </c:pt>
                <c:pt idx="467">
                  <c:v>0.996</c:v>
                </c:pt>
                <c:pt idx="468">
                  <c:v>0.996</c:v>
                </c:pt>
                <c:pt idx="469">
                  <c:v>0.996</c:v>
                </c:pt>
                <c:pt idx="470">
                  <c:v>0.996</c:v>
                </c:pt>
                <c:pt idx="471">
                  <c:v>0.996</c:v>
                </c:pt>
                <c:pt idx="472">
                  <c:v>0.996</c:v>
                </c:pt>
                <c:pt idx="473">
                  <c:v>0.996</c:v>
                </c:pt>
                <c:pt idx="474">
                  <c:v>0.996</c:v>
                </c:pt>
                <c:pt idx="475">
                  <c:v>0.996</c:v>
                </c:pt>
                <c:pt idx="476">
                  <c:v>0.996</c:v>
                </c:pt>
                <c:pt idx="477">
                  <c:v>0.98909999999999998</c:v>
                </c:pt>
                <c:pt idx="478">
                  <c:v>0.996</c:v>
                </c:pt>
                <c:pt idx="479">
                  <c:v>0.996</c:v>
                </c:pt>
                <c:pt idx="480">
                  <c:v>0.996</c:v>
                </c:pt>
                <c:pt idx="481">
                  <c:v>0.996</c:v>
                </c:pt>
                <c:pt idx="482">
                  <c:v>0.996</c:v>
                </c:pt>
                <c:pt idx="483">
                  <c:v>0.98809999999999998</c:v>
                </c:pt>
                <c:pt idx="484">
                  <c:v>0.996</c:v>
                </c:pt>
                <c:pt idx="485">
                  <c:v>0.98799999999999999</c:v>
                </c:pt>
                <c:pt idx="486">
                  <c:v>0.996</c:v>
                </c:pt>
                <c:pt idx="487">
                  <c:v>0.996</c:v>
                </c:pt>
                <c:pt idx="488">
                  <c:v>0.996</c:v>
                </c:pt>
                <c:pt idx="489">
                  <c:v>0.996</c:v>
                </c:pt>
                <c:pt idx="490">
                  <c:v>0.996</c:v>
                </c:pt>
                <c:pt idx="491">
                  <c:v>0.996</c:v>
                </c:pt>
                <c:pt idx="492">
                  <c:v>0.996</c:v>
                </c:pt>
                <c:pt idx="493">
                  <c:v>0.996</c:v>
                </c:pt>
                <c:pt idx="494">
                  <c:v>0.996</c:v>
                </c:pt>
                <c:pt idx="495">
                  <c:v>0.996</c:v>
                </c:pt>
                <c:pt idx="496">
                  <c:v>0.996</c:v>
                </c:pt>
                <c:pt idx="497">
                  <c:v>0.996</c:v>
                </c:pt>
                <c:pt idx="498">
                  <c:v>0.996</c:v>
                </c:pt>
                <c:pt idx="499">
                  <c:v>0.996</c:v>
                </c:pt>
                <c:pt idx="500">
                  <c:v>0.996</c:v>
                </c:pt>
                <c:pt idx="501">
                  <c:v>0.98939999999999995</c:v>
                </c:pt>
                <c:pt idx="502">
                  <c:v>0.996</c:v>
                </c:pt>
                <c:pt idx="503">
                  <c:v>0.996</c:v>
                </c:pt>
                <c:pt idx="504">
                  <c:v>0.996</c:v>
                </c:pt>
                <c:pt idx="505">
                  <c:v>0.996</c:v>
                </c:pt>
                <c:pt idx="506">
                  <c:v>0.996</c:v>
                </c:pt>
                <c:pt idx="507">
                  <c:v>0.996</c:v>
                </c:pt>
                <c:pt idx="508">
                  <c:v>0.996</c:v>
                </c:pt>
                <c:pt idx="509">
                  <c:v>0.996</c:v>
                </c:pt>
                <c:pt idx="510">
                  <c:v>0.996</c:v>
                </c:pt>
                <c:pt idx="511">
                  <c:v>0.996</c:v>
                </c:pt>
                <c:pt idx="512">
                  <c:v>0.996</c:v>
                </c:pt>
                <c:pt idx="513">
                  <c:v>0.996</c:v>
                </c:pt>
                <c:pt idx="514">
                  <c:v>0.996</c:v>
                </c:pt>
                <c:pt idx="515">
                  <c:v>0.996</c:v>
                </c:pt>
                <c:pt idx="516">
                  <c:v>0.996</c:v>
                </c:pt>
                <c:pt idx="517">
                  <c:v>0.996</c:v>
                </c:pt>
                <c:pt idx="518">
                  <c:v>0.996</c:v>
                </c:pt>
                <c:pt idx="519">
                  <c:v>0.996</c:v>
                </c:pt>
                <c:pt idx="520">
                  <c:v>0.996</c:v>
                </c:pt>
                <c:pt idx="521">
                  <c:v>0.996</c:v>
                </c:pt>
                <c:pt idx="522">
                  <c:v>0.996</c:v>
                </c:pt>
                <c:pt idx="523">
                  <c:v>0.996</c:v>
                </c:pt>
                <c:pt idx="524">
                  <c:v>0.996</c:v>
                </c:pt>
                <c:pt idx="525">
                  <c:v>0.996</c:v>
                </c:pt>
                <c:pt idx="526">
                  <c:v>0.996</c:v>
                </c:pt>
                <c:pt idx="527">
                  <c:v>0.996</c:v>
                </c:pt>
                <c:pt idx="528">
                  <c:v>0.996</c:v>
                </c:pt>
                <c:pt idx="529">
                  <c:v>0.996</c:v>
                </c:pt>
                <c:pt idx="530">
                  <c:v>0.996</c:v>
                </c:pt>
                <c:pt idx="531">
                  <c:v>0.996</c:v>
                </c:pt>
                <c:pt idx="532">
                  <c:v>0.995</c:v>
                </c:pt>
                <c:pt idx="533">
                  <c:v>0.996</c:v>
                </c:pt>
                <c:pt idx="534">
                  <c:v>0.996</c:v>
                </c:pt>
                <c:pt idx="535">
                  <c:v>0.996</c:v>
                </c:pt>
                <c:pt idx="536">
                  <c:v>0.996</c:v>
                </c:pt>
                <c:pt idx="537">
                  <c:v>0.996</c:v>
                </c:pt>
                <c:pt idx="538">
                  <c:v>0.996</c:v>
                </c:pt>
                <c:pt idx="539">
                  <c:v>0.996</c:v>
                </c:pt>
                <c:pt idx="540">
                  <c:v>0.996</c:v>
                </c:pt>
                <c:pt idx="541">
                  <c:v>0.996</c:v>
                </c:pt>
                <c:pt idx="542">
                  <c:v>0.98899999999999999</c:v>
                </c:pt>
                <c:pt idx="543">
                  <c:v>0.98970000000000002</c:v>
                </c:pt>
                <c:pt idx="544">
                  <c:v>0.996</c:v>
                </c:pt>
                <c:pt idx="545">
                  <c:v>0.996</c:v>
                </c:pt>
                <c:pt idx="546">
                  <c:v>0.996</c:v>
                </c:pt>
                <c:pt idx="547">
                  <c:v>0.996</c:v>
                </c:pt>
                <c:pt idx="548">
                  <c:v>0.996</c:v>
                </c:pt>
                <c:pt idx="549">
                  <c:v>0.996</c:v>
                </c:pt>
                <c:pt idx="550">
                  <c:v>0.996</c:v>
                </c:pt>
                <c:pt idx="551">
                  <c:v>0.996</c:v>
                </c:pt>
                <c:pt idx="552">
                  <c:v>0.996</c:v>
                </c:pt>
                <c:pt idx="553">
                  <c:v>0.996</c:v>
                </c:pt>
                <c:pt idx="554">
                  <c:v>0.996</c:v>
                </c:pt>
                <c:pt idx="555">
                  <c:v>0.996</c:v>
                </c:pt>
                <c:pt idx="556">
                  <c:v>0.996</c:v>
                </c:pt>
                <c:pt idx="557">
                  <c:v>0.996</c:v>
                </c:pt>
                <c:pt idx="558">
                  <c:v>0.996</c:v>
                </c:pt>
                <c:pt idx="559">
                  <c:v>0.996</c:v>
                </c:pt>
                <c:pt idx="560">
                  <c:v>0.996</c:v>
                </c:pt>
                <c:pt idx="561">
                  <c:v>0.996</c:v>
                </c:pt>
                <c:pt idx="562">
                  <c:v>0.996</c:v>
                </c:pt>
                <c:pt idx="563">
                  <c:v>0.996</c:v>
                </c:pt>
                <c:pt idx="564">
                  <c:v>0.996</c:v>
                </c:pt>
                <c:pt idx="565">
                  <c:v>0.996</c:v>
                </c:pt>
                <c:pt idx="566">
                  <c:v>0.996</c:v>
                </c:pt>
                <c:pt idx="567">
                  <c:v>0.996</c:v>
                </c:pt>
                <c:pt idx="568">
                  <c:v>0.996</c:v>
                </c:pt>
                <c:pt idx="569">
                  <c:v>0.996</c:v>
                </c:pt>
                <c:pt idx="570">
                  <c:v>0.79620000000000002</c:v>
                </c:pt>
                <c:pt idx="571">
                  <c:v>0.98199999999999998</c:v>
                </c:pt>
                <c:pt idx="572">
                  <c:v>0.996</c:v>
                </c:pt>
                <c:pt idx="573">
                  <c:v>0.98919999999999997</c:v>
                </c:pt>
                <c:pt idx="574">
                  <c:v>0.996</c:v>
                </c:pt>
                <c:pt idx="575">
                  <c:v>0.996</c:v>
                </c:pt>
                <c:pt idx="576">
                  <c:v>0.996</c:v>
                </c:pt>
                <c:pt idx="577">
                  <c:v>0.996</c:v>
                </c:pt>
                <c:pt idx="578">
                  <c:v>0.98919999999999997</c:v>
                </c:pt>
                <c:pt idx="579">
                  <c:v>0.995</c:v>
                </c:pt>
                <c:pt idx="580">
                  <c:v>0.996</c:v>
                </c:pt>
                <c:pt idx="581">
                  <c:v>0.98809999999999998</c:v>
                </c:pt>
                <c:pt idx="582">
                  <c:v>0.996</c:v>
                </c:pt>
                <c:pt idx="583">
                  <c:v>0.996</c:v>
                </c:pt>
                <c:pt idx="584">
                  <c:v>0.996</c:v>
                </c:pt>
                <c:pt idx="585">
                  <c:v>0.98819999999999997</c:v>
                </c:pt>
                <c:pt idx="586">
                  <c:v>0.996</c:v>
                </c:pt>
                <c:pt idx="587">
                  <c:v>0.996</c:v>
                </c:pt>
                <c:pt idx="588">
                  <c:v>0.996</c:v>
                </c:pt>
                <c:pt idx="589">
                  <c:v>0.996</c:v>
                </c:pt>
                <c:pt idx="590">
                  <c:v>0.996</c:v>
                </c:pt>
                <c:pt idx="591">
                  <c:v>0.996</c:v>
                </c:pt>
                <c:pt idx="592">
                  <c:v>0.996</c:v>
                </c:pt>
                <c:pt idx="593">
                  <c:v>0.996</c:v>
                </c:pt>
                <c:pt idx="594">
                  <c:v>0.996</c:v>
                </c:pt>
                <c:pt idx="595">
                  <c:v>0.92120000000000002</c:v>
                </c:pt>
                <c:pt idx="596">
                  <c:v>0.92120000000000002</c:v>
                </c:pt>
                <c:pt idx="597">
                  <c:v>0.92090000000000005</c:v>
                </c:pt>
                <c:pt idx="598">
                  <c:v>0.995</c:v>
                </c:pt>
                <c:pt idx="599">
                  <c:v>0.98809999999999998</c:v>
                </c:pt>
                <c:pt idx="600">
                  <c:v>0.98799999999999999</c:v>
                </c:pt>
                <c:pt idx="601">
                  <c:v>0.98009999999999997</c:v>
                </c:pt>
                <c:pt idx="602">
                  <c:v>0.996</c:v>
                </c:pt>
                <c:pt idx="603">
                  <c:v>0.996</c:v>
                </c:pt>
                <c:pt idx="604">
                  <c:v>0.98909999999999998</c:v>
                </c:pt>
                <c:pt idx="605">
                  <c:v>0.98909999999999998</c:v>
                </c:pt>
                <c:pt idx="606">
                  <c:v>0.996</c:v>
                </c:pt>
                <c:pt idx="607">
                  <c:v>0.98899999999999999</c:v>
                </c:pt>
                <c:pt idx="608">
                  <c:v>0.996</c:v>
                </c:pt>
                <c:pt idx="609">
                  <c:v>0.996</c:v>
                </c:pt>
                <c:pt idx="610">
                  <c:v>0.996</c:v>
                </c:pt>
                <c:pt idx="611">
                  <c:v>0.94789999999999996</c:v>
                </c:pt>
                <c:pt idx="612">
                  <c:v>0.996</c:v>
                </c:pt>
                <c:pt idx="613">
                  <c:v>0.996</c:v>
                </c:pt>
                <c:pt idx="614">
                  <c:v>0.98919999999999997</c:v>
                </c:pt>
                <c:pt idx="615">
                  <c:v>0.98919999999999997</c:v>
                </c:pt>
                <c:pt idx="616">
                  <c:v>0.996</c:v>
                </c:pt>
                <c:pt idx="617">
                  <c:v>0.98799999999999999</c:v>
                </c:pt>
                <c:pt idx="618">
                  <c:v>0.996</c:v>
                </c:pt>
                <c:pt idx="619">
                  <c:v>0.98839999999999995</c:v>
                </c:pt>
                <c:pt idx="620">
                  <c:v>0.98909999999999998</c:v>
                </c:pt>
                <c:pt idx="621">
                  <c:v>0.98809999999999998</c:v>
                </c:pt>
                <c:pt idx="622">
                  <c:v>0.98809999999999998</c:v>
                </c:pt>
                <c:pt idx="623">
                  <c:v>0.996</c:v>
                </c:pt>
                <c:pt idx="624">
                  <c:v>0.95240000000000002</c:v>
                </c:pt>
                <c:pt idx="625">
                  <c:v>0.95279999999999998</c:v>
                </c:pt>
                <c:pt idx="626">
                  <c:v>0.996</c:v>
                </c:pt>
                <c:pt idx="627">
                  <c:v>0.996</c:v>
                </c:pt>
                <c:pt idx="628">
                  <c:v>0.995</c:v>
                </c:pt>
                <c:pt idx="629">
                  <c:v>0.996</c:v>
                </c:pt>
                <c:pt idx="630">
                  <c:v>0.996</c:v>
                </c:pt>
                <c:pt idx="631">
                  <c:v>0.996</c:v>
                </c:pt>
                <c:pt idx="632">
                  <c:v>0.996</c:v>
                </c:pt>
                <c:pt idx="633">
                  <c:v>0.98909999999999998</c:v>
                </c:pt>
                <c:pt idx="634">
                  <c:v>0.996</c:v>
                </c:pt>
                <c:pt idx="635">
                  <c:v>0.98819999999999997</c:v>
                </c:pt>
                <c:pt idx="636">
                  <c:v>0.996</c:v>
                </c:pt>
                <c:pt idx="637">
                  <c:v>0.98799999999999999</c:v>
                </c:pt>
                <c:pt idx="638">
                  <c:v>0.996</c:v>
                </c:pt>
                <c:pt idx="639">
                  <c:v>0.996</c:v>
                </c:pt>
                <c:pt idx="640">
                  <c:v>0.996</c:v>
                </c:pt>
                <c:pt idx="641">
                  <c:v>0.98919999999999997</c:v>
                </c:pt>
                <c:pt idx="642">
                  <c:v>0.996</c:v>
                </c:pt>
                <c:pt idx="643">
                  <c:v>0.98809999999999998</c:v>
                </c:pt>
                <c:pt idx="644">
                  <c:v>0.98909999999999998</c:v>
                </c:pt>
                <c:pt idx="645">
                  <c:v>0.996</c:v>
                </c:pt>
                <c:pt idx="646">
                  <c:v>0.996</c:v>
                </c:pt>
                <c:pt idx="647">
                  <c:v>0.996</c:v>
                </c:pt>
                <c:pt idx="648">
                  <c:v>0.996</c:v>
                </c:pt>
                <c:pt idx="649">
                  <c:v>0.996</c:v>
                </c:pt>
                <c:pt idx="650">
                  <c:v>0.996</c:v>
                </c:pt>
                <c:pt idx="651">
                  <c:v>0.996</c:v>
                </c:pt>
                <c:pt idx="652">
                  <c:v>0.996</c:v>
                </c:pt>
                <c:pt idx="653">
                  <c:v>0.996</c:v>
                </c:pt>
                <c:pt idx="654">
                  <c:v>0.996</c:v>
                </c:pt>
                <c:pt idx="655">
                  <c:v>0.996</c:v>
                </c:pt>
                <c:pt idx="656">
                  <c:v>0.996</c:v>
                </c:pt>
                <c:pt idx="657">
                  <c:v>0.996</c:v>
                </c:pt>
                <c:pt idx="658">
                  <c:v>0.996</c:v>
                </c:pt>
                <c:pt idx="659">
                  <c:v>0.996</c:v>
                </c:pt>
                <c:pt idx="660">
                  <c:v>0.996</c:v>
                </c:pt>
                <c:pt idx="661">
                  <c:v>0.996</c:v>
                </c:pt>
                <c:pt idx="662">
                  <c:v>0.996</c:v>
                </c:pt>
                <c:pt idx="663">
                  <c:v>0.996</c:v>
                </c:pt>
                <c:pt idx="664">
                  <c:v>0.995</c:v>
                </c:pt>
                <c:pt idx="665">
                  <c:v>0.996</c:v>
                </c:pt>
                <c:pt idx="666">
                  <c:v>0.996</c:v>
                </c:pt>
                <c:pt idx="667">
                  <c:v>0.996</c:v>
                </c:pt>
                <c:pt idx="668">
                  <c:v>0.996</c:v>
                </c:pt>
                <c:pt idx="669">
                  <c:v>0.98919999999999997</c:v>
                </c:pt>
                <c:pt idx="670">
                  <c:v>0.98909999999999998</c:v>
                </c:pt>
                <c:pt idx="671">
                  <c:v>0.996</c:v>
                </c:pt>
                <c:pt idx="672">
                  <c:v>0.996</c:v>
                </c:pt>
                <c:pt idx="673">
                  <c:v>0.996</c:v>
                </c:pt>
                <c:pt idx="674">
                  <c:v>0.996</c:v>
                </c:pt>
                <c:pt idx="675">
                  <c:v>0.996</c:v>
                </c:pt>
                <c:pt idx="676">
                  <c:v>0.996</c:v>
                </c:pt>
                <c:pt idx="677">
                  <c:v>0.996</c:v>
                </c:pt>
                <c:pt idx="678">
                  <c:v>0.996</c:v>
                </c:pt>
                <c:pt idx="679">
                  <c:v>0.996</c:v>
                </c:pt>
                <c:pt idx="680">
                  <c:v>0.996</c:v>
                </c:pt>
                <c:pt idx="681">
                  <c:v>0.996</c:v>
                </c:pt>
                <c:pt idx="682">
                  <c:v>0.996</c:v>
                </c:pt>
                <c:pt idx="683">
                  <c:v>0.996</c:v>
                </c:pt>
                <c:pt idx="684">
                  <c:v>0.996</c:v>
                </c:pt>
                <c:pt idx="685">
                  <c:v>0.996</c:v>
                </c:pt>
                <c:pt idx="686">
                  <c:v>0.996</c:v>
                </c:pt>
                <c:pt idx="687">
                  <c:v>0.996</c:v>
                </c:pt>
                <c:pt idx="688">
                  <c:v>0.996</c:v>
                </c:pt>
                <c:pt idx="689">
                  <c:v>0.996</c:v>
                </c:pt>
                <c:pt idx="690">
                  <c:v>0.98829999999999996</c:v>
                </c:pt>
                <c:pt idx="691">
                  <c:v>0.996</c:v>
                </c:pt>
                <c:pt idx="692">
                  <c:v>0.996</c:v>
                </c:pt>
                <c:pt idx="693">
                  <c:v>0.996</c:v>
                </c:pt>
                <c:pt idx="694">
                  <c:v>0.98909999999999998</c:v>
                </c:pt>
                <c:pt idx="695">
                  <c:v>0.996</c:v>
                </c:pt>
                <c:pt idx="696">
                  <c:v>0.996</c:v>
                </c:pt>
                <c:pt idx="697">
                  <c:v>0.996</c:v>
                </c:pt>
                <c:pt idx="698">
                  <c:v>0.996</c:v>
                </c:pt>
                <c:pt idx="699">
                  <c:v>0.996</c:v>
                </c:pt>
                <c:pt idx="700">
                  <c:v>0.996</c:v>
                </c:pt>
                <c:pt idx="701">
                  <c:v>0.996</c:v>
                </c:pt>
                <c:pt idx="702">
                  <c:v>0.996</c:v>
                </c:pt>
                <c:pt idx="703">
                  <c:v>0.996</c:v>
                </c:pt>
                <c:pt idx="704">
                  <c:v>0.996</c:v>
                </c:pt>
                <c:pt idx="705">
                  <c:v>0.996</c:v>
                </c:pt>
                <c:pt idx="706">
                  <c:v>0.996</c:v>
                </c:pt>
                <c:pt idx="707">
                  <c:v>0.996</c:v>
                </c:pt>
                <c:pt idx="708">
                  <c:v>0.996</c:v>
                </c:pt>
                <c:pt idx="709">
                  <c:v>0.996</c:v>
                </c:pt>
                <c:pt idx="710">
                  <c:v>0.996</c:v>
                </c:pt>
                <c:pt idx="711">
                  <c:v>0.996</c:v>
                </c:pt>
                <c:pt idx="712">
                  <c:v>0.996</c:v>
                </c:pt>
                <c:pt idx="713">
                  <c:v>0.996</c:v>
                </c:pt>
                <c:pt idx="714">
                  <c:v>0.996</c:v>
                </c:pt>
                <c:pt idx="715">
                  <c:v>0.996</c:v>
                </c:pt>
                <c:pt idx="716">
                  <c:v>0.996</c:v>
                </c:pt>
                <c:pt idx="717">
                  <c:v>0.996</c:v>
                </c:pt>
                <c:pt idx="718">
                  <c:v>0.996</c:v>
                </c:pt>
                <c:pt idx="719">
                  <c:v>0.98799999999999999</c:v>
                </c:pt>
                <c:pt idx="720">
                  <c:v>0.996</c:v>
                </c:pt>
                <c:pt idx="721">
                  <c:v>0.98919999999999997</c:v>
                </c:pt>
                <c:pt idx="722">
                  <c:v>0.996</c:v>
                </c:pt>
                <c:pt idx="723">
                  <c:v>0.996</c:v>
                </c:pt>
                <c:pt idx="724">
                  <c:v>0.98899999999999999</c:v>
                </c:pt>
                <c:pt idx="725">
                  <c:v>0.996</c:v>
                </c:pt>
                <c:pt idx="726">
                  <c:v>0.98919999999999997</c:v>
                </c:pt>
                <c:pt idx="727">
                  <c:v>0.996</c:v>
                </c:pt>
                <c:pt idx="728">
                  <c:v>0.996</c:v>
                </c:pt>
                <c:pt idx="729">
                  <c:v>0.996</c:v>
                </c:pt>
                <c:pt idx="730">
                  <c:v>0.996</c:v>
                </c:pt>
                <c:pt idx="731">
                  <c:v>0.996</c:v>
                </c:pt>
                <c:pt idx="732">
                  <c:v>0.98919999999999997</c:v>
                </c:pt>
                <c:pt idx="733">
                  <c:v>0.996</c:v>
                </c:pt>
                <c:pt idx="734">
                  <c:v>0.996</c:v>
                </c:pt>
                <c:pt idx="735">
                  <c:v>0.996</c:v>
                </c:pt>
                <c:pt idx="736">
                  <c:v>0.996</c:v>
                </c:pt>
                <c:pt idx="737">
                  <c:v>0.996</c:v>
                </c:pt>
                <c:pt idx="738">
                  <c:v>0.996</c:v>
                </c:pt>
                <c:pt idx="739">
                  <c:v>0.996</c:v>
                </c:pt>
                <c:pt idx="740">
                  <c:v>0.996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A1D-4AF6-9099-44A0C1ED60C4}"/>
            </c:ext>
          </c:extLst>
        </c:ser>
        <c:ser>
          <c:idx val="4"/>
          <c:order val="4"/>
          <c:tx>
            <c:strRef>
              <c:f>'A. simplez'!$F$1</c:f>
              <c:strCache>
                <c:ptCount val="1"/>
                <c:pt idx="0">
                  <c:v>5 SNPs</c:v>
                </c:pt>
              </c:strCache>
            </c:strRef>
          </c:tx>
          <c:spPr>
            <a:ln w="158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simplez'!$F$2:$F$742</c:f>
              <c:numCache>
                <c:formatCode>General</c:formatCode>
                <c:ptCount val="741"/>
                <c:pt idx="0">
                  <c:v>0.93689999999999996</c:v>
                </c:pt>
                <c:pt idx="1">
                  <c:v>0.93620000000000003</c:v>
                </c:pt>
                <c:pt idx="2">
                  <c:v>0.93689999999999996</c:v>
                </c:pt>
                <c:pt idx="3">
                  <c:v>0.995</c:v>
                </c:pt>
                <c:pt idx="4">
                  <c:v>0.99</c:v>
                </c:pt>
                <c:pt idx="5">
                  <c:v>0.99</c:v>
                </c:pt>
                <c:pt idx="6">
                  <c:v>0.98309999999999997</c:v>
                </c:pt>
                <c:pt idx="7">
                  <c:v>0.96389999999999998</c:v>
                </c:pt>
                <c:pt idx="8">
                  <c:v>0.82789999999999997</c:v>
                </c:pt>
                <c:pt idx="9">
                  <c:v>0.996</c:v>
                </c:pt>
                <c:pt idx="10">
                  <c:v>0.99299999999999999</c:v>
                </c:pt>
                <c:pt idx="11">
                  <c:v>0.95799999999999996</c:v>
                </c:pt>
                <c:pt idx="12">
                  <c:v>0.92130000000000001</c:v>
                </c:pt>
                <c:pt idx="13">
                  <c:v>0.96389999999999998</c:v>
                </c:pt>
                <c:pt idx="14">
                  <c:v>0.60029999999999994</c:v>
                </c:pt>
                <c:pt idx="15">
                  <c:v>0.95530000000000004</c:v>
                </c:pt>
                <c:pt idx="16">
                  <c:v>0.99280000000000002</c:v>
                </c:pt>
                <c:pt idx="17">
                  <c:v>0.996</c:v>
                </c:pt>
                <c:pt idx="18">
                  <c:v>0.82789999999999997</c:v>
                </c:pt>
                <c:pt idx="19">
                  <c:v>0.95530000000000004</c:v>
                </c:pt>
                <c:pt idx="20">
                  <c:v>0.995</c:v>
                </c:pt>
                <c:pt idx="21">
                  <c:v>0.96199999999999997</c:v>
                </c:pt>
                <c:pt idx="22">
                  <c:v>0.996</c:v>
                </c:pt>
                <c:pt idx="23">
                  <c:v>0.95779999999999998</c:v>
                </c:pt>
                <c:pt idx="24">
                  <c:v>0.96189999999999998</c:v>
                </c:pt>
                <c:pt idx="25">
                  <c:v>0.98899999999999999</c:v>
                </c:pt>
                <c:pt idx="26">
                  <c:v>0.99099999999999999</c:v>
                </c:pt>
                <c:pt idx="27">
                  <c:v>0.98480000000000001</c:v>
                </c:pt>
                <c:pt idx="28">
                  <c:v>0.98829999999999996</c:v>
                </c:pt>
                <c:pt idx="29">
                  <c:v>0.98809999999999998</c:v>
                </c:pt>
                <c:pt idx="30">
                  <c:v>0.98829999999999996</c:v>
                </c:pt>
                <c:pt idx="31">
                  <c:v>0.85799999999999998</c:v>
                </c:pt>
                <c:pt idx="32">
                  <c:v>0.96089999999999998</c:v>
                </c:pt>
                <c:pt idx="33">
                  <c:v>0.98839999999999995</c:v>
                </c:pt>
                <c:pt idx="34">
                  <c:v>0.98809999999999998</c:v>
                </c:pt>
                <c:pt idx="35">
                  <c:v>0.98819999999999997</c:v>
                </c:pt>
                <c:pt idx="36">
                  <c:v>0.8579</c:v>
                </c:pt>
                <c:pt idx="37">
                  <c:v>0.98809999999999998</c:v>
                </c:pt>
                <c:pt idx="38">
                  <c:v>0.98819999999999997</c:v>
                </c:pt>
                <c:pt idx="39">
                  <c:v>0.98809999999999998</c:v>
                </c:pt>
                <c:pt idx="40">
                  <c:v>0.96140000000000003</c:v>
                </c:pt>
                <c:pt idx="41">
                  <c:v>0.96479999999999999</c:v>
                </c:pt>
                <c:pt idx="42">
                  <c:v>0.98819999999999997</c:v>
                </c:pt>
                <c:pt idx="43">
                  <c:v>0.96099999999999997</c:v>
                </c:pt>
                <c:pt idx="44">
                  <c:v>0.98829999999999996</c:v>
                </c:pt>
                <c:pt idx="45">
                  <c:v>0.98809999999999998</c:v>
                </c:pt>
                <c:pt idx="46">
                  <c:v>0.98819999999999997</c:v>
                </c:pt>
                <c:pt idx="47">
                  <c:v>0.96499999999999997</c:v>
                </c:pt>
                <c:pt idx="48">
                  <c:v>0.8669</c:v>
                </c:pt>
                <c:pt idx="49">
                  <c:v>0.93149999999999999</c:v>
                </c:pt>
                <c:pt idx="50">
                  <c:v>0.98809999999999998</c:v>
                </c:pt>
                <c:pt idx="51">
                  <c:v>0.98809999999999998</c:v>
                </c:pt>
                <c:pt idx="52">
                  <c:v>0.98839999999999995</c:v>
                </c:pt>
                <c:pt idx="53">
                  <c:v>0.96109999999999995</c:v>
                </c:pt>
                <c:pt idx="54">
                  <c:v>0.96099999999999997</c:v>
                </c:pt>
                <c:pt idx="55">
                  <c:v>0.95760000000000001</c:v>
                </c:pt>
                <c:pt idx="56">
                  <c:v>0.96450000000000002</c:v>
                </c:pt>
                <c:pt idx="57">
                  <c:v>0.96099999999999997</c:v>
                </c:pt>
                <c:pt idx="58">
                  <c:v>0.96509999999999996</c:v>
                </c:pt>
                <c:pt idx="59">
                  <c:v>0.98799999999999999</c:v>
                </c:pt>
                <c:pt idx="60">
                  <c:v>0.98809999999999998</c:v>
                </c:pt>
                <c:pt idx="61">
                  <c:v>0.98809999999999998</c:v>
                </c:pt>
                <c:pt idx="62">
                  <c:v>0.8579</c:v>
                </c:pt>
                <c:pt idx="63">
                  <c:v>0.98809999999999998</c:v>
                </c:pt>
                <c:pt idx="64">
                  <c:v>0.87649999999999995</c:v>
                </c:pt>
                <c:pt idx="65">
                  <c:v>0.5282</c:v>
                </c:pt>
                <c:pt idx="66">
                  <c:v>0.98809999999999998</c:v>
                </c:pt>
                <c:pt idx="67">
                  <c:v>0.98799999999999999</c:v>
                </c:pt>
                <c:pt idx="68">
                  <c:v>0.98799999999999999</c:v>
                </c:pt>
                <c:pt idx="69">
                  <c:v>0.96550000000000002</c:v>
                </c:pt>
                <c:pt idx="70">
                  <c:v>0.98819999999999997</c:v>
                </c:pt>
                <c:pt idx="71">
                  <c:v>0.85950000000000004</c:v>
                </c:pt>
                <c:pt idx="72">
                  <c:v>0.98819999999999997</c:v>
                </c:pt>
                <c:pt idx="73">
                  <c:v>0.98819999999999997</c:v>
                </c:pt>
                <c:pt idx="74">
                  <c:v>0.98809999999999998</c:v>
                </c:pt>
                <c:pt idx="75">
                  <c:v>0.98809999999999998</c:v>
                </c:pt>
                <c:pt idx="76">
                  <c:v>0.98809999999999998</c:v>
                </c:pt>
                <c:pt idx="77">
                  <c:v>0.96130000000000004</c:v>
                </c:pt>
                <c:pt idx="78">
                  <c:v>0.86709999999999998</c:v>
                </c:pt>
                <c:pt idx="79">
                  <c:v>0.93140000000000001</c:v>
                </c:pt>
                <c:pt idx="80">
                  <c:v>0.86699999999999999</c:v>
                </c:pt>
                <c:pt idx="81">
                  <c:v>0.98809999999999998</c:v>
                </c:pt>
                <c:pt idx="82">
                  <c:v>0.997</c:v>
                </c:pt>
                <c:pt idx="83">
                  <c:v>0.997</c:v>
                </c:pt>
                <c:pt idx="84">
                  <c:v>0.997</c:v>
                </c:pt>
                <c:pt idx="85">
                  <c:v>0.99399999999999999</c:v>
                </c:pt>
                <c:pt idx="86">
                  <c:v>0.99619999999999997</c:v>
                </c:pt>
                <c:pt idx="87">
                  <c:v>0.97209999999999996</c:v>
                </c:pt>
                <c:pt idx="88">
                  <c:v>0.97740000000000005</c:v>
                </c:pt>
                <c:pt idx="89">
                  <c:v>0.99299999999999999</c:v>
                </c:pt>
                <c:pt idx="90">
                  <c:v>0.99399999999999999</c:v>
                </c:pt>
                <c:pt idx="91">
                  <c:v>0.99209999999999998</c:v>
                </c:pt>
                <c:pt idx="92">
                  <c:v>0.97740000000000005</c:v>
                </c:pt>
                <c:pt idx="93">
                  <c:v>0.99390000000000001</c:v>
                </c:pt>
                <c:pt idx="94">
                  <c:v>0.99229999999999996</c:v>
                </c:pt>
                <c:pt idx="95">
                  <c:v>0.997</c:v>
                </c:pt>
                <c:pt idx="96">
                  <c:v>0.997</c:v>
                </c:pt>
                <c:pt idx="97">
                  <c:v>0.99299999999999999</c:v>
                </c:pt>
                <c:pt idx="98">
                  <c:v>0.99380000000000002</c:v>
                </c:pt>
                <c:pt idx="99">
                  <c:v>0.99299999999999999</c:v>
                </c:pt>
                <c:pt idx="100">
                  <c:v>0.99299999999999999</c:v>
                </c:pt>
                <c:pt idx="101">
                  <c:v>0.997</c:v>
                </c:pt>
                <c:pt idx="102">
                  <c:v>0.997</c:v>
                </c:pt>
                <c:pt idx="103">
                  <c:v>0.997</c:v>
                </c:pt>
                <c:pt idx="104">
                  <c:v>0.997</c:v>
                </c:pt>
                <c:pt idx="105">
                  <c:v>0.997</c:v>
                </c:pt>
                <c:pt idx="106">
                  <c:v>0.99219999999999997</c:v>
                </c:pt>
                <c:pt idx="107">
                  <c:v>0.997</c:v>
                </c:pt>
                <c:pt idx="108">
                  <c:v>0.997</c:v>
                </c:pt>
                <c:pt idx="109">
                  <c:v>0.997</c:v>
                </c:pt>
                <c:pt idx="110">
                  <c:v>0.997</c:v>
                </c:pt>
                <c:pt idx="111">
                  <c:v>0.997</c:v>
                </c:pt>
                <c:pt idx="112">
                  <c:v>0.95320000000000005</c:v>
                </c:pt>
                <c:pt idx="113">
                  <c:v>0.99</c:v>
                </c:pt>
                <c:pt idx="114">
                  <c:v>0.997</c:v>
                </c:pt>
                <c:pt idx="115">
                  <c:v>0.99399999999999999</c:v>
                </c:pt>
                <c:pt idx="116">
                  <c:v>0.99399999999999999</c:v>
                </c:pt>
                <c:pt idx="117">
                  <c:v>0.97509999999999997</c:v>
                </c:pt>
                <c:pt idx="118">
                  <c:v>0.99299999999999999</c:v>
                </c:pt>
                <c:pt idx="119">
                  <c:v>0.97940000000000005</c:v>
                </c:pt>
                <c:pt idx="120">
                  <c:v>0.97219999999999995</c:v>
                </c:pt>
                <c:pt idx="121">
                  <c:v>0.97740000000000005</c:v>
                </c:pt>
                <c:pt idx="122">
                  <c:v>0.99229999999999996</c:v>
                </c:pt>
                <c:pt idx="123">
                  <c:v>0.997</c:v>
                </c:pt>
                <c:pt idx="124">
                  <c:v>0.997</c:v>
                </c:pt>
                <c:pt idx="125">
                  <c:v>0.99219999999999997</c:v>
                </c:pt>
                <c:pt idx="126">
                  <c:v>0.997</c:v>
                </c:pt>
                <c:pt idx="127">
                  <c:v>0.99299999999999999</c:v>
                </c:pt>
                <c:pt idx="128">
                  <c:v>0.99299999999999999</c:v>
                </c:pt>
                <c:pt idx="129">
                  <c:v>0.99299999999999999</c:v>
                </c:pt>
                <c:pt idx="130">
                  <c:v>0.997</c:v>
                </c:pt>
                <c:pt idx="131">
                  <c:v>0.99299999999999999</c:v>
                </c:pt>
                <c:pt idx="132">
                  <c:v>0.997</c:v>
                </c:pt>
                <c:pt idx="133">
                  <c:v>0.97519999999999996</c:v>
                </c:pt>
                <c:pt idx="134">
                  <c:v>0.997</c:v>
                </c:pt>
                <c:pt idx="135">
                  <c:v>0.99399999999999999</c:v>
                </c:pt>
                <c:pt idx="136">
                  <c:v>0.97750000000000004</c:v>
                </c:pt>
                <c:pt idx="137">
                  <c:v>0.997</c:v>
                </c:pt>
                <c:pt idx="138">
                  <c:v>0.997</c:v>
                </c:pt>
                <c:pt idx="139">
                  <c:v>0.99299999999999999</c:v>
                </c:pt>
                <c:pt idx="140">
                  <c:v>0.997</c:v>
                </c:pt>
                <c:pt idx="141">
                  <c:v>0.997</c:v>
                </c:pt>
                <c:pt idx="142">
                  <c:v>0.997</c:v>
                </c:pt>
                <c:pt idx="143">
                  <c:v>0.997</c:v>
                </c:pt>
                <c:pt idx="144">
                  <c:v>0.997</c:v>
                </c:pt>
                <c:pt idx="145">
                  <c:v>0.997</c:v>
                </c:pt>
                <c:pt idx="146">
                  <c:v>0.99229999999999996</c:v>
                </c:pt>
                <c:pt idx="147">
                  <c:v>0.99299999999999999</c:v>
                </c:pt>
                <c:pt idx="148">
                  <c:v>0.99299999999999999</c:v>
                </c:pt>
                <c:pt idx="149">
                  <c:v>0.99299999999999999</c:v>
                </c:pt>
                <c:pt idx="150">
                  <c:v>0.997</c:v>
                </c:pt>
                <c:pt idx="151">
                  <c:v>0.997</c:v>
                </c:pt>
                <c:pt idx="152">
                  <c:v>0.997</c:v>
                </c:pt>
                <c:pt idx="153">
                  <c:v>0.99399999999999999</c:v>
                </c:pt>
                <c:pt idx="154">
                  <c:v>0.99399999999999999</c:v>
                </c:pt>
                <c:pt idx="155">
                  <c:v>0.997</c:v>
                </c:pt>
                <c:pt idx="156">
                  <c:v>0.99399999999999999</c:v>
                </c:pt>
                <c:pt idx="157">
                  <c:v>0.99399999999999999</c:v>
                </c:pt>
                <c:pt idx="158">
                  <c:v>0.997</c:v>
                </c:pt>
                <c:pt idx="159">
                  <c:v>0.996</c:v>
                </c:pt>
                <c:pt idx="160">
                  <c:v>0.997</c:v>
                </c:pt>
                <c:pt idx="161">
                  <c:v>0.99299999999999999</c:v>
                </c:pt>
                <c:pt idx="162">
                  <c:v>0.997</c:v>
                </c:pt>
                <c:pt idx="163">
                  <c:v>0.997</c:v>
                </c:pt>
                <c:pt idx="164">
                  <c:v>0.99209999999999998</c:v>
                </c:pt>
                <c:pt idx="165">
                  <c:v>0.99229999999999996</c:v>
                </c:pt>
                <c:pt idx="166">
                  <c:v>0.997</c:v>
                </c:pt>
                <c:pt idx="167">
                  <c:v>0.997</c:v>
                </c:pt>
                <c:pt idx="168">
                  <c:v>0.997</c:v>
                </c:pt>
                <c:pt idx="169">
                  <c:v>0.997</c:v>
                </c:pt>
                <c:pt idx="170">
                  <c:v>0.997</c:v>
                </c:pt>
                <c:pt idx="171">
                  <c:v>0.997</c:v>
                </c:pt>
                <c:pt idx="172">
                  <c:v>0.99299999999999999</c:v>
                </c:pt>
                <c:pt idx="173">
                  <c:v>0.997</c:v>
                </c:pt>
                <c:pt idx="174">
                  <c:v>0.997</c:v>
                </c:pt>
                <c:pt idx="175">
                  <c:v>0.99399999999999999</c:v>
                </c:pt>
                <c:pt idx="176">
                  <c:v>0.997</c:v>
                </c:pt>
                <c:pt idx="177">
                  <c:v>0.997</c:v>
                </c:pt>
                <c:pt idx="178">
                  <c:v>0.997</c:v>
                </c:pt>
                <c:pt idx="179">
                  <c:v>0.997</c:v>
                </c:pt>
                <c:pt idx="180">
                  <c:v>0.99299999999999999</c:v>
                </c:pt>
                <c:pt idx="181">
                  <c:v>0.997</c:v>
                </c:pt>
                <c:pt idx="182">
                  <c:v>0.997</c:v>
                </c:pt>
                <c:pt idx="183">
                  <c:v>0.997</c:v>
                </c:pt>
                <c:pt idx="184">
                  <c:v>0.997</c:v>
                </c:pt>
                <c:pt idx="185">
                  <c:v>0.997</c:v>
                </c:pt>
                <c:pt idx="186">
                  <c:v>0.997</c:v>
                </c:pt>
                <c:pt idx="187">
                  <c:v>0.997</c:v>
                </c:pt>
                <c:pt idx="188">
                  <c:v>0.99399999999999999</c:v>
                </c:pt>
                <c:pt idx="189">
                  <c:v>0.997</c:v>
                </c:pt>
                <c:pt idx="190">
                  <c:v>0.997</c:v>
                </c:pt>
                <c:pt idx="191">
                  <c:v>0.997</c:v>
                </c:pt>
                <c:pt idx="192">
                  <c:v>0.997</c:v>
                </c:pt>
                <c:pt idx="193">
                  <c:v>0.88880000000000003</c:v>
                </c:pt>
                <c:pt idx="194">
                  <c:v>0.88939999999999997</c:v>
                </c:pt>
                <c:pt idx="195">
                  <c:v>0.95330000000000004</c:v>
                </c:pt>
                <c:pt idx="196">
                  <c:v>0.98580000000000001</c:v>
                </c:pt>
                <c:pt idx="197">
                  <c:v>0.98170000000000002</c:v>
                </c:pt>
                <c:pt idx="198">
                  <c:v>0.97740000000000005</c:v>
                </c:pt>
                <c:pt idx="199">
                  <c:v>0.97509999999999997</c:v>
                </c:pt>
                <c:pt idx="200">
                  <c:v>0.97970000000000002</c:v>
                </c:pt>
                <c:pt idx="201">
                  <c:v>0.97729999999999995</c:v>
                </c:pt>
                <c:pt idx="202">
                  <c:v>0.99219999999999997</c:v>
                </c:pt>
                <c:pt idx="203">
                  <c:v>0.97729999999999995</c:v>
                </c:pt>
                <c:pt idx="204">
                  <c:v>0.97970000000000002</c:v>
                </c:pt>
                <c:pt idx="205">
                  <c:v>0.97729999999999995</c:v>
                </c:pt>
                <c:pt idx="206">
                  <c:v>0.99219999999999997</c:v>
                </c:pt>
                <c:pt idx="207">
                  <c:v>0.99299999999999999</c:v>
                </c:pt>
                <c:pt idx="208">
                  <c:v>0.997</c:v>
                </c:pt>
                <c:pt idx="209">
                  <c:v>0.99299999999999999</c:v>
                </c:pt>
                <c:pt idx="210">
                  <c:v>0.98899999999999999</c:v>
                </c:pt>
                <c:pt idx="211">
                  <c:v>0.99239999999999995</c:v>
                </c:pt>
                <c:pt idx="212">
                  <c:v>0.99299999999999999</c:v>
                </c:pt>
                <c:pt idx="213">
                  <c:v>0.97489999999999999</c:v>
                </c:pt>
                <c:pt idx="214">
                  <c:v>0.9748</c:v>
                </c:pt>
                <c:pt idx="215">
                  <c:v>0.997</c:v>
                </c:pt>
                <c:pt idx="216">
                  <c:v>0.99399999999999999</c:v>
                </c:pt>
                <c:pt idx="217">
                  <c:v>0.99399999999999999</c:v>
                </c:pt>
                <c:pt idx="218">
                  <c:v>0.99229999999999996</c:v>
                </c:pt>
                <c:pt idx="219">
                  <c:v>0.97970000000000002</c:v>
                </c:pt>
                <c:pt idx="220">
                  <c:v>0.97989999999999999</c:v>
                </c:pt>
                <c:pt idx="221">
                  <c:v>0.99399999999999999</c:v>
                </c:pt>
                <c:pt idx="222">
                  <c:v>0.997</c:v>
                </c:pt>
                <c:pt idx="223">
                  <c:v>0.99209999999999998</c:v>
                </c:pt>
                <c:pt idx="224">
                  <c:v>0.99299999999999999</c:v>
                </c:pt>
                <c:pt idx="225">
                  <c:v>0.99209999999999998</c:v>
                </c:pt>
                <c:pt idx="226">
                  <c:v>0.99229999999999996</c:v>
                </c:pt>
                <c:pt idx="227">
                  <c:v>0.97760000000000002</c:v>
                </c:pt>
                <c:pt idx="228">
                  <c:v>0.99399999999999999</c:v>
                </c:pt>
                <c:pt idx="229">
                  <c:v>0.99399999999999999</c:v>
                </c:pt>
                <c:pt idx="230">
                  <c:v>0.99399999999999999</c:v>
                </c:pt>
                <c:pt idx="231">
                  <c:v>0.98899999999999999</c:v>
                </c:pt>
                <c:pt idx="232">
                  <c:v>0.997</c:v>
                </c:pt>
                <c:pt idx="233">
                  <c:v>0.99399999999999999</c:v>
                </c:pt>
                <c:pt idx="234">
                  <c:v>0.97189999999999999</c:v>
                </c:pt>
                <c:pt idx="235">
                  <c:v>0.996</c:v>
                </c:pt>
                <c:pt idx="236">
                  <c:v>0.99399999999999999</c:v>
                </c:pt>
                <c:pt idx="237">
                  <c:v>0.99399999999999999</c:v>
                </c:pt>
                <c:pt idx="238">
                  <c:v>0.99299999999999999</c:v>
                </c:pt>
                <c:pt idx="239">
                  <c:v>0.97499999999999998</c:v>
                </c:pt>
                <c:pt idx="240">
                  <c:v>0.997</c:v>
                </c:pt>
                <c:pt idx="241">
                  <c:v>0.97750000000000004</c:v>
                </c:pt>
                <c:pt idx="242">
                  <c:v>0.997</c:v>
                </c:pt>
                <c:pt idx="243">
                  <c:v>0.97729999999999995</c:v>
                </c:pt>
                <c:pt idx="244">
                  <c:v>0.997</c:v>
                </c:pt>
                <c:pt idx="245">
                  <c:v>0.99239999999999995</c:v>
                </c:pt>
                <c:pt idx="246">
                  <c:v>0.997</c:v>
                </c:pt>
                <c:pt idx="247">
                  <c:v>0.99399999999999999</c:v>
                </c:pt>
                <c:pt idx="248">
                  <c:v>0.997</c:v>
                </c:pt>
                <c:pt idx="249">
                  <c:v>0.997</c:v>
                </c:pt>
                <c:pt idx="250">
                  <c:v>0.997</c:v>
                </c:pt>
                <c:pt idx="251">
                  <c:v>0.997</c:v>
                </c:pt>
                <c:pt idx="252">
                  <c:v>0.99609999999999999</c:v>
                </c:pt>
                <c:pt idx="253">
                  <c:v>0.997</c:v>
                </c:pt>
                <c:pt idx="254">
                  <c:v>0.99299999999999999</c:v>
                </c:pt>
                <c:pt idx="255">
                  <c:v>0.99299999999999999</c:v>
                </c:pt>
                <c:pt idx="256">
                  <c:v>0.99299999999999999</c:v>
                </c:pt>
                <c:pt idx="257">
                  <c:v>0.99299999999999999</c:v>
                </c:pt>
                <c:pt idx="258">
                  <c:v>0.99299999999999999</c:v>
                </c:pt>
                <c:pt idx="259">
                  <c:v>0.996</c:v>
                </c:pt>
                <c:pt idx="260">
                  <c:v>0.99299999999999999</c:v>
                </c:pt>
                <c:pt idx="261">
                  <c:v>0.99399999999999999</c:v>
                </c:pt>
                <c:pt idx="262">
                  <c:v>0.99399999999999999</c:v>
                </c:pt>
                <c:pt idx="263">
                  <c:v>0.996</c:v>
                </c:pt>
                <c:pt idx="264">
                  <c:v>0.99299999999999999</c:v>
                </c:pt>
                <c:pt idx="265">
                  <c:v>0.997</c:v>
                </c:pt>
                <c:pt idx="266">
                  <c:v>0.997</c:v>
                </c:pt>
                <c:pt idx="267">
                  <c:v>0.997</c:v>
                </c:pt>
                <c:pt idx="268">
                  <c:v>0.997</c:v>
                </c:pt>
                <c:pt idx="269">
                  <c:v>0.997</c:v>
                </c:pt>
                <c:pt idx="270">
                  <c:v>0.99299999999999999</c:v>
                </c:pt>
                <c:pt idx="271">
                  <c:v>0.997</c:v>
                </c:pt>
                <c:pt idx="272">
                  <c:v>0.997</c:v>
                </c:pt>
                <c:pt idx="273">
                  <c:v>0.99399999999999999</c:v>
                </c:pt>
                <c:pt idx="274">
                  <c:v>0.997</c:v>
                </c:pt>
                <c:pt idx="275">
                  <c:v>0.997</c:v>
                </c:pt>
                <c:pt idx="276">
                  <c:v>0.997</c:v>
                </c:pt>
                <c:pt idx="277">
                  <c:v>0.997</c:v>
                </c:pt>
                <c:pt idx="278">
                  <c:v>0.997</c:v>
                </c:pt>
                <c:pt idx="279">
                  <c:v>0.997</c:v>
                </c:pt>
                <c:pt idx="280">
                  <c:v>0.997</c:v>
                </c:pt>
                <c:pt idx="281">
                  <c:v>0.99299999999999999</c:v>
                </c:pt>
                <c:pt idx="282">
                  <c:v>0.997</c:v>
                </c:pt>
                <c:pt idx="283">
                  <c:v>0.99399999999999999</c:v>
                </c:pt>
                <c:pt idx="284">
                  <c:v>0.997</c:v>
                </c:pt>
                <c:pt idx="285">
                  <c:v>0.997</c:v>
                </c:pt>
                <c:pt idx="286">
                  <c:v>0.99399999999999999</c:v>
                </c:pt>
                <c:pt idx="287">
                  <c:v>0.997</c:v>
                </c:pt>
                <c:pt idx="288">
                  <c:v>0.997</c:v>
                </c:pt>
                <c:pt idx="289">
                  <c:v>0.997</c:v>
                </c:pt>
                <c:pt idx="290">
                  <c:v>0.997</c:v>
                </c:pt>
                <c:pt idx="291">
                  <c:v>0.997</c:v>
                </c:pt>
                <c:pt idx="292">
                  <c:v>0.99299999999999999</c:v>
                </c:pt>
                <c:pt idx="293">
                  <c:v>0.997</c:v>
                </c:pt>
                <c:pt idx="294">
                  <c:v>0.997</c:v>
                </c:pt>
                <c:pt idx="295">
                  <c:v>0.997</c:v>
                </c:pt>
                <c:pt idx="296">
                  <c:v>0.997</c:v>
                </c:pt>
                <c:pt idx="297">
                  <c:v>0.997</c:v>
                </c:pt>
                <c:pt idx="298">
                  <c:v>0.997</c:v>
                </c:pt>
                <c:pt idx="299">
                  <c:v>0.997</c:v>
                </c:pt>
                <c:pt idx="300">
                  <c:v>0.997</c:v>
                </c:pt>
                <c:pt idx="301">
                  <c:v>0.997</c:v>
                </c:pt>
                <c:pt idx="302">
                  <c:v>0.997</c:v>
                </c:pt>
                <c:pt idx="303">
                  <c:v>0.996</c:v>
                </c:pt>
                <c:pt idx="304">
                  <c:v>0.99199999999999999</c:v>
                </c:pt>
                <c:pt idx="305">
                  <c:v>0.997</c:v>
                </c:pt>
                <c:pt idx="306">
                  <c:v>0.99219999999999997</c:v>
                </c:pt>
                <c:pt idx="307">
                  <c:v>0.997</c:v>
                </c:pt>
                <c:pt idx="308">
                  <c:v>0.997</c:v>
                </c:pt>
                <c:pt idx="309">
                  <c:v>0.997</c:v>
                </c:pt>
                <c:pt idx="310">
                  <c:v>0.997</c:v>
                </c:pt>
                <c:pt idx="311">
                  <c:v>0.997</c:v>
                </c:pt>
                <c:pt idx="312">
                  <c:v>0.997</c:v>
                </c:pt>
                <c:pt idx="313">
                  <c:v>0.997</c:v>
                </c:pt>
                <c:pt idx="314">
                  <c:v>0.99399999999999999</c:v>
                </c:pt>
                <c:pt idx="315">
                  <c:v>0.99399999999999999</c:v>
                </c:pt>
                <c:pt idx="316">
                  <c:v>0.997</c:v>
                </c:pt>
                <c:pt idx="317">
                  <c:v>0.99399999999999999</c:v>
                </c:pt>
                <c:pt idx="318">
                  <c:v>0.997</c:v>
                </c:pt>
                <c:pt idx="319">
                  <c:v>0.997</c:v>
                </c:pt>
                <c:pt idx="320">
                  <c:v>0.997</c:v>
                </c:pt>
                <c:pt idx="321">
                  <c:v>0.997</c:v>
                </c:pt>
                <c:pt idx="322">
                  <c:v>0.99299999999999999</c:v>
                </c:pt>
                <c:pt idx="323">
                  <c:v>0.997</c:v>
                </c:pt>
                <c:pt idx="324">
                  <c:v>0.997</c:v>
                </c:pt>
                <c:pt idx="325">
                  <c:v>0.997</c:v>
                </c:pt>
                <c:pt idx="326">
                  <c:v>0.99299999999999999</c:v>
                </c:pt>
                <c:pt idx="327">
                  <c:v>0.997</c:v>
                </c:pt>
                <c:pt idx="328">
                  <c:v>0.99399999999999999</c:v>
                </c:pt>
                <c:pt idx="329">
                  <c:v>0.997</c:v>
                </c:pt>
                <c:pt idx="330">
                  <c:v>0.997</c:v>
                </c:pt>
                <c:pt idx="331">
                  <c:v>0.995</c:v>
                </c:pt>
                <c:pt idx="332">
                  <c:v>0.997</c:v>
                </c:pt>
                <c:pt idx="333">
                  <c:v>0.997</c:v>
                </c:pt>
                <c:pt idx="334">
                  <c:v>0.997</c:v>
                </c:pt>
                <c:pt idx="335">
                  <c:v>0.997</c:v>
                </c:pt>
                <c:pt idx="336">
                  <c:v>0.997</c:v>
                </c:pt>
                <c:pt idx="337">
                  <c:v>0.997</c:v>
                </c:pt>
                <c:pt idx="338">
                  <c:v>0.997</c:v>
                </c:pt>
                <c:pt idx="339">
                  <c:v>0.997</c:v>
                </c:pt>
                <c:pt idx="340">
                  <c:v>0.997</c:v>
                </c:pt>
                <c:pt idx="341">
                  <c:v>0.997</c:v>
                </c:pt>
                <c:pt idx="342">
                  <c:v>0.997</c:v>
                </c:pt>
                <c:pt idx="343">
                  <c:v>0.997</c:v>
                </c:pt>
                <c:pt idx="344">
                  <c:v>0.997</c:v>
                </c:pt>
                <c:pt idx="345">
                  <c:v>0.997</c:v>
                </c:pt>
                <c:pt idx="346">
                  <c:v>0.997</c:v>
                </c:pt>
                <c:pt idx="347">
                  <c:v>0.997</c:v>
                </c:pt>
                <c:pt idx="348">
                  <c:v>0.997</c:v>
                </c:pt>
                <c:pt idx="349">
                  <c:v>0.997</c:v>
                </c:pt>
                <c:pt idx="350">
                  <c:v>0.997</c:v>
                </c:pt>
                <c:pt idx="351">
                  <c:v>0.997</c:v>
                </c:pt>
                <c:pt idx="352">
                  <c:v>0.997</c:v>
                </c:pt>
                <c:pt idx="353">
                  <c:v>0.997</c:v>
                </c:pt>
                <c:pt idx="354">
                  <c:v>0.997</c:v>
                </c:pt>
                <c:pt idx="355">
                  <c:v>0.997</c:v>
                </c:pt>
                <c:pt idx="356">
                  <c:v>0.997</c:v>
                </c:pt>
                <c:pt idx="357">
                  <c:v>0.99299999999999999</c:v>
                </c:pt>
                <c:pt idx="358">
                  <c:v>0.997</c:v>
                </c:pt>
                <c:pt idx="359">
                  <c:v>0.997</c:v>
                </c:pt>
                <c:pt idx="360">
                  <c:v>0.997</c:v>
                </c:pt>
                <c:pt idx="361">
                  <c:v>0.997</c:v>
                </c:pt>
                <c:pt idx="362">
                  <c:v>0.99229999999999996</c:v>
                </c:pt>
                <c:pt idx="363">
                  <c:v>0.99399999999999999</c:v>
                </c:pt>
                <c:pt idx="364">
                  <c:v>0.99199999999999999</c:v>
                </c:pt>
                <c:pt idx="365">
                  <c:v>0.997</c:v>
                </c:pt>
                <c:pt idx="366">
                  <c:v>0.997</c:v>
                </c:pt>
                <c:pt idx="367">
                  <c:v>0.997</c:v>
                </c:pt>
                <c:pt idx="368">
                  <c:v>0.99219999999999997</c:v>
                </c:pt>
                <c:pt idx="369">
                  <c:v>0.997</c:v>
                </c:pt>
                <c:pt idx="370">
                  <c:v>0.99299999999999999</c:v>
                </c:pt>
                <c:pt idx="371">
                  <c:v>0.997</c:v>
                </c:pt>
                <c:pt idx="372">
                  <c:v>0.997</c:v>
                </c:pt>
                <c:pt idx="373">
                  <c:v>0.996</c:v>
                </c:pt>
                <c:pt idx="374">
                  <c:v>0.997</c:v>
                </c:pt>
                <c:pt idx="375">
                  <c:v>0.99399999999999999</c:v>
                </c:pt>
                <c:pt idx="376">
                  <c:v>0.99399999999999999</c:v>
                </c:pt>
                <c:pt idx="377">
                  <c:v>0.88880000000000003</c:v>
                </c:pt>
                <c:pt idx="378">
                  <c:v>0.95320000000000005</c:v>
                </c:pt>
                <c:pt idx="379">
                  <c:v>0.95309999999999995</c:v>
                </c:pt>
                <c:pt idx="380">
                  <c:v>0.88900000000000001</c:v>
                </c:pt>
                <c:pt idx="381">
                  <c:v>0.91210000000000002</c:v>
                </c:pt>
                <c:pt idx="382">
                  <c:v>0.99299999999999999</c:v>
                </c:pt>
                <c:pt idx="383">
                  <c:v>0.99399999999999999</c:v>
                </c:pt>
                <c:pt idx="384">
                  <c:v>0.98109999999999997</c:v>
                </c:pt>
                <c:pt idx="385">
                  <c:v>0.91949999999999998</c:v>
                </c:pt>
                <c:pt idx="386">
                  <c:v>0.99199999999999999</c:v>
                </c:pt>
                <c:pt idx="387">
                  <c:v>0.9778</c:v>
                </c:pt>
                <c:pt idx="388">
                  <c:v>0.97499999999999998</c:v>
                </c:pt>
                <c:pt idx="389">
                  <c:v>0.97989999999999999</c:v>
                </c:pt>
                <c:pt idx="390">
                  <c:v>0.99299999999999999</c:v>
                </c:pt>
                <c:pt idx="391">
                  <c:v>0.99299999999999999</c:v>
                </c:pt>
                <c:pt idx="392">
                  <c:v>0.98160000000000003</c:v>
                </c:pt>
                <c:pt idx="393">
                  <c:v>0.99229999999999996</c:v>
                </c:pt>
                <c:pt idx="394">
                  <c:v>0.97509999999999997</c:v>
                </c:pt>
                <c:pt idx="395">
                  <c:v>0.997</c:v>
                </c:pt>
                <c:pt idx="396">
                  <c:v>0.99399999999999999</c:v>
                </c:pt>
                <c:pt idx="397">
                  <c:v>0.97740000000000005</c:v>
                </c:pt>
                <c:pt idx="398">
                  <c:v>0.99399999999999999</c:v>
                </c:pt>
                <c:pt idx="399">
                  <c:v>0.997</c:v>
                </c:pt>
                <c:pt idx="400">
                  <c:v>0.97499999999999998</c:v>
                </c:pt>
                <c:pt idx="401">
                  <c:v>0.99299999999999999</c:v>
                </c:pt>
                <c:pt idx="402">
                  <c:v>0.997</c:v>
                </c:pt>
                <c:pt idx="403">
                  <c:v>0.9798</c:v>
                </c:pt>
                <c:pt idx="404">
                  <c:v>0.99299999999999999</c:v>
                </c:pt>
                <c:pt idx="405">
                  <c:v>0.99209999999999998</c:v>
                </c:pt>
                <c:pt idx="406">
                  <c:v>0.97950000000000004</c:v>
                </c:pt>
                <c:pt idx="407">
                  <c:v>0.99199999999999999</c:v>
                </c:pt>
                <c:pt idx="408">
                  <c:v>0.99299999999999999</c:v>
                </c:pt>
                <c:pt idx="409">
                  <c:v>0.99399999999999999</c:v>
                </c:pt>
                <c:pt idx="410">
                  <c:v>0.99399999999999999</c:v>
                </c:pt>
                <c:pt idx="411">
                  <c:v>0.997</c:v>
                </c:pt>
                <c:pt idx="412">
                  <c:v>0.99199999999999999</c:v>
                </c:pt>
                <c:pt idx="413">
                  <c:v>0.99229999999999996</c:v>
                </c:pt>
                <c:pt idx="414">
                  <c:v>0.99239999999999995</c:v>
                </c:pt>
                <c:pt idx="415">
                  <c:v>0.99219999999999997</c:v>
                </c:pt>
                <c:pt idx="416">
                  <c:v>0.99209999999999998</c:v>
                </c:pt>
                <c:pt idx="417">
                  <c:v>0.99299999999999999</c:v>
                </c:pt>
                <c:pt idx="418">
                  <c:v>0.997</c:v>
                </c:pt>
                <c:pt idx="419">
                  <c:v>0.99399999999999999</c:v>
                </c:pt>
                <c:pt idx="420">
                  <c:v>0.997</c:v>
                </c:pt>
                <c:pt idx="421">
                  <c:v>0.99399999999999999</c:v>
                </c:pt>
                <c:pt idx="422">
                  <c:v>0.99299999999999999</c:v>
                </c:pt>
                <c:pt idx="423">
                  <c:v>0.99399999999999999</c:v>
                </c:pt>
                <c:pt idx="424">
                  <c:v>0.99399999999999999</c:v>
                </c:pt>
                <c:pt idx="425">
                  <c:v>0.99399999999999999</c:v>
                </c:pt>
                <c:pt idx="426">
                  <c:v>0.997</c:v>
                </c:pt>
                <c:pt idx="427">
                  <c:v>0.99099999999999999</c:v>
                </c:pt>
                <c:pt idx="428">
                  <c:v>0.97740000000000005</c:v>
                </c:pt>
                <c:pt idx="429">
                  <c:v>0.99219999999999997</c:v>
                </c:pt>
                <c:pt idx="430">
                  <c:v>0.99239999999999995</c:v>
                </c:pt>
                <c:pt idx="431">
                  <c:v>0.997</c:v>
                </c:pt>
                <c:pt idx="432">
                  <c:v>0.997</c:v>
                </c:pt>
                <c:pt idx="433">
                  <c:v>0.99239999999999995</c:v>
                </c:pt>
                <c:pt idx="434">
                  <c:v>0.99390000000000001</c:v>
                </c:pt>
                <c:pt idx="435">
                  <c:v>0.99399999999999999</c:v>
                </c:pt>
                <c:pt idx="436">
                  <c:v>0.99229999999999996</c:v>
                </c:pt>
                <c:pt idx="437">
                  <c:v>0.99209999999999998</c:v>
                </c:pt>
                <c:pt idx="438">
                  <c:v>0.99299999999999999</c:v>
                </c:pt>
                <c:pt idx="439">
                  <c:v>0.99299999999999999</c:v>
                </c:pt>
                <c:pt idx="440">
                  <c:v>0.997</c:v>
                </c:pt>
                <c:pt idx="441">
                  <c:v>0.99299999999999999</c:v>
                </c:pt>
                <c:pt idx="442">
                  <c:v>0.99299999999999999</c:v>
                </c:pt>
                <c:pt idx="443">
                  <c:v>0.99299999999999999</c:v>
                </c:pt>
                <c:pt idx="444">
                  <c:v>0.99299999999999999</c:v>
                </c:pt>
                <c:pt idx="445">
                  <c:v>0.99399999999999999</c:v>
                </c:pt>
                <c:pt idx="446">
                  <c:v>0.997</c:v>
                </c:pt>
                <c:pt idx="447">
                  <c:v>0.997</c:v>
                </c:pt>
                <c:pt idx="448">
                  <c:v>0.997</c:v>
                </c:pt>
                <c:pt idx="449">
                  <c:v>0.99399999999999999</c:v>
                </c:pt>
                <c:pt idx="450">
                  <c:v>0.99399999999999999</c:v>
                </c:pt>
                <c:pt idx="451">
                  <c:v>0.997</c:v>
                </c:pt>
                <c:pt idx="452">
                  <c:v>0.997</c:v>
                </c:pt>
                <c:pt idx="453">
                  <c:v>0.997</c:v>
                </c:pt>
                <c:pt idx="454">
                  <c:v>0.997</c:v>
                </c:pt>
                <c:pt idx="455">
                  <c:v>0.997</c:v>
                </c:pt>
                <c:pt idx="456">
                  <c:v>0.997</c:v>
                </c:pt>
                <c:pt idx="457">
                  <c:v>0.997</c:v>
                </c:pt>
                <c:pt idx="458">
                  <c:v>0.99399999999999999</c:v>
                </c:pt>
                <c:pt idx="459">
                  <c:v>0.997</c:v>
                </c:pt>
                <c:pt idx="460">
                  <c:v>0.996</c:v>
                </c:pt>
                <c:pt idx="461">
                  <c:v>0.997</c:v>
                </c:pt>
                <c:pt idx="462">
                  <c:v>0.997</c:v>
                </c:pt>
                <c:pt idx="463">
                  <c:v>0.99399999999999999</c:v>
                </c:pt>
                <c:pt idx="464">
                  <c:v>0.99399999999999999</c:v>
                </c:pt>
                <c:pt idx="465">
                  <c:v>0.997</c:v>
                </c:pt>
                <c:pt idx="466">
                  <c:v>0.997</c:v>
                </c:pt>
                <c:pt idx="467">
                  <c:v>0.997</c:v>
                </c:pt>
                <c:pt idx="468">
                  <c:v>0.997</c:v>
                </c:pt>
                <c:pt idx="469">
                  <c:v>0.997</c:v>
                </c:pt>
                <c:pt idx="470">
                  <c:v>0.997</c:v>
                </c:pt>
                <c:pt idx="471">
                  <c:v>0.997</c:v>
                </c:pt>
                <c:pt idx="472">
                  <c:v>0.997</c:v>
                </c:pt>
                <c:pt idx="473">
                  <c:v>0.997</c:v>
                </c:pt>
                <c:pt idx="474">
                  <c:v>0.997</c:v>
                </c:pt>
                <c:pt idx="475">
                  <c:v>0.997</c:v>
                </c:pt>
                <c:pt idx="476">
                  <c:v>0.997</c:v>
                </c:pt>
                <c:pt idx="477">
                  <c:v>0.99299999999999999</c:v>
                </c:pt>
                <c:pt idx="478">
                  <c:v>0.997</c:v>
                </c:pt>
                <c:pt idx="479">
                  <c:v>0.997</c:v>
                </c:pt>
                <c:pt idx="480">
                  <c:v>0.997</c:v>
                </c:pt>
                <c:pt idx="481">
                  <c:v>0.997</c:v>
                </c:pt>
                <c:pt idx="482">
                  <c:v>0.997</c:v>
                </c:pt>
                <c:pt idx="483">
                  <c:v>0.99209999999999998</c:v>
                </c:pt>
                <c:pt idx="484">
                  <c:v>0.997</c:v>
                </c:pt>
                <c:pt idx="485">
                  <c:v>0.99239999999999995</c:v>
                </c:pt>
                <c:pt idx="486">
                  <c:v>0.997</c:v>
                </c:pt>
                <c:pt idx="487">
                  <c:v>0.997</c:v>
                </c:pt>
                <c:pt idx="488">
                  <c:v>0.997</c:v>
                </c:pt>
                <c:pt idx="489">
                  <c:v>0.997</c:v>
                </c:pt>
                <c:pt idx="490">
                  <c:v>0.997</c:v>
                </c:pt>
                <c:pt idx="491">
                  <c:v>0.997</c:v>
                </c:pt>
                <c:pt idx="492">
                  <c:v>0.997</c:v>
                </c:pt>
                <c:pt idx="493">
                  <c:v>0.997</c:v>
                </c:pt>
                <c:pt idx="494">
                  <c:v>0.997</c:v>
                </c:pt>
                <c:pt idx="495">
                  <c:v>0.997</c:v>
                </c:pt>
                <c:pt idx="496">
                  <c:v>0.997</c:v>
                </c:pt>
                <c:pt idx="497">
                  <c:v>0.997</c:v>
                </c:pt>
                <c:pt idx="498">
                  <c:v>0.997</c:v>
                </c:pt>
                <c:pt idx="499">
                  <c:v>0.997</c:v>
                </c:pt>
                <c:pt idx="500">
                  <c:v>0.997</c:v>
                </c:pt>
                <c:pt idx="501">
                  <c:v>0.99299999999999999</c:v>
                </c:pt>
                <c:pt idx="502">
                  <c:v>0.997</c:v>
                </c:pt>
                <c:pt idx="503">
                  <c:v>0.99399999999999999</c:v>
                </c:pt>
                <c:pt idx="504">
                  <c:v>0.997</c:v>
                </c:pt>
                <c:pt idx="505">
                  <c:v>0.997</c:v>
                </c:pt>
                <c:pt idx="506">
                  <c:v>0.997</c:v>
                </c:pt>
                <c:pt idx="507">
                  <c:v>0.997</c:v>
                </c:pt>
                <c:pt idx="508">
                  <c:v>0.997</c:v>
                </c:pt>
                <c:pt idx="509">
                  <c:v>0.997</c:v>
                </c:pt>
                <c:pt idx="510">
                  <c:v>0.997</c:v>
                </c:pt>
                <c:pt idx="511">
                  <c:v>0.997</c:v>
                </c:pt>
                <c:pt idx="512">
                  <c:v>0.99390000000000001</c:v>
                </c:pt>
                <c:pt idx="513">
                  <c:v>0.997</c:v>
                </c:pt>
                <c:pt idx="514">
                  <c:v>0.997</c:v>
                </c:pt>
                <c:pt idx="515">
                  <c:v>0.997</c:v>
                </c:pt>
                <c:pt idx="516">
                  <c:v>0.997</c:v>
                </c:pt>
                <c:pt idx="517">
                  <c:v>0.997</c:v>
                </c:pt>
                <c:pt idx="518">
                  <c:v>0.997</c:v>
                </c:pt>
                <c:pt idx="519">
                  <c:v>0.997</c:v>
                </c:pt>
                <c:pt idx="520">
                  <c:v>0.997</c:v>
                </c:pt>
                <c:pt idx="521">
                  <c:v>0.997</c:v>
                </c:pt>
                <c:pt idx="522">
                  <c:v>0.997</c:v>
                </c:pt>
                <c:pt idx="523">
                  <c:v>0.997</c:v>
                </c:pt>
                <c:pt idx="524">
                  <c:v>0.997</c:v>
                </c:pt>
                <c:pt idx="525">
                  <c:v>0.997</c:v>
                </c:pt>
                <c:pt idx="526">
                  <c:v>0.997</c:v>
                </c:pt>
                <c:pt idx="527">
                  <c:v>0.997</c:v>
                </c:pt>
                <c:pt idx="528">
                  <c:v>0.997</c:v>
                </c:pt>
                <c:pt idx="529">
                  <c:v>0.997</c:v>
                </c:pt>
                <c:pt idx="530">
                  <c:v>0.997</c:v>
                </c:pt>
                <c:pt idx="531">
                  <c:v>0.99399999999999999</c:v>
                </c:pt>
                <c:pt idx="532">
                  <c:v>0.99609999999999999</c:v>
                </c:pt>
                <c:pt idx="533">
                  <c:v>0.997</c:v>
                </c:pt>
                <c:pt idx="534">
                  <c:v>0.99399999999999999</c:v>
                </c:pt>
                <c:pt idx="535">
                  <c:v>0.997</c:v>
                </c:pt>
                <c:pt idx="536">
                  <c:v>0.997</c:v>
                </c:pt>
                <c:pt idx="537">
                  <c:v>0.997</c:v>
                </c:pt>
                <c:pt idx="538">
                  <c:v>0.997</c:v>
                </c:pt>
                <c:pt idx="539">
                  <c:v>0.997</c:v>
                </c:pt>
                <c:pt idx="540">
                  <c:v>0.99390000000000001</c:v>
                </c:pt>
                <c:pt idx="541">
                  <c:v>0.997</c:v>
                </c:pt>
                <c:pt idx="542">
                  <c:v>0.99299999999999999</c:v>
                </c:pt>
                <c:pt idx="543">
                  <c:v>0.99299999999999999</c:v>
                </c:pt>
                <c:pt idx="544">
                  <c:v>0.997</c:v>
                </c:pt>
                <c:pt idx="545">
                  <c:v>0.997</c:v>
                </c:pt>
                <c:pt idx="546">
                  <c:v>0.997</c:v>
                </c:pt>
                <c:pt idx="547">
                  <c:v>0.997</c:v>
                </c:pt>
                <c:pt idx="548">
                  <c:v>0.997</c:v>
                </c:pt>
                <c:pt idx="549">
                  <c:v>0.997</c:v>
                </c:pt>
                <c:pt idx="550">
                  <c:v>0.997</c:v>
                </c:pt>
                <c:pt idx="551">
                  <c:v>0.997</c:v>
                </c:pt>
                <c:pt idx="552">
                  <c:v>0.997</c:v>
                </c:pt>
                <c:pt idx="553">
                  <c:v>0.997</c:v>
                </c:pt>
                <c:pt idx="554">
                  <c:v>0.997</c:v>
                </c:pt>
                <c:pt idx="555">
                  <c:v>0.997</c:v>
                </c:pt>
                <c:pt idx="556">
                  <c:v>0.997</c:v>
                </c:pt>
                <c:pt idx="557">
                  <c:v>0.997</c:v>
                </c:pt>
                <c:pt idx="558">
                  <c:v>0.997</c:v>
                </c:pt>
                <c:pt idx="559">
                  <c:v>0.997</c:v>
                </c:pt>
                <c:pt idx="560">
                  <c:v>0.997</c:v>
                </c:pt>
                <c:pt idx="561">
                  <c:v>0.997</c:v>
                </c:pt>
                <c:pt idx="562">
                  <c:v>0.997</c:v>
                </c:pt>
                <c:pt idx="563">
                  <c:v>0.997</c:v>
                </c:pt>
                <c:pt idx="564">
                  <c:v>0.997</c:v>
                </c:pt>
                <c:pt idx="565">
                  <c:v>0.997</c:v>
                </c:pt>
                <c:pt idx="566">
                  <c:v>0.997</c:v>
                </c:pt>
                <c:pt idx="567">
                  <c:v>0.997</c:v>
                </c:pt>
                <c:pt idx="568">
                  <c:v>0.997</c:v>
                </c:pt>
                <c:pt idx="569">
                  <c:v>0.997</c:v>
                </c:pt>
                <c:pt idx="570">
                  <c:v>0.89500000000000002</c:v>
                </c:pt>
                <c:pt idx="571">
                  <c:v>0.99</c:v>
                </c:pt>
                <c:pt idx="572">
                  <c:v>0.99399999999999999</c:v>
                </c:pt>
                <c:pt idx="573">
                  <c:v>0.99299999999999999</c:v>
                </c:pt>
                <c:pt idx="574">
                  <c:v>0.99380000000000002</c:v>
                </c:pt>
                <c:pt idx="575">
                  <c:v>0.99399999999999999</c:v>
                </c:pt>
                <c:pt idx="576">
                  <c:v>0.997</c:v>
                </c:pt>
                <c:pt idx="577">
                  <c:v>0.997</c:v>
                </c:pt>
                <c:pt idx="578">
                  <c:v>0.97960000000000003</c:v>
                </c:pt>
                <c:pt idx="579">
                  <c:v>0.995</c:v>
                </c:pt>
                <c:pt idx="580">
                  <c:v>0.997</c:v>
                </c:pt>
                <c:pt idx="581">
                  <c:v>0.99219999999999997</c:v>
                </c:pt>
                <c:pt idx="582">
                  <c:v>0.99399999999999999</c:v>
                </c:pt>
                <c:pt idx="583">
                  <c:v>0.997</c:v>
                </c:pt>
                <c:pt idx="584">
                  <c:v>0.997</c:v>
                </c:pt>
                <c:pt idx="585">
                  <c:v>0.99199999999999999</c:v>
                </c:pt>
                <c:pt idx="586">
                  <c:v>0.997</c:v>
                </c:pt>
                <c:pt idx="587">
                  <c:v>0.997</c:v>
                </c:pt>
                <c:pt idx="588">
                  <c:v>0.997</c:v>
                </c:pt>
                <c:pt idx="589">
                  <c:v>0.997</c:v>
                </c:pt>
                <c:pt idx="590">
                  <c:v>0.997</c:v>
                </c:pt>
                <c:pt idx="591">
                  <c:v>0.997</c:v>
                </c:pt>
                <c:pt idx="592">
                  <c:v>0.99399999999999999</c:v>
                </c:pt>
                <c:pt idx="593">
                  <c:v>0.99399999999999999</c:v>
                </c:pt>
                <c:pt idx="594">
                  <c:v>0.997</c:v>
                </c:pt>
                <c:pt idx="595">
                  <c:v>0.95309999999999995</c:v>
                </c:pt>
                <c:pt idx="596">
                  <c:v>0.95320000000000005</c:v>
                </c:pt>
                <c:pt idx="597">
                  <c:v>0.95299999999999996</c:v>
                </c:pt>
                <c:pt idx="598">
                  <c:v>0.995</c:v>
                </c:pt>
                <c:pt idx="599">
                  <c:v>0.97719999999999996</c:v>
                </c:pt>
                <c:pt idx="600">
                  <c:v>0.99229999999999996</c:v>
                </c:pt>
                <c:pt idx="601">
                  <c:v>0.98899999999999999</c:v>
                </c:pt>
                <c:pt idx="602">
                  <c:v>0.99390000000000001</c:v>
                </c:pt>
                <c:pt idx="603">
                  <c:v>0.997</c:v>
                </c:pt>
                <c:pt idx="604">
                  <c:v>0.99</c:v>
                </c:pt>
                <c:pt idx="605">
                  <c:v>0.97960000000000003</c:v>
                </c:pt>
                <c:pt idx="606">
                  <c:v>0.99399999999999999</c:v>
                </c:pt>
                <c:pt idx="607">
                  <c:v>0.99299999999999999</c:v>
                </c:pt>
                <c:pt idx="608">
                  <c:v>0.99399999999999999</c:v>
                </c:pt>
                <c:pt idx="609">
                  <c:v>0.997</c:v>
                </c:pt>
                <c:pt idx="610">
                  <c:v>0.99399999999999999</c:v>
                </c:pt>
                <c:pt idx="611">
                  <c:v>0.97199999999999998</c:v>
                </c:pt>
                <c:pt idx="612">
                  <c:v>0.997</c:v>
                </c:pt>
                <c:pt idx="613">
                  <c:v>0.997</c:v>
                </c:pt>
                <c:pt idx="614">
                  <c:v>0.9798</c:v>
                </c:pt>
                <c:pt idx="615">
                  <c:v>0.98019999999999996</c:v>
                </c:pt>
                <c:pt idx="616">
                  <c:v>0.99390000000000001</c:v>
                </c:pt>
                <c:pt idx="617">
                  <c:v>0.99219999999999997</c:v>
                </c:pt>
                <c:pt idx="618">
                  <c:v>0.997</c:v>
                </c:pt>
                <c:pt idx="619">
                  <c:v>0.99250000000000005</c:v>
                </c:pt>
                <c:pt idx="620">
                  <c:v>0.99299999999999999</c:v>
                </c:pt>
                <c:pt idx="621">
                  <c:v>0.99239999999999995</c:v>
                </c:pt>
                <c:pt idx="622">
                  <c:v>0.99219999999999997</c:v>
                </c:pt>
                <c:pt idx="623">
                  <c:v>0.99380000000000002</c:v>
                </c:pt>
                <c:pt idx="624">
                  <c:v>0.97519999999999996</c:v>
                </c:pt>
                <c:pt idx="625">
                  <c:v>0.97519999999999996</c:v>
                </c:pt>
                <c:pt idx="626">
                  <c:v>0.997</c:v>
                </c:pt>
                <c:pt idx="627">
                  <c:v>0.997</c:v>
                </c:pt>
                <c:pt idx="628">
                  <c:v>0.996</c:v>
                </c:pt>
                <c:pt idx="629">
                  <c:v>0.997</c:v>
                </c:pt>
                <c:pt idx="630">
                  <c:v>0.997</c:v>
                </c:pt>
                <c:pt idx="631">
                  <c:v>0.997</c:v>
                </c:pt>
                <c:pt idx="632">
                  <c:v>0.997</c:v>
                </c:pt>
                <c:pt idx="633">
                  <c:v>0.99299999999999999</c:v>
                </c:pt>
                <c:pt idx="634">
                  <c:v>0.997</c:v>
                </c:pt>
                <c:pt idx="635">
                  <c:v>0.99239999999999995</c:v>
                </c:pt>
                <c:pt idx="636">
                  <c:v>0.997</c:v>
                </c:pt>
                <c:pt idx="637">
                  <c:v>0.99239999999999995</c:v>
                </c:pt>
                <c:pt idx="638">
                  <c:v>0.997</c:v>
                </c:pt>
                <c:pt idx="639">
                  <c:v>0.997</c:v>
                </c:pt>
                <c:pt idx="640">
                  <c:v>0.99390000000000001</c:v>
                </c:pt>
                <c:pt idx="641">
                  <c:v>0.99299999999999999</c:v>
                </c:pt>
                <c:pt idx="642">
                  <c:v>0.997</c:v>
                </c:pt>
                <c:pt idx="643">
                  <c:v>0.99219999999999997</c:v>
                </c:pt>
                <c:pt idx="644">
                  <c:v>0.99299999999999999</c:v>
                </c:pt>
                <c:pt idx="645">
                  <c:v>0.99399999999999999</c:v>
                </c:pt>
                <c:pt idx="646">
                  <c:v>0.997</c:v>
                </c:pt>
                <c:pt idx="647">
                  <c:v>0.997</c:v>
                </c:pt>
                <c:pt idx="648">
                  <c:v>0.99399999999999999</c:v>
                </c:pt>
                <c:pt idx="649">
                  <c:v>0.997</c:v>
                </c:pt>
                <c:pt idx="650">
                  <c:v>0.99399999999999999</c:v>
                </c:pt>
                <c:pt idx="651">
                  <c:v>0.997</c:v>
                </c:pt>
                <c:pt idx="652">
                  <c:v>0.997</c:v>
                </c:pt>
                <c:pt idx="653">
                  <c:v>0.997</c:v>
                </c:pt>
                <c:pt idx="654">
                  <c:v>0.997</c:v>
                </c:pt>
                <c:pt idx="655">
                  <c:v>0.997</c:v>
                </c:pt>
                <c:pt idx="656">
                  <c:v>0.99390000000000001</c:v>
                </c:pt>
                <c:pt idx="657">
                  <c:v>0.997</c:v>
                </c:pt>
                <c:pt idx="658">
                  <c:v>0.99399999999999999</c:v>
                </c:pt>
                <c:pt idx="659">
                  <c:v>0.997</c:v>
                </c:pt>
                <c:pt idx="660">
                  <c:v>0.997</c:v>
                </c:pt>
                <c:pt idx="661">
                  <c:v>0.997</c:v>
                </c:pt>
                <c:pt idx="662">
                  <c:v>0.997</c:v>
                </c:pt>
                <c:pt idx="663">
                  <c:v>0.997</c:v>
                </c:pt>
                <c:pt idx="664">
                  <c:v>0.995</c:v>
                </c:pt>
                <c:pt idx="665">
                  <c:v>0.997</c:v>
                </c:pt>
                <c:pt idx="666">
                  <c:v>0.997</c:v>
                </c:pt>
                <c:pt idx="667">
                  <c:v>0.99399999999999999</c:v>
                </c:pt>
                <c:pt idx="668">
                  <c:v>0.997</c:v>
                </c:pt>
                <c:pt idx="669">
                  <c:v>0.99299999999999999</c:v>
                </c:pt>
                <c:pt idx="670">
                  <c:v>0.99299999999999999</c:v>
                </c:pt>
                <c:pt idx="671">
                  <c:v>0.99399999999999999</c:v>
                </c:pt>
                <c:pt idx="672">
                  <c:v>0.997</c:v>
                </c:pt>
                <c:pt idx="673">
                  <c:v>0.99399999999999999</c:v>
                </c:pt>
                <c:pt idx="674">
                  <c:v>0.997</c:v>
                </c:pt>
                <c:pt idx="675">
                  <c:v>0.997</c:v>
                </c:pt>
                <c:pt idx="676">
                  <c:v>0.997</c:v>
                </c:pt>
                <c:pt idx="677">
                  <c:v>0.997</c:v>
                </c:pt>
                <c:pt idx="678">
                  <c:v>0.997</c:v>
                </c:pt>
                <c:pt idx="679">
                  <c:v>0.99399999999999999</c:v>
                </c:pt>
                <c:pt idx="680">
                  <c:v>0.997</c:v>
                </c:pt>
                <c:pt idx="681">
                  <c:v>0.997</c:v>
                </c:pt>
                <c:pt idx="682">
                  <c:v>0.997</c:v>
                </c:pt>
                <c:pt idx="683">
                  <c:v>0.997</c:v>
                </c:pt>
                <c:pt idx="684">
                  <c:v>0.997</c:v>
                </c:pt>
                <c:pt idx="685">
                  <c:v>0.997</c:v>
                </c:pt>
                <c:pt idx="686">
                  <c:v>0.99390000000000001</c:v>
                </c:pt>
                <c:pt idx="687">
                  <c:v>0.997</c:v>
                </c:pt>
                <c:pt idx="688">
                  <c:v>0.997</c:v>
                </c:pt>
                <c:pt idx="689">
                  <c:v>0.997</c:v>
                </c:pt>
                <c:pt idx="690">
                  <c:v>0.99229999999999996</c:v>
                </c:pt>
                <c:pt idx="691">
                  <c:v>0.997</c:v>
                </c:pt>
                <c:pt idx="692">
                  <c:v>0.997</c:v>
                </c:pt>
                <c:pt idx="693">
                  <c:v>0.997</c:v>
                </c:pt>
                <c:pt idx="694">
                  <c:v>0.99299999999999999</c:v>
                </c:pt>
                <c:pt idx="695">
                  <c:v>0.997</c:v>
                </c:pt>
                <c:pt idx="696">
                  <c:v>0.997</c:v>
                </c:pt>
                <c:pt idx="697">
                  <c:v>0.99399999999999999</c:v>
                </c:pt>
                <c:pt idx="698">
                  <c:v>0.997</c:v>
                </c:pt>
                <c:pt idx="699">
                  <c:v>0.997</c:v>
                </c:pt>
                <c:pt idx="700">
                  <c:v>0.997</c:v>
                </c:pt>
                <c:pt idx="701">
                  <c:v>0.997</c:v>
                </c:pt>
                <c:pt idx="702">
                  <c:v>0.997</c:v>
                </c:pt>
                <c:pt idx="703">
                  <c:v>0.997</c:v>
                </c:pt>
                <c:pt idx="704">
                  <c:v>0.997</c:v>
                </c:pt>
                <c:pt idx="705">
                  <c:v>0.997</c:v>
                </c:pt>
                <c:pt idx="706">
                  <c:v>0.997</c:v>
                </c:pt>
                <c:pt idx="707">
                  <c:v>0.997</c:v>
                </c:pt>
                <c:pt idx="708">
                  <c:v>0.997</c:v>
                </c:pt>
                <c:pt idx="709">
                  <c:v>0.997</c:v>
                </c:pt>
                <c:pt idx="710">
                  <c:v>0.997</c:v>
                </c:pt>
                <c:pt idx="711">
                  <c:v>0.997</c:v>
                </c:pt>
                <c:pt idx="712">
                  <c:v>0.997</c:v>
                </c:pt>
                <c:pt idx="713">
                  <c:v>0.997</c:v>
                </c:pt>
                <c:pt idx="714">
                  <c:v>0.997</c:v>
                </c:pt>
                <c:pt idx="715">
                  <c:v>0.997</c:v>
                </c:pt>
                <c:pt idx="716">
                  <c:v>0.997</c:v>
                </c:pt>
                <c:pt idx="717">
                  <c:v>0.997</c:v>
                </c:pt>
                <c:pt idx="718">
                  <c:v>0.997</c:v>
                </c:pt>
                <c:pt idx="719">
                  <c:v>0.97770000000000001</c:v>
                </c:pt>
                <c:pt idx="720">
                  <c:v>0.997</c:v>
                </c:pt>
                <c:pt idx="721">
                  <c:v>0.99299999999999999</c:v>
                </c:pt>
                <c:pt idx="722">
                  <c:v>0.99399999999999999</c:v>
                </c:pt>
                <c:pt idx="723">
                  <c:v>0.99399999999999999</c:v>
                </c:pt>
                <c:pt idx="724">
                  <c:v>0.99299999999999999</c:v>
                </c:pt>
                <c:pt idx="725">
                  <c:v>0.99399999999999999</c:v>
                </c:pt>
                <c:pt idx="726">
                  <c:v>0.97989999999999999</c:v>
                </c:pt>
                <c:pt idx="727">
                  <c:v>0.997</c:v>
                </c:pt>
                <c:pt idx="728">
                  <c:v>0.997</c:v>
                </c:pt>
                <c:pt idx="729">
                  <c:v>0.997</c:v>
                </c:pt>
                <c:pt idx="730">
                  <c:v>0.997</c:v>
                </c:pt>
                <c:pt idx="731">
                  <c:v>0.99399999999999999</c:v>
                </c:pt>
                <c:pt idx="732">
                  <c:v>0.99299999999999999</c:v>
                </c:pt>
                <c:pt idx="733">
                  <c:v>0.997</c:v>
                </c:pt>
                <c:pt idx="734">
                  <c:v>0.997</c:v>
                </c:pt>
                <c:pt idx="735">
                  <c:v>0.997</c:v>
                </c:pt>
                <c:pt idx="736">
                  <c:v>0.997</c:v>
                </c:pt>
                <c:pt idx="737">
                  <c:v>0.997</c:v>
                </c:pt>
                <c:pt idx="738">
                  <c:v>0.997</c:v>
                </c:pt>
                <c:pt idx="739">
                  <c:v>0.997</c:v>
                </c:pt>
                <c:pt idx="740">
                  <c:v>0.997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A1D-4AF6-9099-44A0C1ED60C4}"/>
            </c:ext>
          </c:extLst>
        </c:ser>
        <c:ser>
          <c:idx val="5"/>
          <c:order val="5"/>
          <c:tx>
            <c:strRef>
              <c:f>'A. simplez'!$G$1</c:f>
              <c:strCache>
                <c:ptCount val="1"/>
                <c:pt idx="0">
                  <c:v>6 SNPs</c:v>
                </c:pt>
              </c:strCache>
            </c:strRef>
          </c:tx>
          <c:spPr>
            <a:ln w="158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simplez'!$G$2:$G$742</c:f>
              <c:numCache>
                <c:formatCode>General</c:formatCode>
                <c:ptCount val="741"/>
                <c:pt idx="0">
                  <c:v>0.96060000000000001</c:v>
                </c:pt>
                <c:pt idx="1">
                  <c:v>0.96060000000000001</c:v>
                </c:pt>
                <c:pt idx="2">
                  <c:v>0.95989999999999998</c:v>
                </c:pt>
                <c:pt idx="3">
                  <c:v>0.995</c:v>
                </c:pt>
                <c:pt idx="4">
                  <c:v>0.99299999999999999</c:v>
                </c:pt>
                <c:pt idx="5">
                  <c:v>0.9839</c:v>
                </c:pt>
                <c:pt idx="6">
                  <c:v>0.97209999999999996</c:v>
                </c:pt>
                <c:pt idx="7">
                  <c:v>0.98</c:v>
                </c:pt>
                <c:pt idx="8">
                  <c:v>0.83030000000000004</c:v>
                </c:pt>
                <c:pt idx="9">
                  <c:v>0.997</c:v>
                </c:pt>
                <c:pt idx="10">
                  <c:v>0.99299999999999999</c:v>
                </c:pt>
                <c:pt idx="11">
                  <c:v>0.95809999999999995</c:v>
                </c:pt>
                <c:pt idx="12">
                  <c:v>0.87929999999999997</c:v>
                </c:pt>
                <c:pt idx="13">
                  <c:v>0.96489999999999998</c:v>
                </c:pt>
                <c:pt idx="14">
                  <c:v>0.72089999999999999</c:v>
                </c:pt>
                <c:pt idx="15">
                  <c:v>0.92930000000000001</c:v>
                </c:pt>
                <c:pt idx="16">
                  <c:v>0.99299999999999999</c:v>
                </c:pt>
                <c:pt idx="17">
                  <c:v>0.995</c:v>
                </c:pt>
                <c:pt idx="18">
                  <c:v>0.82969999999999999</c:v>
                </c:pt>
                <c:pt idx="19">
                  <c:v>0.92879999999999996</c:v>
                </c:pt>
                <c:pt idx="20">
                  <c:v>0.99639999999999995</c:v>
                </c:pt>
                <c:pt idx="21">
                  <c:v>0.96289999999999998</c:v>
                </c:pt>
                <c:pt idx="22">
                  <c:v>0.995</c:v>
                </c:pt>
                <c:pt idx="23">
                  <c:v>0.93149999999999999</c:v>
                </c:pt>
                <c:pt idx="24">
                  <c:v>0.93940000000000001</c:v>
                </c:pt>
                <c:pt idx="25">
                  <c:v>0.98280000000000001</c:v>
                </c:pt>
                <c:pt idx="26">
                  <c:v>0.99399999999999999</c:v>
                </c:pt>
                <c:pt idx="27">
                  <c:v>0.99099999999999999</c:v>
                </c:pt>
                <c:pt idx="28">
                  <c:v>0.99199999999999999</c:v>
                </c:pt>
                <c:pt idx="29">
                  <c:v>0.99199999999999999</c:v>
                </c:pt>
                <c:pt idx="30">
                  <c:v>0.99199999999999999</c:v>
                </c:pt>
                <c:pt idx="31">
                  <c:v>0.91469999999999996</c:v>
                </c:pt>
                <c:pt idx="32">
                  <c:v>0.94030000000000002</c:v>
                </c:pt>
                <c:pt idx="33">
                  <c:v>0.99199999999999999</c:v>
                </c:pt>
                <c:pt idx="34">
                  <c:v>0.99199999999999999</c:v>
                </c:pt>
                <c:pt idx="35">
                  <c:v>0.99199999999999999</c:v>
                </c:pt>
                <c:pt idx="36">
                  <c:v>0.8125</c:v>
                </c:pt>
                <c:pt idx="37">
                  <c:v>0.98199999999999998</c:v>
                </c:pt>
                <c:pt idx="38">
                  <c:v>0.99199999999999999</c:v>
                </c:pt>
                <c:pt idx="39">
                  <c:v>0.99199999999999999</c:v>
                </c:pt>
                <c:pt idx="40">
                  <c:v>0.9758</c:v>
                </c:pt>
                <c:pt idx="41">
                  <c:v>0.97809999999999997</c:v>
                </c:pt>
                <c:pt idx="42">
                  <c:v>0.99170000000000003</c:v>
                </c:pt>
                <c:pt idx="43">
                  <c:v>0.94079999999999997</c:v>
                </c:pt>
                <c:pt idx="44">
                  <c:v>0.99199999999999999</c:v>
                </c:pt>
                <c:pt idx="45">
                  <c:v>0.99199999999999999</c:v>
                </c:pt>
                <c:pt idx="46">
                  <c:v>0.9919</c:v>
                </c:pt>
                <c:pt idx="47">
                  <c:v>0.94579999999999997</c:v>
                </c:pt>
                <c:pt idx="48">
                  <c:v>0.82250000000000001</c:v>
                </c:pt>
                <c:pt idx="49">
                  <c:v>0.93310000000000004</c:v>
                </c:pt>
                <c:pt idx="50">
                  <c:v>0.99199999999999999</c:v>
                </c:pt>
                <c:pt idx="51">
                  <c:v>0.99180000000000001</c:v>
                </c:pt>
                <c:pt idx="52">
                  <c:v>0.99199999999999999</c:v>
                </c:pt>
                <c:pt idx="53">
                  <c:v>0.97589999999999999</c:v>
                </c:pt>
                <c:pt idx="54">
                  <c:v>0.97629999999999995</c:v>
                </c:pt>
                <c:pt idx="55">
                  <c:v>0.97330000000000005</c:v>
                </c:pt>
                <c:pt idx="56">
                  <c:v>0.94540000000000002</c:v>
                </c:pt>
                <c:pt idx="57">
                  <c:v>0.97570000000000001</c:v>
                </c:pt>
                <c:pt idx="58">
                  <c:v>0.97809999999999997</c:v>
                </c:pt>
                <c:pt idx="59">
                  <c:v>0.99199999999999999</c:v>
                </c:pt>
                <c:pt idx="60">
                  <c:v>0.98209999999999997</c:v>
                </c:pt>
                <c:pt idx="61">
                  <c:v>0.99199999999999999</c:v>
                </c:pt>
                <c:pt idx="62">
                  <c:v>0.81389999999999996</c:v>
                </c:pt>
                <c:pt idx="63">
                  <c:v>0.98870000000000002</c:v>
                </c:pt>
                <c:pt idx="64">
                  <c:v>0.92669999999999997</c:v>
                </c:pt>
                <c:pt idx="65">
                  <c:v>0.53700000000000003</c:v>
                </c:pt>
                <c:pt idx="66">
                  <c:v>0.99199999999999999</c:v>
                </c:pt>
                <c:pt idx="67">
                  <c:v>0.98860000000000003</c:v>
                </c:pt>
                <c:pt idx="68">
                  <c:v>0.98229999999999995</c:v>
                </c:pt>
                <c:pt idx="69">
                  <c:v>0.97809999999999997</c:v>
                </c:pt>
                <c:pt idx="70">
                  <c:v>0.99199999999999999</c:v>
                </c:pt>
                <c:pt idx="71">
                  <c:v>0.90069999999999995</c:v>
                </c:pt>
                <c:pt idx="72">
                  <c:v>0.98229999999999995</c:v>
                </c:pt>
                <c:pt idx="73">
                  <c:v>0.98270000000000002</c:v>
                </c:pt>
                <c:pt idx="74">
                  <c:v>0.9919</c:v>
                </c:pt>
                <c:pt idx="75">
                  <c:v>0.9919</c:v>
                </c:pt>
                <c:pt idx="76">
                  <c:v>0.98219999999999996</c:v>
                </c:pt>
                <c:pt idx="77">
                  <c:v>0.94030000000000002</c:v>
                </c:pt>
                <c:pt idx="78">
                  <c:v>0.82179999999999997</c:v>
                </c:pt>
                <c:pt idx="79">
                  <c:v>0.96240000000000003</c:v>
                </c:pt>
                <c:pt idx="80">
                  <c:v>0.86919999999999997</c:v>
                </c:pt>
                <c:pt idx="81">
                  <c:v>0.99199999999999999</c:v>
                </c:pt>
                <c:pt idx="82">
                  <c:v>0.998</c:v>
                </c:pt>
                <c:pt idx="83">
                  <c:v>0.998</c:v>
                </c:pt>
                <c:pt idx="84">
                  <c:v>0.998</c:v>
                </c:pt>
                <c:pt idx="85">
                  <c:v>0.99070000000000003</c:v>
                </c:pt>
                <c:pt idx="86">
                  <c:v>0.995</c:v>
                </c:pt>
                <c:pt idx="87">
                  <c:v>0.98240000000000005</c:v>
                </c:pt>
                <c:pt idx="88">
                  <c:v>0.96409999999999996</c:v>
                </c:pt>
                <c:pt idx="89">
                  <c:v>0.995</c:v>
                </c:pt>
                <c:pt idx="90">
                  <c:v>0.99509999999999998</c:v>
                </c:pt>
                <c:pt idx="91">
                  <c:v>0.99409999999999998</c:v>
                </c:pt>
                <c:pt idx="92">
                  <c:v>0.98580000000000001</c:v>
                </c:pt>
                <c:pt idx="93">
                  <c:v>0.99039999999999995</c:v>
                </c:pt>
                <c:pt idx="94">
                  <c:v>0.99470000000000003</c:v>
                </c:pt>
                <c:pt idx="95">
                  <c:v>0.998</c:v>
                </c:pt>
                <c:pt idx="96">
                  <c:v>0.997</c:v>
                </c:pt>
                <c:pt idx="97">
                  <c:v>0.995</c:v>
                </c:pt>
                <c:pt idx="98">
                  <c:v>0.995</c:v>
                </c:pt>
                <c:pt idx="99">
                  <c:v>0.995</c:v>
                </c:pt>
                <c:pt idx="100">
                  <c:v>0.995</c:v>
                </c:pt>
                <c:pt idx="101">
                  <c:v>0.996</c:v>
                </c:pt>
                <c:pt idx="102">
                  <c:v>0.998</c:v>
                </c:pt>
                <c:pt idx="103">
                  <c:v>0.998</c:v>
                </c:pt>
                <c:pt idx="104">
                  <c:v>0.998</c:v>
                </c:pt>
                <c:pt idx="105">
                  <c:v>0.998</c:v>
                </c:pt>
                <c:pt idx="106">
                  <c:v>0.99439999999999995</c:v>
                </c:pt>
                <c:pt idx="107">
                  <c:v>0.998</c:v>
                </c:pt>
                <c:pt idx="108">
                  <c:v>0.998</c:v>
                </c:pt>
                <c:pt idx="109">
                  <c:v>0.996</c:v>
                </c:pt>
                <c:pt idx="110">
                  <c:v>0.998</c:v>
                </c:pt>
                <c:pt idx="111">
                  <c:v>0.998</c:v>
                </c:pt>
                <c:pt idx="112">
                  <c:v>0.96850000000000003</c:v>
                </c:pt>
                <c:pt idx="113">
                  <c:v>0.99299999999999999</c:v>
                </c:pt>
                <c:pt idx="114">
                  <c:v>0.998</c:v>
                </c:pt>
                <c:pt idx="115">
                  <c:v>0.99099999999999999</c:v>
                </c:pt>
                <c:pt idx="116">
                  <c:v>0.99399999999999999</c:v>
                </c:pt>
                <c:pt idx="117">
                  <c:v>0.98399999999999999</c:v>
                </c:pt>
                <c:pt idx="118">
                  <c:v>0.98960000000000004</c:v>
                </c:pt>
                <c:pt idx="119">
                  <c:v>0.98</c:v>
                </c:pt>
                <c:pt idx="120">
                  <c:v>0.98280000000000001</c:v>
                </c:pt>
                <c:pt idx="121">
                  <c:v>0.98599999999999999</c:v>
                </c:pt>
                <c:pt idx="122">
                  <c:v>0.99439999999999995</c:v>
                </c:pt>
                <c:pt idx="123">
                  <c:v>0.996</c:v>
                </c:pt>
                <c:pt idx="124">
                  <c:v>0.996</c:v>
                </c:pt>
                <c:pt idx="125">
                  <c:v>0.98850000000000005</c:v>
                </c:pt>
                <c:pt idx="126">
                  <c:v>0.998</c:v>
                </c:pt>
                <c:pt idx="127">
                  <c:v>0.98970000000000002</c:v>
                </c:pt>
                <c:pt idx="128">
                  <c:v>0.98980000000000001</c:v>
                </c:pt>
                <c:pt idx="129">
                  <c:v>0.995</c:v>
                </c:pt>
                <c:pt idx="130">
                  <c:v>0.998</c:v>
                </c:pt>
                <c:pt idx="131">
                  <c:v>0.995</c:v>
                </c:pt>
                <c:pt idx="132">
                  <c:v>0.998</c:v>
                </c:pt>
                <c:pt idx="133">
                  <c:v>0.98429999999999995</c:v>
                </c:pt>
                <c:pt idx="134">
                  <c:v>0.998</c:v>
                </c:pt>
                <c:pt idx="135">
                  <c:v>0.995</c:v>
                </c:pt>
                <c:pt idx="136">
                  <c:v>0.98580000000000001</c:v>
                </c:pt>
                <c:pt idx="137">
                  <c:v>0.998</c:v>
                </c:pt>
                <c:pt idx="138">
                  <c:v>0.998</c:v>
                </c:pt>
                <c:pt idx="139">
                  <c:v>0.995</c:v>
                </c:pt>
                <c:pt idx="140">
                  <c:v>0.99199999999999999</c:v>
                </c:pt>
                <c:pt idx="141">
                  <c:v>0.996</c:v>
                </c:pt>
                <c:pt idx="142">
                  <c:v>0.998</c:v>
                </c:pt>
                <c:pt idx="143">
                  <c:v>0.996</c:v>
                </c:pt>
                <c:pt idx="144">
                  <c:v>0.996</c:v>
                </c:pt>
                <c:pt idx="145">
                  <c:v>0.998</c:v>
                </c:pt>
                <c:pt idx="146">
                  <c:v>0.99450000000000005</c:v>
                </c:pt>
                <c:pt idx="147">
                  <c:v>0.995</c:v>
                </c:pt>
                <c:pt idx="148">
                  <c:v>0.98950000000000005</c:v>
                </c:pt>
                <c:pt idx="149">
                  <c:v>0.98970000000000002</c:v>
                </c:pt>
                <c:pt idx="150">
                  <c:v>0.998</c:v>
                </c:pt>
                <c:pt idx="151">
                  <c:v>0.996</c:v>
                </c:pt>
                <c:pt idx="152">
                  <c:v>0.996</c:v>
                </c:pt>
                <c:pt idx="153">
                  <c:v>0.995</c:v>
                </c:pt>
                <c:pt idx="154">
                  <c:v>0.99519999999999997</c:v>
                </c:pt>
                <c:pt idx="155">
                  <c:v>0.996</c:v>
                </c:pt>
                <c:pt idx="156">
                  <c:v>0.995</c:v>
                </c:pt>
                <c:pt idx="157">
                  <c:v>0.99529999999999996</c:v>
                </c:pt>
                <c:pt idx="158">
                  <c:v>0.996</c:v>
                </c:pt>
                <c:pt idx="159">
                  <c:v>0.997</c:v>
                </c:pt>
                <c:pt idx="160">
                  <c:v>0.998</c:v>
                </c:pt>
                <c:pt idx="161">
                  <c:v>0.99299999999999999</c:v>
                </c:pt>
                <c:pt idx="162">
                  <c:v>0.998</c:v>
                </c:pt>
                <c:pt idx="163">
                  <c:v>0.998</c:v>
                </c:pt>
                <c:pt idx="164">
                  <c:v>0.99419999999999997</c:v>
                </c:pt>
                <c:pt idx="165">
                  <c:v>0.99450000000000005</c:v>
                </c:pt>
                <c:pt idx="166">
                  <c:v>0.997</c:v>
                </c:pt>
                <c:pt idx="167">
                  <c:v>0.998</c:v>
                </c:pt>
                <c:pt idx="168">
                  <c:v>0.998</c:v>
                </c:pt>
                <c:pt idx="169">
                  <c:v>0.996</c:v>
                </c:pt>
                <c:pt idx="170">
                  <c:v>0.998</c:v>
                </c:pt>
                <c:pt idx="171">
                  <c:v>0.998</c:v>
                </c:pt>
                <c:pt idx="172">
                  <c:v>0.995</c:v>
                </c:pt>
                <c:pt idx="173">
                  <c:v>0.998</c:v>
                </c:pt>
                <c:pt idx="174">
                  <c:v>0.998</c:v>
                </c:pt>
                <c:pt idx="175">
                  <c:v>0.99519999999999997</c:v>
                </c:pt>
                <c:pt idx="176">
                  <c:v>0.998</c:v>
                </c:pt>
                <c:pt idx="177">
                  <c:v>0.998</c:v>
                </c:pt>
                <c:pt idx="178">
                  <c:v>0.998</c:v>
                </c:pt>
                <c:pt idx="179">
                  <c:v>0.998</c:v>
                </c:pt>
                <c:pt idx="180">
                  <c:v>0.995</c:v>
                </c:pt>
                <c:pt idx="181">
                  <c:v>0.998</c:v>
                </c:pt>
                <c:pt idx="182">
                  <c:v>0.998</c:v>
                </c:pt>
                <c:pt idx="183">
                  <c:v>0.998</c:v>
                </c:pt>
                <c:pt idx="184">
                  <c:v>0.998</c:v>
                </c:pt>
                <c:pt idx="185">
                  <c:v>0.998</c:v>
                </c:pt>
                <c:pt idx="186">
                  <c:v>0.998</c:v>
                </c:pt>
                <c:pt idx="187">
                  <c:v>0.998</c:v>
                </c:pt>
                <c:pt idx="188">
                  <c:v>0.995</c:v>
                </c:pt>
                <c:pt idx="189">
                  <c:v>0.996</c:v>
                </c:pt>
                <c:pt idx="190">
                  <c:v>0.998</c:v>
                </c:pt>
                <c:pt idx="191">
                  <c:v>0.998</c:v>
                </c:pt>
                <c:pt idx="192">
                  <c:v>0.998</c:v>
                </c:pt>
                <c:pt idx="193">
                  <c:v>0.92610000000000003</c:v>
                </c:pt>
                <c:pt idx="194">
                  <c:v>0.92589999999999995</c:v>
                </c:pt>
                <c:pt idx="195">
                  <c:v>0.96819999999999995</c:v>
                </c:pt>
                <c:pt idx="196">
                  <c:v>0.98599999999999999</c:v>
                </c:pt>
                <c:pt idx="197">
                  <c:v>0.97099999999999997</c:v>
                </c:pt>
                <c:pt idx="198">
                  <c:v>0.96389999999999998</c:v>
                </c:pt>
                <c:pt idx="199">
                  <c:v>0.98450000000000004</c:v>
                </c:pt>
                <c:pt idx="200">
                  <c:v>0.98709999999999998</c:v>
                </c:pt>
                <c:pt idx="201">
                  <c:v>0.96409999999999996</c:v>
                </c:pt>
                <c:pt idx="202">
                  <c:v>0.98860000000000003</c:v>
                </c:pt>
                <c:pt idx="203">
                  <c:v>0.96419999999999995</c:v>
                </c:pt>
                <c:pt idx="204">
                  <c:v>0.9677</c:v>
                </c:pt>
                <c:pt idx="205">
                  <c:v>0.98599999999999999</c:v>
                </c:pt>
                <c:pt idx="206">
                  <c:v>0.97109999999999996</c:v>
                </c:pt>
                <c:pt idx="207">
                  <c:v>0.995</c:v>
                </c:pt>
                <c:pt idx="208">
                  <c:v>0.998</c:v>
                </c:pt>
                <c:pt idx="209">
                  <c:v>0.9899</c:v>
                </c:pt>
                <c:pt idx="210">
                  <c:v>0.98209999999999997</c:v>
                </c:pt>
                <c:pt idx="211">
                  <c:v>0.98850000000000005</c:v>
                </c:pt>
                <c:pt idx="212">
                  <c:v>0.995</c:v>
                </c:pt>
                <c:pt idx="213">
                  <c:v>0.9839</c:v>
                </c:pt>
                <c:pt idx="214">
                  <c:v>0.95989999999999998</c:v>
                </c:pt>
                <c:pt idx="215">
                  <c:v>0.996</c:v>
                </c:pt>
                <c:pt idx="216">
                  <c:v>0.99399999999999999</c:v>
                </c:pt>
                <c:pt idx="217">
                  <c:v>0.995</c:v>
                </c:pt>
                <c:pt idx="218">
                  <c:v>0.98850000000000005</c:v>
                </c:pt>
                <c:pt idx="219">
                  <c:v>0.98719999999999997</c:v>
                </c:pt>
                <c:pt idx="220">
                  <c:v>0.98709999999999998</c:v>
                </c:pt>
                <c:pt idx="221">
                  <c:v>0.995</c:v>
                </c:pt>
                <c:pt idx="222">
                  <c:v>0.998</c:v>
                </c:pt>
                <c:pt idx="223">
                  <c:v>0.99439999999999995</c:v>
                </c:pt>
                <c:pt idx="224">
                  <c:v>0.98960000000000004</c:v>
                </c:pt>
                <c:pt idx="225">
                  <c:v>0.99439999999999995</c:v>
                </c:pt>
                <c:pt idx="226">
                  <c:v>0.98829999999999996</c:v>
                </c:pt>
                <c:pt idx="227">
                  <c:v>0.98599999999999999</c:v>
                </c:pt>
                <c:pt idx="228">
                  <c:v>0.995</c:v>
                </c:pt>
                <c:pt idx="229">
                  <c:v>0.99509999999999998</c:v>
                </c:pt>
                <c:pt idx="230">
                  <c:v>0.99050000000000005</c:v>
                </c:pt>
                <c:pt idx="231">
                  <c:v>0.98209999999999997</c:v>
                </c:pt>
                <c:pt idx="232">
                  <c:v>0.998</c:v>
                </c:pt>
                <c:pt idx="233">
                  <c:v>0.995</c:v>
                </c:pt>
                <c:pt idx="234">
                  <c:v>0.98280000000000001</c:v>
                </c:pt>
                <c:pt idx="235">
                  <c:v>0.995</c:v>
                </c:pt>
                <c:pt idx="236">
                  <c:v>0.995</c:v>
                </c:pt>
                <c:pt idx="237">
                  <c:v>0.995</c:v>
                </c:pt>
                <c:pt idx="238">
                  <c:v>0.995</c:v>
                </c:pt>
                <c:pt idx="239">
                  <c:v>0.98419999999999996</c:v>
                </c:pt>
                <c:pt idx="240">
                  <c:v>0.998</c:v>
                </c:pt>
                <c:pt idx="241">
                  <c:v>0.9859</c:v>
                </c:pt>
                <c:pt idx="242">
                  <c:v>0.998</c:v>
                </c:pt>
                <c:pt idx="243">
                  <c:v>0.9859</c:v>
                </c:pt>
                <c:pt idx="244">
                  <c:v>0.997</c:v>
                </c:pt>
                <c:pt idx="245">
                  <c:v>0.98880000000000001</c:v>
                </c:pt>
                <c:pt idx="246">
                  <c:v>0.998</c:v>
                </c:pt>
                <c:pt idx="247">
                  <c:v>0.995</c:v>
                </c:pt>
                <c:pt idx="248">
                  <c:v>0.99199999999999999</c:v>
                </c:pt>
                <c:pt idx="249">
                  <c:v>0.996</c:v>
                </c:pt>
                <c:pt idx="250">
                  <c:v>0.996</c:v>
                </c:pt>
                <c:pt idx="251">
                  <c:v>0.998</c:v>
                </c:pt>
                <c:pt idx="252">
                  <c:v>0.997</c:v>
                </c:pt>
                <c:pt idx="253">
                  <c:v>0.996</c:v>
                </c:pt>
                <c:pt idx="254">
                  <c:v>0.98929999999999996</c:v>
                </c:pt>
                <c:pt idx="255">
                  <c:v>0.995</c:v>
                </c:pt>
                <c:pt idx="256">
                  <c:v>0.9899</c:v>
                </c:pt>
                <c:pt idx="257">
                  <c:v>0.9899</c:v>
                </c:pt>
                <c:pt idx="258">
                  <c:v>0.98960000000000004</c:v>
                </c:pt>
                <c:pt idx="259">
                  <c:v>0.995</c:v>
                </c:pt>
                <c:pt idx="260">
                  <c:v>0.995</c:v>
                </c:pt>
                <c:pt idx="261">
                  <c:v>0.995</c:v>
                </c:pt>
                <c:pt idx="262">
                  <c:v>0.995</c:v>
                </c:pt>
                <c:pt idx="263">
                  <c:v>0.997</c:v>
                </c:pt>
                <c:pt idx="264">
                  <c:v>0.995</c:v>
                </c:pt>
                <c:pt idx="265">
                  <c:v>0.998</c:v>
                </c:pt>
                <c:pt idx="266">
                  <c:v>0.996</c:v>
                </c:pt>
                <c:pt idx="267">
                  <c:v>0.996</c:v>
                </c:pt>
                <c:pt idx="268">
                  <c:v>0.998</c:v>
                </c:pt>
                <c:pt idx="269">
                  <c:v>0.998</c:v>
                </c:pt>
                <c:pt idx="270">
                  <c:v>0.995</c:v>
                </c:pt>
                <c:pt idx="271">
                  <c:v>0.998</c:v>
                </c:pt>
                <c:pt idx="272">
                  <c:v>0.996</c:v>
                </c:pt>
                <c:pt idx="273">
                  <c:v>0.99080000000000001</c:v>
                </c:pt>
                <c:pt idx="274">
                  <c:v>0.996</c:v>
                </c:pt>
                <c:pt idx="275">
                  <c:v>0.998</c:v>
                </c:pt>
                <c:pt idx="276">
                  <c:v>0.996</c:v>
                </c:pt>
                <c:pt idx="277">
                  <c:v>0.996</c:v>
                </c:pt>
                <c:pt idx="278">
                  <c:v>0.996</c:v>
                </c:pt>
                <c:pt idx="279">
                  <c:v>0.996</c:v>
                </c:pt>
                <c:pt idx="280">
                  <c:v>0.996</c:v>
                </c:pt>
                <c:pt idx="281">
                  <c:v>0.995</c:v>
                </c:pt>
                <c:pt idx="282">
                  <c:v>0.996</c:v>
                </c:pt>
                <c:pt idx="283">
                  <c:v>0.995</c:v>
                </c:pt>
                <c:pt idx="284">
                  <c:v>0.998</c:v>
                </c:pt>
                <c:pt idx="285">
                  <c:v>0.996</c:v>
                </c:pt>
                <c:pt idx="286">
                  <c:v>0.995</c:v>
                </c:pt>
                <c:pt idx="287">
                  <c:v>0.996</c:v>
                </c:pt>
                <c:pt idx="288">
                  <c:v>0.996</c:v>
                </c:pt>
                <c:pt idx="289">
                  <c:v>0.998</c:v>
                </c:pt>
                <c:pt idx="290">
                  <c:v>0.998</c:v>
                </c:pt>
                <c:pt idx="291">
                  <c:v>0.998</c:v>
                </c:pt>
                <c:pt idx="292">
                  <c:v>0.995</c:v>
                </c:pt>
                <c:pt idx="293">
                  <c:v>0.996</c:v>
                </c:pt>
                <c:pt idx="294">
                  <c:v>0.996</c:v>
                </c:pt>
                <c:pt idx="295">
                  <c:v>0.998</c:v>
                </c:pt>
                <c:pt idx="296">
                  <c:v>0.996</c:v>
                </c:pt>
                <c:pt idx="297">
                  <c:v>0.998</c:v>
                </c:pt>
                <c:pt idx="298">
                  <c:v>0.996</c:v>
                </c:pt>
                <c:pt idx="299">
                  <c:v>0.998</c:v>
                </c:pt>
                <c:pt idx="300">
                  <c:v>0.998</c:v>
                </c:pt>
                <c:pt idx="301">
                  <c:v>0.998</c:v>
                </c:pt>
                <c:pt idx="302">
                  <c:v>0.998</c:v>
                </c:pt>
                <c:pt idx="303">
                  <c:v>0.99609999999999999</c:v>
                </c:pt>
                <c:pt idx="304">
                  <c:v>0.99450000000000005</c:v>
                </c:pt>
                <c:pt idx="305">
                  <c:v>0.998</c:v>
                </c:pt>
                <c:pt idx="306">
                  <c:v>0.99419999999999997</c:v>
                </c:pt>
                <c:pt idx="307">
                  <c:v>0.998</c:v>
                </c:pt>
                <c:pt idx="308">
                  <c:v>0.998</c:v>
                </c:pt>
                <c:pt idx="309">
                  <c:v>0.998</c:v>
                </c:pt>
                <c:pt idx="310">
                  <c:v>0.998</c:v>
                </c:pt>
                <c:pt idx="311">
                  <c:v>0.998</c:v>
                </c:pt>
                <c:pt idx="312">
                  <c:v>0.998</c:v>
                </c:pt>
                <c:pt idx="313">
                  <c:v>0.997</c:v>
                </c:pt>
                <c:pt idx="314">
                  <c:v>0.995</c:v>
                </c:pt>
                <c:pt idx="315">
                  <c:v>0.99509999999999998</c:v>
                </c:pt>
                <c:pt idx="316">
                  <c:v>0.996</c:v>
                </c:pt>
                <c:pt idx="317">
                  <c:v>0.99509999999999998</c:v>
                </c:pt>
                <c:pt idx="318">
                  <c:v>0.998</c:v>
                </c:pt>
                <c:pt idx="319">
                  <c:v>0.998</c:v>
                </c:pt>
                <c:pt idx="320">
                  <c:v>0.998</c:v>
                </c:pt>
                <c:pt idx="321">
                  <c:v>0.998</c:v>
                </c:pt>
                <c:pt idx="322">
                  <c:v>0.995</c:v>
                </c:pt>
                <c:pt idx="323">
                  <c:v>0.996</c:v>
                </c:pt>
                <c:pt idx="324">
                  <c:v>0.998</c:v>
                </c:pt>
                <c:pt idx="325">
                  <c:v>0.996</c:v>
                </c:pt>
                <c:pt idx="326">
                  <c:v>0.995</c:v>
                </c:pt>
                <c:pt idx="327">
                  <c:v>0.998</c:v>
                </c:pt>
                <c:pt idx="328">
                  <c:v>0.995</c:v>
                </c:pt>
                <c:pt idx="329">
                  <c:v>0.998</c:v>
                </c:pt>
                <c:pt idx="330">
                  <c:v>0.998</c:v>
                </c:pt>
                <c:pt idx="331">
                  <c:v>0.99609999999999999</c:v>
                </c:pt>
                <c:pt idx="332">
                  <c:v>0.998</c:v>
                </c:pt>
                <c:pt idx="333">
                  <c:v>0.998</c:v>
                </c:pt>
                <c:pt idx="334">
                  <c:v>0.998</c:v>
                </c:pt>
                <c:pt idx="335">
                  <c:v>0.998</c:v>
                </c:pt>
                <c:pt idx="336">
                  <c:v>0.998</c:v>
                </c:pt>
                <c:pt idx="337">
                  <c:v>0.998</c:v>
                </c:pt>
                <c:pt idx="338">
                  <c:v>0.998</c:v>
                </c:pt>
                <c:pt idx="339">
                  <c:v>0.998</c:v>
                </c:pt>
                <c:pt idx="340">
                  <c:v>0.998</c:v>
                </c:pt>
                <c:pt idx="341">
                  <c:v>0.998</c:v>
                </c:pt>
                <c:pt idx="342">
                  <c:v>0.998</c:v>
                </c:pt>
                <c:pt idx="343">
                  <c:v>0.998</c:v>
                </c:pt>
                <c:pt idx="344">
                  <c:v>0.998</c:v>
                </c:pt>
                <c:pt idx="345">
                  <c:v>0.998</c:v>
                </c:pt>
                <c:pt idx="346">
                  <c:v>0.998</c:v>
                </c:pt>
                <c:pt idx="347">
                  <c:v>0.998</c:v>
                </c:pt>
                <c:pt idx="348">
                  <c:v>0.998</c:v>
                </c:pt>
                <c:pt idx="349">
                  <c:v>0.998</c:v>
                </c:pt>
                <c:pt idx="350">
                  <c:v>0.998</c:v>
                </c:pt>
                <c:pt idx="351">
                  <c:v>0.998</c:v>
                </c:pt>
                <c:pt idx="352">
                  <c:v>0.998</c:v>
                </c:pt>
                <c:pt idx="353">
                  <c:v>0.998</c:v>
                </c:pt>
                <c:pt idx="354">
                  <c:v>0.998</c:v>
                </c:pt>
                <c:pt idx="355">
                  <c:v>0.998</c:v>
                </c:pt>
                <c:pt idx="356">
                  <c:v>0.998</c:v>
                </c:pt>
                <c:pt idx="357">
                  <c:v>0.995</c:v>
                </c:pt>
                <c:pt idx="358">
                  <c:v>0.998</c:v>
                </c:pt>
                <c:pt idx="359">
                  <c:v>0.996</c:v>
                </c:pt>
                <c:pt idx="360">
                  <c:v>0.998</c:v>
                </c:pt>
                <c:pt idx="361">
                  <c:v>0.998</c:v>
                </c:pt>
                <c:pt idx="362">
                  <c:v>0.99409999999999998</c:v>
                </c:pt>
                <c:pt idx="363">
                  <c:v>0.99399999999999999</c:v>
                </c:pt>
                <c:pt idx="364">
                  <c:v>0.99450000000000005</c:v>
                </c:pt>
                <c:pt idx="365">
                  <c:v>0.996</c:v>
                </c:pt>
                <c:pt idx="366">
                  <c:v>0.998</c:v>
                </c:pt>
                <c:pt idx="367">
                  <c:v>0.998</c:v>
                </c:pt>
                <c:pt idx="368">
                  <c:v>0.99429999999999996</c:v>
                </c:pt>
                <c:pt idx="369">
                  <c:v>0.998</c:v>
                </c:pt>
                <c:pt idx="370">
                  <c:v>0.995</c:v>
                </c:pt>
                <c:pt idx="371">
                  <c:v>0.998</c:v>
                </c:pt>
                <c:pt idx="372">
                  <c:v>0.998</c:v>
                </c:pt>
                <c:pt idx="373">
                  <c:v>0.997</c:v>
                </c:pt>
                <c:pt idx="374">
                  <c:v>0.998</c:v>
                </c:pt>
                <c:pt idx="375">
                  <c:v>0.995</c:v>
                </c:pt>
                <c:pt idx="376">
                  <c:v>0.99519999999999997</c:v>
                </c:pt>
                <c:pt idx="377">
                  <c:v>0.92589999999999995</c:v>
                </c:pt>
                <c:pt idx="378">
                  <c:v>0.94020000000000004</c:v>
                </c:pt>
                <c:pt idx="379">
                  <c:v>0.95750000000000002</c:v>
                </c:pt>
                <c:pt idx="380">
                  <c:v>0.92559999999999998</c:v>
                </c:pt>
                <c:pt idx="381">
                  <c:v>0.9496</c:v>
                </c:pt>
                <c:pt idx="382">
                  <c:v>0.97399999999999998</c:v>
                </c:pt>
                <c:pt idx="383">
                  <c:v>0.99070000000000003</c:v>
                </c:pt>
                <c:pt idx="384">
                  <c:v>0.96899999999999997</c:v>
                </c:pt>
                <c:pt idx="385">
                  <c:v>0.95540000000000003</c:v>
                </c:pt>
                <c:pt idx="386">
                  <c:v>0.98850000000000005</c:v>
                </c:pt>
                <c:pt idx="387">
                  <c:v>0.96399999999999997</c:v>
                </c:pt>
                <c:pt idx="388">
                  <c:v>0.98409999999999997</c:v>
                </c:pt>
                <c:pt idx="389">
                  <c:v>0.98719999999999997</c:v>
                </c:pt>
                <c:pt idx="390">
                  <c:v>0.995</c:v>
                </c:pt>
                <c:pt idx="391">
                  <c:v>0.995</c:v>
                </c:pt>
                <c:pt idx="392">
                  <c:v>0.98850000000000005</c:v>
                </c:pt>
                <c:pt idx="393">
                  <c:v>0.97099999999999997</c:v>
                </c:pt>
                <c:pt idx="394">
                  <c:v>0.98429999999999995</c:v>
                </c:pt>
                <c:pt idx="395">
                  <c:v>0.996</c:v>
                </c:pt>
                <c:pt idx="396">
                  <c:v>0.99080000000000001</c:v>
                </c:pt>
                <c:pt idx="397">
                  <c:v>0.98580000000000001</c:v>
                </c:pt>
                <c:pt idx="398">
                  <c:v>0.99070000000000003</c:v>
                </c:pt>
                <c:pt idx="399">
                  <c:v>0.998</c:v>
                </c:pt>
                <c:pt idx="400">
                  <c:v>0.98409999999999997</c:v>
                </c:pt>
                <c:pt idx="401">
                  <c:v>0.995</c:v>
                </c:pt>
                <c:pt idx="402">
                  <c:v>0.996</c:v>
                </c:pt>
                <c:pt idx="403">
                  <c:v>0.9677</c:v>
                </c:pt>
                <c:pt idx="404">
                  <c:v>0.9899</c:v>
                </c:pt>
                <c:pt idx="405">
                  <c:v>0.99409999999999998</c:v>
                </c:pt>
                <c:pt idx="406">
                  <c:v>0.98699999999999999</c:v>
                </c:pt>
                <c:pt idx="407">
                  <c:v>0.98839999999999995</c:v>
                </c:pt>
                <c:pt idx="408">
                  <c:v>0.995</c:v>
                </c:pt>
                <c:pt idx="409">
                  <c:v>0.99080000000000001</c:v>
                </c:pt>
                <c:pt idx="410">
                  <c:v>0.995</c:v>
                </c:pt>
                <c:pt idx="411">
                  <c:v>0.996</c:v>
                </c:pt>
                <c:pt idx="412">
                  <c:v>0.99429999999999996</c:v>
                </c:pt>
                <c:pt idx="413">
                  <c:v>0.98829999999999996</c:v>
                </c:pt>
                <c:pt idx="414">
                  <c:v>0.98860000000000003</c:v>
                </c:pt>
                <c:pt idx="415">
                  <c:v>0.99450000000000005</c:v>
                </c:pt>
                <c:pt idx="416">
                  <c:v>0.99439999999999995</c:v>
                </c:pt>
                <c:pt idx="417">
                  <c:v>0.995</c:v>
                </c:pt>
                <c:pt idx="418">
                  <c:v>0.996</c:v>
                </c:pt>
                <c:pt idx="419">
                  <c:v>0.99039999999999995</c:v>
                </c:pt>
                <c:pt idx="420">
                  <c:v>0.996</c:v>
                </c:pt>
                <c:pt idx="421">
                  <c:v>0.99519999999999997</c:v>
                </c:pt>
                <c:pt idx="422">
                  <c:v>0.995</c:v>
                </c:pt>
                <c:pt idx="423">
                  <c:v>0.99060000000000004</c:v>
                </c:pt>
                <c:pt idx="424">
                  <c:v>0.99519999999999997</c:v>
                </c:pt>
                <c:pt idx="425">
                  <c:v>0.99060000000000004</c:v>
                </c:pt>
                <c:pt idx="426">
                  <c:v>0.998</c:v>
                </c:pt>
                <c:pt idx="427">
                  <c:v>0.99099999999999999</c:v>
                </c:pt>
                <c:pt idx="428">
                  <c:v>0.9859</c:v>
                </c:pt>
                <c:pt idx="429">
                  <c:v>0.99460000000000004</c:v>
                </c:pt>
                <c:pt idx="430">
                  <c:v>0.99419999999999997</c:v>
                </c:pt>
                <c:pt idx="431">
                  <c:v>0.996</c:v>
                </c:pt>
                <c:pt idx="432">
                  <c:v>0.996</c:v>
                </c:pt>
                <c:pt idx="433">
                  <c:v>0.99419999999999997</c:v>
                </c:pt>
                <c:pt idx="434">
                  <c:v>0.995</c:v>
                </c:pt>
                <c:pt idx="435">
                  <c:v>0.995</c:v>
                </c:pt>
                <c:pt idx="436">
                  <c:v>0.99460000000000004</c:v>
                </c:pt>
                <c:pt idx="437">
                  <c:v>0.98860000000000003</c:v>
                </c:pt>
                <c:pt idx="438">
                  <c:v>0.995</c:v>
                </c:pt>
                <c:pt idx="439">
                  <c:v>0.995</c:v>
                </c:pt>
                <c:pt idx="440">
                  <c:v>0.996</c:v>
                </c:pt>
                <c:pt idx="441">
                  <c:v>0.995</c:v>
                </c:pt>
                <c:pt idx="442">
                  <c:v>0.995</c:v>
                </c:pt>
                <c:pt idx="443">
                  <c:v>0.98970000000000002</c:v>
                </c:pt>
                <c:pt idx="444">
                  <c:v>0.9899</c:v>
                </c:pt>
                <c:pt idx="445">
                  <c:v>0.995</c:v>
                </c:pt>
                <c:pt idx="446">
                  <c:v>0.998</c:v>
                </c:pt>
                <c:pt idx="447">
                  <c:v>0.998</c:v>
                </c:pt>
                <c:pt idx="448">
                  <c:v>0.996</c:v>
                </c:pt>
                <c:pt idx="449">
                  <c:v>0.995</c:v>
                </c:pt>
                <c:pt idx="450">
                  <c:v>0.995</c:v>
                </c:pt>
                <c:pt idx="451">
                  <c:v>0.998</c:v>
                </c:pt>
                <c:pt idx="452">
                  <c:v>0.998</c:v>
                </c:pt>
                <c:pt idx="453">
                  <c:v>0.996</c:v>
                </c:pt>
                <c:pt idx="454">
                  <c:v>0.998</c:v>
                </c:pt>
                <c:pt idx="455">
                  <c:v>0.998</c:v>
                </c:pt>
                <c:pt idx="456">
                  <c:v>0.996</c:v>
                </c:pt>
                <c:pt idx="457">
                  <c:v>0.996</c:v>
                </c:pt>
                <c:pt idx="458">
                  <c:v>0.995</c:v>
                </c:pt>
                <c:pt idx="459">
                  <c:v>0.998</c:v>
                </c:pt>
                <c:pt idx="460">
                  <c:v>0.997</c:v>
                </c:pt>
                <c:pt idx="461">
                  <c:v>0.996</c:v>
                </c:pt>
                <c:pt idx="462">
                  <c:v>0.996</c:v>
                </c:pt>
                <c:pt idx="463">
                  <c:v>0.995</c:v>
                </c:pt>
                <c:pt idx="464">
                  <c:v>0.995</c:v>
                </c:pt>
                <c:pt idx="465">
                  <c:v>0.998</c:v>
                </c:pt>
                <c:pt idx="466">
                  <c:v>0.998</c:v>
                </c:pt>
                <c:pt idx="467">
                  <c:v>0.998</c:v>
                </c:pt>
                <c:pt idx="468">
                  <c:v>0.996</c:v>
                </c:pt>
                <c:pt idx="469">
                  <c:v>0.998</c:v>
                </c:pt>
                <c:pt idx="470">
                  <c:v>0.998</c:v>
                </c:pt>
                <c:pt idx="471">
                  <c:v>0.998</c:v>
                </c:pt>
                <c:pt idx="472">
                  <c:v>0.996</c:v>
                </c:pt>
                <c:pt idx="473">
                  <c:v>0.998</c:v>
                </c:pt>
                <c:pt idx="474">
                  <c:v>0.996</c:v>
                </c:pt>
                <c:pt idx="475">
                  <c:v>0.998</c:v>
                </c:pt>
                <c:pt idx="476">
                  <c:v>0.998</c:v>
                </c:pt>
                <c:pt idx="477">
                  <c:v>0.995</c:v>
                </c:pt>
                <c:pt idx="478">
                  <c:v>0.998</c:v>
                </c:pt>
                <c:pt idx="479">
                  <c:v>0.998</c:v>
                </c:pt>
                <c:pt idx="480">
                  <c:v>0.998</c:v>
                </c:pt>
                <c:pt idx="481">
                  <c:v>0.998</c:v>
                </c:pt>
                <c:pt idx="482">
                  <c:v>0.998</c:v>
                </c:pt>
                <c:pt idx="483">
                  <c:v>0.99480000000000002</c:v>
                </c:pt>
                <c:pt idx="484">
                  <c:v>0.998</c:v>
                </c:pt>
                <c:pt idx="485">
                  <c:v>0.99450000000000005</c:v>
                </c:pt>
                <c:pt idx="486">
                  <c:v>0.998</c:v>
                </c:pt>
                <c:pt idx="487">
                  <c:v>0.998</c:v>
                </c:pt>
                <c:pt idx="488">
                  <c:v>0.998</c:v>
                </c:pt>
                <c:pt idx="489">
                  <c:v>0.998</c:v>
                </c:pt>
                <c:pt idx="490">
                  <c:v>0.998</c:v>
                </c:pt>
                <c:pt idx="491">
                  <c:v>0.996</c:v>
                </c:pt>
                <c:pt idx="492">
                  <c:v>0.998</c:v>
                </c:pt>
                <c:pt idx="493">
                  <c:v>0.998</c:v>
                </c:pt>
                <c:pt idx="494">
                  <c:v>0.998</c:v>
                </c:pt>
                <c:pt idx="495">
                  <c:v>0.998</c:v>
                </c:pt>
                <c:pt idx="496">
                  <c:v>0.996</c:v>
                </c:pt>
                <c:pt idx="497">
                  <c:v>0.998</c:v>
                </c:pt>
                <c:pt idx="498">
                  <c:v>0.996</c:v>
                </c:pt>
                <c:pt idx="499">
                  <c:v>0.998</c:v>
                </c:pt>
                <c:pt idx="500">
                  <c:v>0.998</c:v>
                </c:pt>
                <c:pt idx="501">
                  <c:v>0.995</c:v>
                </c:pt>
                <c:pt idx="502">
                  <c:v>0.998</c:v>
                </c:pt>
                <c:pt idx="503">
                  <c:v>0.995</c:v>
                </c:pt>
                <c:pt idx="504">
                  <c:v>0.998</c:v>
                </c:pt>
                <c:pt idx="505">
                  <c:v>0.996</c:v>
                </c:pt>
                <c:pt idx="506">
                  <c:v>0.998</c:v>
                </c:pt>
                <c:pt idx="507">
                  <c:v>0.998</c:v>
                </c:pt>
                <c:pt idx="508">
                  <c:v>0.998</c:v>
                </c:pt>
                <c:pt idx="509">
                  <c:v>0.998</c:v>
                </c:pt>
                <c:pt idx="510">
                  <c:v>0.998</c:v>
                </c:pt>
                <c:pt idx="511">
                  <c:v>0.998</c:v>
                </c:pt>
                <c:pt idx="512">
                  <c:v>0.995</c:v>
                </c:pt>
                <c:pt idx="513">
                  <c:v>0.998</c:v>
                </c:pt>
                <c:pt idx="514">
                  <c:v>0.998</c:v>
                </c:pt>
                <c:pt idx="515">
                  <c:v>0.997</c:v>
                </c:pt>
                <c:pt idx="516">
                  <c:v>0.998</c:v>
                </c:pt>
                <c:pt idx="517">
                  <c:v>0.998</c:v>
                </c:pt>
                <c:pt idx="518">
                  <c:v>0.998</c:v>
                </c:pt>
                <c:pt idx="519">
                  <c:v>0.998</c:v>
                </c:pt>
                <c:pt idx="520">
                  <c:v>0.998</c:v>
                </c:pt>
                <c:pt idx="521">
                  <c:v>0.998</c:v>
                </c:pt>
                <c:pt idx="522">
                  <c:v>0.998</c:v>
                </c:pt>
                <c:pt idx="523">
                  <c:v>0.998</c:v>
                </c:pt>
                <c:pt idx="524">
                  <c:v>0.998</c:v>
                </c:pt>
                <c:pt idx="525">
                  <c:v>0.996</c:v>
                </c:pt>
                <c:pt idx="526">
                  <c:v>0.998</c:v>
                </c:pt>
                <c:pt idx="527">
                  <c:v>0.998</c:v>
                </c:pt>
                <c:pt idx="528">
                  <c:v>0.998</c:v>
                </c:pt>
                <c:pt idx="529">
                  <c:v>0.998</c:v>
                </c:pt>
                <c:pt idx="530">
                  <c:v>0.998</c:v>
                </c:pt>
                <c:pt idx="531">
                  <c:v>0.995</c:v>
                </c:pt>
                <c:pt idx="532">
                  <c:v>0.997</c:v>
                </c:pt>
                <c:pt idx="533">
                  <c:v>0.998</c:v>
                </c:pt>
                <c:pt idx="534">
                  <c:v>0.995</c:v>
                </c:pt>
                <c:pt idx="535">
                  <c:v>0.998</c:v>
                </c:pt>
                <c:pt idx="536">
                  <c:v>0.998</c:v>
                </c:pt>
                <c:pt idx="537">
                  <c:v>0.998</c:v>
                </c:pt>
                <c:pt idx="538">
                  <c:v>0.998</c:v>
                </c:pt>
                <c:pt idx="539">
                  <c:v>0.996</c:v>
                </c:pt>
                <c:pt idx="540">
                  <c:v>0.995</c:v>
                </c:pt>
                <c:pt idx="541">
                  <c:v>0.998</c:v>
                </c:pt>
                <c:pt idx="542">
                  <c:v>0.995</c:v>
                </c:pt>
                <c:pt idx="543">
                  <c:v>0.995</c:v>
                </c:pt>
                <c:pt idx="544">
                  <c:v>0.998</c:v>
                </c:pt>
                <c:pt idx="545">
                  <c:v>0.998</c:v>
                </c:pt>
                <c:pt idx="546">
                  <c:v>0.998</c:v>
                </c:pt>
                <c:pt idx="547">
                  <c:v>0.998</c:v>
                </c:pt>
                <c:pt idx="548">
                  <c:v>0.998</c:v>
                </c:pt>
                <c:pt idx="549">
                  <c:v>0.998</c:v>
                </c:pt>
                <c:pt idx="550">
                  <c:v>0.998</c:v>
                </c:pt>
                <c:pt idx="551">
                  <c:v>0.998</c:v>
                </c:pt>
                <c:pt idx="552">
                  <c:v>0.998</c:v>
                </c:pt>
                <c:pt idx="553">
                  <c:v>0.998</c:v>
                </c:pt>
                <c:pt idx="554">
                  <c:v>0.998</c:v>
                </c:pt>
                <c:pt idx="555">
                  <c:v>0.998</c:v>
                </c:pt>
                <c:pt idx="556">
                  <c:v>0.998</c:v>
                </c:pt>
                <c:pt idx="557">
                  <c:v>0.998</c:v>
                </c:pt>
                <c:pt idx="558">
                  <c:v>0.998</c:v>
                </c:pt>
                <c:pt idx="559">
                  <c:v>0.998</c:v>
                </c:pt>
                <c:pt idx="560">
                  <c:v>0.998</c:v>
                </c:pt>
                <c:pt idx="561">
                  <c:v>0.998</c:v>
                </c:pt>
                <c:pt idx="562">
                  <c:v>0.998</c:v>
                </c:pt>
                <c:pt idx="563">
                  <c:v>0.998</c:v>
                </c:pt>
                <c:pt idx="564">
                  <c:v>0.998</c:v>
                </c:pt>
                <c:pt idx="565">
                  <c:v>0.998</c:v>
                </c:pt>
                <c:pt idx="566">
                  <c:v>0.998</c:v>
                </c:pt>
                <c:pt idx="567">
                  <c:v>0.998</c:v>
                </c:pt>
                <c:pt idx="568">
                  <c:v>0.998</c:v>
                </c:pt>
                <c:pt idx="569">
                  <c:v>0.998</c:v>
                </c:pt>
                <c:pt idx="570">
                  <c:v>0.85070000000000001</c:v>
                </c:pt>
                <c:pt idx="571">
                  <c:v>0.99299999999999999</c:v>
                </c:pt>
                <c:pt idx="572">
                  <c:v>0.99509999999999998</c:v>
                </c:pt>
                <c:pt idx="573">
                  <c:v>0.9899</c:v>
                </c:pt>
                <c:pt idx="574">
                  <c:v>0.995</c:v>
                </c:pt>
                <c:pt idx="575">
                  <c:v>0.99050000000000005</c:v>
                </c:pt>
                <c:pt idx="576">
                  <c:v>0.996</c:v>
                </c:pt>
                <c:pt idx="577">
                  <c:v>0.998</c:v>
                </c:pt>
                <c:pt idx="578">
                  <c:v>0.98709999999999998</c:v>
                </c:pt>
                <c:pt idx="579">
                  <c:v>0.99619999999999997</c:v>
                </c:pt>
                <c:pt idx="580">
                  <c:v>0.998</c:v>
                </c:pt>
                <c:pt idx="581">
                  <c:v>0.99429999999999996</c:v>
                </c:pt>
                <c:pt idx="582">
                  <c:v>0.9909</c:v>
                </c:pt>
                <c:pt idx="583">
                  <c:v>0.996</c:v>
                </c:pt>
                <c:pt idx="584">
                  <c:v>0.996</c:v>
                </c:pt>
                <c:pt idx="585">
                  <c:v>0.99450000000000005</c:v>
                </c:pt>
                <c:pt idx="586">
                  <c:v>0.996</c:v>
                </c:pt>
                <c:pt idx="587">
                  <c:v>0.998</c:v>
                </c:pt>
                <c:pt idx="588">
                  <c:v>0.996</c:v>
                </c:pt>
                <c:pt idx="589">
                  <c:v>0.998</c:v>
                </c:pt>
                <c:pt idx="590">
                  <c:v>0.998</c:v>
                </c:pt>
                <c:pt idx="591">
                  <c:v>0.998</c:v>
                </c:pt>
                <c:pt idx="592">
                  <c:v>0.99519999999999997</c:v>
                </c:pt>
                <c:pt idx="593">
                  <c:v>0.995</c:v>
                </c:pt>
                <c:pt idx="594">
                  <c:v>0.998</c:v>
                </c:pt>
                <c:pt idx="595">
                  <c:v>0.96819999999999995</c:v>
                </c:pt>
                <c:pt idx="596">
                  <c:v>0.96830000000000005</c:v>
                </c:pt>
                <c:pt idx="597">
                  <c:v>0.96799999999999997</c:v>
                </c:pt>
                <c:pt idx="598">
                  <c:v>0.995</c:v>
                </c:pt>
                <c:pt idx="599">
                  <c:v>0.9859</c:v>
                </c:pt>
                <c:pt idx="600">
                  <c:v>0.9708</c:v>
                </c:pt>
                <c:pt idx="601">
                  <c:v>0.98280000000000001</c:v>
                </c:pt>
                <c:pt idx="602">
                  <c:v>0.97670000000000001</c:v>
                </c:pt>
                <c:pt idx="603">
                  <c:v>0.996</c:v>
                </c:pt>
                <c:pt idx="604">
                  <c:v>0.99299999999999999</c:v>
                </c:pt>
                <c:pt idx="605">
                  <c:v>0.98709999999999998</c:v>
                </c:pt>
                <c:pt idx="606">
                  <c:v>0.99080000000000001</c:v>
                </c:pt>
                <c:pt idx="607">
                  <c:v>0.98980000000000001</c:v>
                </c:pt>
                <c:pt idx="608">
                  <c:v>0.99029999999999996</c:v>
                </c:pt>
                <c:pt idx="609">
                  <c:v>0.998</c:v>
                </c:pt>
                <c:pt idx="610">
                  <c:v>0.995</c:v>
                </c:pt>
                <c:pt idx="611">
                  <c:v>0.98260000000000003</c:v>
                </c:pt>
                <c:pt idx="612">
                  <c:v>0.996</c:v>
                </c:pt>
                <c:pt idx="613">
                  <c:v>0.99199999999999999</c:v>
                </c:pt>
                <c:pt idx="614">
                  <c:v>0.98699999999999999</c:v>
                </c:pt>
                <c:pt idx="615">
                  <c:v>0.98719999999999997</c:v>
                </c:pt>
                <c:pt idx="616">
                  <c:v>0.995</c:v>
                </c:pt>
                <c:pt idx="617">
                  <c:v>0.99439999999999995</c:v>
                </c:pt>
                <c:pt idx="618">
                  <c:v>0.998</c:v>
                </c:pt>
                <c:pt idx="619">
                  <c:v>0.98850000000000005</c:v>
                </c:pt>
                <c:pt idx="620">
                  <c:v>0.98980000000000001</c:v>
                </c:pt>
                <c:pt idx="621">
                  <c:v>0.99439999999999995</c:v>
                </c:pt>
                <c:pt idx="622">
                  <c:v>0.98870000000000002</c:v>
                </c:pt>
                <c:pt idx="623">
                  <c:v>0.995</c:v>
                </c:pt>
                <c:pt idx="624">
                  <c:v>0.98419999999999996</c:v>
                </c:pt>
                <c:pt idx="625">
                  <c:v>0.98399999999999999</c:v>
                </c:pt>
                <c:pt idx="626">
                  <c:v>0.99199999999999999</c:v>
                </c:pt>
                <c:pt idx="627">
                  <c:v>0.998</c:v>
                </c:pt>
                <c:pt idx="628">
                  <c:v>0.99639999999999995</c:v>
                </c:pt>
                <c:pt idx="629">
                  <c:v>0.998</c:v>
                </c:pt>
                <c:pt idx="630">
                  <c:v>0.99199999999999999</c:v>
                </c:pt>
                <c:pt idx="631">
                  <c:v>0.996</c:v>
                </c:pt>
                <c:pt idx="632">
                  <c:v>0.996</c:v>
                </c:pt>
                <c:pt idx="633">
                  <c:v>0.995</c:v>
                </c:pt>
                <c:pt idx="634">
                  <c:v>0.998</c:v>
                </c:pt>
                <c:pt idx="635">
                  <c:v>0.98850000000000005</c:v>
                </c:pt>
                <c:pt idx="636">
                  <c:v>0.99239999999999995</c:v>
                </c:pt>
                <c:pt idx="637">
                  <c:v>0.98870000000000002</c:v>
                </c:pt>
                <c:pt idx="638">
                  <c:v>0.998</c:v>
                </c:pt>
                <c:pt idx="639">
                  <c:v>0.996</c:v>
                </c:pt>
                <c:pt idx="640">
                  <c:v>0.99509999999999998</c:v>
                </c:pt>
                <c:pt idx="641">
                  <c:v>0.995</c:v>
                </c:pt>
                <c:pt idx="642">
                  <c:v>0.996</c:v>
                </c:pt>
                <c:pt idx="643">
                  <c:v>0.99470000000000003</c:v>
                </c:pt>
                <c:pt idx="644">
                  <c:v>0.995</c:v>
                </c:pt>
                <c:pt idx="645">
                  <c:v>0.99509999999999998</c:v>
                </c:pt>
                <c:pt idx="646">
                  <c:v>0.998</c:v>
                </c:pt>
                <c:pt idx="647">
                  <c:v>0.998</c:v>
                </c:pt>
                <c:pt idx="648">
                  <c:v>0.995</c:v>
                </c:pt>
                <c:pt idx="649">
                  <c:v>0.996</c:v>
                </c:pt>
                <c:pt idx="650">
                  <c:v>0.995</c:v>
                </c:pt>
                <c:pt idx="651">
                  <c:v>0.998</c:v>
                </c:pt>
                <c:pt idx="652">
                  <c:v>0.996</c:v>
                </c:pt>
                <c:pt idx="653">
                  <c:v>0.998</c:v>
                </c:pt>
                <c:pt idx="654">
                  <c:v>0.996</c:v>
                </c:pt>
                <c:pt idx="655">
                  <c:v>0.998</c:v>
                </c:pt>
                <c:pt idx="656">
                  <c:v>0.995</c:v>
                </c:pt>
                <c:pt idx="657">
                  <c:v>0.998</c:v>
                </c:pt>
                <c:pt idx="658">
                  <c:v>0.995</c:v>
                </c:pt>
                <c:pt idx="659">
                  <c:v>0.996</c:v>
                </c:pt>
                <c:pt idx="660">
                  <c:v>0.998</c:v>
                </c:pt>
                <c:pt idx="661">
                  <c:v>0.996</c:v>
                </c:pt>
                <c:pt idx="662">
                  <c:v>0.998</c:v>
                </c:pt>
                <c:pt idx="663">
                  <c:v>0.998</c:v>
                </c:pt>
                <c:pt idx="664">
                  <c:v>0.99299999999999999</c:v>
                </c:pt>
                <c:pt idx="665">
                  <c:v>0.998</c:v>
                </c:pt>
                <c:pt idx="666">
                  <c:v>0.998</c:v>
                </c:pt>
                <c:pt idx="667">
                  <c:v>0.995</c:v>
                </c:pt>
                <c:pt idx="668">
                  <c:v>0.998</c:v>
                </c:pt>
                <c:pt idx="669">
                  <c:v>0.995</c:v>
                </c:pt>
                <c:pt idx="670">
                  <c:v>0.995</c:v>
                </c:pt>
                <c:pt idx="671">
                  <c:v>0.99519999999999997</c:v>
                </c:pt>
                <c:pt idx="672">
                  <c:v>0.996</c:v>
                </c:pt>
                <c:pt idx="673">
                  <c:v>0.995</c:v>
                </c:pt>
                <c:pt idx="674">
                  <c:v>0.996</c:v>
                </c:pt>
                <c:pt idx="675">
                  <c:v>0.998</c:v>
                </c:pt>
                <c:pt idx="676">
                  <c:v>0.996</c:v>
                </c:pt>
                <c:pt idx="677">
                  <c:v>0.998</c:v>
                </c:pt>
                <c:pt idx="678">
                  <c:v>0.996</c:v>
                </c:pt>
                <c:pt idx="679">
                  <c:v>0.995</c:v>
                </c:pt>
                <c:pt idx="680">
                  <c:v>0.998</c:v>
                </c:pt>
                <c:pt idx="681">
                  <c:v>0.998</c:v>
                </c:pt>
                <c:pt idx="682">
                  <c:v>0.998</c:v>
                </c:pt>
                <c:pt idx="683">
                  <c:v>0.997</c:v>
                </c:pt>
                <c:pt idx="684">
                  <c:v>0.998</c:v>
                </c:pt>
                <c:pt idx="685">
                  <c:v>0.996</c:v>
                </c:pt>
                <c:pt idx="686">
                  <c:v>0.99509999999999998</c:v>
                </c:pt>
                <c:pt idx="687">
                  <c:v>0.998</c:v>
                </c:pt>
                <c:pt idx="688">
                  <c:v>0.998</c:v>
                </c:pt>
                <c:pt idx="689">
                  <c:v>0.998</c:v>
                </c:pt>
                <c:pt idx="690">
                  <c:v>0.99450000000000005</c:v>
                </c:pt>
                <c:pt idx="691">
                  <c:v>0.998</c:v>
                </c:pt>
                <c:pt idx="692">
                  <c:v>0.997</c:v>
                </c:pt>
                <c:pt idx="693">
                  <c:v>0.998</c:v>
                </c:pt>
                <c:pt idx="694">
                  <c:v>0.995</c:v>
                </c:pt>
                <c:pt idx="695">
                  <c:v>0.996</c:v>
                </c:pt>
                <c:pt idx="696">
                  <c:v>0.998</c:v>
                </c:pt>
                <c:pt idx="697">
                  <c:v>0.995</c:v>
                </c:pt>
                <c:pt idx="698">
                  <c:v>0.998</c:v>
                </c:pt>
                <c:pt idx="699">
                  <c:v>0.998</c:v>
                </c:pt>
                <c:pt idx="700">
                  <c:v>0.998</c:v>
                </c:pt>
                <c:pt idx="701">
                  <c:v>0.998</c:v>
                </c:pt>
                <c:pt idx="702">
                  <c:v>0.998</c:v>
                </c:pt>
                <c:pt idx="703">
                  <c:v>0.998</c:v>
                </c:pt>
                <c:pt idx="704">
                  <c:v>0.998</c:v>
                </c:pt>
                <c:pt idx="705">
                  <c:v>0.998</c:v>
                </c:pt>
                <c:pt idx="706">
                  <c:v>0.998</c:v>
                </c:pt>
                <c:pt idx="707">
                  <c:v>0.998</c:v>
                </c:pt>
                <c:pt idx="708">
                  <c:v>0.998</c:v>
                </c:pt>
                <c:pt idx="709">
                  <c:v>0.998</c:v>
                </c:pt>
                <c:pt idx="710">
                  <c:v>0.998</c:v>
                </c:pt>
                <c:pt idx="711">
                  <c:v>0.998</c:v>
                </c:pt>
                <c:pt idx="712">
                  <c:v>0.998</c:v>
                </c:pt>
                <c:pt idx="713">
                  <c:v>0.998</c:v>
                </c:pt>
                <c:pt idx="714">
                  <c:v>0.998</c:v>
                </c:pt>
                <c:pt idx="715">
                  <c:v>0.998</c:v>
                </c:pt>
                <c:pt idx="716">
                  <c:v>0.998</c:v>
                </c:pt>
                <c:pt idx="717">
                  <c:v>0.998</c:v>
                </c:pt>
                <c:pt idx="718">
                  <c:v>0.998</c:v>
                </c:pt>
                <c:pt idx="719">
                  <c:v>0.9859</c:v>
                </c:pt>
                <c:pt idx="720">
                  <c:v>0.998</c:v>
                </c:pt>
                <c:pt idx="721">
                  <c:v>0.98970000000000002</c:v>
                </c:pt>
                <c:pt idx="722">
                  <c:v>0.995</c:v>
                </c:pt>
                <c:pt idx="723">
                  <c:v>0.995</c:v>
                </c:pt>
                <c:pt idx="724">
                  <c:v>0.995</c:v>
                </c:pt>
                <c:pt idx="725">
                  <c:v>0.99509999999999998</c:v>
                </c:pt>
                <c:pt idx="726">
                  <c:v>0.98709999999999998</c:v>
                </c:pt>
                <c:pt idx="727">
                  <c:v>0.998</c:v>
                </c:pt>
                <c:pt idx="728">
                  <c:v>0.998</c:v>
                </c:pt>
                <c:pt idx="729">
                  <c:v>0.998</c:v>
                </c:pt>
                <c:pt idx="730">
                  <c:v>0.996</c:v>
                </c:pt>
                <c:pt idx="731">
                  <c:v>0.995</c:v>
                </c:pt>
                <c:pt idx="732">
                  <c:v>0.995</c:v>
                </c:pt>
                <c:pt idx="733">
                  <c:v>0.996</c:v>
                </c:pt>
                <c:pt idx="734">
                  <c:v>0.998</c:v>
                </c:pt>
                <c:pt idx="735">
                  <c:v>0.998</c:v>
                </c:pt>
                <c:pt idx="736">
                  <c:v>0.998</c:v>
                </c:pt>
                <c:pt idx="737">
                  <c:v>0.998</c:v>
                </c:pt>
                <c:pt idx="738">
                  <c:v>0.996</c:v>
                </c:pt>
                <c:pt idx="739">
                  <c:v>0.998</c:v>
                </c:pt>
                <c:pt idx="740">
                  <c:v>0.998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A1D-4AF6-9099-44A0C1ED60C4}"/>
            </c:ext>
          </c:extLst>
        </c:ser>
        <c:ser>
          <c:idx val="6"/>
          <c:order val="6"/>
          <c:tx>
            <c:strRef>
              <c:f>'A. simplez'!$H$1</c:f>
              <c:strCache>
                <c:ptCount val="1"/>
                <c:pt idx="0">
                  <c:v>7 SNPs</c:v>
                </c:pt>
              </c:strCache>
            </c:strRef>
          </c:tx>
          <c:spPr>
            <a:ln w="158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simplez'!$H$2:$H$742</c:f>
              <c:numCache>
                <c:formatCode>General</c:formatCode>
                <c:ptCount val="741"/>
                <c:pt idx="0">
                  <c:v>0.97299999999999998</c:v>
                </c:pt>
                <c:pt idx="1">
                  <c:v>0.97309999999999997</c:v>
                </c:pt>
                <c:pt idx="2">
                  <c:v>0.97340000000000004</c:v>
                </c:pt>
                <c:pt idx="3">
                  <c:v>0.995</c:v>
                </c:pt>
                <c:pt idx="4">
                  <c:v>0.99299999999999999</c:v>
                </c:pt>
                <c:pt idx="5">
                  <c:v>0.98399999999999999</c:v>
                </c:pt>
                <c:pt idx="6">
                  <c:v>0.85250000000000004</c:v>
                </c:pt>
                <c:pt idx="7">
                  <c:v>0.96719999999999995</c:v>
                </c:pt>
                <c:pt idx="8">
                  <c:v>0.77539999999999998</c:v>
                </c:pt>
                <c:pt idx="9">
                  <c:v>0.99199999999999999</c:v>
                </c:pt>
                <c:pt idx="10">
                  <c:v>0.98899999999999999</c:v>
                </c:pt>
                <c:pt idx="11">
                  <c:v>0.98150000000000004</c:v>
                </c:pt>
                <c:pt idx="12">
                  <c:v>0.88060000000000005</c:v>
                </c:pt>
                <c:pt idx="13">
                  <c:v>0.94089999999999996</c:v>
                </c:pt>
                <c:pt idx="14">
                  <c:v>0.72189999999999999</c:v>
                </c:pt>
                <c:pt idx="15">
                  <c:v>0.92949999999999999</c:v>
                </c:pt>
                <c:pt idx="16">
                  <c:v>0.99299999999999999</c:v>
                </c:pt>
                <c:pt idx="17">
                  <c:v>0.996</c:v>
                </c:pt>
                <c:pt idx="18">
                  <c:v>0.77339999999999998</c:v>
                </c:pt>
                <c:pt idx="19">
                  <c:v>0.89</c:v>
                </c:pt>
                <c:pt idx="20">
                  <c:v>0.997</c:v>
                </c:pt>
                <c:pt idx="21">
                  <c:v>0.96250000000000002</c:v>
                </c:pt>
                <c:pt idx="22">
                  <c:v>0.996</c:v>
                </c:pt>
                <c:pt idx="23">
                  <c:v>0.96909999999999996</c:v>
                </c:pt>
                <c:pt idx="24">
                  <c:v>0.90169999999999995</c:v>
                </c:pt>
                <c:pt idx="25">
                  <c:v>0.97119999999999995</c:v>
                </c:pt>
                <c:pt idx="26">
                  <c:v>0.99399999999999999</c:v>
                </c:pt>
                <c:pt idx="27">
                  <c:v>0.99099999999999999</c:v>
                </c:pt>
                <c:pt idx="28">
                  <c:v>0.99399999999999999</c:v>
                </c:pt>
                <c:pt idx="29">
                  <c:v>0.99399999999999999</c:v>
                </c:pt>
                <c:pt idx="30">
                  <c:v>0.9879</c:v>
                </c:pt>
                <c:pt idx="31">
                  <c:v>0.87780000000000002</c:v>
                </c:pt>
                <c:pt idx="32">
                  <c:v>0.96289999999999998</c:v>
                </c:pt>
                <c:pt idx="33">
                  <c:v>0.99399999999999999</c:v>
                </c:pt>
                <c:pt idx="34">
                  <c:v>0.99399999999999999</c:v>
                </c:pt>
                <c:pt idx="35">
                  <c:v>0.99399999999999999</c:v>
                </c:pt>
                <c:pt idx="36">
                  <c:v>0.87909999999999999</c:v>
                </c:pt>
                <c:pt idx="37">
                  <c:v>0.98799999999999999</c:v>
                </c:pt>
                <c:pt idx="38">
                  <c:v>0.99399999999999999</c:v>
                </c:pt>
                <c:pt idx="39">
                  <c:v>0.98780000000000001</c:v>
                </c:pt>
                <c:pt idx="40">
                  <c:v>0.98399999999999999</c:v>
                </c:pt>
                <c:pt idx="41">
                  <c:v>0.98509999999999998</c:v>
                </c:pt>
                <c:pt idx="42">
                  <c:v>0.98799999999999999</c:v>
                </c:pt>
                <c:pt idx="43">
                  <c:v>0.9415</c:v>
                </c:pt>
                <c:pt idx="44">
                  <c:v>0.99399999999999999</c:v>
                </c:pt>
                <c:pt idx="45">
                  <c:v>0.99399999999999999</c:v>
                </c:pt>
                <c:pt idx="46">
                  <c:v>0.99399999999999999</c:v>
                </c:pt>
                <c:pt idx="47">
                  <c:v>0.96619999999999995</c:v>
                </c:pt>
                <c:pt idx="48">
                  <c:v>0.88759999999999994</c:v>
                </c:pt>
                <c:pt idx="49">
                  <c:v>0.93430000000000002</c:v>
                </c:pt>
                <c:pt idx="50">
                  <c:v>0.99199999999999999</c:v>
                </c:pt>
                <c:pt idx="51">
                  <c:v>0.99399999999999999</c:v>
                </c:pt>
                <c:pt idx="52">
                  <c:v>0.99399999999999999</c:v>
                </c:pt>
                <c:pt idx="53">
                  <c:v>0.96209999999999996</c:v>
                </c:pt>
                <c:pt idx="54">
                  <c:v>0.97629999999999995</c:v>
                </c:pt>
                <c:pt idx="55">
                  <c:v>0.98209999999999997</c:v>
                </c:pt>
                <c:pt idx="56">
                  <c:v>0.96609999999999996</c:v>
                </c:pt>
                <c:pt idx="57">
                  <c:v>0.9839</c:v>
                </c:pt>
                <c:pt idx="58">
                  <c:v>0.97840000000000005</c:v>
                </c:pt>
                <c:pt idx="59">
                  <c:v>0.99399999999999999</c:v>
                </c:pt>
                <c:pt idx="60">
                  <c:v>0.98799999999999999</c:v>
                </c:pt>
                <c:pt idx="61">
                  <c:v>0.99399999999999999</c:v>
                </c:pt>
                <c:pt idx="62">
                  <c:v>0.65749999999999997</c:v>
                </c:pt>
                <c:pt idx="63">
                  <c:v>0.98899999999999999</c:v>
                </c:pt>
                <c:pt idx="64">
                  <c:v>0.9546</c:v>
                </c:pt>
                <c:pt idx="65">
                  <c:v>0.61670000000000003</c:v>
                </c:pt>
                <c:pt idx="66">
                  <c:v>0.99399999999999999</c:v>
                </c:pt>
                <c:pt idx="67">
                  <c:v>0.98899999999999999</c:v>
                </c:pt>
                <c:pt idx="68">
                  <c:v>0.98799999999999999</c:v>
                </c:pt>
                <c:pt idx="69">
                  <c:v>0.98499999999999999</c:v>
                </c:pt>
                <c:pt idx="70">
                  <c:v>0.98799999999999999</c:v>
                </c:pt>
                <c:pt idx="71">
                  <c:v>0.87229999999999996</c:v>
                </c:pt>
                <c:pt idx="72">
                  <c:v>0.98799999999999999</c:v>
                </c:pt>
                <c:pt idx="73">
                  <c:v>0.98799999999999999</c:v>
                </c:pt>
                <c:pt idx="74">
                  <c:v>0.99399999999999999</c:v>
                </c:pt>
                <c:pt idx="75">
                  <c:v>0.98780000000000001</c:v>
                </c:pt>
                <c:pt idx="76">
                  <c:v>0.9879</c:v>
                </c:pt>
                <c:pt idx="77">
                  <c:v>0.96299999999999997</c:v>
                </c:pt>
                <c:pt idx="78">
                  <c:v>0.8236</c:v>
                </c:pt>
                <c:pt idx="79">
                  <c:v>0.97609999999999997</c:v>
                </c:pt>
                <c:pt idx="80">
                  <c:v>0.92190000000000005</c:v>
                </c:pt>
                <c:pt idx="81">
                  <c:v>0.99399999999999999</c:v>
                </c:pt>
                <c:pt idx="82">
                  <c:v>0.998</c:v>
                </c:pt>
                <c:pt idx="83">
                  <c:v>0.998</c:v>
                </c:pt>
                <c:pt idx="84">
                  <c:v>0.997</c:v>
                </c:pt>
                <c:pt idx="85">
                  <c:v>0.98509999999999998</c:v>
                </c:pt>
                <c:pt idx="86">
                  <c:v>0.995</c:v>
                </c:pt>
                <c:pt idx="87">
                  <c:v>0.97209999999999996</c:v>
                </c:pt>
                <c:pt idx="88">
                  <c:v>0.97750000000000004</c:v>
                </c:pt>
                <c:pt idx="89">
                  <c:v>0.98319999999999996</c:v>
                </c:pt>
                <c:pt idx="90">
                  <c:v>0.996</c:v>
                </c:pt>
                <c:pt idx="91">
                  <c:v>0.996</c:v>
                </c:pt>
                <c:pt idx="92">
                  <c:v>0.98599999999999999</c:v>
                </c:pt>
                <c:pt idx="93">
                  <c:v>0.99080000000000001</c:v>
                </c:pt>
                <c:pt idx="94">
                  <c:v>0.996</c:v>
                </c:pt>
                <c:pt idx="95">
                  <c:v>0.99409999999999998</c:v>
                </c:pt>
                <c:pt idx="96">
                  <c:v>0.996</c:v>
                </c:pt>
                <c:pt idx="97">
                  <c:v>0.995</c:v>
                </c:pt>
                <c:pt idx="98">
                  <c:v>0.996</c:v>
                </c:pt>
                <c:pt idx="99">
                  <c:v>0.996</c:v>
                </c:pt>
                <c:pt idx="100">
                  <c:v>0.996</c:v>
                </c:pt>
                <c:pt idx="101">
                  <c:v>0.997</c:v>
                </c:pt>
                <c:pt idx="102">
                  <c:v>0.998</c:v>
                </c:pt>
                <c:pt idx="103">
                  <c:v>0.998</c:v>
                </c:pt>
                <c:pt idx="104">
                  <c:v>0.998</c:v>
                </c:pt>
                <c:pt idx="105">
                  <c:v>0.998</c:v>
                </c:pt>
                <c:pt idx="106">
                  <c:v>0.996</c:v>
                </c:pt>
                <c:pt idx="107">
                  <c:v>0.998</c:v>
                </c:pt>
                <c:pt idx="108">
                  <c:v>0.998</c:v>
                </c:pt>
                <c:pt idx="109">
                  <c:v>0.997</c:v>
                </c:pt>
                <c:pt idx="110">
                  <c:v>0.998</c:v>
                </c:pt>
                <c:pt idx="111">
                  <c:v>0.998</c:v>
                </c:pt>
                <c:pt idx="112">
                  <c:v>0.97470000000000001</c:v>
                </c:pt>
                <c:pt idx="113">
                  <c:v>0.995</c:v>
                </c:pt>
                <c:pt idx="114">
                  <c:v>0.99399999999999999</c:v>
                </c:pt>
                <c:pt idx="115">
                  <c:v>0.98509999999999998</c:v>
                </c:pt>
                <c:pt idx="116">
                  <c:v>0.995</c:v>
                </c:pt>
                <c:pt idx="117">
                  <c:v>0.98899999999999999</c:v>
                </c:pt>
                <c:pt idx="118">
                  <c:v>0.99280000000000002</c:v>
                </c:pt>
                <c:pt idx="119">
                  <c:v>0.98709999999999998</c:v>
                </c:pt>
                <c:pt idx="120">
                  <c:v>0.9879</c:v>
                </c:pt>
                <c:pt idx="121">
                  <c:v>0.97740000000000005</c:v>
                </c:pt>
                <c:pt idx="122">
                  <c:v>0.99460000000000004</c:v>
                </c:pt>
                <c:pt idx="123">
                  <c:v>0.997</c:v>
                </c:pt>
                <c:pt idx="124">
                  <c:v>0.997</c:v>
                </c:pt>
                <c:pt idx="125">
                  <c:v>0.9919</c:v>
                </c:pt>
                <c:pt idx="126">
                  <c:v>0.998</c:v>
                </c:pt>
                <c:pt idx="127">
                  <c:v>0.99299999999999999</c:v>
                </c:pt>
                <c:pt idx="128">
                  <c:v>0.99260000000000004</c:v>
                </c:pt>
                <c:pt idx="129">
                  <c:v>0.996</c:v>
                </c:pt>
                <c:pt idx="130">
                  <c:v>0.997</c:v>
                </c:pt>
                <c:pt idx="131">
                  <c:v>0.996</c:v>
                </c:pt>
                <c:pt idx="132">
                  <c:v>0.997</c:v>
                </c:pt>
                <c:pt idx="133">
                  <c:v>0.98899999999999999</c:v>
                </c:pt>
                <c:pt idx="134">
                  <c:v>0.998</c:v>
                </c:pt>
                <c:pt idx="135">
                  <c:v>0.996</c:v>
                </c:pt>
                <c:pt idx="136">
                  <c:v>0.99</c:v>
                </c:pt>
                <c:pt idx="137">
                  <c:v>0.998</c:v>
                </c:pt>
                <c:pt idx="138">
                  <c:v>0.998</c:v>
                </c:pt>
                <c:pt idx="139">
                  <c:v>0.996</c:v>
                </c:pt>
                <c:pt idx="140">
                  <c:v>0.99399999999999999</c:v>
                </c:pt>
                <c:pt idx="141">
                  <c:v>0.996</c:v>
                </c:pt>
                <c:pt idx="142">
                  <c:v>0.997</c:v>
                </c:pt>
                <c:pt idx="143">
                  <c:v>0.997</c:v>
                </c:pt>
                <c:pt idx="144">
                  <c:v>0.997</c:v>
                </c:pt>
                <c:pt idx="145">
                  <c:v>0.998</c:v>
                </c:pt>
                <c:pt idx="146">
                  <c:v>0.996</c:v>
                </c:pt>
                <c:pt idx="147">
                  <c:v>0.996</c:v>
                </c:pt>
                <c:pt idx="148">
                  <c:v>0.99280000000000002</c:v>
                </c:pt>
                <c:pt idx="149">
                  <c:v>0.99260000000000004</c:v>
                </c:pt>
                <c:pt idx="150">
                  <c:v>0.997</c:v>
                </c:pt>
                <c:pt idx="151">
                  <c:v>0.997</c:v>
                </c:pt>
                <c:pt idx="152">
                  <c:v>0.99419999999999997</c:v>
                </c:pt>
                <c:pt idx="153">
                  <c:v>0.996</c:v>
                </c:pt>
                <c:pt idx="154">
                  <c:v>0.996</c:v>
                </c:pt>
                <c:pt idx="155">
                  <c:v>0.99419999999999997</c:v>
                </c:pt>
                <c:pt idx="156">
                  <c:v>0.99299999999999999</c:v>
                </c:pt>
                <c:pt idx="157">
                  <c:v>0.996</c:v>
                </c:pt>
                <c:pt idx="158">
                  <c:v>0.997</c:v>
                </c:pt>
                <c:pt idx="159">
                  <c:v>0.998</c:v>
                </c:pt>
                <c:pt idx="160">
                  <c:v>0.998</c:v>
                </c:pt>
                <c:pt idx="161">
                  <c:v>0.99299999999999999</c:v>
                </c:pt>
                <c:pt idx="162">
                  <c:v>0.998</c:v>
                </c:pt>
                <c:pt idx="163">
                  <c:v>0.998</c:v>
                </c:pt>
                <c:pt idx="164">
                  <c:v>0.996</c:v>
                </c:pt>
                <c:pt idx="165">
                  <c:v>0.996</c:v>
                </c:pt>
                <c:pt idx="166">
                  <c:v>0.997</c:v>
                </c:pt>
                <c:pt idx="167">
                  <c:v>0.998</c:v>
                </c:pt>
                <c:pt idx="168">
                  <c:v>0.998</c:v>
                </c:pt>
                <c:pt idx="169">
                  <c:v>0.997</c:v>
                </c:pt>
                <c:pt idx="170">
                  <c:v>0.997</c:v>
                </c:pt>
                <c:pt idx="171">
                  <c:v>0.998</c:v>
                </c:pt>
                <c:pt idx="172">
                  <c:v>0.996</c:v>
                </c:pt>
                <c:pt idx="173">
                  <c:v>0.998</c:v>
                </c:pt>
                <c:pt idx="174">
                  <c:v>0.998</c:v>
                </c:pt>
                <c:pt idx="175">
                  <c:v>0.996</c:v>
                </c:pt>
                <c:pt idx="176">
                  <c:v>0.998</c:v>
                </c:pt>
                <c:pt idx="177">
                  <c:v>0.997</c:v>
                </c:pt>
                <c:pt idx="178">
                  <c:v>0.998</c:v>
                </c:pt>
                <c:pt idx="179">
                  <c:v>0.998</c:v>
                </c:pt>
                <c:pt idx="180">
                  <c:v>0.996</c:v>
                </c:pt>
                <c:pt idx="181">
                  <c:v>0.998</c:v>
                </c:pt>
                <c:pt idx="182">
                  <c:v>0.998</c:v>
                </c:pt>
                <c:pt idx="183">
                  <c:v>0.998</c:v>
                </c:pt>
                <c:pt idx="184">
                  <c:v>0.998</c:v>
                </c:pt>
                <c:pt idx="185">
                  <c:v>0.998</c:v>
                </c:pt>
                <c:pt idx="186">
                  <c:v>0.998</c:v>
                </c:pt>
                <c:pt idx="187">
                  <c:v>0.998</c:v>
                </c:pt>
                <c:pt idx="188">
                  <c:v>0.99299999999999999</c:v>
                </c:pt>
                <c:pt idx="189">
                  <c:v>0.997</c:v>
                </c:pt>
                <c:pt idx="190">
                  <c:v>0.99399999999999999</c:v>
                </c:pt>
                <c:pt idx="191">
                  <c:v>0.998</c:v>
                </c:pt>
                <c:pt idx="192">
                  <c:v>0.998</c:v>
                </c:pt>
                <c:pt idx="193">
                  <c:v>0.89790000000000003</c:v>
                </c:pt>
                <c:pt idx="194">
                  <c:v>0.94359999999999999</c:v>
                </c:pt>
                <c:pt idx="195">
                  <c:v>0.95430000000000004</c:v>
                </c:pt>
                <c:pt idx="196">
                  <c:v>0.98599999999999999</c:v>
                </c:pt>
                <c:pt idx="197">
                  <c:v>0.95250000000000001</c:v>
                </c:pt>
                <c:pt idx="198">
                  <c:v>0.9415</c:v>
                </c:pt>
                <c:pt idx="199">
                  <c:v>0.98909999999999998</c:v>
                </c:pt>
                <c:pt idx="200">
                  <c:v>0.97960000000000003</c:v>
                </c:pt>
                <c:pt idx="201">
                  <c:v>0.94169999999999998</c:v>
                </c:pt>
                <c:pt idx="202">
                  <c:v>0.98860000000000003</c:v>
                </c:pt>
                <c:pt idx="203">
                  <c:v>0.97770000000000001</c:v>
                </c:pt>
                <c:pt idx="204">
                  <c:v>0.9798</c:v>
                </c:pt>
                <c:pt idx="205">
                  <c:v>0.9415</c:v>
                </c:pt>
                <c:pt idx="206">
                  <c:v>0.95320000000000005</c:v>
                </c:pt>
                <c:pt idx="207">
                  <c:v>0.9929</c:v>
                </c:pt>
                <c:pt idx="208">
                  <c:v>0.997</c:v>
                </c:pt>
                <c:pt idx="209">
                  <c:v>0.98370000000000002</c:v>
                </c:pt>
                <c:pt idx="210">
                  <c:v>0.98240000000000005</c:v>
                </c:pt>
                <c:pt idx="211">
                  <c:v>0.99199999999999999</c:v>
                </c:pt>
                <c:pt idx="212">
                  <c:v>0.98350000000000004</c:v>
                </c:pt>
                <c:pt idx="213">
                  <c:v>0.98899999999999999</c:v>
                </c:pt>
                <c:pt idx="214">
                  <c:v>0.97509999999999997</c:v>
                </c:pt>
                <c:pt idx="215">
                  <c:v>0.997</c:v>
                </c:pt>
                <c:pt idx="216">
                  <c:v>0.99399999999999999</c:v>
                </c:pt>
                <c:pt idx="217">
                  <c:v>0.996</c:v>
                </c:pt>
                <c:pt idx="218">
                  <c:v>0.98170000000000002</c:v>
                </c:pt>
                <c:pt idx="219">
                  <c:v>0.99099999999999999</c:v>
                </c:pt>
                <c:pt idx="220">
                  <c:v>0.99099999999999999</c:v>
                </c:pt>
                <c:pt idx="221">
                  <c:v>0.99299999999999999</c:v>
                </c:pt>
                <c:pt idx="222">
                  <c:v>0.998</c:v>
                </c:pt>
                <c:pt idx="223">
                  <c:v>0.9919</c:v>
                </c:pt>
                <c:pt idx="224">
                  <c:v>0.9929</c:v>
                </c:pt>
                <c:pt idx="225">
                  <c:v>0.99199999999999999</c:v>
                </c:pt>
                <c:pt idx="226">
                  <c:v>0.9919</c:v>
                </c:pt>
                <c:pt idx="227">
                  <c:v>0.98599999999999999</c:v>
                </c:pt>
                <c:pt idx="228">
                  <c:v>0.99309999999999998</c:v>
                </c:pt>
                <c:pt idx="229">
                  <c:v>0.99309999999999998</c:v>
                </c:pt>
                <c:pt idx="230">
                  <c:v>0.99299999999999999</c:v>
                </c:pt>
                <c:pt idx="231">
                  <c:v>0.98860000000000003</c:v>
                </c:pt>
                <c:pt idx="232">
                  <c:v>0.998</c:v>
                </c:pt>
                <c:pt idx="233">
                  <c:v>0.996</c:v>
                </c:pt>
                <c:pt idx="234">
                  <c:v>0.9879</c:v>
                </c:pt>
                <c:pt idx="235">
                  <c:v>0.996</c:v>
                </c:pt>
                <c:pt idx="236">
                  <c:v>0.99299999999999999</c:v>
                </c:pt>
                <c:pt idx="237">
                  <c:v>0.996</c:v>
                </c:pt>
                <c:pt idx="238">
                  <c:v>0.996</c:v>
                </c:pt>
                <c:pt idx="239">
                  <c:v>0.98909999999999998</c:v>
                </c:pt>
                <c:pt idx="240">
                  <c:v>0.99409999999999998</c:v>
                </c:pt>
                <c:pt idx="241">
                  <c:v>0.99</c:v>
                </c:pt>
                <c:pt idx="242">
                  <c:v>0.99409999999999998</c:v>
                </c:pt>
                <c:pt idx="243">
                  <c:v>0.99</c:v>
                </c:pt>
                <c:pt idx="244">
                  <c:v>0.998</c:v>
                </c:pt>
                <c:pt idx="245">
                  <c:v>0.99199999999999999</c:v>
                </c:pt>
                <c:pt idx="246">
                  <c:v>0.99419999999999997</c:v>
                </c:pt>
                <c:pt idx="247">
                  <c:v>0.99609999999999999</c:v>
                </c:pt>
                <c:pt idx="248">
                  <c:v>0.99429999999999996</c:v>
                </c:pt>
                <c:pt idx="249">
                  <c:v>0.997</c:v>
                </c:pt>
                <c:pt idx="250">
                  <c:v>0.997</c:v>
                </c:pt>
                <c:pt idx="251">
                  <c:v>0.998</c:v>
                </c:pt>
                <c:pt idx="252">
                  <c:v>0.996</c:v>
                </c:pt>
                <c:pt idx="253">
                  <c:v>0.997</c:v>
                </c:pt>
                <c:pt idx="254">
                  <c:v>0.99280000000000002</c:v>
                </c:pt>
                <c:pt idx="255">
                  <c:v>0.99250000000000005</c:v>
                </c:pt>
                <c:pt idx="256">
                  <c:v>0.99280000000000002</c:v>
                </c:pt>
                <c:pt idx="257">
                  <c:v>0.9929</c:v>
                </c:pt>
                <c:pt idx="258">
                  <c:v>0.9929</c:v>
                </c:pt>
                <c:pt idx="259">
                  <c:v>0.99219999999999997</c:v>
                </c:pt>
                <c:pt idx="260">
                  <c:v>0.996</c:v>
                </c:pt>
                <c:pt idx="261">
                  <c:v>0.99299999999999999</c:v>
                </c:pt>
                <c:pt idx="262">
                  <c:v>0.996</c:v>
                </c:pt>
                <c:pt idx="263">
                  <c:v>0.998</c:v>
                </c:pt>
                <c:pt idx="264">
                  <c:v>0.996</c:v>
                </c:pt>
                <c:pt idx="265">
                  <c:v>0.997</c:v>
                </c:pt>
                <c:pt idx="266">
                  <c:v>0.996</c:v>
                </c:pt>
                <c:pt idx="267">
                  <c:v>0.997</c:v>
                </c:pt>
                <c:pt idx="268">
                  <c:v>0.997</c:v>
                </c:pt>
                <c:pt idx="269">
                  <c:v>0.997</c:v>
                </c:pt>
                <c:pt idx="270">
                  <c:v>0.996</c:v>
                </c:pt>
                <c:pt idx="271">
                  <c:v>0.998</c:v>
                </c:pt>
                <c:pt idx="272">
                  <c:v>0.997</c:v>
                </c:pt>
                <c:pt idx="273">
                  <c:v>0.99299999999999999</c:v>
                </c:pt>
                <c:pt idx="274">
                  <c:v>0.997</c:v>
                </c:pt>
                <c:pt idx="275">
                  <c:v>0.998</c:v>
                </c:pt>
                <c:pt idx="276">
                  <c:v>0.997</c:v>
                </c:pt>
                <c:pt idx="277">
                  <c:v>0.997</c:v>
                </c:pt>
                <c:pt idx="278">
                  <c:v>0.997</c:v>
                </c:pt>
                <c:pt idx="279">
                  <c:v>0.997</c:v>
                </c:pt>
                <c:pt idx="280">
                  <c:v>0.997</c:v>
                </c:pt>
                <c:pt idx="281">
                  <c:v>0.996</c:v>
                </c:pt>
                <c:pt idx="282">
                  <c:v>0.99409999999999998</c:v>
                </c:pt>
                <c:pt idx="283">
                  <c:v>0.996</c:v>
                </c:pt>
                <c:pt idx="284">
                  <c:v>0.997</c:v>
                </c:pt>
                <c:pt idx="285">
                  <c:v>0.997</c:v>
                </c:pt>
                <c:pt idx="286">
                  <c:v>0.996</c:v>
                </c:pt>
                <c:pt idx="287">
                  <c:v>0.99399999999999999</c:v>
                </c:pt>
                <c:pt idx="288">
                  <c:v>0.997</c:v>
                </c:pt>
                <c:pt idx="289">
                  <c:v>0.998</c:v>
                </c:pt>
                <c:pt idx="290">
                  <c:v>0.997</c:v>
                </c:pt>
                <c:pt idx="291">
                  <c:v>0.997</c:v>
                </c:pt>
                <c:pt idx="292">
                  <c:v>0.996</c:v>
                </c:pt>
                <c:pt idx="293">
                  <c:v>0.996</c:v>
                </c:pt>
                <c:pt idx="294">
                  <c:v>0.997</c:v>
                </c:pt>
                <c:pt idx="295">
                  <c:v>0.997</c:v>
                </c:pt>
                <c:pt idx="296">
                  <c:v>0.997</c:v>
                </c:pt>
                <c:pt idx="297">
                  <c:v>0.997</c:v>
                </c:pt>
                <c:pt idx="298">
                  <c:v>0.997</c:v>
                </c:pt>
                <c:pt idx="299">
                  <c:v>0.998</c:v>
                </c:pt>
                <c:pt idx="300">
                  <c:v>0.998</c:v>
                </c:pt>
                <c:pt idx="301">
                  <c:v>0.998</c:v>
                </c:pt>
                <c:pt idx="302">
                  <c:v>0.998</c:v>
                </c:pt>
                <c:pt idx="303">
                  <c:v>0.997</c:v>
                </c:pt>
                <c:pt idx="304">
                  <c:v>0.996</c:v>
                </c:pt>
                <c:pt idx="305">
                  <c:v>0.998</c:v>
                </c:pt>
                <c:pt idx="306">
                  <c:v>0.996</c:v>
                </c:pt>
                <c:pt idx="307">
                  <c:v>0.998</c:v>
                </c:pt>
                <c:pt idx="308">
                  <c:v>0.998</c:v>
                </c:pt>
                <c:pt idx="309">
                  <c:v>0.998</c:v>
                </c:pt>
                <c:pt idx="310">
                  <c:v>0.998</c:v>
                </c:pt>
                <c:pt idx="311">
                  <c:v>0.998</c:v>
                </c:pt>
                <c:pt idx="312">
                  <c:v>0.998</c:v>
                </c:pt>
                <c:pt idx="313">
                  <c:v>0.998</c:v>
                </c:pt>
                <c:pt idx="314">
                  <c:v>0.996</c:v>
                </c:pt>
                <c:pt idx="315">
                  <c:v>0.996</c:v>
                </c:pt>
                <c:pt idx="316">
                  <c:v>0.997</c:v>
                </c:pt>
                <c:pt idx="317">
                  <c:v>0.996</c:v>
                </c:pt>
                <c:pt idx="318">
                  <c:v>0.998</c:v>
                </c:pt>
                <c:pt idx="319">
                  <c:v>0.998</c:v>
                </c:pt>
                <c:pt idx="320">
                  <c:v>0.998</c:v>
                </c:pt>
                <c:pt idx="321">
                  <c:v>0.998</c:v>
                </c:pt>
                <c:pt idx="322">
                  <c:v>0.996</c:v>
                </c:pt>
                <c:pt idx="323">
                  <c:v>0.997</c:v>
                </c:pt>
                <c:pt idx="324">
                  <c:v>0.998</c:v>
                </c:pt>
                <c:pt idx="325">
                  <c:v>0.997</c:v>
                </c:pt>
                <c:pt idx="326">
                  <c:v>0.996</c:v>
                </c:pt>
                <c:pt idx="327">
                  <c:v>0.998</c:v>
                </c:pt>
                <c:pt idx="328">
                  <c:v>0.996</c:v>
                </c:pt>
                <c:pt idx="329">
                  <c:v>0.998</c:v>
                </c:pt>
                <c:pt idx="330">
                  <c:v>0.998</c:v>
                </c:pt>
                <c:pt idx="331">
                  <c:v>0.997</c:v>
                </c:pt>
                <c:pt idx="332">
                  <c:v>0.998</c:v>
                </c:pt>
                <c:pt idx="333">
                  <c:v>0.998</c:v>
                </c:pt>
                <c:pt idx="334">
                  <c:v>0.998</c:v>
                </c:pt>
                <c:pt idx="335">
                  <c:v>0.998</c:v>
                </c:pt>
                <c:pt idx="336">
                  <c:v>0.998</c:v>
                </c:pt>
                <c:pt idx="337">
                  <c:v>0.998</c:v>
                </c:pt>
                <c:pt idx="338">
                  <c:v>0.998</c:v>
                </c:pt>
                <c:pt idx="339">
                  <c:v>0.998</c:v>
                </c:pt>
                <c:pt idx="340">
                  <c:v>0.998</c:v>
                </c:pt>
                <c:pt idx="341">
                  <c:v>0.998</c:v>
                </c:pt>
                <c:pt idx="342">
                  <c:v>0.998</c:v>
                </c:pt>
                <c:pt idx="343">
                  <c:v>0.998</c:v>
                </c:pt>
                <c:pt idx="344">
                  <c:v>0.998</c:v>
                </c:pt>
                <c:pt idx="345">
                  <c:v>0.998</c:v>
                </c:pt>
                <c:pt idx="346">
                  <c:v>0.998</c:v>
                </c:pt>
                <c:pt idx="347">
                  <c:v>0.998</c:v>
                </c:pt>
                <c:pt idx="348">
                  <c:v>0.998</c:v>
                </c:pt>
                <c:pt idx="349">
                  <c:v>0.998</c:v>
                </c:pt>
                <c:pt idx="350">
                  <c:v>0.998</c:v>
                </c:pt>
                <c:pt idx="351">
                  <c:v>0.998</c:v>
                </c:pt>
                <c:pt idx="352">
                  <c:v>0.998</c:v>
                </c:pt>
                <c:pt idx="353">
                  <c:v>0.998</c:v>
                </c:pt>
                <c:pt idx="354">
                  <c:v>0.998</c:v>
                </c:pt>
                <c:pt idx="355">
                  <c:v>0.998</c:v>
                </c:pt>
                <c:pt idx="356">
                  <c:v>0.998</c:v>
                </c:pt>
                <c:pt idx="357">
                  <c:v>0.996</c:v>
                </c:pt>
                <c:pt idx="358">
                  <c:v>0.99409999999999998</c:v>
                </c:pt>
                <c:pt idx="359">
                  <c:v>0.996</c:v>
                </c:pt>
                <c:pt idx="360">
                  <c:v>0.998</c:v>
                </c:pt>
                <c:pt idx="361">
                  <c:v>0.998</c:v>
                </c:pt>
                <c:pt idx="362">
                  <c:v>0.99199999999999999</c:v>
                </c:pt>
                <c:pt idx="363">
                  <c:v>0.99039999999999995</c:v>
                </c:pt>
                <c:pt idx="364">
                  <c:v>0.99199999999999999</c:v>
                </c:pt>
                <c:pt idx="365">
                  <c:v>0.99409999999999998</c:v>
                </c:pt>
                <c:pt idx="366">
                  <c:v>0.998</c:v>
                </c:pt>
                <c:pt idx="367">
                  <c:v>0.998</c:v>
                </c:pt>
                <c:pt idx="368">
                  <c:v>0.996</c:v>
                </c:pt>
                <c:pt idx="369">
                  <c:v>0.998</c:v>
                </c:pt>
                <c:pt idx="370">
                  <c:v>0.996</c:v>
                </c:pt>
                <c:pt idx="371">
                  <c:v>0.998</c:v>
                </c:pt>
                <c:pt idx="372">
                  <c:v>0.998</c:v>
                </c:pt>
                <c:pt idx="373">
                  <c:v>0.998</c:v>
                </c:pt>
                <c:pt idx="374">
                  <c:v>0.998</c:v>
                </c:pt>
                <c:pt idx="375">
                  <c:v>0.996</c:v>
                </c:pt>
                <c:pt idx="376">
                  <c:v>0.996</c:v>
                </c:pt>
                <c:pt idx="377">
                  <c:v>0.89810000000000001</c:v>
                </c:pt>
                <c:pt idx="378">
                  <c:v>0.95469999999999999</c:v>
                </c:pt>
                <c:pt idx="379">
                  <c:v>0.96730000000000005</c:v>
                </c:pt>
                <c:pt idx="380">
                  <c:v>0.94379999999999997</c:v>
                </c:pt>
                <c:pt idx="381">
                  <c:v>0.96909999999999996</c:v>
                </c:pt>
                <c:pt idx="382">
                  <c:v>0.98380000000000001</c:v>
                </c:pt>
                <c:pt idx="383">
                  <c:v>0.98509999999999998</c:v>
                </c:pt>
                <c:pt idx="384">
                  <c:v>0.94789999999999996</c:v>
                </c:pt>
                <c:pt idx="385">
                  <c:v>0.97209999999999996</c:v>
                </c:pt>
                <c:pt idx="386">
                  <c:v>0.95309999999999995</c:v>
                </c:pt>
                <c:pt idx="387">
                  <c:v>0.97760000000000002</c:v>
                </c:pt>
                <c:pt idx="388">
                  <c:v>0.97489999999999999</c:v>
                </c:pt>
                <c:pt idx="389">
                  <c:v>0.97940000000000005</c:v>
                </c:pt>
                <c:pt idx="390">
                  <c:v>0.996</c:v>
                </c:pt>
                <c:pt idx="391">
                  <c:v>0.996</c:v>
                </c:pt>
                <c:pt idx="392">
                  <c:v>0.98160000000000003</c:v>
                </c:pt>
                <c:pt idx="393">
                  <c:v>0.9819</c:v>
                </c:pt>
                <c:pt idx="394">
                  <c:v>0.98899999999999999</c:v>
                </c:pt>
                <c:pt idx="395">
                  <c:v>0.99399999999999999</c:v>
                </c:pt>
                <c:pt idx="396">
                  <c:v>0.98519999999999996</c:v>
                </c:pt>
                <c:pt idx="397">
                  <c:v>0.99</c:v>
                </c:pt>
                <c:pt idx="398">
                  <c:v>0.99309999999999998</c:v>
                </c:pt>
                <c:pt idx="399">
                  <c:v>0.997</c:v>
                </c:pt>
                <c:pt idx="400">
                  <c:v>0.98899999999999999</c:v>
                </c:pt>
                <c:pt idx="401">
                  <c:v>0.99260000000000004</c:v>
                </c:pt>
                <c:pt idx="402">
                  <c:v>0.99409999999999998</c:v>
                </c:pt>
                <c:pt idx="403">
                  <c:v>0.97960000000000003</c:v>
                </c:pt>
                <c:pt idx="404">
                  <c:v>0.9929</c:v>
                </c:pt>
                <c:pt idx="405">
                  <c:v>0.996</c:v>
                </c:pt>
                <c:pt idx="406">
                  <c:v>0.99099999999999999</c:v>
                </c:pt>
                <c:pt idx="407">
                  <c:v>0.9819</c:v>
                </c:pt>
                <c:pt idx="408">
                  <c:v>0.99270000000000003</c:v>
                </c:pt>
                <c:pt idx="409">
                  <c:v>0.98509999999999998</c:v>
                </c:pt>
                <c:pt idx="410">
                  <c:v>0.996</c:v>
                </c:pt>
                <c:pt idx="411">
                  <c:v>0.99399999999999999</c:v>
                </c:pt>
                <c:pt idx="412">
                  <c:v>0.996</c:v>
                </c:pt>
                <c:pt idx="413">
                  <c:v>0.99199999999999999</c:v>
                </c:pt>
                <c:pt idx="414">
                  <c:v>0.99199999999999999</c:v>
                </c:pt>
                <c:pt idx="415">
                  <c:v>0.9919</c:v>
                </c:pt>
                <c:pt idx="416">
                  <c:v>0.996</c:v>
                </c:pt>
                <c:pt idx="417">
                  <c:v>0.99270000000000003</c:v>
                </c:pt>
                <c:pt idx="418">
                  <c:v>0.997</c:v>
                </c:pt>
                <c:pt idx="419">
                  <c:v>0.99299999999999999</c:v>
                </c:pt>
                <c:pt idx="420">
                  <c:v>0.997</c:v>
                </c:pt>
                <c:pt idx="421">
                  <c:v>0.99609999999999999</c:v>
                </c:pt>
                <c:pt idx="422">
                  <c:v>0.996</c:v>
                </c:pt>
                <c:pt idx="423">
                  <c:v>0.99299999999999999</c:v>
                </c:pt>
                <c:pt idx="424">
                  <c:v>0.99309999999999998</c:v>
                </c:pt>
                <c:pt idx="425">
                  <c:v>0.99299999999999999</c:v>
                </c:pt>
                <c:pt idx="426">
                  <c:v>0.998</c:v>
                </c:pt>
                <c:pt idx="427">
                  <c:v>0.99399999999999999</c:v>
                </c:pt>
                <c:pt idx="428">
                  <c:v>0.9899</c:v>
                </c:pt>
                <c:pt idx="429">
                  <c:v>0.996</c:v>
                </c:pt>
                <c:pt idx="430">
                  <c:v>0.99590000000000001</c:v>
                </c:pt>
                <c:pt idx="431">
                  <c:v>0.997</c:v>
                </c:pt>
                <c:pt idx="432">
                  <c:v>0.997</c:v>
                </c:pt>
                <c:pt idx="433">
                  <c:v>0.996</c:v>
                </c:pt>
                <c:pt idx="434">
                  <c:v>0.99509999999999998</c:v>
                </c:pt>
                <c:pt idx="435">
                  <c:v>0.996</c:v>
                </c:pt>
                <c:pt idx="436">
                  <c:v>0.99199999999999999</c:v>
                </c:pt>
                <c:pt idx="437">
                  <c:v>0.99199999999999999</c:v>
                </c:pt>
                <c:pt idx="438">
                  <c:v>0.996</c:v>
                </c:pt>
                <c:pt idx="439">
                  <c:v>0.996</c:v>
                </c:pt>
                <c:pt idx="440">
                  <c:v>0.997</c:v>
                </c:pt>
                <c:pt idx="441">
                  <c:v>0.996</c:v>
                </c:pt>
                <c:pt idx="442">
                  <c:v>0.995</c:v>
                </c:pt>
                <c:pt idx="443">
                  <c:v>0.99280000000000002</c:v>
                </c:pt>
                <c:pt idx="444">
                  <c:v>0.9929</c:v>
                </c:pt>
                <c:pt idx="445">
                  <c:v>0.99299999999999999</c:v>
                </c:pt>
                <c:pt idx="446">
                  <c:v>0.998</c:v>
                </c:pt>
                <c:pt idx="447">
                  <c:v>0.998</c:v>
                </c:pt>
                <c:pt idx="448">
                  <c:v>0.997</c:v>
                </c:pt>
                <c:pt idx="449">
                  <c:v>0.996</c:v>
                </c:pt>
                <c:pt idx="450">
                  <c:v>0.996</c:v>
                </c:pt>
                <c:pt idx="451">
                  <c:v>0.997</c:v>
                </c:pt>
                <c:pt idx="452">
                  <c:v>0.998</c:v>
                </c:pt>
                <c:pt idx="453">
                  <c:v>0.997</c:v>
                </c:pt>
                <c:pt idx="454">
                  <c:v>0.997</c:v>
                </c:pt>
                <c:pt idx="455">
                  <c:v>0.997</c:v>
                </c:pt>
                <c:pt idx="456">
                  <c:v>0.997</c:v>
                </c:pt>
                <c:pt idx="457">
                  <c:v>0.997</c:v>
                </c:pt>
                <c:pt idx="458">
                  <c:v>0.996</c:v>
                </c:pt>
                <c:pt idx="459">
                  <c:v>0.99409999999999998</c:v>
                </c:pt>
                <c:pt idx="460">
                  <c:v>0.998</c:v>
                </c:pt>
                <c:pt idx="461">
                  <c:v>0.997</c:v>
                </c:pt>
                <c:pt idx="462">
                  <c:v>0.99429999999999996</c:v>
                </c:pt>
                <c:pt idx="463">
                  <c:v>0.99299999999999999</c:v>
                </c:pt>
                <c:pt idx="464">
                  <c:v>0.996</c:v>
                </c:pt>
                <c:pt idx="465">
                  <c:v>0.998</c:v>
                </c:pt>
                <c:pt idx="466">
                  <c:v>0.998</c:v>
                </c:pt>
                <c:pt idx="467">
                  <c:v>0.998</c:v>
                </c:pt>
                <c:pt idx="468">
                  <c:v>0.997</c:v>
                </c:pt>
                <c:pt idx="469">
                  <c:v>0.997</c:v>
                </c:pt>
                <c:pt idx="470">
                  <c:v>0.997</c:v>
                </c:pt>
                <c:pt idx="471">
                  <c:v>0.997</c:v>
                </c:pt>
                <c:pt idx="472">
                  <c:v>0.997</c:v>
                </c:pt>
                <c:pt idx="473">
                  <c:v>0.998</c:v>
                </c:pt>
                <c:pt idx="474">
                  <c:v>0.997</c:v>
                </c:pt>
                <c:pt idx="475">
                  <c:v>0.997</c:v>
                </c:pt>
                <c:pt idx="476">
                  <c:v>0.997</c:v>
                </c:pt>
                <c:pt idx="477">
                  <c:v>0.996</c:v>
                </c:pt>
                <c:pt idx="478">
                  <c:v>0.997</c:v>
                </c:pt>
                <c:pt idx="479">
                  <c:v>0.998</c:v>
                </c:pt>
                <c:pt idx="480">
                  <c:v>0.998</c:v>
                </c:pt>
                <c:pt idx="481">
                  <c:v>0.998</c:v>
                </c:pt>
                <c:pt idx="482">
                  <c:v>0.998</c:v>
                </c:pt>
                <c:pt idx="483">
                  <c:v>0.996</c:v>
                </c:pt>
                <c:pt idx="484">
                  <c:v>0.998</c:v>
                </c:pt>
                <c:pt idx="485">
                  <c:v>0.996</c:v>
                </c:pt>
                <c:pt idx="486">
                  <c:v>0.998</c:v>
                </c:pt>
                <c:pt idx="487">
                  <c:v>0.998</c:v>
                </c:pt>
                <c:pt idx="488">
                  <c:v>0.998</c:v>
                </c:pt>
                <c:pt idx="489">
                  <c:v>0.998</c:v>
                </c:pt>
                <c:pt idx="490">
                  <c:v>0.998</c:v>
                </c:pt>
                <c:pt idx="491">
                  <c:v>0.996</c:v>
                </c:pt>
                <c:pt idx="492">
                  <c:v>0.998</c:v>
                </c:pt>
                <c:pt idx="493">
                  <c:v>0.998</c:v>
                </c:pt>
                <c:pt idx="494">
                  <c:v>0.997</c:v>
                </c:pt>
                <c:pt idx="495">
                  <c:v>0.998</c:v>
                </c:pt>
                <c:pt idx="496">
                  <c:v>0.997</c:v>
                </c:pt>
                <c:pt idx="497">
                  <c:v>0.998</c:v>
                </c:pt>
                <c:pt idx="498">
                  <c:v>0.997</c:v>
                </c:pt>
                <c:pt idx="499">
                  <c:v>0.998</c:v>
                </c:pt>
                <c:pt idx="500">
                  <c:v>0.998</c:v>
                </c:pt>
                <c:pt idx="501">
                  <c:v>0.996</c:v>
                </c:pt>
                <c:pt idx="502">
                  <c:v>0.997</c:v>
                </c:pt>
                <c:pt idx="503">
                  <c:v>0.996</c:v>
                </c:pt>
                <c:pt idx="504">
                  <c:v>0.998</c:v>
                </c:pt>
                <c:pt idx="505">
                  <c:v>0.997</c:v>
                </c:pt>
                <c:pt idx="506">
                  <c:v>0.998</c:v>
                </c:pt>
                <c:pt idx="507">
                  <c:v>0.998</c:v>
                </c:pt>
                <c:pt idx="508">
                  <c:v>0.998</c:v>
                </c:pt>
                <c:pt idx="509">
                  <c:v>0.997</c:v>
                </c:pt>
                <c:pt idx="510">
                  <c:v>0.998</c:v>
                </c:pt>
                <c:pt idx="511">
                  <c:v>0.997</c:v>
                </c:pt>
                <c:pt idx="512">
                  <c:v>0.996</c:v>
                </c:pt>
                <c:pt idx="513">
                  <c:v>0.998</c:v>
                </c:pt>
                <c:pt idx="514">
                  <c:v>0.998</c:v>
                </c:pt>
                <c:pt idx="515">
                  <c:v>0.998</c:v>
                </c:pt>
                <c:pt idx="516">
                  <c:v>0.998</c:v>
                </c:pt>
                <c:pt idx="517">
                  <c:v>0.998</c:v>
                </c:pt>
                <c:pt idx="518">
                  <c:v>0.997</c:v>
                </c:pt>
                <c:pt idx="519">
                  <c:v>0.998</c:v>
                </c:pt>
                <c:pt idx="520">
                  <c:v>0.998</c:v>
                </c:pt>
                <c:pt idx="521">
                  <c:v>0.997</c:v>
                </c:pt>
                <c:pt idx="522">
                  <c:v>0.998</c:v>
                </c:pt>
                <c:pt idx="523">
                  <c:v>0.998</c:v>
                </c:pt>
                <c:pt idx="524">
                  <c:v>0.997</c:v>
                </c:pt>
                <c:pt idx="525">
                  <c:v>0.997</c:v>
                </c:pt>
                <c:pt idx="526">
                  <c:v>0.998</c:v>
                </c:pt>
                <c:pt idx="527">
                  <c:v>0.998</c:v>
                </c:pt>
                <c:pt idx="528">
                  <c:v>0.997</c:v>
                </c:pt>
                <c:pt idx="529">
                  <c:v>0.998</c:v>
                </c:pt>
                <c:pt idx="530">
                  <c:v>0.998</c:v>
                </c:pt>
                <c:pt idx="531">
                  <c:v>0.996</c:v>
                </c:pt>
                <c:pt idx="532">
                  <c:v>0.997</c:v>
                </c:pt>
                <c:pt idx="533">
                  <c:v>0.998</c:v>
                </c:pt>
                <c:pt idx="534">
                  <c:v>0.996</c:v>
                </c:pt>
                <c:pt idx="535">
                  <c:v>0.997</c:v>
                </c:pt>
                <c:pt idx="536">
                  <c:v>0.998</c:v>
                </c:pt>
                <c:pt idx="537">
                  <c:v>0.997</c:v>
                </c:pt>
                <c:pt idx="538">
                  <c:v>0.998</c:v>
                </c:pt>
                <c:pt idx="539">
                  <c:v>0.997</c:v>
                </c:pt>
                <c:pt idx="540">
                  <c:v>0.996</c:v>
                </c:pt>
                <c:pt idx="541">
                  <c:v>0.997</c:v>
                </c:pt>
                <c:pt idx="542">
                  <c:v>0.996</c:v>
                </c:pt>
                <c:pt idx="543">
                  <c:v>0.996</c:v>
                </c:pt>
                <c:pt idx="544">
                  <c:v>0.998</c:v>
                </c:pt>
                <c:pt idx="545">
                  <c:v>0.998</c:v>
                </c:pt>
                <c:pt idx="546">
                  <c:v>0.998</c:v>
                </c:pt>
                <c:pt idx="547">
                  <c:v>0.998</c:v>
                </c:pt>
                <c:pt idx="548">
                  <c:v>0.998</c:v>
                </c:pt>
                <c:pt idx="549">
                  <c:v>0.998</c:v>
                </c:pt>
                <c:pt idx="550">
                  <c:v>0.998</c:v>
                </c:pt>
                <c:pt idx="551">
                  <c:v>0.998</c:v>
                </c:pt>
                <c:pt idx="552">
                  <c:v>0.998</c:v>
                </c:pt>
                <c:pt idx="553">
                  <c:v>0.998</c:v>
                </c:pt>
                <c:pt idx="554">
                  <c:v>0.998</c:v>
                </c:pt>
                <c:pt idx="555">
                  <c:v>0.998</c:v>
                </c:pt>
                <c:pt idx="556">
                  <c:v>0.998</c:v>
                </c:pt>
                <c:pt idx="557">
                  <c:v>0.998</c:v>
                </c:pt>
                <c:pt idx="558">
                  <c:v>0.998</c:v>
                </c:pt>
                <c:pt idx="559">
                  <c:v>0.998</c:v>
                </c:pt>
                <c:pt idx="560">
                  <c:v>0.998</c:v>
                </c:pt>
                <c:pt idx="561">
                  <c:v>0.998</c:v>
                </c:pt>
                <c:pt idx="562">
                  <c:v>0.998</c:v>
                </c:pt>
                <c:pt idx="563">
                  <c:v>0.998</c:v>
                </c:pt>
                <c:pt idx="564">
                  <c:v>0.998</c:v>
                </c:pt>
                <c:pt idx="565">
                  <c:v>0.998</c:v>
                </c:pt>
                <c:pt idx="566">
                  <c:v>0.998</c:v>
                </c:pt>
                <c:pt idx="567">
                  <c:v>0.998</c:v>
                </c:pt>
                <c:pt idx="568">
                  <c:v>0.998</c:v>
                </c:pt>
                <c:pt idx="569">
                  <c:v>0.998</c:v>
                </c:pt>
                <c:pt idx="570">
                  <c:v>0.90890000000000004</c:v>
                </c:pt>
                <c:pt idx="571">
                  <c:v>0.98939999999999995</c:v>
                </c:pt>
                <c:pt idx="572">
                  <c:v>0.996</c:v>
                </c:pt>
                <c:pt idx="573">
                  <c:v>0.99250000000000005</c:v>
                </c:pt>
                <c:pt idx="574">
                  <c:v>0.99299999999999999</c:v>
                </c:pt>
                <c:pt idx="575">
                  <c:v>0.99080000000000001</c:v>
                </c:pt>
                <c:pt idx="576">
                  <c:v>0.99409999999999998</c:v>
                </c:pt>
                <c:pt idx="577">
                  <c:v>0.997</c:v>
                </c:pt>
                <c:pt idx="578">
                  <c:v>0.99099999999999999</c:v>
                </c:pt>
                <c:pt idx="579">
                  <c:v>0.997</c:v>
                </c:pt>
                <c:pt idx="580">
                  <c:v>0.997</c:v>
                </c:pt>
                <c:pt idx="581">
                  <c:v>0.996</c:v>
                </c:pt>
                <c:pt idx="582">
                  <c:v>0.99299999999999999</c:v>
                </c:pt>
                <c:pt idx="583">
                  <c:v>0.99399999999999999</c:v>
                </c:pt>
                <c:pt idx="584">
                  <c:v>0.997</c:v>
                </c:pt>
                <c:pt idx="585">
                  <c:v>0.996</c:v>
                </c:pt>
                <c:pt idx="586">
                  <c:v>0.997</c:v>
                </c:pt>
                <c:pt idx="587">
                  <c:v>0.998</c:v>
                </c:pt>
                <c:pt idx="588">
                  <c:v>0.997</c:v>
                </c:pt>
                <c:pt idx="589">
                  <c:v>0.998</c:v>
                </c:pt>
                <c:pt idx="590">
                  <c:v>0.998</c:v>
                </c:pt>
                <c:pt idx="591">
                  <c:v>0.998</c:v>
                </c:pt>
                <c:pt idx="592">
                  <c:v>0.996</c:v>
                </c:pt>
                <c:pt idx="593">
                  <c:v>0.99299999999999999</c:v>
                </c:pt>
                <c:pt idx="594">
                  <c:v>0.998</c:v>
                </c:pt>
                <c:pt idx="595">
                  <c:v>0.97440000000000004</c:v>
                </c:pt>
                <c:pt idx="596">
                  <c:v>0.97460000000000002</c:v>
                </c:pt>
                <c:pt idx="597">
                  <c:v>0.91459999999999997</c:v>
                </c:pt>
                <c:pt idx="598">
                  <c:v>0.99299999999999999</c:v>
                </c:pt>
                <c:pt idx="599">
                  <c:v>0.99009999999999998</c:v>
                </c:pt>
                <c:pt idx="600">
                  <c:v>0.95309999999999995</c:v>
                </c:pt>
                <c:pt idx="601">
                  <c:v>0.97109999999999996</c:v>
                </c:pt>
                <c:pt idx="602">
                  <c:v>0.98519999999999996</c:v>
                </c:pt>
                <c:pt idx="603">
                  <c:v>0.99429999999999996</c:v>
                </c:pt>
                <c:pt idx="604">
                  <c:v>0.98960000000000004</c:v>
                </c:pt>
                <c:pt idx="605">
                  <c:v>0.99099999999999999</c:v>
                </c:pt>
                <c:pt idx="606">
                  <c:v>0.99299999999999999</c:v>
                </c:pt>
                <c:pt idx="607">
                  <c:v>0.9929</c:v>
                </c:pt>
                <c:pt idx="608">
                  <c:v>0.99299999999999999</c:v>
                </c:pt>
                <c:pt idx="609">
                  <c:v>0.998</c:v>
                </c:pt>
                <c:pt idx="610">
                  <c:v>0.99299999999999999</c:v>
                </c:pt>
                <c:pt idx="611">
                  <c:v>0.98799999999999999</c:v>
                </c:pt>
                <c:pt idx="612">
                  <c:v>0.99399999999999999</c:v>
                </c:pt>
                <c:pt idx="613">
                  <c:v>0.99399999999999999</c:v>
                </c:pt>
                <c:pt idx="614">
                  <c:v>0.97960000000000003</c:v>
                </c:pt>
                <c:pt idx="615">
                  <c:v>0.97919999999999996</c:v>
                </c:pt>
                <c:pt idx="616">
                  <c:v>0.996</c:v>
                </c:pt>
                <c:pt idx="617">
                  <c:v>0.99199999999999999</c:v>
                </c:pt>
                <c:pt idx="618">
                  <c:v>0.998</c:v>
                </c:pt>
                <c:pt idx="619">
                  <c:v>0.99199999999999999</c:v>
                </c:pt>
                <c:pt idx="620">
                  <c:v>0.98350000000000004</c:v>
                </c:pt>
                <c:pt idx="621">
                  <c:v>0.99450000000000005</c:v>
                </c:pt>
                <c:pt idx="622">
                  <c:v>0.98860000000000003</c:v>
                </c:pt>
                <c:pt idx="623">
                  <c:v>0.99299999999999999</c:v>
                </c:pt>
                <c:pt idx="624">
                  <c:v>0.98899999999999999</c:v>
                </c:pt>
                <c:pt idx="625">
                  <c:v>0.98899999999999999</c:v>
                </c:pt>
                <c:pt idx="626">
                  <c:v>0.99429999999999996</c:v>
                </c:pt>
                <c:pt idx="627">
                  <c:v>0.998</c:v>
                </c:pt>
                <c:pt idx="628">
                  <c:v>0.997</c:v>
                </c:pt>
                <c:pt idx="629">
                  <c:v>0.99399999999999999</c:v>
                </c:pt>
                <c:pt idx="630">
                  <c:v>0.99470000000000003</c:v>
                </c:pt>
                <c:pt idx="631">
                  <c:v>0.997</c:v>
                </c:pt>
                <c:pt idx="632">
                  <c:v>0.99409999999999998</c:v>
                </c:pt>
                <c:pt idx="633">
                  <c:v>0.996</c:v>
                </c:pt>
                <c:pt idx="634">
                  <c:v>0.997</c:v>
                </c:pt>
                <c:pt idx="635">
                  <c:v>0.99199999999999999</c:v>
                </c:pt>
                <c:pt idx="636">
                  <c:v>0.99450000000000005</c:v>
                </c:pt>
                <c:pt idx="637">
                  <c:v>0.99199999999999999</c:v>
                </c:pt>
                <c:pt idx="638">
                  <c:v>0.99399999999999999</c:v>
                </c:pt>
                <c:pt idx="639">
                  <c:v>0.997</c:v>
                </c:pt>
                <c:pt idx="640">
                  <c:v>0.996</c:v>
                </c:pt>
                <c:pt idx="641">
                  <c:v>0.99270000000000003</c:v>
                </c:pt>
                <c:pt idx="642">
                  <c:v>0.99409999999999998</c:v>
                </c:pt>
                <c:pt idx="643">
                  <c:v>0.996</c:v>
                </c:pt>
                <c:pt idx="644">
                  <c:v>0.996</c:v>
                </c:pt>
                <c:pt idx="645">
                  <c:v>0.99299999999999999</c:v>
                </c:pt>
                <c:pt idx="646">
                  <c:v>0.997</c:v>
                </c:pt>
                <c:pt idx="647">
                  <c:v>0.99399999999999999</c:v>
                </c:pt>
                <c:pt idx="648">
                  <c:v>0.996</c:v>
                </c:pt>
                <c:pt idx="649">
                  <c:v>0.997</c:v>
                </c:pt>
                <c:pt idx="650">
                  <c:v>0.99299999999999999</c:v>
                </c:pt>
                <c:pt idx="651">
                  <c:v>0.998</c:v>
                </c:pt>
                <c:pt idx="652">
                  <c:v>0.997</c:v>
                </c:pt>
                <c:pt idx="653">
                  <c:v>0.997</c:v>
                </c:pt>
                <c:pt idx="654">
                  <c:v>0.99399999999999999</c:v>
                </c:pt>
                <c:pt idx="655">
                  <c:v>0.997</c:v>
                </c:pt>
                <c:pt idx="656">
                  <c:v>0.996</c:v>
                </c:pt>
                <c:pt idx="657">
                  <c:v>0.997</c:v>
                </c:pt>
                <c:pt idx="658">
                  <c:v>0.99609999999999999</c:v>
                </c:pt>
                <c:pt idx="659">
                  <c:v>0.997</c:v>
                </c:pt>
                <c:pt idx="660">
                  <c:v>0.997</c:v>
                </c:pt>
                <c:pt idx="661">
                  <c:v>0.99419999999999997</c:v>
                </c:pt>
                <c:pt idx="662">
                  <c:v>0.998</c:v>
                </c:pt>
                <c:pt idx="663">
                  <c:v>0.998</c:v>
                </c:pt>
                <c:pt idx="664">
                  <c:v>0.995</c:v>
                </c:pt>
                <c:pt idx="665">
                  <c:v>0.998</c:v>
                </c:pt>
                <c:pt idx="666">
                  <c:v>0.998</c:v>
                </c:pt>
                <c:pt idx="667">
                  <c:v>0.996</c:v>
                </c:pt>
                <c:pt idx="668">
                  <c:v>0.997</c:v>
                </c:pt>
                <c:pt idx="669">
                  <c:v>0.996</c:v>
                </c:pt>
                <c:pt idx="670">
                  <c:v>0.996</c:v>
                </c:pt>
                <c:pt idx="671">
                  <c:v>0.996</c:v>
                </c:pt>
                <c:pt idx="672">
                  <c:v>0.996</c:v>
                </c:pt>
                <c:pt idx="673">
                  <c:v>0.996</c:v>
                </c:pt>
                <c:pt idx="674">
                  <c:v>0.997</c:v>
                </c:pt>
                <c:pt idx="675">
                  <c:v>0.998</c:v>
                </c:pt>
                <c:pt idx="676">
                  <c:v>0.997</c:v>
                </c:pt>
                <c:pt idx="677">
                  <c:v>0.998</c:v>
                </c:pt>
                <c:pt idx="678">
                  <c:v>0.997</c:v>
                </c:pt>
                <c:pt idx="679">
                  <c:v>0.99609999999999999</c:v>
                </c:pt>
                <c:pt idx="680">
                  <c:v>0.997</c:v>
                </c:pt>
                <c:pt idx="681">
                  <c:v>0.997</c:v>
                </c:pt>
                <c:pt idx="682">
                  <c:v>0.997</c:v>
                </c:pt>
                <c:pt idx="683">
                  <c:v>0.997</c:v>
                </c:pt>
                <c:pt idx="684">
                  <c:v>0.997</c:v>
                </c:pt>
                <c:pt idx="685">
                  <c:v>0.997</c:v>
                </c:pt>
                <c:pt idx="686">
                  <c:v>0.996</c:v>
                </c:pt>
                <c:pt idx="687">
                  <c:v>0.997</c:v>
                </c:pt>
                <c:pt idx="688">
                  <c:v>0.998</c:v>
                </c:pt>
                <c:pt idx="689">
                  <c:v>0.998</c:v>
                </c:pt>
                <c:pt idx="690">
                  <c:v>0.996</c:v>
                </c:pt>
                <c:pt idx="691">
                  <c:v>0.998</c:v>
                </c:pt>
                <c:pt idx="692">
                  <c:v>0.997</c:v>
                </c:pt>
                <c:pt idx="693">
                  <c:v>0.998</c:v>
                </c:pt>
                <c:pt idx="694">
                  <c:v>0.996</c:v>
                </c:pt>
                <c:pt idx="695">
                  <c:v>0.997</c:v>
                </c:pt>
                <c:pt idx="696">
                  <c:v>0.998</c:v>
                </c:pt>
                <c:pt idx="697">
                  <c:v>0.996</c:v>
                </c:pt>
                <c:pt idx="698">
                  <c:v>0.998</c:v>
                </c:pt>
                <c:pt idx="699">
                  <c:v>0.998</c:v>
                </c:pt>
                <c:pt idx="700">
                  <c:v>0.998</c:v>
                </c:pt>
                <c:pt idx="701">
                  <c:v>0.998</c:v>
                </c:pt>
                <c:pt idx="702">
                  <c:v>0.998</c:v>
                </c:pt>
                <c:pt idx="703">
                  <c:v>0.998</c:v>
                </c:pt>
                <c:pt idx="704">
                  <c:v>0.998</c:v>
                </c:pt>
                <c:pt idx="705">
                  <c:v>0.998</c:v>
                </c:pt>
                <c:pt idx="706">
                  <c:v>0.998</c:v>
                </c:pt>
                <c:pt idx="707">
                  <c:v>0.998</c:v>
                </c:pt>
                <c:pt idx="708">
                  <c:v>0.998</c:v>
                </c:pt>
                <c:pt idx="709">
                  <c:v>0.998</c:v>
                </c:pt>
                <c:pt idx="710">
                  <c:v>0.998</c:v>
                </c:pt>
                <c:pt idx="711">
                  <c:v>0.998</c:v>
                </c:pt>
                <c:pt idx="712">
                  <c:v>0.998</c:v>
                </c:pt>
                <c:pt idx="713">
                  <c:v>0.998</c:v>
                </c:pt>
                <c:pt idx="714">
                  <c:v>0.998</c:v>
                </c:pt>
                <c:pt idx="715">
                  <c:v>0.998</c:v>
                </c:pt>
                <c:pt idx="716">
                  <c:v>0.998</c:v>
                </c:pt>
                <c:pt idx="717">
                  <c:v>0.998</c:v>
                </c:pt>
                <c:pt idx="718">
                  <c:v>0.998</c:v>
                </c:pt>
                <c:pt idx="719">
                  <c:v>0.99</c:v>
                </c:pt>
                <c:pt idx="720">
                  <c:v>0.997</c:v>
                </c:pt>
                <c:pt idx="721">
                  <c:v>0.99280000000000002</c:v>
                </c:pt>
                <c:pt idx="722">
                  <c:v>0.99299999999999999</c:v>
                </c:pt>
                <c:pt idx="723">
                  <c:v>0.996</c:v>
                </c:pt>
                <c:pt idx="724">
                  <c:v>0.996</c:v>
                </c:pt>
                <c:pt idx="725">
                  <c:v>0.996</c:v>
                </c:pt>
                <c:pt idx="726">
                  <c:v>0.99099999999999999</c:v>
                </c:pt>
                <c:pt idx="727">
                  <c:v>0.997</c:v>
                </c:pt>
                <c:pt idx="728">
                  <c:v>0.997</c:v>
                </c:pt>
                <c:pt idx="729">
                  <c:v>0.997</c:v>
                </c:pt>
                <c:pt idx="730">
                  <c:v>0.997</c:v>
                </c:pt>
                <c:pt idx="731">
                  <c:v>0.996</c:v>
                </c:pt>
                <c:pt idx="732">
                  <c:v>0.996</c:v>
                </c:pt>
                <c:pt idx="733">
                  <c:v>0.997</c:v>
                </c:pt>
                <c:pt idx="734">
                  <c:v>0.997</c:v>
                </c:pt>
                <c:pt idx="735">
                  <c:v>0.997</c:v>
                </c:pt>
                <c:pt idx="736">
                  <c:v>0.997</c:v>
                </c:pt>
                <c:pt idx="737">
                  <c:v>0.998</c:v>
                </c:pt>
                <c:pt idx="738">
                  <c:v>0.997</c:v>
                </c:pt>
                <c:pt idx="739">
                  <c:v>0.998</c:v>
                </c:pt>
                <c:pt idx="740">
                  <c:v>0.998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A1D-4AF6-9099-44A0C1ED60C4}"/>
            </c:ext>
          </c:extLst>
        </c:ser>
        <c:ser>
          <c:idx val="7"/>
          <c:order val="7"/>
          <c:tx>
            <c:strRef>
              <c:f>'A. simplez'!$I$1</c:f>
              <c:strCache>
                <c:ptCount val="1"/>
                <c:pt idx="0">
                  <c:v>8 SNPs</c:v>
                </c:pt>
              </c:strCache>
            </c:strRef>
          </c:tx>
          <c:spPr>
            <a:ln w="158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simplez'!$I$2:$I$742</c:f>
              <c:numCache>
                <c:formatCode>General</c:formatCode>
                <c:ptCount val="741"/>
                <c:pt idx="0">
                  <c:v>0.98099999999999998</c:v>
                </c:pt>
                <c:pt idx="1">
                  <c:v>0.98099999999999998</c:v>
                </c:pt>
                <c:pt idx="2">
                  <c:v>0.98109999999999997</c:v>
                </c:pt>
                <c:pt idx="3">
                  <c:v>0.99099999999999999</c:v>
                </c:pt>
                <c:pt idx="4">
                  <c:v>0.995</c:v>
                </c:pt>
                <c:pt idx="5">
                  <c:v>0.98950000000000005</c:v>
                </c:pt>
                <c:pt idx="6">
                  <c:v>0.92079999999999995</c:v>
                </c:pt>
                <c:pt idx="7">
                  <c:v>0.93289999999999995</c:v>
                </c:pt>
                <c:pt idx="8">
                  <c:v>0.7752</c:v>
                </c:pt>
                <c:pt idx="9">
                  <c:v>0.98470000000000002</c:v>
                </c:pt>
                <c:pt idx="10">
                  <c:v>0.98880000000000001</c:v>
                </c:pt>
                <c:pt idx="11">
                  <c:v>0.98880000000000001</c:v>
                </c:pt>
                <c:pt idx="12">
                  <c:v>0.88119999999999998</c:v>
                </c:pt>
                <c:pt idx="13">
                  <c:v>0.88519999999999999</c:v>
                </c:pt>
                <c:pt idx="14">
                  <c:v>0.88360000000000005</c:v>
                </c:pt>
                <c:pt idx="15">
                  <c:v>0.95899999999999996</c:v>
                </c:pt>
                <c:pt idx="16">
                  <c:v>0.99299999999999999</c:v>
                </c:pt>
                <c:pt idx="17">
                  <c:v>0.99299999999999999</c:v>
                </c:pt>
                <c:pt idx="18">
                  <c:v>0.77510000000000001</c:v>
                </c:pt>
                <c:pt idx="19">
                  <c:v>0.93400000000000005</c:v>
                </c:pt>
                <c:pt idx="20">
                  <c:v>0.998</c:v>
                </c:pt>
                <c:pt idx="21">
                  <c:v>0.96279999999999999</c:v>
                </c:pt>
                <c:pt idx="22">
                  <c:v>0.997</c:v>
                </c:pt>
                <c:pt idx="23">
                  <c:v>0.98199999999999998</c:v>
                </c:pt>
                <c:pt idx="24">
                  <c:v>0.95179999999999998</c:v>
                </c:pt>
                <c:pt idx="25">
                  <c:v>0.98109999999999997</c:v>
                </c:pt>
                <c:pt idx="26">
                  <c:v>0.995</c:v>
                </c:pt>
                <c:pt idx="27">
                  <c:v>0.99399999999999999</c:v>
                </c:pt>
                <c:pt idx="28">
                  <c:v>0.995</c:v>
                </c:pt>
                <c:pt idx="29">
                  <c:v>0.995</c:v>
                </c:pt>
                <c:pt idx="30">
                  <c:v>0.99099999999999999</c:v>
                </c:pt>
                <c:pt idx="31">
                  <c:v>0.91739999999999999</c:v>
                </c:pt>
                <c:pt idx="32">
                  <c:v>0.9748</c:v>
                </c:pt>
                <c:pt idx="33">
                  <c:v>0.995</c:v>
                </c:pt>
                <c:pt idx="34">
                  <c:v>0.995</c:v>
                </c:pt>
                <c:pt idx="35">
                  <c:v>0.995</c:v>
                </c:pt>
                <c:pt idx="36">
                  <c:v>0.81799999999999995</c:v>
                </c:pt>
                <c:pt idx="37">
                  <c:v>0.99099999999999999</c:v>
                </c:pt>
                <c:pt idx="38">
                  <c:v>0.995</c:v>
                </c:pt>
                <c:pt idx="39">
                  <c:v>0.97699999999999998</c:v>
                </c:pt>
                <c:pt idx="40">
                  <c:v>0.9879</c:v>
                </c:pt>
                <c:pt idx="41">
                  <c:v>0.98899999999999999</c:v>
                </c:pt>
                <c:pt idx="42">
                  <c:v>0.99099999999999999</c:v>
                </c:pt>
                <c:pt idx="43">
                  <c:v>0.96279999999999999</c:v>
                </c:pt>
                <c:pt idx="44">
                  <c:v>0.995</c:v>
                </c:pt>
                <c:pt idx="45">
                  <c:v>0.995</c:v>
                </c:pt>
                <c:pt idx="46">
                  <c:v>0.995</c:v>
                </c:pt>
                <c:pt idx="47">
                  <c:v>0.97709999999999997</c:v>
                </c:pt>
                <c:pt idx="48">
                  <c:v>0.92500000000000004</c:v>
                </c:pt>
                <c:pt idx="49">
                  <c:v>0.96179999999999999</c:v>
                </c:pt>
                <c:pt idx="50">
                  <c:v>0.99199999999999999</c:v>
                </c:pt>
                <c:pt idx="51">
                  <c:v>0.995</c:v>
                </c:pt>
                <c:pt idx="52">
                  <c:v>0.98899999999999999</c:v>
                </c:pt>
                <c:pt idx="53">
                  <c:v>0.97450000000000003</c:v>
                </c:pt>
                <c:pt idx="54">
                  <c:v>0.98370000000000002</c:v>
                </c:pt>
                <c:pt idx="55">
                  <c:v>0.9869</c:v>
                </c:pt>
                <c:pt idx="56">
                  <c:v>0.97709999999999997</c:v>
                </c:pt>
                <c:pt idx="57">
                  <c:v>0.98799999999999999</c:v>
                </c:pt>
                <c:pt idx="58">
                  <c:v>0.98519999999999996</c:v>
                </c:pt>
                <c:pt idx="59">
                  <c:v>0.995</c:v>
                </c:pt>
                <c:pt idx="60">
                  <c:v>0.99099999999999999</c:v>
                </c:pt>
                <c:pt idx="61">
                  <c:v>0.995</c:v>
                </c:pt>
                <c:pt idx="62">
                  <c:v>0.63180000000000003</c:v>
                </c:pt>
                <c:pt idx="63">
                  <c:v>0.99199999999999999</c:v>
                </c:pt>
                <c:pt idx="64">
                  <c:v>0.96960000000000002</c:v>
                </c:pt>
                <c:pt idx="65">
                  <c:v>0.67290000000000005</c:v>
                </c:pt>
                <c:pt idx="66">
                  <c:v>0.98899999999999999</c:v>
                </c:pt>
                <c:pt idx="67">
                  <c:v>0.99199999999999999</c:v>
                </c:pt>
                <c:pt idx="68">
                  <c:v>0.99099999999999999</c:v>
                </c:pt>
                <c:pt idx="69">
                  <c:v>0.98909999999999998</c:v>
                </c:pt>
                <c:pt idx="70">
                  <c:v>0.99099999999999999</c:v>
                </c:pt>
                <c:pt idx="71">
                  <c:v>0.89800000000000002</c:v>
                </c:pt>
                <c:pt idx="72">
                  <c:v>0.99099999999999999</c:v>
                </c:pt>
                <c:pt idx="73">
                  <c:v>0.99099999999999999</c:v>
                </c:pt>
                <c:pt idx="74">
                  <c:v>0.995</c:v>
                </c:pt>
                <c:pt idx="75">
                  <c:v>0.98799999999999999</c:v>
                </c:pt>
                <c:pt idx="76">
                  <c:v>0.99099999999999999</c:v>
                </c:pt>
                <c:pt idx="77">
                  <c:v>0.83599999999999997</c:v>
                </c:pt>
                <c:pt idx="78">
                  <c:v>0.88470000000000004</c:v>
                </c:pt>
                <c:pt idx="79">
                  <c:v>0.98370000000000002</c:v>
                </c:pt>
                <c:pt idx="80">
                  <c:v>0.94940000000000002</c:v>
                </c:pt>
                <c:pt idx="81">
                  <c:v>0.995</c:v>
                </c:pt>
                <c:pt idx="82">
                  <c:v>0.998</c:v>
                </c:pt>
                <c:pt idx="83">
                  <c:v>0.998</c:v>
                </c:pt>
                <c:pt idx="84">
                  <c:v>0.995</c:v>
                </c:pt>
                <c:pt idx="85">
                  <c:v>0.96970000000000001</c:v>
                </c:pt>
                <c:pt idx="86">
                  <c:v>0.996</c:v>
                </c:pt>
                <c:pt idx="87">
                  <c:v>0.98089999999999999</c:v>
                </c:pt>
                <c:pt idx="88">
                  <c:v>0.98440000000000005</c:v>
                </c:pt>
                <c:pt idx="89">
                  <c:v>0.98839999999999995</c:v>
                </c:pt>
                <c:pt idx="90">
                  <c:v>0.99399999999999999</c:v>
                </c:pt>
                <c:pt idx="91">
                  <c:v>0.99609999999999999</c:v>
                </c:pt>
                <c:pt idx="92">
                  <c:v>0.99</c:v>
                </c:pt>
                <c:pt idx="93">
                  <c:v>0.99299999999999999</c:v>
                </c:pt>
                <c:pt idx="94">
                  <c:v>0.99250000000000005</c:v>
                </c:pt>
                <c:pt idx="95">
                  <c:v>0.99590000000000001</c:v>
                </c:pt>
                <c:pt idx="96">
                  <c:v>0.99299999999999999</c:v>
                </c:pt>
                <c:pt idx="97">
                  <c:v>0.996</c:v>
                </c:pt>
                <c:pt idx="98">
                  <c:v>0.997</c:v>
                </c:pt>
                <c:pt idx="99">
                  <c:v>0.997</c:v>
                </c:pt>
                <c:pt idx="100">
                  <c:v>0.997</c:v>
                </c:pt>
                <c:pt idx="101">
                  <c:v>0.997</c:v>
                </c:pt>
                <c:pt idx="102">
                  <c:v>0.998</c:v>
                </c:pt>
                <c:pt idx="103">
                  <c:v>0.998</c:v>
                </c:pt>
                <c:pt idx="104">
                  <c:v>0.998</c:v>
                </c:pt>
                <c:pt idx="105">
                  <c:v>0.998</c:v>
                </c:pt>
                <c:pt idx="106">
                  <c:v>0.99629999999999996</c:v>
                </c:pt>
                <c:pt idx="107">
                  <c:v>0.998</c:v>
                </c:pt>
                <c:pt idx="108">
                  <c:v>0.997</c:v>
                </c:pt>
                <c:pt idx="109">
                  <c:v>0.997</c:v>
                </c:pt>
                <c:pt idx="110">
                  <c:v>0.998</c:v>
                </c:pt>
                <c:pt idx="111">
                  <c:v>0.998</c:v>
                </c:pt>
                <c:pt idx="112">
                  <c:v>0.97829999999999995</c:v>
                </c:pt>
                <c:pt idx="113">
                  <c:v>0.97409999999999997</c:v>
                </c:pt>
                <c:pt idx="114">
                  <c:v>0.98950000000000005</c:v>
                </c:pt>
                <c:pt idx="115">
                  <c:v>0.98970000000000002</c:v>
                </c:pt>
                <c:pt idx="116">
                  <c:v>0.99180000000000001</c:v>
                </c:pt>
                <c:pt idx="117">
                  <c:v>0.99199999999999999</c:v>
                </c:pt>
                <c:pt idx="118">
                  <c:v>0.99399999999999999</c:v>
                </c:pt>
                <c:pt idx="119">
                  <c:v>0.99099999999999999</c:v>
                </c:pt>
                <c:pt idx="120">
                  <c:v>0.99099999999999999</c:v>
                </c:pt>
                <c:pt idx="121">
                  <c:v>0.98450000000000004</c:v>
                </c:pt>
                <c:pt idx="122">
                  <c:v>0.99580000000000002</c:v>
                </c:pt>
                <c:pt idx="123">
                  <c:v>0.997</c:v>
                </c:pt>
                <c:pt idx="124">
                  <c:v>0.997</c:v>
                </c:pt>
                <c:pt idx="125">
                  <c:v>0.99399999999999999</c:v>
                </c:pt>
                <c:pt idx="126">
                  <c:v>0.99399999999999999</c:v>
                </c:pt>
                <c:pt idx="127">
                  <c:v>0.99399999999999999</c:v>
                </c:pt>
                <c:pt idx="128">
                  <c:v>0.99399999999999999</c:v>
                </c:pt>
                <c:pt idx="129">
                  <c:v>0.997</c:v>
                </c:pt>
                <c:pt idx="130">
                  <c:v>0.995</c:v>
                </c:pt>
                <c:pt idx="131">
                  <c:v>0.997</c:v>
                </c:pt>
                <c:pt idx="132">
                  <c:v>0.995</c:v>
                </c:pt>
                <c:pt idx="133">
                  <c:v>0.99199999999999999</c:v>
                </c:pt>
                <c:pt idx="134">
                  <c:v>0.997</c:v>
                </c:pt>
                <c:pt idx="135">
                  <c:v>0.997</c:v>
                </c:pt>
                <c:pt idx="136">
                  <c:v>0.99280000000000002</c:v>
                </c:pt>
                <c:pt idx="137">
                  <c:v>0.997</c:v>
                </c:pt>
                <c:pt idx="138">
                  <c:v>0.99399999999999999</c:v>
                </c:pt>
                <c:pt idx="139">
                  <c:v>0.99299999999999999</c:v>
                </c:pt>
                <c:pt idx="140">
                  <c:v>0.99590000000000001</c:v>
                </c:pt>
                <c:pt idx="141">
                  <c:v>0.997</c:v>
                </c:pt>
                <c:pt idx="142">
                  <c:v>0.997</c:v>
                </c:pt>
                <c:pt idx="143">
                  <c:v>0.997</c:v>
                </c:pt>
                <c:pt idx="144">
                  <c:v>0.997</c:v>
                </c:pt>
                <c:pt idx="145">
                  <c:v>0.998</c:v>
                </c:pt>
                <c:pt idx="146">
                  <c:v>0.99629999999999996</c:v>
                </c:pt>
                <c:pt idx="147">
                  <c:v>0.99299999999999999</c:v>
                </c:pt>
                <c:pt idx="148">
                  <c:v>0.99409999999999998</c:v>
                </c:pt>
                <c:pt idx="149">
                  <c:v>0.99399999999999999</c:v>
                </c:pt>
                <c:pt idx="150">
                  <c:v>0.997</c:v>
                </c:pt>
                <c:pt idx="151">
                  <c:v>0.99709999999999999</c:v>
                </c:pt>
                <c:pt idx="152">
                  <c:v>0.996</c:v>
                </c:pt>
                <c:pt idx="153">
                  <c:v>0.997</c:v>
                </c:pt>
                <c:pt idx="154">
                  <c:v>0.997</c:v>
                </c:pt>
                <c:pt idx="155">
                  <c:v>0.99590000000000001</c:v>
                </c:pt>
                <c:pt idx="156">
                  <c:v>0.995</c:v>
                </c:pt>
                <c:pt idx="157">
                  <c:v>0.997</c:v>
                </c:pt>
                <c:pt idx="158">
                  <c:v>0.997</c:v>
                </c:pt>
                <c:pt idx="159">
                  <c:v>0.998</c:v>
                </c:pt>
                <c:pt idx="160">
                  <c:v>0.997</c:v>
                </c:pt>
                <c:pt idx="161">
                  <c:v>0.995</c:v>
                </c:pt>
                <c:pt idx="162">
                  <c:v>0.998</c:v>
                </c:pt>
                <c:pt idx="163">
                  <c:v>0.996</c:v>
                </c:pt>
                <c:pt idx="164">
                  <c:v>0.99650000000000005</c:v>
                </c:pt>
                <c:pt idx="165">
                  <c:v>0.99660000000000004</c:v>
                </c:pt>
                <c:pt idx="166">
                  <c:v>0.998</c:v>
                </c:pt>
                <c:pt idx="167">
                  <c:v>0.998</c:v>
                </c:pt>
                <c:pt idx="168">
                  <c:v>0.998</c:v>
                </c:pt>
                <c:pt idx="169">
                  <c:v>0.997</c:v>
                </c:pt>
                <c:pt idx="170">
                  <c:v>0.997</c:v>
                </c:pt>
                <c:pt idx="171">
                  <c:v>0.998</c:v>
                </c:pt>
                <c:pt idx="172">
                  <c:v>0.997</c:v>
                </c:pt>
                <c:pt idx="173">
                  <c:v>0.998</c:v>
                </c:pt>
                <c:pt idx="174">
                  <c:v>0.998</c:v>
                </c:pt>
                <c:pt idx="175">
                  <c:v>0.997</c:v>
                </c:pt>
                <c:pt idx="176">
                  <c:v>0.998</c:v>
                </c:pt>
                <c:pt idx="177">
                  <c:v>0.997</c:v>
                </c:pt>
                <c:pt idx="178">
                  <c:v>0.998</c:v>
                </c:pt>
                <c:pt idx="179">
                  <c:v>0.997</c:v>
                </c:pt>
                <c:pt idx="180">
                  <c:v>0.997</c:v>
                </c:pt>
                <c:pt idx="181">
                  <c:v>0.998</c:v>
                </c:pt>
                <c:pt idx="182">
                  <c:v>0.998</c:v>
                </c:pt>
                <c:pt idx="183">
                  <c:v>0.998</c:v>
                </c:pt>
                <c:pt idx="184">
                  <c:v>0.998</c:v>
                </c:pt>
                <c:pt idx="185">
                  <c:v>0.998</c:v>
                </c:pt>
                <c:pt idx="186">
                  <c:v>0.998</c:v>
                </c:pt>
                <c:pt idx="187">
                  <c:v>0.998</c:v>
                </c:pt>
                <c:pt idx="188">
                  <c:v>0.995</c:v>
                </c:pt>
                <c:pt idx="189">
                  <c:v>0.997</c:v>
                </c:pt>
                <c:pt idx="190">
                  <c:v>0.99570000000000003</c:v>
                </c:pt>
                <c:pt idx="191">
                  <c:v>0.998</c:v>
                </c:pt>
                <c:pt idx="192">
                  <c:v>0.998</c:v>
                </c:pt>
                <c:pt idx="193">
                  <c:v>0.85250000000000004</c:v>
                </c:pt>
                <c:pt idx="194">
                  <c:v>0.95409999999999995</c:v>
                </c:pt>
                <c:pt idx="195">
                  <c:v>0.96260000000000001</c:v>
                </c:pt>
                <c:pt idx="196">
                  <c:v>0.96940000000000004</c:v>
                </c:pt>
                <c:pt idx="197">
                  <c:v>0.90800000000000003</c:v>
                </c:pt>
                <c:pt idx="198">
                  <c:v>0.89190000000000003</c:v>
                </c:pt>
                <c:pt idx="199">
                  <c:v>0.97909999999999997</c:v>
                </c:pt>
                <c:pt idx="200">
                  <c:v>0.98599999999999999</c:v>
                </c:pt>
                <c:pt idx="201">
                  <c:v>0.94210000000000005</c:v>
                </c:pt>
                <c:pt idx="202">
                  <c:v>0.97699999999999998</c:v>
                </c:pt>
                <c:pt idx="203">
                  <c:v>0.95540000000000003</c:v>
                </c:pt>
                <c:pt idx="204">
                  <c:v>0.95920000000000005</c:v>
                </c:pt>
                <c:pt idx="205">
                  <c:v>0.96289999999999998</c:v>
                </c:pt>
                <c:pt idx="206">
                  <c:v>0.97</c:v>
                </c:pt>
                <c:pt idx="207">
                  <c:v>0.98599999999999999</c:v>
                </c:pt>
                <c:pt idx="208">
                  <c:v>0.98709999999999998</c:v>
                </c:pt>
                <c:pt idx="209">
                  <c:v>0.98839999999999995</c:v>
                </c:pt>
                <c:pt idx="210">
                  <c:v>0.98829999999999996</c:v>
                </c:pt>
                <c:pt idx="211">
                  <c:v>0.99399999999999999</c:v>
                </c:pt>
                <c:pt idx="212">
                  <c:v>0.98819999999999997</c:v>
                </c:pt>
                <c:pt idx="213">
                  <c:v>0.97919999999999996</c:v>
                </c:pt>
                <c:pt idx="214">
                  <c:v>0.98299999999999998</c:v>
                </c:pt>
                <c:pt idx="215">
                  <c:v>0.995</c:v>
                </c:pt>
                <c:pt idx="216">
                  <c:v>0.99399999999999999</c:v>
                </c:pt>
                <c:pt idx="217">
                  <c:v>0.997</c:v>
                </c:pt>
                <c:pt idx="218">
                  <c:v>0.98709999999999998</c:v>
                </c:pt>
                <c:pt idx="219">
                  <c:v>0.99299999999999999</c:v>
                </c:pt>
                <c:pt idx="220">
                  <c:v>0.99299999999999999</c:v>
                </c:pt>
                <c:pt idx="221">
                  <c:v>0.98719999999999997</c:v>
                </c:pt>
                <c:pt idx="222">
                  <c:v>0.99399999999999999</c:v>
                </c:pt>
                <c:pt idx="223">
                  <c:v>0.99399999999999999</c:v>
                </c:pt>
                <c:pt idx="224">
                  <c:v>0.99409999999999998</c:v>
                </c:pt>
                <c:pt idx="225">
                  <c:v>0.99399999999999999</c:v>
                </c:pt>
                <c:pt idx="226">
                  <c:v>0.99399999999999999</c:v>
                </c:pt>
                <c:pt idx="227">
                  <c:v>0.99</c:v>
                </c:pt>
                <c:pt idx="228">
                  <c:v>0.995</c:v>
                </c:pt>
                <c:pt idx="229">
                  <c:v>0.995</c:v>
                </c:pt>
                <c:pt idx="230">
                  <c:v>0.995</c:v>
                </c:pt>
                <c:pt idx="231">
                  <c:v>0.99199999999999999</c:v>
                </c:pt>
                <c:pt idx="232">
                  <c:v>0.998</c:v>
                </c:pt>
                <c:pt idx="233">
                  <c:v>0.997</c:v>
                </c:pt>
                <c:pt idx="234">
                  <c:v>0.99099999999999999</c:v>
                </c:pt>
                <c:pt idx="235">
                  <c:v>0.997</c:v>
                </c:pt>
                <c:pt idx="236">
                  <c:v>0.995</c:v>
                </c:pt>
                <c:pt idx="237">
                  <c:v>0.997</c:v>
                </c:pt>
                <c:pt idx="238">
                  <c:v>0.997</c:v>
                </c:pt>
                <c:pt idx="239">
                  <c:v>0.99199999999999999</c:v>
                </c:pt>
                <c:pt idx="240">
                  <c:v>0.99590000000000001</c:v>
                </c:pt>
                <c:pt idx="241">
                  <c:v>0.99260000000000004</c:v>
                </c:pt>
                <c:pt idx="242">
                  <c:v>0.99560000000000004</c:v>
                </c:pt>
                <c:pt idx="243">
                  <c:v>0.9929</c:v>
                </c:pt>
                <c:pt idx="244">
                  <c:v>0.996</c:v>
                </c:pt>
                <c:pt idx="245">
                  <c:v>0.99399999999999999</c:v>
                </c:pt>
                <c:pt idx="246">
                  <c:v>0.99580000000000002</c:v>
                </c:pt>
                <c:pt idx="247">
                  <c:v>0.99399999999999999</c:v>
                </c:pt>
                <c:pt idx="248">
                  <c:v>0.996</c:v>
                </c:pt>
                <c:pt idx="249">
                  <c:v>0.997</c:v>
                </c:pt>
                <c:pt idx="250">
                  <c:v>0.997</c:v>
                </c:pt>
                <c:pt idx="251">
                  <c:v>0.99399999999999999</c:v>
                </c:pt>
                <c:pt idx="252">
                  <c:v>0.997</c:v>
                </c:pt>
                <c:pt idx="253">
                  <c:v>0.997</c:v>
                </c:pt>
                <c:pt idx="254">
                  <c:v>0.99399999999999999</c:v>
                </c:pt>
                <c:pt idx="255">
                  <c:v>0.99399999999999999</c:v>
                </c:pt>
                <c:pt idx="256">
                  <c:v>0.99409999999999998</c:v>
                </c:pt>
                <c:pt idx="257">
                  <c:v>0.99399999999999999</c:v>
                </c:pt>
                <c:pt idx="258">
                  <c:v>0.99399999999999999</c:v>
                </c:pt>
                <c:pt idx="259">
                  <c:v>0.99399999999999999</c:v>
                </c:pt>
                <c:pt idx="260">
                  <c:v>0.997</c:v>
                </c:pt>
                <c:pt idx="261">
                  <c:v>0.995</c:v>
                </c:pt>
                <c:pt idx="262">
                  <c:v>0.997</c:v>
                </c:pt>
                <c:pt idx="263">
                  <c:v>0.998</c:v>
                </c:pt>
                <c:pt idx="264">
                  <c:v>0.997</c:v>
                </c:pt>
                <c:pt idx="265">
                  <c:v>0.997</c:v>
                </c:pt>
                <c:pt idx="266">
                  <c:v>0.997</c:v>
                </c:pt>
                <c:pt idx="267">
                  <c:v>0.997</c:v>
                </c:pt>
                <c:pt idx="268">
                  <c:v>0.997</c:v>
                </c:pt>
                <c:pt idx="269">
                  <c:v>0.995</c:v>
                </c:pt>
                <c:pt idx="270">
                  <c:v>0.997</c:v>
                </c:pt>
                <c:pt idx="271">
                  <c:v>0.997</c:v>
                </c:pt>
                <c:pt idx="272">
                  <c:v>0.997</c:v>
                </c:pt>
                <c:pt idx="273">
                  <c:v>0.995</c:v>
                </c:pt>
                <c:pt idx="274">
                  <c:v>0.997</c:v>
                </c:pt>
                <c:pt idx="275">
                  <c:v>0.997</c:v>
                </c:pt>
                <c:pt idx="276">
                  <c:v>0.997</c:v>
                </c:pt>
                <c:pt idx="277">
                  <c:v>0.997</c:v>
                </c:pt>
                <c:pt idx="278">
                  <c:v>0.997</c:v>
                </c:pt>
                <c:pt idx="279">
                  <c:v>0.995</c:v>
                </c:pt>
                <c:pt idx="280">
                  <c:v>0.997</c:v>
                </c:pt>
                <c:pt idx="281">
                  <c:v>0.997</c:v>
                </c:pt>
                <c:pt idx="282">
                  <c:v>0.99570000000000003</c:v>
                </c:pt>
                <c:pt idx="283">
                  <c:v>0.997</c:v>
                </c:pt>
                <c:pt idx="284">
                  <c:v>0.997</c:v>
                </c:pt>
                <c:pt idx="285">
                  <c:v>0.995</c:v>
                </c:pt>
                <c:pt idx="286">
                  <c:v>0.997</c:v>
                </c:pt>
                <c:pt idx="287">
                  <c:v>0.996</c:v>
                </c:pt>
                <c:pt idx="288">
                  <c:v>0.997</c:v>
                </c:pt>
                <c:pt idx="289">
                  <c:v>0.997</c:v>
                </c:pt>
                <c:pt idx="290">
                  <c:v>0.997</c:v>
                </c:pt>
                <c:pt idx="291">
                  <c:v>0.995</c:v>
                </c:pt>
                <c:pt idx="292">
                  <c:v>0.997</c:v>
                </c:pt>
                <c:pt idx="293">
                  <c:v>0.997</c:v>
                </c:pt>
                <c:pt idx="294">
                  <c:v>0.997</c:v>
                </c:pt>
                <c:pt idx="295">
                  <c:v>0.997</c:v>
                </c:pt>
                <c:pt idx="296">
                  <c:v>0.997</c:v>
                </c:pt>
                <c:pt idx="297">
                  <c:v>0.997</c:v>
                </c:pt>
                <c:pt idx="298">
                  <c:v>0.997</c:v>
                </c:pt>
                <c:pt idx="299">
                  <c:v>0.996</c:v>
                </c:pt>
                <c:pt idx="300">
                  <c:v>0.998</c:v>
                </c:pt>
                <c:pt idx="301">
                  <c:v>0.998</c:v>
                </c:pt>
                <c:pt idx="302">
                  <c:v>0.998</c:v>
                </c:pt>
                <c:pt idx="303">
                  <c:v>0.998</c:v>
                </c:pt>
                <c:pt idx="304">
                  <c:v>0.99650000000000005</c:v>
                </c:pt>
                <c:pt idx="305">
                  <c:v>0.998</c:v>
                </c:pt>
                <c:pt idx="306">
                  <c:v>0.99629999999999996</c:v>
                </c:pt>
                <c:pt idx="307">
                  <c:v>0.998</c:v>
                </c:pt>
                <c:pt idx="308">
                  <c:v>0.998</c:v>
                </c:pt>
                <c:pt idx="309">
                  <c:v>0.998</c:v>
                </c:pt>
                <c:pt idx="310">
                  <c:v>0.998</c:v>
                </c:pt>
                <c:pt idx="311">
                  <c:v>0.998</c:v>
                </c:pt>
                <c:pt idx="312">
                  <c:v>0.998</c:v>
                </c:pt>
                <c:pt idx="313">
                  <c:v>0.998</c:v>
                </c:pt>
                <c:pt idx="314">
                  <c:v>0.997</c:v>
                </c:pt>
                <c:pt idx="315">
                  <c:v>0.997</c:v>
                </c:pt>
                <c:pt idx="316">
                  <c:v>0.997</c:v>
                </c:pt>
                <c:pt idx="317">
                  <c:v>0.997</c:v>
                </c:pt>
                <c:pt idx="318">
                  <c:v>0.998</c:v>
                </c:pt>
                <c:pt idx="319">
                  <c:v>0.998</c:v>
                </c:pt>
                <c:pt idx="320">
                  <c:v>0.998</c:v>
                </c:pt>
                <c:pt idx="321">
                  <c:v>0.998</c:v>
                </c:pt>
                <c:pt idx="322">
                  <c:v>0.997</c:v>
                </c:pt>
                <c:pt idx="323">
                  <c:v>0.99709999999999999</c:v>
                </c:pt>
                <c:pt idx="324">
                  <c:v>0.997</c:v>
                </c:pt>
                <c:pt idx="325">
                  <c:v>0.997</c:v>
                </c:pt>
                <c:pt idx="326">
                  <c:v>0.997</c:v>
                </c:pt>
                <c:pt idx="327">
                  <c:v>0.998</c:v>
                </c:pt>
                <c:pt idx="328">
                  <c:v>0.997</c:v>
                </c:pt>
                <c:pt idx="329">
                  <c:v>0.998</c:v>
                </c:pt>
                <c:pt idx="330">
                  <c:v>0.998</c:v>
                </c:pt>
                <c:pt idx="331">
                  <c:v>0.998</c:v>
                </c:pt>
                <c:pt idx="332">
                  <c:v>0.998</c:v>
                </c:pt>
                <c:pt idx="333">
                  <c:v>0.998</c:v>
                </c:pt>
                <c:pt idx="334">
                  <c:v>0.998</c:v>
                </c:pt>
                <c:pt idx="335">
                  <c:v>0.998</c:v>
                </c:pt>
                <c:pt idx="336">
                  <c:v>0.998</c:v>
                </c:pt>
                <c:pt idx="337">
                  <c:v>0.998</c:v>
                </c:pt>
                <c:pt idx="338">
                  <c:v>0.998</c:v>
                </c:pt>
                <c:pt idx="339">
                  <c:v>0.998</c:v>
                </c:pt>
                <c:pt idx="340">
                  <c:v>0.998</c:v>
                </c:pt>
                <c:pt idx="341">
                  <c:v>0.998</c:v>
                </c:pt>
                <c:pt idx="342">
                  <c:v>0.998</c:v>
                </c:pt>
                <c:pt idx="343">
                  <c:v>0.998</c:v>
                </c:pt>
                <c:pt idx="344">
                  <c:v>0.998</c:v>
                </c:pt>
                <c:pt idx="345">
                  <c:v>0.998</c:v>
                </c:pt>
                <c:pt idx="346">
                  <c:v>0.998</c:v>
                </c:pt>
                <c:pt idx="347">
                  <c:v>0.998</c:v>
                </c:pt>
                <c:pt idx="348">
                  <c:v>0.998</c:v>
                </c:pt>
                <c:pt idx="349">
                  <c:v>0.998</c:v>
                </c:pt>
                <c:pt idx="350">
                  <c:v>0.998</c:v>
                </c:pt>
                <c:pt idx="351">
                  <c:v>0.998</c:v>
                </c:pt>
                <c:pt idx="352">
                  <c:v>0.998</c:v>
                </c:pt>
                <c:pt idx="353">
                  <c:v>0.998</c:v>
                </c:pt>
                <c:pt idx="354">
                  <c:v>0.998</c:v>
                </c:pt>
                <c:pt idx="355">
                  <c:v>0.998</c:v>
                </c:pt>
                <c:pt idx="356">
                  <c:v>0.998</c:v>
                </c:pt>
                <c:pt idx="357">
                  <c:v>0.99299999999999999</c:v>
                </c:pt>
                <c:pt idx="358">
                  <c:v>0.98919999999999997</c:v>
                </c:pt>
                <c:pt idx="359">
                  <c:v>0.997</c:v>
                </c:pt>
                <c:pt idx="360">
                  <c:v>0.997</c:v>
                </c:pt>
                <c:pt idx="361">
                  <c:v>0.997</c:v>
                </c:pt>
                <c:pt idx="362">
                  <c:v>0.99399999999999999</c:v>
                </c:pt>
                <c:pt idx="363">
                  <c:v>0.99299999999999999</c:v>
                </c:pt>
                <c:pt idx="364">
                  <c:v>0.99399999999999999</c:v>
                </c:pt>
                <c:pt idx="365">
                  <c:v>0.99580000000000002</c:v>
                </c:pt>
                <c:pt idx="366">
                  <c:v>0.998</c:v>
                </c:pt>
                <c:pt idx="367">
                  <c:v>0.997</c:v>
                </c:pt>
                <c:pt idx="368">
                  <c:v>0.996</c:v>
                </c:pt>
                <c:pt idx="369">
                  <c:v>0.997</c:v>
                </c:pt>
                <c:pt idx="370">
                  <c:v>0.997</c:v>
                </c:pt>
                <c:pt idx="371">
                  <c:v>0.998</c:v>
                </c:pt>
                <c:pt idx="372">
                  <c:v>0.998</c:v>
                </c:pt>
                <c:pt idx="373">
                  <c:v>0.998</c:v>
                </c:pt>
                <c:pt idx="374">
                  <c:v>0.998</c:v>
                </c:pt>
                <c:pt idx="375">
                  <c:v>0.997</c:v>
                </c:pt>
                <c:pt idx="376">
                  <c:v>0.997</c:v>
                </c:pt>
                <c:pt idx="377">
                  <c:v>0.91990000000000005</c:v>
                </c:pt>
                <c:pt idx="378">
                  <c:v>0.96299999999999997</c:v>
                </c:pt>
                <c:pt idx="379">
                  <c:v>0.94479999999999997</c:v>
                </c:pt>
                <c:pt idx="380">
                  <c:v>0.91100000000000003</c:v>
                </c:pt>
                <c:pt idx="381">
                  <c:v>0.97909999999999997</c:v>
                </c:pt>
                <c:pt idx="382">
                  <c:v>0.98880000000000001</c:v>
                </c:pt>
                <c:pt idx="383">
                  <c:v>0.97019999999999995</c:v>
                </c:pt>
                <c:pt idx="384">
                  <c:v>0.94820000000000004</c:v>
                </c:pt>
                <c:pt idx="385">
                  <c:v>0.97260000000000002</c:v>
                </c:pt>
                <c:pt idx="386">
                  <c:v>0.97030000000000005</c:v>
                </c:pt>
                <c:pt idx="387">
                  <c:v>0.95599999999999996</c:v>
                </c:pt>
                <c:pt idx="388">
                  <c:v>0.98270000000000002</c:v>
                </c:pt>
                <c:pt idx="389">
                  <c:v>0.98580000000000001</c:v>
                </c:pt>
                <c:pt idx="390">
                  <c:v>0.996</c:v>
                </c:pt>
                <c:pt idx="391">
                  <c:v>0.99299999999999999</c:v>
                </c:pt>
                <c:pt idx="392">
                  <c:v>0.98709999999999998</c:v>
                </c:pt>
                <c:pt idx="393">
                  <c:v>0.98750000000000004</c:v>
                </c:pt>
                <c:pt idx="394">
                  <c:v>0.98909999999999998</c:v>
                </c:pt>
                <c:pt idx="395">
                  <c:v>0.98960000000000004</c:v>
                </c:pt>
                <c:pt idx="396">
                  <c:v>0.98960000000000004</c:v>
                </c:pt>
                <c:pt idx="397">
                  <c:v>0.98099999999999998</c:v>
                </c:pt>
                <c:pt idx="398">
                  <c:v>0.995</c:v>
                </c:pt>
                <c:pt idx="399">
                  <c:v>0.995</c:v>
                </c:pt>
                <c:pt idx="400">
                  <c:v>0.9919</c:v>
                </c:pt>
                <c:pt idx="401">
                  <c:v>0.9859</c:v>
                </c:pt>
                <c:pt idx="402">
                  <c:v>0.98970000000000002</c:v>
                </c:pt>
                <c:pt idx="403">
                  <c:v>0.98599999999999999</c:v>
                </c:pt>
                <c:pt idx="404">
                  <c:v>0.98619999999999997</c:v>
                </c:pt>
                <c:pt idx="405">
                  <c:v>0.99260000000000004</c:v>
                </c:pt>
                <c:pt idx="406">
                  <c:v>0.99299999999999999</c:v>
                </c:pt>
                <c:pt idx="407">
                  <c:v>0.98719999999999997</c:v>
                </c:pt>
                <c:pt idx="408">
                  <c:v>0.99399999999999999</c:v>
                </c:pt>
                <c:pt idx="409">
                  <c:v>0.98939999999999995</c:v>
                </c:pt>
                <c:pt idx="410">
                  <c:v>0.99399999999999999</c:v>
                </c:pt>
                <c:pt idx="411">
                  <c:v>0.98950000000000005</c:v>
                </c:pt>
                <c:pt idx="412">
                  <c:v>0.99619999999999997</c:v>
                </c:pt>
                <c:pt idx="413">
                  <c:v>0.99399999999999999</c:v>
                </c:pt>
                <c:pt idx="414">
                  <c:v>0.99399999999999999</c:v>
                </c:pt>
                <c:pt idx="415">
                  <c:v>0.99399999999999999</c:v>
                </c:pt>
                <c:pt idx="416">
                  <c:v>0.99639999999999995</c:v>
                </c:pt>
                <c:pt idx="417">
                  <c:v>0.99399999999999999</c:v>
                </c:pt>
                <c:pt idx="418">
                  <c:v>0.995</c:v>
                </c:pt>
                <c:pt idx="419">
                  <c:v>0.995</c:v>
                </c:pt>
                <c:pt idx="420">
                  <c:v>0.995</c:v>
                </c:pt>
                <c:pt idx="421">
                  <c:v>0.997</c:v>
                </c:pt>
                <c:pt idx="422">
                  <c:v>0.997</c:v>
                </c:pt>
                <c:pt idx="423">
                  <c:v>0.995</c:v>
                </c:pt>
                <c:pt idx="424">
                  <c:v>0.995</c:v>
                </c:pt>
                <c:pt idx="425">
                  <c:v>0.995</c:v>
                </c:pt>
                <c:pt idx="426">
                  <c:v>0.997</c:v>
                </c:pt>
                <c:pt idx="427">
                  <c:v>0.995</c:v>
                </c:pt>
                <c:pt idx="428">
                  <c:v>0.9929</c:v>
                </c:pt>
                <c:pt idx="429">
                  <c:v>0.99260000000000004</c:v>
                </c:pt>
                <c:pt idx="430">
                  <c:v>0.99270000000000003</c:v>
                </c:pt>
                <c:pt idx="431">
                  <c:v>0.997</c:v>
                </c:pt>
                <c:pt idx="432">
                  <c:v>0.997</c:v>
                </c:pt>
                <c:pt idx="433">
                  <c:v>0.99619999999999997</c:v>
                </c:pt>
                <c:pt idx="434">
                  <c:v>0.996</c:v>
                </c:pt>
                <c:pt idx="435">
                  <c:v>0.99399999999999999</c:v>
                </c:pt>
                <c:pt idx="436">
                  <c:v>0.99399999999999999</c:v>
                </c:pt>
                <c:pt idx="437">
                  <c:v>0.99399999999999999</c:v>
                </c:pt>
                <c:pt idx="438">
                  <c:v>0.99299999999999999</c:v>
                </c:pt>
                <c:pt idx="439">
                  <c:v>0.99299999999999999</c:v>
                </c:pt>
                <c:pt idx="440">
                  <c:v>0.997</c:v>
                </c:pt>
                <c:pt idx="441">
                  <c:v>0.99299999999999999</c:v>
                </c:pt>
                <c:pt idx="442">
                  <c:v>0.996</c:v>
                </c:pt>
                <c:pt idx="443">
                  <c:v>0.99399999999999999</c:v>
                </c:pt>
                <c:pt idx="444">
                  <c:v>0.99399999999999999</c:v>
                </c:pt>
                <c:pt idx="445">
                  <c:v>0.995</c:v>
                </c:pt>
                <c:pt idx="446">
                  <c:v>0.997</c:v>
                </c:pt>
                <c:pt idx="447">
                  <c:v>0.997</c:v>
                </c:pt>
                <c:pt idx="448">
                  <c:v>0.995</c:v>
                </c:pt>
                <c:pt idx="449">
                  <c:v>0.997</c:v>
                </c:pt>
                <c:pt idx="450">
                  <c:v>0.997</c:v>
                </c:pt>
                <c:pt idx="451">
                  <c:v>0.997</c:v>
                </c:pt>
                <c:pt idx="452">
                  <c:v>0.997</c:v>
                </c:pt>
                <c:pt idx="453">
                  <c:v>0.997</c:v>
                </c:pt>
                <c:pt idx="454">
                  <c:v>0.995</c:v>
                </c:pt>
                <c:pt idx="455">
                  <c:v>0.995</c:v>
                </c:pt>
                <c:pt idx="456">
                  <c:v>0.997</c:v>
                </c:pt>
                <c:pt idx="457">
                  <c:v>0.997</c:v>
                </c:pt>
                <c:pt idx="458">
                  <c:v>0.997</c:v>
                </c:pt>
                <c:pt idx="459">
                  <c:v>0.99560000000000004</c:v>
                </c:pt>
                <c:pt idx="460">
                  <c:v>0.998</c:v>
                </c:pt>
                <c:pt idx="461">
                  <c:v>0.997</c:v>
                </c:pt>
                <c:pt idx="462">
                  <c:v>0.99590000000000001</c:v>
                </c:pt>
                <c:pt idx="463">
                  <c:v>0.995</c:v>
                </c:pt>
                <c:pt idx="464">
                  <c:v>0.997</c:v>
                </c:pt>
                <c:pt idx="465">
                  <c:v>0.997</c:v>
                </c:pt>
                <c:pt idx="466">
                  <c:v>0.997</c:v>
                </c:pt>
                <c:pt idx="467">
                  <c:v>0.997</c:v>
                </c:pt>
                <c:pt idx="468">
                  <c:v>0.997</c:v>
                </c:pt>
                <c:pt idx="469">
                  <c:v>0.995</c:v>
                </c:pt>
                <c:pt idx="470">
                  <c:v>0.997</c:v>
                </c:pt>
                <c:pt idx="471">
                  <c:v>0.997</c:v>
                </c:pt>
                <c:pt idx="472">
                  <c:v>0.997</c:v>
                </c:pt>
                <c:pt idx="473">
                  <c:v>0.997</c:v>
                </c:pt>
                <c:pt idx="474">
                  <c:v>0.997</c:v>
                </c:pt>
                <c:pt idx="475">
                  <c:v>0.997</c:v>
                </c:pt>
                <c:pt idx="476">
                  <c:v>0.997</c:v>
                </c:pt>
                <c:pt idx="477">
                  <c:v>0.997</c:v>
                </c:pt>
                <c:pt idx="478">
                  <c:v>0.997</c:v>
                </c:pt>
                <c:pt idx="479">
                  <c:v>0.998</c:v>
                </c:pt>
                <c:pt idx="480">
                  <c:v>0.998</c:v>
                </c:pt>
                <c:pt idx="481">
                  <c:v>0.998</c:v>
                </c:pt>
                <c:pt idx="482">
                  <c:v>0.998</c:v>
                </c:pt>
                <c:pt idx="483">
                  <c:v>0.99680000000000002</c:v>
                </c:pt>
                <c:pt idx="484">
                  <c:v>0.998</c:v>
                </c:pt>
                <c:pt idx="485">
                  <c:v>0.99670000000000003</c:v>
                </c:pt>
                <c:pt idx="486">
                  <c:v>0.998</c:v>
                </c:pt>
                <c:pt idx="487">
                  <c:v>0.998</c:v>
                </c:pt>
                <c:pt idx="488">
                  <c:v>0.998</c:v>
                </c:pt>
                <c:pt idx="489">
                  <c:v>0.997</c:v>
                </c:pt>
                <c:pt idx="490">
                  <c:v>0.998</c:v>
                </c:pt>
                <c:pt idx="491">
                  <c:v>0.997</c:v>
                </c:pt>
                <c:pt idx="492">
                  <c:v>0.998</c:v>
                </c:pt>
                <c:pt idx="493">
                  <c:v>0.998</c:v>
                </c:pt>
                <c:pt idx="494">
                  <c:v>0.997</c:v>
                </c:pt>
                <c:pt idx="495">
                  <c:v>0.998</c:v>
                </c:pt>
                <c:pt idx="496">
                  <c:v>0.997</c:v>
                </c:pt>
                <c:pt idx="497">
                  <c:v>0.998</c:v>
                </c:pt>
                <c:pt idx="498">
                  <c:v>0.997</c:v>
                </c:pt>
                <c:pt idx="499">
                  <c:v>0.997</c:v>
                </c:pt>
                <c:pt idx="500">
                  <c:v>0.998</c:v>
                </c:pt>
                <c:pt idx="501">
                  <c:v>0.997</c:v>
                </c:pt>
                <c:pt idx="502">
                  <c:v>0.997</c:v>
                </c:pt>
                <c:pt idx="503">
                  <c:v>0.997</c:v>
                </c:pt>
                <c:pt idx="504">
                  <c:v>0.998</c:v>
                </c:pt>
                <c:pt idx="505">
                  <c:v>0.997</c:v>
                </c:pt>
                <c:pt idx="506">
                  <c:v>0.998</c:v>
                </c:pt>
                <c:pt idx="507">
                  <c:v>0.998</c:v>
                </c:pt>
                <c:pt idx="508">
                  <c:v>0.998</c:v>
                </c:pt>
                <c:pt idx="509">
                  <c:v>0.997</c:v>
                </c:pt>
                <c:pt idx="510">
                  <c:v>0.998</c:v>
                </c:pt>
                <c:pt idx="511">
                  <c:v>0.997</c:v>
                </c:pt>
                <c:pt idx="512">
                  <c:v>0.997</c:v>
                </c:pt>
                <c:pt idx="513">
                  <c:v>0.998</c:v>
                </c:pt>
                <c:pt idx="514">
                  <c:v>0.998</c:v>
                </c:pt>
                <c:pt idx="515">
                  <c:v>0.998</c:v>
                </c:pt>
                <c:pt idx="516">
                  <c:v>0.998</c:v>
                </c:pt>
                <c:pt idx="517">
                  <c:v>0.998</c:v>
                </c:pt>
                <c:pt idx="518">
                  <c:v>0.997</c:v>
                </c:pt>
                <c:pt idx="519">
                  <c:v>0.998</c:v>
                </c:pt>
                <c:pt idx="520">
                  <c:v>0.998</c:v>
                </c:pt>
                <c:pt idx="521">
                  <c:v>0.997</c:v>
                </c:pt>
                <c:pt idx="522">
                  <c:v>0.997</c:v>
                </c:pt>
                <c:pt idx="523">
                  <c:v>0.998</c:v>
                </c:pt>
                <c:pt idx="524">
                  <c:v>0.997</c:v>
                </c:pt>
                <c:pt idx="525">
                  <c:v>0.997</c:v>
                </c:pt>
                <c:pt idx="526">
                  <c:v>0.998</c:v>
                </c:pt>
                <c:pt idx="527">
                  <c:v>0.997</c:v>
                </c:pt>
                <c:pt idx="528">
                  <c:v>0.997</c:v>
                </c:pt>
                <c:pt idx="529">
                  <c:v>0.997</c:v>
                </c:pt>
                <c:pt idx="530">
                  <c:v>0.998</c:v>
                </c:pt>
                <c:pt idx="531">
                  <c:v>0.997</c:v>
                </c:pt>
                <c:pt idx="532">
                  <c:v>0.998</c:v>
                </c:pt>
                <c:pt idx="533">
                  <c:v>0.998</c:v>
                </c:pt>
                <c:pt idx="534">
                  <c:v>0.997</c:v>
                </c:pt>
                <c:pt idx="535">
                  <c:v>0.997</c:v>
                </c:pt>
                <c:pt idx="536">
                  <c:v>0.998</c:v>
                </c:pt>
                <c:pt idx="537">
                  <c:v>0.997</c:v>
                </c:pt>
                <c:pt idx="538">
                  <c:v>0.998</c:v>
                </c:pt>
                <c:pt idx="539">
                  <c:v>0.997</c:v>
                </c:pt>
                <c:pt idx="540">
                  <c:v>0.997</c:v>
                </c:pt>
                <c:pt idx="541">
                  <c:v>0.997</c:v>
                </c:pt>
                <c:pt idx="542">
                  <c:v>0.997</c:v>
                </c:pt>
                <c:pt idx="543">
                  <c:v>0.997</c:v>
                </c:pt>
                <c:pt idx="544">
                  <c:v>0.998</c:v>
                </c:pt>
                <c:pt idx="545">
                  <c:v>0.998</c:v>
                </c:pt>
                <c:pt idx="546">
                  <c:v>0.998</c:v>
                </c:pt>
                <c:pt idx="547">
                  <c:v>0.998</c:v>
                </c:pt>
                <c:pt idx="548">
                  <c:v>0.998</c:v>
                </c:pt>
                <c:pt idx="549">
                  <c:v>0.998</c:v>
                </c:pt>
                <c:pt idx="550">
                  <c:v>0.998</c:v>
                </c:pt>
                <c:pt idx="551">
                  <c:v>0.998</c:v>
                </c:pt>
                <c:pt idx="552">
                  <c:v>0.998</c:v>
                </c:pt>
                <c:pt idx="553">
                  <c:v>0.998</c:v>
                </c:pt>
                <c:pt idx="554">
                  <c:v>0.998</c:v>
                </c:pt>
                <c:pt idx="555">
                  <c:v>0.998</c:v>
                </c:pt>
                <c:pt idx="556">
                  <c:v>0.998</c:v>
                </c:pt>
                <c:pt idx="557">
                  <c:v>0.998</c:v>
                </c:pt>
                <c:pt idx="558">
                  <c:v>0.998</c:v>
                </c:pt>
                <c:pt idx="559">
                  <c:v>0.998</c:v>
                </c:pt>
                <c:pt idx="560">
                  <c:v>0.998</c:v>
                </c:pt>
                <c:pt idx="561">
                  <c:v>0.998</c:v>
                </c:pt>
                <c:pt idx="562">
                  <c:v>0.998</c:v>
                </c:pt>
                <c:pt idx="563">
                  <c:v>0.998</c:v>
                </c:pt>
                <c:pt idx="564">
                  <c:v>0.998</c:v>
                </c:pt>
                <c:pt idx="565">
                  <c:v>0.998</c:v>
                </c:pt>
                <c:pt idx="566">
                  <c:v>0.998</c:v>
                </c:pt>
                <c:pt idx="567">
                  <c:v>0.998</c:v>
                </c:pt>
                <c:pt idx="568">
                  <c:v>0.998</c:v>
                </c:pt>
                <c:pt idx="569">
                  <c:v>0.998</c:v>
                </c:pt>
                <c:pt idx="570">
                  <c:v>0.84850000000000003</c:v>
                </c:pt>
                <c:pt idx="571">
                  <c:v>0.99229999999999996</c:v>
                </c:pt>
                <c:pt idx="572">
                  <c:v>0.99399999999999999</c:v>
                </c:pt>
                <c:pt idx="573">
                  <c:v>0.99399999999999999</c:v>
                </c:pt>
                <c:pt idx="574">
                  <c:v>0.995</c:v>
                </c:pt>
                <c:pt idx="575">
                  <c:v>0.99299999999999999</c:v>
                </c:pt>
                <c:pt idx="576">
                  <c:v>0.99590000000000001</c:v>
                </c:pt>
                <c:pt idx="577">
                  <c:v>0.997</c:v>
                </c:pt>
                <c:pt idx="578">
                  <c:v>0.99299999999999999</c:v>
                </c:pt>
                <c:pt idx="579">
                  <c:v>0.998</c:v>
                </c:pt>
                <c:pt idx="580">
                  <c:v>0.995</c:v>
                </c:pt>
                <c:pt idx="581">
                  <c:v>0.99619999999999997</c:v>
                </c:pt>
                <c:pt idx="582">
                  <c:v>0.995</c:v>
                </c:pt>
                <c:pt idx="583">
                  <c:v>0.99590000000000001</c:v>
                </c:pt>
                <c:pt idx="584">
                  <c:v>0.997</c:v>
                </c:pt>
                <c:pt idx="585">
                  <c:v>0.99670000000000003</c:v>
                </c:pt>
                <c:pt idx="586">
                  <c:v>0.997</c:v>
                </c:pt>
                <c:pt idx="587">
                  <c:v>0.998</c:v>
                </c:pt>
                <c:pt idx="588">
                  <c:v>0.997</c:v>
                </c:pt>
                <c:pt idx="589">
                  <c:v>0.998</c:v>
                </c:pt>
                <c:pt idx="590">
                  <c:v>0.998</c:v>
                </c:pt>
                <c:pt idx="591">
                  <c:v>0.998</c:v>
                </c:pt>
                <c:pt idx="592">
                  <c:v>0.997</c:v>
                </c:pt>
                <c:pt idx="593">
                  <c:v>0.995</c:v>
                </c:pt>
                <c:pt idx="594">
                  <c:v>0.998</c:v>
                </c:pt>
                <c:pt idx="595">
                  <c:v>0.95740000000000003</c:v>
                </c:pt>
                <c:pt idx="596">
                  <c:v>0.97799999999999998</c:v>
                </c:pt>
                <c:pt idx="597">
                  <c:v>0.871</c:v>
                </c:pt>
                <c:pt idx="598">
                  <c:v>0.94650000000000001</c:v>
                </c:pt>
                <c:pt idx="599">
                  <c:v>0.99280000000000002</c:v>
                </c:pt>
                <c:pt idx="600">
                  <c:v>0.97050000000000003</c:v>
                </c:pt>
                <c:pt idx="601">
                  <c:v>0.97089999999999999</c:v>
                </c:pt>
                <c:pt idx="602">
                  <c:v>0.98970000000000002</c:v>
                </c:pt>
                <c:pt idx="603">
                  <c:v>0.98980000000000001</c:v>
                </c:pt>
                <c:pt idx="604">
                  <c:v>0.99239999999999995</c:v>
                </c:pt>
                <c:pt idx="605">
                  <c:v>0.99299999999999999</c:v>
                </c:pt>
                <c:pt idx="606">
                  <c:v>0.98740000000000006</c:v>
                </c:pt>
                <c:pt idx="607">
                  <c:v>0.99399999999999999</c:v>
                </c:pt>
                <c:pt idx="608">
                  <c:v>0.995</c:v>
                </c:pt>
                <c:pt idx="609">
                  <c:v>0.997</c:v>
                </c:pt>
                <c:pt idx="610">
                  <c:v>0.995</c:v>
                </c:pt>
                <c:pt idx="611">
                  <c:v>0.99099999999999999</c:v>
                </c:pt>
                <c:pt idx="612">
                  <c:v>0.99590000000000001</c:v>
                </c:pt>
                <c:pt idx="613">
                  <c:v>0.99590000000000001</c:v>
                </c:pt>
                <c:pt idx="614">
                  <c:v>0.98599999999999999</c:v>
                </c:pt>
                <c:pt idx="615">
                  <c:v>0.98550000000000004</c:v>
                </c:pt>
                <c:pt idx="616">
                  <c:v>0.99399999999999999</c:v>
                </c:pt>
                <c:pt idx="617">
                  <c:v>0.99399999999999999</c:v>
                </c:pt>
                <c:pt idx="618">
                  <c:v>0.99399999999999999</c:v>
                </c:pt>
                <c:pt idx="619">
                  <c:v>0.99399999999999999</c:v>
                </c:pt>
                <c:pt idx="620">
                  <c:v>0.98850000000000005</c:v>
                </c:pt>
                <c:pt idx="621">
                  <c:v>0.99</c:v>
                </c:pt>
                <c:pt idx="622">
                  <c:v>0.99180000000000001</c:v>
                </c:pt>
                <c:pt idx="623">
                  <c:v>0.995</c:v>
                </c:pt>
                <c:pt idx="624">
                  <c:v>0.99199999999999999</c:v>
                </c:pt>
                <c:pt idx="625">
                  <c:v>0.9919</c:v>
                </c:pt>
                <c:pt idx="626">
                  <c:v>0.99590000000000001</c:v>
                </c:pt>
                <c:pt idx="627">
                  <c:v>0.997</c:v>
                </c:pt>
                <c:pt idx="628">
                  <c:v>0.995</c:v>
                </c:pt>
                <c:pt idx="629">
                  <c:v>0.99590000000000001</c:v>
                </c:pt>
                <c:pt idx="630">
                  <c:v>0.99580000000000002</c:v>
                </c:pt>
                <c:pt idx="631">
                  <c:v>0.997</c:v>
                </c:pt>
                <c:pt idx="632">
                  <c:v>0.99590000000000001</c:v>
                </c:pt>
                <c:pt idx="633">
                  <c:v>0.99299999999999999</c:v>
                </c:pt>
                <c:pt idx="634">
                  <c:v>0.997</c:v>
                </c:pt>
                <c:pt idx="635">
                  <c:v>0.99399999999999999</c:v>
                </c:pt>
                <c:pt idx="636">
                  <c:v>0.996</c:v>
                </c:pt>
                <c:pt idx="637">
                  <c:v>0.99399999999999999</c:v>
                </c:pt>
                <c:pt idx="638">
                  <c:v>0.99560000000000004</c:v>
                </c:pt>
                <c:pt idx="639">
                  <c:v>0.997</c:v>
                </c:pt>
                <c:pt idx="640">
                  <c:v>0.99399999999999999</c:v>
                </c:pt>
                <c:pt idx="641">
                  <c:v>0.99399999999999999</c:v>
                </c:pt>
                <c:pt idx="642">
                  <c:v>0.996</c:v>
                </c:pt>
                <c:pt idx="643">
                  <c:v>0.99609999999999999</c:v>
                </c:pt>
                <c:pt idx="644">
                  <c:v>0.997</c:v>
                </c:pt>
                <c:pt idx="645">
                  <c:v>0.995</c:v>
                </c:pt>
                <c:pt idx="646">
                  <c:v>0.997</c:v>
                </c:pt>
                <c:pt idx="647">
                  <c:v>0.99580000000000002</c:v>
                </c:pt>
                <c:pt idx="648">
                  <c:v>0.997</c:v>
                </c:pt>
                <c:pt idx="649">
                  <c:v>0.997</c:v>
                </c:pt>
                <c:pt idx="650">
                  <c:v>0.995</c:v>
                </c:pt>
                <c:pt idx="651">
                  <c:v>0.997</c:v>
                </c:pt>
                <c:pt idx="652">
                  <c:v>0.997</c:v>
                </c:pt>
                <c:pt idx="653">
                  <c:v>0.997</c:v>
                </c:pt>
                <c:pt idx="654">
                  <c:v>0.996</c:v>
                </c:pt>
                <c:pt idx="655">
                  <c:v>0.997</c:v>
                </c:pt>
                <c:pt idx="656">
                  <c:v>0.997</c:v>
                </c:pt>
                <c:pt idx="657">
                  <c:v>0.997</c:v>
                </c:pt>
                <c:pt idx="658">
                  <c:v>0.997</c:v>
                </c:pt>
                <c:pt idx="659">
                  <c:v>0.997</c:v>
                </c:pt>
                <c:pt idx="660">
                  <c:v>0.997</c:v>
                </c:pt>
                <c:pt idx="661">
                  <c:v>0.99580000000000002</c:v>
                </c:pt>
                <c:pt idx="662">
                  <c:v>0.997</c:v>
                </c:pt>
                <c:pt idx="663">
                  <c:v>0.998</c:v>
                </c:pt>
                <c:pt idx="664">
                  <c:v>0.996</c:v>
                </c:pt>
                <c:pt idx="665">
                  <c:v>0.998</c:v>
                </c:pt>
                <c:pt idx="666">
                  <c:v>0.998</c:v>
                </c:pt>
                <c:pt idx="667">
                  <c:v>0.997</c:v>
                </c:pt>
                <c:pt idx="668">
                  <c:v>0.997</c:v>
                </c:pt>
                <c:pt idx="669">
                  <c:v>0.997</c:v>
                </c:pt>
                <c:pt idx="670">
                  <c:v>0.997</c:v>
                </c:pt>
                <c:pt idx="671">
                  <c:v>0.997</c:v>
                </c:pt>
                <c:pt idx="672">
                  <c:v>0.997</c:v>
                </c:pt>
                <c:pt idx="673">
                  <c:v>0.997</c:v>
                </c:pt>
                <c:pt idx="674">
                  <c:v>0.997</c:v>
                </c:pt>
                <c:pt idx="675">
                  <c:v>0.998</c:v>
                </c:pt>
                <c:pt idx="676">
                  <c:v>0.997</c:v>
                </c:pt>
                <c:pt idx="677">
                  <c:v>0.998</c:v>
                </c:pt>
                <c:pt idx="678">
                  <c:v>0.997</c:v>
                </c:pt>
                <c:pt idx="679">
                  <c:v>0.997</c:v>
                </c:pt>
                <c:pt idx="680">
                  <c:v>0.997</c:v>
                </c:pt>
                <c:pt idx="681">
                  <c:v>0.997</c:v>
                </c:pt>
                <c:pt idx="682">
                  <c:v>0.997</c:v>
                </c:pt>
                <c:pt idx="683">
                  <c:v>0.998</c:v>
                </c:pt>
                <c:pt idx="684">
                  <c:v>0.997</c:v>
                </c:pt>
                <c:pt idx="685">
                  <c:v>0.997</c:v>
                </c:pt>
                <c:pt idx="686">
                  <c:v>0.997</c:v>
                </c:pt>
                <c:pt idx="687">
                  <c:v>0.997</c:v>
                </c:pt>
                <c:pt idx="688">
                  <c:v>0.997</c:v>
                </c:pt>
                <c:pt idx="689">
                  <c:v>0.998</c:v>
                </c:pt>
                <c:pt idx="690">
                  <c:v>0.99650000000000005</c:v>
                </c:pt>
                <c:pt idx="691">
                  <c:v>0.998</c:v>
                </c:pt>
                <c:pt idx="692">
                  <c:v>0.998</c:v>
                </c:pt>
                <c:pt idx="693">
                  <c:v>0.998</c:v>
                </c:pt>
                <c:pt idx="694">
                  <c:v>0.997</c:v>
                </c:pt>
                <c:pt idx="695">
                  <c:v>0.997</c:v>
                </c:pt>
                <c:pt idx="696">
                  <c:v>0.998</c:v>
                </c:pt>
                <c:pt idx="697">
                  <c:v>0.997</c:v>
                </c:pt>
                <c:pt idx="698">
                  <c:v>0.998</c:v>
                </c:pt>
                <c:pt idx="699">
                  <c:v>0.998</c:v>
                </c:pt>
                <c:pt idx="700">
                  <c:v>0.998</c:v>
                </c:pt>
                <c:pt idx="701">
                  <c:v>0.998</c:v>
                </c:pt>
                <c:pt idx="702">
                  <c:v>0.998</c:v>
                </c:pt>
                <c:pt idx="703">
                  <c:v>0.998</c:v>
                </c:pt>
                <c:pt idx="704">
                  <c:v>0.998</c:v>
                </c:pt>
                <c:pt idx="705">
                  <c:v>0.998</c:v>
                </c:pt>
                <c:pt idx="706">
                  <c:v>0.998</c:v>
                </c:pt>
                <c:pt idx="707">
                  <c:v>0.998</c:v>
                </c:pt>
                <c:pt idx="708">
                  <c:v>0.998</c:v>
                </c:pt>
                <c:pt idx="709">
                  <c:v>0.998</c:v>
                </c:pt>
                <c:pt idx="710">
                  <c:v>0.998</c:v>
                </c:pt>
                <c:pt idx="711">
                  <c:v>0.998</c:v>
                </c:pt>
                <c:pt idx="712">
                  <c:v>0.998</c:v>
                </c:pt>
                <c:pt idx="713">
                  <c:v>0.998</c:v>
                </c:pt>
                <c:pt idx="714">
                  <c:v>0.998</c:v>
                </c:pt>
                <c:pt idx="715">
                  <c:v>0.998</c:v>
                </c:pt>
                <c:pt idx="716">
                  <c:v>0.998</c:v>
                </c:pt>
                <c:pt idx="717">
                  <c:v>0.998</c:v>
                </c:pt>
                <c:pt idx="718">
                  <c:v>0.998</c:v>
                </c:pt>
                <c:pt idx="719">
                  <c:v>0.98109999999999997</c:v>
                </c:pt>
                <c:pt idx="720">
                  <c:v>0.995</c:v>
                </c:pt>
                <c:pt idx="721">
                  <c:v>0.98580000000000001</c:v>
                </c:pt>
                <c:pt idx="722">
                  <c:v>0.98719999999999997</c:v>
                </c:pt>
                <c:pt idx="723">
                  <c:v>0.99399999999999999</c:v>
                </c:pt>
                <c:pt idx="724">
                  <c:v>0.997</c:v>
                </c:pt>
                <c:pt idx="725">
                  <c:v>0.997</c:v>
                </c:pt>
                <c:pt idx="726">
                  <c:v>0.99299999999999999</c:v>
                </c:pt>
                <c:pt idx="727">
                  <c:v>0.997</c:v>
                </c:pt>
                <c:pt idx="728">
                  <c:v>0.997</c:v>
                </c:pt>
                <c:pt idx="729">
                  <c:v>0.997</c:v>
                </c:pt>
                <c:pt idx="730">
                  <c:v>0.997</c:v>
                </c:pt>
                <c:pt idx="731">
                  <c:v>0.997</c:v>
                </c:pt>
                <c:pt idx="732">
                  <c:v>0.997</c:v>
                </c:pt>
                <c:pt idx="733">
                  <c:v>0.997</c:v>
                </c:pt>
                <c:pt idx="734">
                  <c:v>0.997</c:v>
                </c:pt>
                <c:pt idx="735">
                  <c:v>0.997</c:v>
                </c:pt>
                <c:pt idx="736">
                  <c:v>0.997</c:v>
                </c:pt>
                <c:pt idx="737">
                  <c:v>0.998</c:v>
                </c:pt>
                <c:pt idx="738">
                  <c:v>0.997</c:v>
                </c:pt>
                <c:pt idx="739">
                  <c:v>0.998</c:v>
                </c:pt>
                <c:pt idx="740">
                  <c:v>0.998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A1D-4AF6-9099-44A0C1ED60C4}"/>
            </c:ext>
          </c:extLst>
        </c:ser>
        <c:ser>
          <c:idx val="8"/>
          <c:order val="8"/>
          <c:tx>
            <c:strRef>
              <c:f>'A. simplez'!$J$1</c:f>
              <c:strCache>
                <c:ptCount val="1"/>
                <c:pt idx="0">
                  <c:v>9 SNPs</c:v>
                </c:pt>
              </c:strCache>
            </c:strRef>
          </c:tx>
          <c:spPr>
            <a:ln w="158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simplez'!$J$2:$J$742</c:f>
              <c:numCache>
                <c:formatCode>General</c:formatCode>
                <c:ptCount val="741"/>
                <c:pt idx="0">
                  <c:v>0.98599999999999999</c:v>
                </c:pt>
                <c:pt idx="1">
                  <c:v>0.97399999999999998</c:v>
                </c:pt>
                <c:pt idx="2">
                  <c:v>0.98599999999999999</c:v>
                </c:pt>
                <c:pt idx="3">
                  <c:v>0.99099999999999999</c:v>
                </c:pt>
                <c:pt idx="4">
                  <c:v>0.996</c:v>
                </c:pt>
                <c:pt idx="5">
                  <c:v>0.98440000000000005</c:v>
                </c:pt>
                <c:pt idx="6">
                  <c:v>0.88770000000000004</c:v>
                </c:pt>
                <c:pt idx="7">
                  <c:v>0.90600000000000003</c:v>
                </c:pt>
                <c:pt idx="8">
                  <c:v>0.87139999999999995</c:v>
                </c:pt>
                <c:pt idx="9">
                  <c:v>0.99</c:v>
                </c:pt>
                <c:pt idx="10">
                  <c:v>0.98899999999999999</c:v>
                </c:pt>
                <c:pt idx="11">
                  <c:v>0.98350000000000004</c:v>
                </c:pt>
                <c:pt idx="12">
                  <c:v>0.83919999999999995</c:v>
                </c:pt>
                <c:pt idx="13">
                  <c:v>0.84660000000000002</c:v>
                </c:pt>
                <c:pt idx="14">
                  <c:v>0.8851</c:v>
                </c:pt>
                <c:pt idx="15">
                  <c:v>0.97529999999999994</c:v>
                </c:pt>
                <c:pt idx="16">
                  <c:v>0.98909999999999998</c:v>
                </c:pt>
                <c:pt idx="17">
                  <c:v>0.995</c:v>
                </c:pt>
                <c:pt idx="18">
                  <c:v>0.73719999999999997</c:v>
                </c:pt>
                <c:pt idx="19">
                  <c:v>0.96009999999999995</c:v>
                </c:pt>
                <c:pt idx="20">
                  <c:v>0.998</c:v>
                </c:pt>
                <c:pt idx="21">
                  <c:v>0.96389999999999998</c:v>
                </c:pt>
                <c:pt idx="22">
                  <c:v>0.996</c:v>
                </c:pt>
                <c:pt idx="23">
                  <c:v>0.98880000000000001</c:v>
                </c:pt>
                <c:pt idx="24">
                  <c:v>0.9284</c:v>
                </c:pt>
                <c:pt idx="25">
                  <c:v>0.97289999999999999</c:v>
                </c:pt>
                <c:pt idx="26">
                  <c:v>0.99509999999999998</c:v>
                </c:pt>
                <c:pt idx="27">
                  <c:v>0.99099999999999999</c:v>
                </c:pt>
                <c:pt idx="28">
                  <c:v>0.99339999999999995</c:v>
                </c:pt>
                <c:pt idx="29">
                  <c:v>0.996</c:v>
                </c:pt>
                <c:pt idx="30">
                  <c:v>0.97470000000000001</c:v>
                </c:pt>
                <c:pt idx="31">
                  <c:v>0.89159999999999995</c:v>
                </c:pt>
                <c:pt idx="32">
                  <c:v>0.98270000000000002</c:v>
                </c:pt>
                <c:pt idx="33">
                  <c:v>0.996</c:v>
                </c:pt>
                <c:pt idx="34">
                  <c:v>0.99339999999999995</c:v>
                </c:pt>
                <c:pt idx="35">
                  <c:v>0.996</c:v>
                </c:pt>
                <c:pt idx="36">
                  <c:v>0.78849999999999998</c:v>
                </c:pt>
                <c:pt idx="37">
                  <c:v>0.99299999999999999</c:v>
                </c:pt>
                <c:pt idx="38">
                  <c:v>0.996</c:v>
                </c:pt>
                <c:pt idx="39">
                  <c:v>0.98380000000000001</c:v>
                </c:pt>
                <c:pt idx="40">
                  <c:v>0.99099999999999999</c:v>
                </c:pt>
                <c:pt idx="41">
                  <c:v>0.99199999999999999</c:v>
                </c:pt>
                <c:pt idx="42">
                  <c:v>0.99299999999999999</c:v>
                </c:pt>
                <c:pt idx="43">
                  <c:v>0.96330000000000005</c:v>
                </c:pt>
                <c:pt idx="44">
                  <c:v>0.99350000000000005</c:v>
                </c:pt>
                <c:pt idx="45">
                  <c:v>0.996</c:v>
                </c:pt>
                <c:pt idx="46">
                  <c:v>0.996</c:v>
                </c:pt>
                <c:pt idx="47">
                  <c:v>0.98399999999999999</c:v>
                </c:pt>
                <c:pt idx="48">
                  <c:v>0.95079999999999998</c:v>
                </c:pt>
                <c:pt idx="49">
                  <c:v>0.9446</c:v>
                </c:pt>
                <c:pt idx="50">
                  <c:v>0.99399999999999999</c:v>
                </c:pt>
                <c:pt idx="51">
                  <c:v>0.99360000000000004</c:v>
                </c:pt>
                <c:pt idx="52">
                  <c:v>0.99199999999999999</c:v>
                </c:pt>
                <c:pt idx="53">
                  <c:v>0.96360000000000001</c:v>
                </c:pt>
                <c:pt idx="54">
                  <c:v>0.98819999999999997</c:v>
                </c:pt>
                <c:pt idx="55">
                  <c:v>0.9819</c:v>
                </c:pt>
                <c:pt idx="56">
                  <c:v>0.98419999999999996</c:v>
                </c:pt>
                <c:pt idx="57">
                  <c:v>0.99099999999999999</c:v>
                </c:pt>
                <c:pt idx="58">
                  <c:v>0.98929999999999996</c:v>
                </c:pt>
                <c:pt idx="59">
                  <c:v>0.996</c:v>
                </c:pt>
                <c:pt idx="60">
                  <c:v>0.99299999999999999</c:v>
                </c:pt>
                <c:pt idx="61">
                  <c:v>0.99360000000000004</c:v>
                </c:pt>
                <c:pt idx="62">
                  <c:v>0.69689999999999996</c:v>
                </c:pt>
                <c:pt idx="63">
                  <c:v>0.99399999999999999</c:v>
                </c:pt>
                <c:pt idx="64">
                  <c:v>0.95640000000000003</c:v>
                </c:pt>
                <c:pt idx="65">
                  <c:v>0.66569999999999996</c:v>
                </c:pt>
                <c:pt idx="66">
                  <c:v>0.99199999999999999</c:v>
                </c:pt>
                <c:pt idx="67">
                  <c:v>0.99399999999999999</c:v>
                </c:pt>
                <c:pt idx="68">
                  <c:v>0.98770000000000002</c:v>
                </c:pt>
                <c:pt idx="69">
                  <c:v>0.99199999999999999</c:v>
                </c:pt>
                <c:pt idx="70">
                  <c:v>0.99299999999999999</c:v>
                </c:pt>
                <c:pt idx="71">
                  <c:v>0.92390000000000005</c:v>
                </c:pt>
                <c:pt idx="72">
                  <c:v>0.98770000000000002</c:v>
                </c:pt>
                <c:pt idx="73">
                  <c:v>0.99299999999999999</c:v>
                </c:pt>
                <c:pt idx="74">
                  <c:v>0.996</c:v>
                </c:pt>
                <c:pt idx="75">
                  <c:v>0.99109999999999998</c:v>
                </c:pt>
                <c:pt idx="76">
                  <c:v>0.99299999999999999</c:v>
                </c:pt>
                <c:pt idx="77">
                  <c:v>0.88629999999999998</c:v>
                </c:pt>
                <c:pt idx="78">
                  <c:v>0.9264</c:v>
                </c:pt>
                <c:pt idx="79">
                  <c:v>0.98829999999999996</c:v>
                </c:pt>
                <c:pt idx="80">
                  <c:v>0.96709999999999996</c:v>
                </c:pt>
                <c:pt idx="81">
                  <c:v>0.98809999999999998</c:v>
                </c:pt>
                <c:pt idx="82">
                  <c:v>0.998</c:v>
                </c:pt>
                <c:pt idx="83">
                  <c:v>0.998</c:v>
                </c:pt>
                <c:pt idx="84">
                  <c:v>0.996</c:v>
                </c:pt>
                <c:pt idx="85">
                  <c:v>0.98040000000000005</c:v>
                </c:pt>
                <c:pt idx="86">
                  <c:v>0.995</c:v>
                </c:pt>
                <c:pt idx="87">
                  <c:v>0.98699999999999999</c:v>
                </c:pt>
                <c:pt idx="88">
                  <c:v>0.98909999999999998</c:v>
                </c:pt>
                <c:pt idx="89">
                  <c:v>0.9919</c:v>
                </c:pt>
                <c:pt idx="90">
                  <c:v>0.995</c:v>
                </c:pt>
                <c:pt idx="91">
                  <c:v>0.99519999999999997</c:v>
                </c:pt>
                <c:pt idx="92">
                  <c:v>0.9929</c:v>
                </c:pt>
                <c:pt idx="93">
                  <c:v>0.99299999999999999</c:v>
                </c:pt>
                <c:pt idx="94">
                  <c:v>0.99429999999999996</c:v>
                </c:pt>
                <c:pt idx="95">
                  <c:v>0.99650000000000005</c:v>
                </c:pt>
                <c:pt idx="96">
                  <c:v>0.995</c:v>
                </c:pt>
                <c:pt idx="97">
                  <c:v>0.997</c:v>
                </c:pt>
                <c:pt idx="98">
                  <c:v>0.996</c:v>
                </c:pt>
                <c:pt idx="99">
                  <c:v>0.997</c:v>
                </c:pt>
                <c:pt idx="100">
                  <c:v>0.996</c:v>
                </c:pt>
                <c:pt idx="101">
                  <c:v>0.997</c:v>
                </c:pt>
                <c:pt idx="102">
                  <c:v>0.998</c:v>
                </c:pt>
                <c:pt idx="103">
                  <c:v>0.998</c:v>
                </c:pt>
                <c:pt idx="104">
                  <c:v>0.99819999999999998</c:v>
                </c:pt>
                <c:pt idx="105">
                  <c:v>0.998</c:v>
                </c:pt>
                <c:pt idx="106">
                  <c:v>0.997</c:v>
                </c:pt>
                <c:pt idx="107">
                  <c:v>0.998</c:v>
                </c:pt>
                <c:pt idx="108">
                  <c:v>0.99750000000000005</c:v>
                </c:pt>
                <c:pt idx="109">
                  <c:v>0.998</c:v>
                </c:pt>
                <c:pt idx="110">
                  <c:v>0.99809999999999999</c:v>
                </c:pt>
                <c:pt idx="111">
                  <c:v>0.998</c:v>
                </c:pt>
                <c:pt idx="112">
                  <c:v>0.98409999999999997</c:v>
                </c:pt>
                <c:pt idx="113">
                  <c:v>0.9627</c:v>
                </c:pt>
                <c:pt idx="114">
                  <c:v>0.99250000000000005</c:v>
                </c:pt>
                <c:pt idx="115">
                  <c:v>0.99280000000000002</c:v>
                </c:pt>
                <c:pt idx="116">
                  <c:v>0.98829999999999996</c:v>
                </c:pt>
                <c:pt idx="117">
                  <c:v>0.9889</c:v>
                </c:pt>
                <c:pt idx="118">
                  <c:v>0.99199999999999999</c:v>
                </c:pt>
                <c:pt idx="119">
                  <c:v>0.9869</c:v>
                </c:pt>
                <c:pt idx="120">
                  <c:v>0.99299999999999999</c:v>
                </c:pt>
                <c:pt idx="121">
                  <c:v>0.98919999999999997</c:v>
                </c:pt>
                <c:pt idx="122">
                  <c:v>0.99399999999999999</c:v>
                </c:pt>
                <c:pt idx="123">
                  <c:v>0.99399999999999999</c:v>
                </c:pt>
                <c:pt idx="124">
                  <c:v>0.99409999999999998</c:v>
                </c:pt>
                <c:pt idx="125">
                  <c:v>0.99180000000000001</c:v>
                </c:pt>
                <c:pt idx="126">
                  <c:v>0.99139999999999995</c:v>
                </c:pt>
                <c:pt idx="127">
                  <c:v>0.99199999999999999</c:v>
                </c:pt>
                <c:pt idx="128">
                  <c:v>0.99580000000000002</c:v>
                </c:pt>
                <c:pt idx="129">
                  <c:v>0.99260000000000004</c:v>
                </c:pt>
                <c:pt idx="130">
                  <c:v>0.99299999999999999</c:v>
                </c:pt>
                <c:pt idx="131">
                  <c:v>0.997</c:v>
                </c:pt>
                <c:pt idx="132">
                  <c:v>0.996</c:v>
                </c:pt>
                <c:pt idx="133">
                  <c:v>0.99399999999999999</c:v>
                </c:pt>
                <c:pt idx="134">
                  <c:v>0.996</c:v>
                </c:pt>
                <c:pt idx="135">
                  <c:v>0.996</c:v>
                </c:pt>
                <c:pt idx="136">
                  <c:v>0.99409999999999998</c:v>
                </c:pt>
                <c:pt idx="137">
                  <c:v>0.99729999999999996</c:v>
                </c:pt>
                <c:pt idx="138">
                  <c:v>0.995</c:v>
                </c:pt>
                <c:pt idx="139">
                  <c:v>0.995</c:v>
                </c:pt>
                <c:pt idx="140">
                  <c:v>0.99670000000000003</c:v>
                </c:pt>
                <c:pt idx="141">
                  <c:v>0.997</c:v>
                </c:pt>
                <c:pt idx="142">
                  <c:v>0.998</c:v>
                </c:pt>
                <c:pt idx="143">
                  <c:v>0.998</c:v>
                </c:pt>
                <c:pt idx="144">
                  <c:v>0.998</c:v>
                </c:pt>
                <c:pt idx="145">
                  <c:v>0.997</c:v>
                </c:pt>
                <c:pt idx="146">
                  <c:v>0.99670000000000003</c:v>
                </c:pt>
                <c:pt idx="147">
                  <c:v>0.995</c:v>
                </c:pt>
                <c:pt idx="148">
                  <c:v>0.99580000000000002</c:v>
                </c:pt>
                <c:pt idx="149">
                  <c:v>0.99590000000000001</c:v>
                </c:pt>
                <c:pt idx="150">
                  <c:v>0.997</c:v>
                </c:pt>
                <c:pt idx="151">
                  <c:v>0.997</c:v>
                </c:pt>
                <c:pt idx="152">
                  <c:v>0.99660000000000004</c:v>
                </c:pt>
                <c:pt idx="153">
                  <c:v>0.99729999999999996</c:v>
                </c:pt>
                <c:pt idx="154">
                  <c:v>0.996</c:v>
                </c:pt>
                <c:pt idx="155">
                  <c:v>0.99639999999999995</c:v>
                </c:pt>
                <c:pt idx="156">
                  <c:v>0.996</c:v>
                </c:pt>
                <c:pt idx="157">
                  <c:v>0.99739999999999995</c:v>
                </c:pt>
                <c:pt idx="158">
                  <c:v>0.997</c:v>
                </c:pt>
                <c:pt idx="159">
                  <c:v>0.99780000000000002</c:v>
                </c:pt>
                <c:pt idx="160">
                  <c:v>0.99739999999999995</c:v>
                </c:pt>
                <c:pt idx="161">
                  <c:v>0.996</c:v>
                </c:pt>
                <c:pt idx="162">
                  <c:v>0.998</c:v>
                </c:pt>
                <c:pt idx="163">
                  <c:v>0.997</c:v>
                </c:pt>
                <c:pt idx="164">
                  <c:v>0.997</c:v>
                </c:pt>
                <c:pt idx="165">
                  <c:v>0.997</c:v>
                </c:pt>
                <c:pt idx="166">
                  <c:v>0.997</c:v>
                </c:pt>
                <c:pt idx="167">
                  <c:v>0.998</c:v>
                </c:pt>
                <c:pt idx="168">
                  <c:v>0.998</c:v>
                </c:pt>
                <c:pt idx="169">
                  <c:v>0.998</c:v>
                </c:pt>
                <c:pt idx="170">
                  <c:v>0.998</c:v>
                </c:pt>
                <c:pt idx="171">
                  <c:v>0.998</c:v>
                </c:pt>
                <c:pt idx="172">
                  <c:v>0.997</c:v>
                </c:pt>
                <c:pt idx="173">
                  <c:v>0.99809999999999999</c:v>
                </c:pt>
                <c:pt idx="174">
                  <c:v>0.998</c:v>
                </c:pt>
                <c:pt idx="175">
                  <c:v>0.99739999999999995</c:v>
                </c:pt>
                <c:pt idx="176">
                  <c:v>0.99809999999999999</c:v>
                </c:pt>
                <c:pt idx="177">
                  <c:v>0.998</c:v>
                </c:pt>
                <c:pt idx="178">
                  <c:v>0.998</c:v>
                </c:pt>
                <c:pt idx="179">
                  <c:v>0.99739999999999995</c:v>
                </c:pt>
                <c:pt idx="180">
                  <c:v>0.997</c:v>
                </c:pt>
                <c:pt idx="181">
                  <c:v>0.998</c:v>
                </c:pt>
                <c:pt idx="182">
                  <c:v>0.998</c:v>
                </c:pt>
                <c:pt idx="183">
                  <c:v>0.998</c:v>
                </c:pt>
                <c:pt idx="184">
                  <c:v>0.998</c:v>
                </c:pt>
                <c:pt idx="185">
                  <c:v>0.99809999999999999</c:v>
                </c:pt>
                <c:pt idx="186">
                  <c:v>0.998</c:v>
                </c:pt>
                <c:pt idx="187">
                  <c:v>0.998</c:v>
                </c:pt>
                <c:pt idx="188">
                  <c:v>0.996</c:v>
                </c:pt>
                <c:pt idx="189">
                  <c:v>0.998</c:v>
                </c:pt>
                <c:pt idx="190">
                  <c:v>0.99650000000000005</c:v>
                </c:pt>
                <c:pt idx="191">
                  <c:v>0.998</c:v>
                </c:pt>
                <c:pt idx="192">
                  <c:v>0.998</c:v>
                </c:pt>
                <c:pt idx="193">
                  <c:v>0.89049999999999996</c:v>
                </c:pt>
                <c:pt idx="194">
                  <c:v>0.96719999999999995</c:v>
                </c:pt>
                <c:pt idx="195">
                  <c:v>0.97370000000000001</c:v>
                </c:pt>
                <c:pt idx="196">
                  <c:v>0.97009999999999996</c:v>
                </c:pt>
                <c:pt idx="197">
                  <c:v>0.94269999999999998</c:v>
                </c:pt>
                <c:pt idx="198">
                  <c:v>0.93320000000000003</c:v>
                </c:pt>
                <c:pt idx="199">
                  <c:v>0.97</c:v>
                </c:pt>
                <c:pt idx="200">
                  <c:v>0.97960000000000003</c:v>
                </c:pt>
                <c:pt idx="201">
                  <c:v>0.96509999999999996</c:v>
                </c:pt>
                <c:pt idx="202">
                  <c:v>0.98499999999999999</c:v>
                </c:pt>
                <c:pt idx="203">
                  <c:v>0.97109999999999996</c:v>
                </c:pt>
                <c:pt idx="204">
                  <c:v>0.97370000000000001</c:v>
                </c:pt>
                <c:pt idx="205">
                  <c:v>0.97619999999999996</c:v>
                </c:pt>
                <c:pt idx="206">
                  <c:v>0.98089999999999999</c:v>
                </c:pt>
                <c:pt idx="207">
                  <c:v>0.99</c:v>
                </c:pt>
                <c:pt idx="208">
                  <c:v>0.98199999999999998</c:v>
                </c:pt>
                <c:pt idx="209">
                  <c:v>0.98350000000000004</c:v>
                </c:pt>
                <c:pt idx="210">
                  <c:v>0.98319999999999996</c:v>
                </c:pt>
                <c:pt idx="211">
                  <c:v>0.99160000000000004</c:v>
                </c:pt>
                <c:pt idx="212">
                  <c:v>0.99180000000000001</c:v>
                </c:pt>
                <c:pt idx="213">
                  <c:v>0.98570000000000002</c:v>
                </c:pt>
                <c:pt idx="214">
                  <c:v>0.98799999999999999</c:v>
                </c:pt>
                <c:pt idx="215">
                  <c:v>0.996</c:v>
                </c:pt>
                <c:pt idx="216">
                  <c:v>0.99399999999999999</c:v>
                </c:pt>
                <c:pt idx="217">
                  <c:v>0.996</c:v>
                </c:pt>
                <c:pt idx="218">
                  <c:v>0.99099999999999999</c:v>
                </c:pt>
                <c:pt idx="219">
                  <c:v>0.99080000000000001</c:v>
                </c:pt>
                <c:pt idx="220">
                  <c:v>0.99070000000000003</c:v>
                </c:pt>
                <c:pt idx="221">
                  <c:v>0.99099999999999999</c:v>
                </c:pt>
                <c:pt idx="222">
                  <c:v>0.99180000000000001</c:v>
                </c:pt>
                <c:pt idx="223">
                  <c:v>0.995</c:v>
                </c:pt>
                <c:pt idx="224">
                  <c:v>0.99209999999999998</c:v>
                </c:pt>
                <c:pt idx="225">
                  <c:v>0.995</c:v>
                </c:pt>
                <c:pt idx="226">
                  <c:v>0.995</c:v>
                </c:pt>
                <c:pt idx="227">
                  <c:v>0.99299999999999999</c:v>
                </c:pt>
                <c:pt idx="228">
                  <c:v>0.99299999999999999</c:v>
                </c:pt>
                <c:pt idx="229">
                  <c:v>0.99299999999999999</c:v>
                </c:pt>
                <c:pt idx="230">
                  <c:v>0.99299999999999999</c:v>
                </c:pt>
                <c:pt idx="231">
                  <c:v>0.99399999999999999</c:v>
                </c:pt>
                <c:pt idx="232">
                  <c:v>0.996</c:v>
                </c:pt>
                <c:pt idx="233">
                  <c:v>0.996</c:v>
                </c:pt>
                <c:pt idx="234">
                  <c:v>0.99299999999999999</c:v>
                </c:pt>
                <c:pt idx="235">
                  <c:v>0.996</c:v>
                </c:pt>
                <c:pt idx="236">
                  <c:v>0.996</c:v>
                </c:pt>
                <c:pt idx="237">
                  <c:v>0.996</c:v>
                </c:pt>
                <c:pt idx="238">
                  <c:v>0.996</c:v>
                </c:pt>
                <c:pt idx="239">
                  <c:v>0.99399999999999999</c:v>
                </c:pt>
                <c:pt idx="240">
                  <c:v>0.99399999999999999</c:v>
                </c:pt>
                <c:pt idx="241">
                  <c:v>0.99419999999999997</c:v>
                </c:pt>
                <c:pt idx="242">
                  <c:v>0.99399999999999999</c:v>
                </c:pt>
                <c:pt idx="243">
                  <c:v>0.99409999999999998</c:v>
                </c:pt>
                <c:pt idx="244">
                  <c:v>0.995</c:v>
                </c:pt>
                <c:pt idx="245">
                  <c:v>0.995</c:v>
                </c:pt>
                <c:pt idx="246">
                  <c:v>0.99660000000000004</c:v>
                </c:pt>
                <c:pt idx="247">
                  <c:v>0.995</c:v>
                </c:pt>
                <c:pt idx="248">
                  <c:v>0.99680000000000002</c:v>
                </c:pt>
                <c:pt idx="249">
                  <c:v>0.997</c:v>
                </c:pt>
                <c:pt idx="250">
                  <c:v>0.998</c:v>
                </c:pt>
                <c:pt idx="251">
                  <c:v>0.995</c:v>
                </c:pt>
                <c:pt idx="252">
                  <c:v>0.997</c:v>
                </c:pt>
                <c:pt idx="253">
                  <c:v>0.997</c:v>
                </c:pt>
                <c:pt idx="254">
                  <c:v>0.99590000000000001</c:v>
                </c:pt>
                <c:pt idx="255">
                  <c:v>0.99570000000000003</c:v>
                </c:pt>
                <c:pt idx="256">
                  <c:v>0.99590000000000001</c:v>
                </c:pt>
                <c:pt idx="257">
                  <c:v>0.99560000000000004</c:v>
                </c:pt>
                <c:pt idx="258">
                  <c:v>0.99590000000000001</c:v>
                </c:pt>
                <c:pt idx="259">
                  <c:v>0.996</c:v>
                </c:pt>
                <c:pt idx="260">
                  <c:v>0.996</c:v>
                </c:pt>
                <c:pt idx="261">
                  <c:v>0.996</c:v>
                </c:pt>
                <c:pt idx="262">
                  <c:v>0.996</c:v>
                </c:pt>
                <c:pt idx="263">
                  <c:v>0.99750000000000005</c:v>
                </c:pt>
                <c:pt idx="264">
                  <c:v>0.997</c:v>
                </c:pt>
                <c:pt idx="265">
                  <c:v>0.998</c:v>
                </c:pt>
                <c:pt idx="266">
                  <c:v>0.997</c:v>
                </c:pt>
                <c:pt idx="267">
                  <c:v>0.997</c:v>
                </c:pt>
                <c:pt idx="268">
                  <c:v>0.997</c:v>
                </c:pt>
                <c:pt idx="269">
                  <c:v>0.996</c:v>
                </c:pt>
                <c:pt idx="270">
                  <c:v>0.997</c:v>
                </c:pt>
                <c:pt idx="271">
                  <c:v>0.99750000000000005</c:v>
                </c:pt>
                <c:pt idx="272">
                  <c:v>0.997</c:v>
                </c:pt>
                <c:pt idx="273">
                  <c:v>0.996</c:v>
                </c:pt>
                <c:pt idx="274">
                  <c:v>0.997</c:v>
                </c:pt>
                <c:pt idx="275">
                  <c:v>0.99739999999999995</c:v>
                </c:pt>
                <c:pt idx="276">
                  <c:v>0.997</c:v>
                </c:pt>
                <c:pt idx="277">
                  <c:v>0.998</c:v>
                </c:pt>
                <c:pt idx="278">
                  <c:v>0.997</c:v>
                </c:pt>
                <c:pt idx="279">
                  <c:v>0.996</c:v>
                </c:pt>
                <c:pt idx="280">
                  <c:v>0.997</c:v>
                </c:pt>
                <c:pt idx="281">
                  <c:v>0.996</c:v>
                </c:pt>
                <c:pt idx="282">
                  <c:v>0.99670000000000003</c:v>
                </c:pt>
                <c:pt idx="283">
                  <c:v>0.996</c:v>
                </c:pt>
                <c:pt idx="284">
                  <c:v>0.997</c:v>
                </c:pt>
                <c:pt idx="285">
                  <c:v>0.996</c:v>
                </c:pt>
                <c:pt idx="286">
                  <c:v>0.99750000000000005</c:v>
                </c:pt>
                <c:pt idx="287">
                  <c:v>0.99670000000000003</c:v>
                </c:pt>
                <c:pt idx="288">
                  <c:v>0.998</c:v>
                </c:pt>
                <c:pt idx="289">
                  <c:v>0.99750000000000005</c:v>
                </c:pt>
                <c:pt idx="290">
                  <c:v>0.998</c:v>
                </c:pt>
                <c:pt idx="291">
                  <c:v>0.996</c:v>
                </c:pt>
                <c:pt idx="292">
                  <c:v>0.997</c:v>
                </c:pt>
                <c:pt idx="293">
                  <c:v>0.996</c:v>
                </c:pt>
                <c:pt idx="294">
                  <c:v>0.998</c:v>
                </c:pt>
                <c:pt idx="295">
                  <c:v>0.998</c:v>
                </c:pt>
                <c:pt idx="296">
                  <c:v>0.998</c:v>
                </c:pt>
                <c:pt idx="297">
                  <c:v>0.998</c:v>
                </c:pt>
                <c:pt idx="298">
                  <c:v>0.998</c:v>
                </c:pt>
                <c:pt idx="299">
                  <c:v>0.997</c:v>
                </c:pt>
                <c:pt idx="300">
                  <c:v>0.998</c:v>
                </c:pt>
                <c:pt idx="301">
                  <c:v>0.998</c:v>
                </c:pt>
                <c:pt idx="302">
                  <c:v>0.998</c:v>
                </c:pt>
                <c:pt idx="303">
                  <c:v>0.997</c:v>
                </c:pt>
                <c:pt idx="304">
                  <c:v>0.997</c:v>
                </c:pt>
                <c:pt idx="305">
                  <c:v>0.998</c:v>
                </c:pt>
                <c:pt idx="306">
                  <c:v>0.997</c:v>
                </c:pt>
                <c:pt idx="307">
                  <c:v>0.998</c:v>
                </c:pt>
                <c:pt idx="308">
                  <c:v>0.99729999999999996</c:v>
                </c:pt>
                <c:pt idx="309">
                  <c:v>0.998</c:v>
                </c:pt>
                <c:pt idx="310">
                  <c:v>0.99809999999999999</c:v>
                </c:pt>
                <c:pt idx="311">
                  <c:v>0.99809999999999999</c:v>
                </c:pt>
                <c:pt idx="312">
                  <c:v>0.998</c:v>
                </c:pt>
                <c:pt idx="313">
                  <c:v>0.998</c:v>
                </c:pt>
                <c:pt idx="314">
                  <c:v>0.99709999999999999</c:v>
                </c:pt>
                <c:pt idx="315">
                  <c:v>0.99729999999999996</c:v>
                </c:pt>
                <c:pt idx="316">
                  <c:v>0.998</c:v>
                </c:pt>
                <c:pt idx="317">
                  <c:v>0.99729999999999996</c:v>
                </c:pt>
                <c:pt idx="318">
                  <c:v>0.99809999999999999</c:v>
                </c:pt>
                <c:pt idx="319">
                  <c:v>0.998</c:v>
                </c:pt>
                <c:pt idx="320">
                  <c:v>0.99809999999999999</c:v>
                </c:pt>
                <c:pt idx="321">
                  <c:v>0.99809999999999999</c:v>
                </c:pt>
                <c:pt idx="322">
                  <c:v>0.997</c:v>
                </c:pt>
                <c:pt idx="323">
                  <c:v>0.998</c:v>
                </c:pt>
                <c:pt idx="324">
                  <c:v>0.99750000000000005</c:v>
                </c:pt>
                <c:pt idx="325">
                  <c:v>0.998</c:v>
                </c:pt>
                <c:pt idx="326">
                  <c:v>0.997</c:v>
                </c:pt>
                <c:pt idx="327">
                  <c:v>0.998</c:v>
                </c:pt>
                <c:pt idx="328">
                  <c:v>0.99729999999999996</c:v>
                </c:pt>
                <c:pt idx="329">
                  <c:v>0.998</c:v>
                </c:pt>
                <c:pt idx="330">
                  <c:v>0.998</c:v>
                </c:pt>
                <c:pt idx="331">
                  <c:v>0.998</c:v>
                </c:pt>
                <c:pt idx="332">
                  <c:v>0.998</c:v>
                </c:pt>
                <c:pt idx="333">
                  <c:v>0.998</c:v>
                </c:pt>
                <c:pt idx="334">
                  <c:v>0.99809999999999999</c:v>
                </c:pt>
                <c:pt idx="335">
                  <c:v>0.998</c:v>
                </c:pt>
                <c:pt idx="336">
                  <c:v>0.998</c:v>
                </c:pt>
                <c:pt idx="337">
                  <c:v>0.998</c:v>
                </c:pt>
                <c:pt idx="338">
                  <c:v>0.998</c:v>
                </c:pt>
                <c:pt idx="339">
                  <c:v>0.998</c:v>
                </c:pt>
                <c:pt idx="340">
                  <c:v>0.998</c:v>
                </c:pt>
                <c:pt idx="341">
                  <c:v>0.998</c:v>
                </c:pt>
                <c:pt idx="342">
                  <c:v>0.99809999999999999</c:v>
                </c:pt>
                <c:pt idx="343">
                  <c:v>0.998</c:v>
                </c:pt>
                <c:pt idx="344">
                  <c:v>0.99809999999999999</c:v>
                </c:pt>
                <c:pt idx="345">
                  <c:v>0.998</c:v>
                </c:pt>
                <c:pt idx="346">
                  <c:v>0.998</c:v>
                </c:pt>
                <c:pt idx="347">
                  <c:v>0.99809999999999999</c:v>
                </c:pt>
                <c:pt idx="348">
                  <c:v>0.998</c:v>
                </c:pt>
                <c:pt idx="349">
                  <c:v>0.998</c:v>
                </c:pt>
                <c:pt idx="350">
                  <c:v>0.998</c:v>
                </c:pt>
                <c:pt idx="351">
                  <c:v>0.998</c:v>
                </c:pt>
                <c:pt idx="352">
                  <c:v>0.998</c:v>
                </c:pt>
                <c:pt idx="353">
                  <c:v>0.998</c:v>
                </c:pt>
                <c:pt idx="354">
                  <c:v>0.99809999999999999</c:v>
                </c:pt>
                <c:pt idx="355">
                  <c:v>0.99819999999999998</c:v>
                </c:pt>
                <c:pt idx="356">
                  <c:v>0.998</c:v>
                </c:pt>
                <c:pt idx="357">
                  <c:v>0.9909</c:v>
                </c:pt>
                <c:pt idx="358">
                  <c:v>0.99229999999999996</c:v>
                </c:pt>
                <c:pt idx="359">
                  <c:v>0.996</c:v>
                </c:pt>
                <c:pt idx="360">
                  <c:v>0.996</c:v>
                </c:pt>
                <c:pt idx="361">
                  <c:v>0.99729999999999996</c:v>
                </c:pt>
                <c:pt idx="362">
                  <c:v>0.995</c:v>
                </c:pt>
                <c:pt idx="363">
                  <c:v>0.995</c:v>
                </c:pt>
                <c:pt idx="364">
                  <c:v>0.995</c:v>
                </c:pt>
                <c:pt idx="365">
                  <c:v>0.99660000000000004</c:v>
                </c:pt>
                <c:pt idx="366">
                  <c:v>0.998</c:v>
                </c:pt>
                <c:pt idx="367">
                  <c:v>0.99760000000000004</c:v>
                </c:pt>
                <c:pt idx="368">
                  <c:v>0.997</c:v>
                </c:pt>
                <c:pt idx="369">
                  <c:v>0.99739999999999995</c:v>
                </c:pt>
                <c:pt idx="370">
                  <c:v>0.997</c:v>
                </c:pt>
                <c:pt idx="371">
                  <c:v>0.998</c:v>
                </c:pt>
                <c:pt idx="372">
                  <c:v>0.99809999999999999</c:v>
                </c:pt>
                <c:pt idx="373">
                  <c:v>0.99770000000000003</c:v>
                </c:pt>
                <c:pt idx="374">
                  <c:v>0.998</c:v>
                </c:pt>
                <c:pt idx="375">
                  <c:v>0.99739999999999995</c:v>
                </c:pt>
                <c:pt idx="376">
                  <c:v>0.99729999999999996</c:v>
                </c:pt>
                <c:pt idx="377">
                  <c:v>0.94279999999999997</c:v>
                </c:pt>
                <c:pt idx="378">
                  <c:v>0.97360000000000002</c:v>
                </c:pt>
                <c:pt idx="379">
                  <c:v>0.96120000000000005</c:v>
                </c:pt>
                <c:pt idx="380">
                  <c:v>0.93500000000000005</c:v>
                </c:pt>
                <c:pt idx="381">
                  <c:v>0.97</c:v>
                </c:pt>
                <c:pt idx="382">
                  <c:v>0.96299999999999997</c:v>
                </c:pt>
                <c:pt idx="383">
                  <c:v>0.95609999999999995</c:v>
                </c:pt>
                <c:pt idx="384">
                  <c:v>0.95009999999999994</c:v>
                </c:pt>
                <c:pt idx="385">
                  <c:v>0.95960000000000001</c:v>
                </c:pt>
                <c:pt idx="386">
                  <c:v>0.98080000000000001</c:v>
                </c:pt>
                <c:pt idx="387">
                  <c:v>0.97150000000000003</c:v>
                </c:pt>
                <c:pt idx="388">
                  <c:v>0.98799999999999999</c:v>
                </c:pt>
                <c:pt idx="389">
                  <c:v>0.98</c:v>
                </c:pt>
                <c:pt idx="390">
                  <c:v>0.99009999999999998</c:v>
                </c:pt>
                <c:pt idx="391">
                  <c:v>0.99039999999999995</c:v>
                </c:pt>
                <c:pt idx="392">
                  <c:v>0.99099999999999999</c:v>
                </c:pt>
                <c:pt idx="393">
                  <c:v>0.99099999999999999</c:v>
                </c:pt>
                <c:pt idx="394">
                  <c:v>0.98470000000000002</c:v>
                </c:pt>
                <c:pt idx="395">
                  <c:v>0.98519999999999996</c:v>
                </c:pt>
                <c:pt idx="396">
                  <c:v>0.99280000000000002</c:v>
                </c:pt>
                <c:pt idx="397">
                  <c:v>0.9869</c:v>
                </c:pt>
                <c:pt idx="398">
                  <c:v>0.99299999999999999</c:v>
                </c:pt>
                <c:pt idx="399">
                  <c:v>0.996</c:v>
                </c:pt>
                <c:pt idx="400">
                  <c:v>0.99399999999999999</c:v>
                </c:pt>
                <c:pt idx="401">
                  <c:v>0.99</c:v>
                </c:pt>
                <c:pt idx="402">
                  <c:v>0.9899</c:v>
                </c:pt>
                <c:pt idx="403">
                  <c:v>0.99</c:v>
                </c:pt>
                <c:pt idx="404">
                  <c:v>0.99</c:v>
                </c:pt>
                <c:pt idx="405">
                  <c:v>0.99409999999999998</c:v>
                </c:pt>
                <c:pt idx="406">
                  <c:v>0.9909</c:v>
                </c:pt>
                <c:pt idx="407">
                  <c:v>0.99099999999999999</c:v>
                </c:pt>
                <c:pt idx="408">
                  <c:v>0.99199999999999999</c:v>
                </c:pt>
                <c:pt idx="409">
                  <c:v>0.99270000000000003</c:v>
                </c:pt>
                <c:pt idx="410">
                  <c:v>0.995</c:v>
                </c:pt>
                <c:pt idx="411">
                  <c:v>0.99250000000000005</c:v>
                </c:pt>
                <c:pt idx="412">
                  <c:v>0.99539999999999995</c:v>
                </c:pt>
                <c:pt idx="413">
                  <c:v>0.995</c:v>
                </c:pt>
                <c:pt idx="414">
                  <c:v>0.99170000000000003</c:v>
                </c:pt>
                <c:pt idx="415">
                  <c:v>0.995</c:v>
                </c:pt>
                <c:pt idx="416">
                  <c:v>0.99509999999999998</c:v>
                </c:pt>
                <c:pt idx="417">
                  <c:v>0.99550000000000005</c:v>
                </c:pt>
                <c:pt idx="418">
                  <c:v>0.99299999999999999</c:v>
                </c:pt>
                <c:pt idx="419">
                  <c:v>0.99299999999999999</c:v>
                </c:pt>
                <c:pt idx="420">
                  <c:v>0.996</c:v>
                </c:pt>
                <c:pt idx="421">
                  <c:v>0.996</c:v>
                </c:pt>
                <c:pt idx="422">
                  <c:v>0.996</c:v>
                </c:pt>
                <c:pt idx="423">
                  <c:v>0.996</c:v>
                </c:pt>
                <c:pt idx="424">
                  <c:v>0.996</c:v>
                </c:pt>
                <c:pt idx="425">
                  <c:v>0.996</c:v>
                </c:pt>
                <c:pt idx="426">
                  <c:v>0.996</c:v>
                </c:pt>
                <c:pt idx="427">
                  <c:v>0.99390000000000001</c:v>
                </c:pt>
                <c:pt idx="428">
                  <c:v>0.99419999999999997</c:v>
                </c:pt>
                <c:pt idx="429">
                  <c:v>0.99409999999999998</c:v>
                </c:pt>
                <c:pt idx="430">
                  <c:v>0.99399999999999999</c:v>
                </c:pt>
                <c:pt idx="431">
                  <c:v>0.998</c:v>
                </c:pt>
                <c:pt idx="432">
                  <c:v>0.997</c:v>
                </c:pt>
                <c:pt idx="433">
                  <c:v>0.99560000000000004</c:v>
                </c:pt>
                <c:pt idx="434">
                  <c:v>0.995</c:v>
                </c:pt>
                <c:pt idx="435">
                  <c:v>0.995</c:v>
                </c:pt>
                <c:pt idx="436">
                  <c:v>0.995</c:v>
                </c:pt>
                <c:pt idx="437">
                  <c:v>0.995</c:v>
                </c:pt>
                <c:pt idx="438">
                  <c:v>0.995</c:v>
                </c:pt>
                <c:pt idx="439">
                  <c:v>0.995</c:v>
                </c:pt>
                <c:pt idx="440">
                  <c:v>0.997</c:v>
                </c:pt>
                <c:pt idx="441">
                  <c:v>0.995</c:v>
                </c:pt>
                <c:pt idx="442">
                  <c:v>0.99490000000000001</c:v>
                </c:pt>
                <c:pt idx="443">
                  <c:v>0.99590000000000001</c:v>
                </c:pt>
                <c:pt idx="444">
                  <c:v>0.99580000000000002</c:v>
                </c:pt>
                <c:pt idx="445">
                  <c:v>0.996</c:v>
                </c:pt>
                <c:pt idx="446">
                  <c:v>0.996</c:v>
                </c:pt>
                <c:pt idx="447">
                  <c:v>0.99719999999999998</c:v>
                </c:pt>
                <c:pt idx="448">
                  <c:v>0.996</c:v>
                </c:pt>
                <c:pt idx="449">
                  <c:v>0.996</c:v>
                </c:pt>
                <c:pt idx="450">
                  <c:v>0.996</c:v>
                </c:pt>
                <c:pt idx="451">
                  <c:v>0.998</c:v>
                </c:pt>
                <c:pt idx="452">
                  <c:v>0.996</c:v>
                </c:pt>
                <c:pt idx="453">
                  <c:v>0.998</c:v>
                </c:pt>
                <c:pt idx="454">
                  <c:v>0.996</c:v>
                </c:pt>
                <c:pt idx="455">
                  <c:v>0.996</c:v>
                </c:pt>
                <c:pt idx="456">
                  <c:v>0.997</c:v>
                </c:pt>
                <c:pt idx="457">
                  <c:v>0.998</c:v>
                </c:pt>
                <c:pt idx="458">
                  <c:v>0.996</c:v>
                </c:pt>
                <c:pt idx="459">
                  <c:v>0.99639999999999995</c:v>
                </c:pt>
                <c:pt idx="460">
                  <c:v>0.99770000000000003</c:v>
                </c:pt>
                <c:pt idx="461">
                  <c:v>0.997</c:v>
                </c:pt>
                <c:pt idx="462">
                  <c:v>0.99680000000000002</c:v>
                </c:pt>
                <c:pt idx="463">
                  <c:v>0.996</c:v>
                </c:pt>
                <c:pt idx="464">
                  <c:v>0.99729999999999996</c:v>
                </c:pt>
                <c:pt idx="465">
                  <c:v>0.996</c:v>
                </c:pt>
                <c:pt idx="466">
                  <c:v>0.99719999999999998</c:v>
                </c:pt>
                <c:pt idx="467">
                  <c:v>0.996</c:v>
                </c:pt>
                <c:pt idx="468">
                  <c:v>0.998</c:v>
                </c:pt>
                <c:pt idx="469">
                  <c:v>0.996</c:v>
                </c:pt>
                <c:pt idx="470">
                  <c:v>0.997</c:v>
                </c:pt>
                <c:pt idx="471">
                  <c:v>0.998</c:v>
                </c:pt>
                <c:pt idx="472">
                  <c:v>0.997</c:v>
                </c:pt>
                <c:pt idx="473">
                  <c:v>0.996</c:v>
                </c:pt>
                <c:pt idx="474">
                  <c:v>0.997</c:v>
                </c:pt>
                <c:pt idx="475">
                  <c:v>0.997</c:v>
                </c:pt>
                <c:pt idx="476">
                  <c:v>0.998</c:v>
                </c:pt>
                <c:pt idx="477">
                  <c:v>0.997</c:v>
                </c:pt>
                <c:pt idx="478">
                  <c:v>0.998</c:v>
                </c:pt>
                <c:pt idx="479">
                  <c:v>0.998</c:v>
                </c:pt>
                <c:pt idx="480">
                  <c:v>0.998</c:v>
                </c:pt>
                <c:pt idx="481">
                  <c:v>0.998</c:v>
                </c:pt>
                <c:pt idx="482">
                  <c:v>0.998</c:v>
                </c:pt>
                <c:pt idx="483">
                  <c:v>0.997</c:v>
                </c:pt>
                <c:pt idx="484">
                  <c:v>0.998</c:v>
                </c:pt>
                <c:pt idx="485">
                  <c:v>0.997</c:v>
                </c:pt>
                <c:pt idx="486">
                  <c:v>0.998</c:v>
                </c:pt>
                <c:pt idx="487">
                  <c:v>0.998</c:v>
                </c:pt>
                <c:pt idx="488">
                  <c:v>0.998</c:v>
                </c:pt>
                <c:pt idx="489">
                  <c:v>0.99739999999999995</c:v>
                </c:pt>
                <c:pt idx="490">
                  <c:v>0.998</c:v>
                </c:pt>
                <c:pt idx="491">
                  <c:v>0.997</c:v>
                </c:pt>
                <c:pt idx="492">
                  <c:v>0.998</c:v>
                </c:pt>
                <c:pt idx="493">
                  <c:v>0.998</c:v>
                </c:pt>
                <c:pt idx="494">
                  <c:v>0.998</c:v>
                </c:pt>
                <c:pt idx="495">
                  <c:v>0.998</c:v>
                </c:pt>
                <c:pt idx="496">
                  <c:v>0.998</c:v>
                </c:pt>
                <c:pt idx="497">
                  <c:v>0.998</c:v>
                </c:pt>
                <c:pt idx="498">
                  <c:v>0.998</c:v>
                </c:pt>
                <c:pt idx="499">
                  <c:v>0.99729999999999996</c:v>
                </c:pt>
                <c:pt idx="500">
                  <c:v>0.998</c:v>
                </c:pt>
                <c:pt idx="501">
                  <c:v>0.997</c:v>
                </c:pt>
                <c:pt idx="502">
                  <c:v>0.998</c:v>
                </c:pt>
                <c:pt idx="503">
                  <c:v>0.99750000000000005</c:v>
                </c:pt>
                <c:pt idx="504">
                  <c:v>0.998</c:v>
                </c:pt>
                <c:pt idx="505">
                  <c:v>0.998</c:v>
                </c:pt>
                <c:pt idx="506">
                  <c:v>0.99809999999999999</c:v>
                </c:pt>
                <c:pt idx="507">
                  <c:v>0.998</c:v>
                </c:pt>
                <c:pt idx="508">
                  <c:v>0.998</c:v>
                </c:pt>
                <c:pt idx="509">
                  <c:v>0.998</c:v>
                </c:pt>
                <c:pt idx="510">
                  <c:v>0.998</c:v>
                </c:pt>
                <c:pt idx="511">
                  <c:v>0.998</c:v>
                </c:pt>
                <c:pt idx="512">
                  <c:v>0.99739999999999995</c:v>
                </c:pt>
                <c:pt idx="513">
                  <c:v>0.99809999999999999</c:v>
                </c:pt>
                <c:pt idx="514">
                  <c:v>0.99809999999999999</c:v>
                </c:pt>
                <c:pt idx="515">
                  <c:v>0.998</c:v>
                </c:pt>
                <c:pt idx="516">
                  <c:v>0.998</c:v>
                </c:pt>
                <c:pt idx="517">
                  <c:v>0.99809999999999999</c:v>
                </c:pt>
                <c:pt idx="518">
                  <c:v>0.998</c:v>
                </c:pt>
                <c:pt idx="519">
                  <c:v>0.998</c:v>
                </c:pt>
                <c:pt idx="520">
                  <c:v>0.998</c:v>
                </c:pt>
                <c:pt idx="521">
                  <c:v>0.998</c:v>
                </c:pt>
                <c:pt idx="522">
                  <c:v>0.99719999999999998</c:v>
                </c:pt>
                <c:pt idx="523">
                  <c:v>0.99809999999999999</c:v>
                </c:pt>
                <c:pt idx="524">
                  <c:v>0.998</c:v>
                </c:pt>
                <c:pt idx="525">
                  <c:v>0.998</c:v>
                </c:pt>
                <c:pt idx="526">
                  <c:v>0.99760000000000004</c:v>
                </c:pt>
                <c:pt idx="527">
                  <c:v>0.99750000000000005</c:v>
                </c:pt>
                <c:pt idx="528">
                  <c:v>0.998</c:v>
                </c:pt>
                <c:pt idx="529">
                  <c:v>0.99739999999999995</c:v>
                </c:pt>
                <c:pt idx="530">
                  <c:v>0.998</c:v>
                </c:pt>
                <c:pt idx="531">
                  <c:v>0.99739999999999995</c:v>
                </c:pt>
                <c:pt idx="532">
                  <c:v>0.998</c:v>
                </c:pt>
                <c:pt idx="533">
                  <c:v>0.998</c:v>
                </c:pt>
                <c:pt idx="534">
                  <c:v>0.99770000000000003</c:v>
                </c:pt>
                <c:pt idx="535">
                  <c:v>0.998</c:v>
                </c:pt>
                <c:pt idx="536">
                  <c:v>0.998</c:v>
                </c:pt>
                <c:pt idx="537">
                  <c:v>0.998</c:v>
                </c:pt>
                <c:pt idx="538">
                  <c:v>0.998</c:v>
                </c:pt>
                <c:pt idx="539">
                  <c:v>0.998</c:v>
                </c:pt>
                <c:pt idx="540">
                  <c:v>0.99729999999999996</c:v>
                </c:pt>
                <c:pt idx="541">
                  <c:v>0.998</c:v>
                </c:pt>
                <c:pt idx="542">
                  <c:v>0.997</c:v>
                </c:pt>
                <c:pt idx="543">
                  <c:v>0.997</c:v>
                </c:pt>
                <c:pt idx="544">
                  <c:v>0.998</c:v>
                </c:pt>
                <c:pt idx="545">
                  <c:v>0.998</c:v>
                </c:pt>
                <c:pt idx="546">
                  <c:v>0.998</c:v>
                </c:pt>
                <c:pt idx="547">
                  <c:v>0.998</c:v>
                </c:pt>
                <c:pt idx="548">
                  <c:v>0.99809999999999999</c:v>
                </c:pt>
                <c:pt idx="549">
                  <c:v>0.998</c:v>
                </c:pt>
                <c:pt idx="550">
                  <c:v>0.998</c:v>
                </c:pt>
                <c:pt idx="551">
                  <c:v>0.998</c:v>
                </c:pt>
                <c:pt idx="552">
                  <c:v>0.998</c:v>
                </c:pt>
                <c:pt idx="553">
                  <c:v>0.99809999999999999</c:v>
                </c:pt>
                <c:pt idx="554">
                  <c:v>0.998</c:v>
                </c:pt>
                <c:pt idx="555">
                  <c:v>0.998</c:v>
                </c:pt>
                <c:pt idx="556">
                  <c:v>0.998</c:v>
                </c:pt>
                <c:pt idx="557">
                  <c:v>0.99809999999999999</c:v>
                </c:pt>
                <c:pt idx="558">
                  <c:v>0.99809999999999999</c:v>
                </c:pt>
                <c:pt idx="559">
                  <c:v>0.998</c:v>
                </c:pt>
                <c:pt idx="560">
                  <c:v>0.99809999999999999</c:v>
                </c:pt>
                <c:pt idx="561">
                  <c:v>0.998</c:v>
                </c:pt>
                <c:pt idx="562">
                  <c:v>0.998</c:v>
                </c:pt>
                <c:pt idx="563">
                  <c:v>0.998</c:v>
                </c:pt>
                <c:pt idx="564">
                  <c:v>0.998</c:v>
                </c:pt>
                <c:pt idx="565">
                  <c:v>0.998</c:v>
                </c:pt>
                <c:pt idx="566">
                  <c:v>0.998</c:v>
                </c:pt>
                <c:pt idx="567">
                  <c:v>0.998</c:v>
                </c:pt>
                <c:pt idx="568">
                  <c:v>0.99809999999999999</c:v>
                </c:pt>
                <c:pt idx="569">
                  <c:v>0.99819999999999998</c:v>
                </c:pt>
                <c:pt idx="570">
                  <c:v>0.9</c:v>
                </c:pt>
                <c:pt idx="571">
                  <c:v>0.98919999999999997</c:v>
                </c:pt>
                <c:pt idx="572">
                  <c:v>0.99129999999999996</c:v>
                </c:pt>
                <c:pt idx="573">
                  <c:v>0.99199999999999999</c:v>
                </c:pt>
                <c:pt idx="574">
                  <c:v>0.996</c:v>
                </c:pt>
                <c:pt idx="575">
                  <c:v>0.995</c:v>
                </c:pt>
                <c:pt idx="576">
                  <c:v>0.99690000000000001</c:v>
                </c:pt>
                <c:pt idx="577">
                  <c:v>0.998</c:v>
                </c:pt>
                <c:pt idx="578">
                  <c:v>0.995</c:v>
                </c:pt>
                <c:pt idx="579">
                  <c:v>0.998</c:v>
                </c:pt>
                <c:pt idx="580">
                  <c:v>0.996</c:v>
                </c:pt>
                <c:pt idx="581">
                  <c:v>0.997</c:v>
                </c:pt>
                <c:pt idx="582">
                  <c:v>0.996</c:v>
                </c:pt>
                <c:pt idx="583">
                  <c:v>0.99650000000000005</c:v>
                </c:pt>
                <c:pt idx="584">
                  <c:v>0.998</c:v>
                </c:pt>
                <c:pt idx="585">
                  <c:v>0.997</c:v>
                </c:pt>
                <c:pt idx="586">
                  <c:v>0.998</c:v>
                </c:pt>
                <c:pt idx="587">
                  <c:v>0.998</c:v>
                </c:pt>
                <c:pt idx="588">
                  <c:v>0.998</c:v>
                </c:pt>
                <c:pt idx="589">
                  <c:v>0.998</c:v>
                </c:pt>
                <c:pt idx="590">
                  <c:v>0.998</c:v>
                </c:pt>
                <c:pt idx="591">
                  <c:v>0.998</c:v>
                </c:pt>
                <c:pt idx="592">
                  <c:v>0.99739999999999995</c:v>
                </c:pt>
                <c:pt idx="593">
                  <c:v>0.996</c:v>
                </c:pt>
                <c:pt idx="594">
                  <c:v>0.99809999999999999</c:v>
                </c:pt>
                <c:pt idx="595">
                  <c:v>0.9698</c:v>
                </c:pt>
                <c:pt idx="596">
                  <c:v>0.98070000000000002</c:v>
                </c:pt>
                <c:pt idx="597">
                  <c:v>0.90649999999999997</c:v>
                </c:pt>
                <c:pt idx="598">
                  <c:v>0.92179999999999995</c:v>
                </c:pt>
                <c:pt idx="599">
                  <c:v>0.97919999999999996</c:v>
                </c:pt>
                <c:pt idx="600">
                  <c:v>0.98070000000000002</c:v>
                </c:pt>
                <c:pt idx="601">
                  <c:v>0.95740000000000003</c:v>
                </c:pt>
                <c:pt idx="602">
                  <c:v>0.9667</c:v>
                </c:pt>
                <c:pt idx="603">
                  <c:v>0.98519999999999996</c:v>
                </c:pt>
                <c:pt idx="604">
                  <c:v>0.98909999999999998</c:v>
                </c:pt>
                <c:pt idx="605">
                  <c:v>0.98109999999999997</c:v>
                </c:pt>
                <c:pt idx="606">
                  <c:v>0.9819</c:v>
                </c:pt>
                <c:pt idx="607">
                  <c:v>0.98440000000000005</c:v>
                </c:pt>
                <c:pt idx="608">
                  <c:v>0.99299999999999999</c:v>
                </c:pt>
                <c:pt idx="609">
                  <c:v>0.99319999999999997</c:v>
                </c:pt>
                <c:pt idx="610">
                  <c:v>0.996</c:v>
                </c:pt>
                <c:pt idx="611">
                  <c:v>0.99299999999999999</c:v>
                </c:pt>
                <c:pt idx="612">
                  <c:v>0.98870000000000002</c:v>
                </c:pt>
                <c:pt idx="613">
                  <c:v>0.99399999999999999</c:v>
                </c:pt>
                <c:pt idx="614">
                  <c:v>0.99</c:v>
                </c:pt>
                <c:pt idx="615">
                  <c:v>0.99</c:v>
                </c:pt>
                <c:pt idx="616">
                  <c:v>0.99160000000000004</c:v>
                </c:pt>
                <c:pt idx="617">
                  <c:v>0.99170000000000003</c:v>
                </c:pt>
                <c:pt idx="618">
                  <c:v>0.995</c:v>
                </c:pt>
                <c:pt idx="619">
                  <c:v>0.995</c:v>
                </c:pt>
                <c:pt idx="620">
                  <c:v>0.99199999999999999</c:v>
                </c:pt>
                <c:pt idx="621">
                  <c:v>0.99299999999999999</c:v>
                </c:pt>
                <c:pt idx="622">
                  <c:v>0.99399999999999999</c:v>
                </c:pt>
                <c:pt idx="623">
                  <c:v>0.996</c:v>
                </c:pt>
                <c:pt idx="624">
                  <c:v>0.99399999999999999</c:v>
                </c:pt>
                <c:pt idx="625">
                  <c:v>0.99399999999999999</c:v>
                </c:pt>
                <c:pt idx="626">
                  <c:v>0.99399999999999999</c:v>
                </c:pt>
                <c:pt idx="627">
                  <c:v>0.99760000000000004</c:v>
                </c:pt>
                <c:pt idx="628">
                  <c:v>0.996</c:v>
                </c:pt>
                <c:pt idx="629">
                  <c:v>0.99670000000000003</c:v>
                </c:pt>
                <c:pt idx="630">
                  <c:v>0.99670000000000003</c:v>
                </c:pt>
                <c:pt idx="631">
                  <c:v>0.998</c:v>
                </c:pt>
                <c:pt idx="632">
                  <c:v>0.99670000000000003</c:v>
                </c:pt>
                <c:pt idx="633">
                  <c:v>0.995</c:v>
                </c:pt>
                <c:pt idx="634">
                  <c:v>0.997</c:v>
                </c:pt>
                <c:pt idx="635">
                  <c:v>0.995</c:v>
                </c:pt>
                <c:pt idx="636">
                  <c:v>0.99660000000000004</c:v>
                </c:pt>
                <c:pt idx="637">
                  <c:v>0.995</c:v>
                </c:pt>
                <c:pt idx="638">
                  <c:v>0.99670000000000003</c:v>
                </c:pt>
                <c:pt idx="639">
                  <c:v>0.998</c:v>
                </c:pt>
                <c:pt idx="640">
                  <c:v>0.995</c:v>
                </c:pt>
                <c:pt idx="641">
                  <c:v>0.99570000000000003</c:v>
                </c:pt>
                <c:pt idx="642">
                  <c:v>0.996</c:v>
                </c:pt>
                <c:pt idx="643">
                  <c:v>0.997</c:v>
                </c:pt>
                <c:pt idx="644">
                  <c:v>0.996</c:v>
                </c:pt>
                <c:pt idx="645">
                  <c:v>0.996</c:v>
                </c:pt>
                <c:pt idx="646">
                  <c:v>0.998</c:v>
                </c:pt>
                <c:pt idx="647">
                  <c:v>0.99629999999999996</c:v>
                </c:pt>
                <c:pt idx="648">
                  <c:v>0.996</c:v>
                </c:pt>
                <c:pt idx="649">
                  <c:v>0.998</c:v>
                </c:pt>
                <c:pt idx="650">
                  <c:v>0.996</c:v>
                </c:pt>
                <c:pt idx="651">
                  <c:v>0.996</c:v>
                </c:pt>
                <c:pt idx="652">
                  <c:v>0.997</c:v>
                </c:pt>
                <c:pt idx="653">
                  <c:v>0.997</c:v>
                </c:pt>
                <c:pt idx="654">
                  <c:v>0.99670000000000003</c:v>
                </c:pt>
                <c:pt idx="655">
                  <c:v>0.997</c:v>
                </c:pt>
                <c:pt idx="656">
                  <c:v>0.99750000000000005</c:v>
                </c:pt>
                <c:pt idx="657">
                  <c:v>0.99690000000000001</c:v>
                </c:pt>
                <c:pt idx="658">
                  <c:v>0.996</c:v>
                </c:pt>
                <c:pt idx="659">
                  <c:v>0.998</c:v>
                </c:pt>
                <c:pt idx="660">
                  <c:v>0.998</c:v>
                </c:pt>
                <c:pt idx="661">
                  <c:v>0.99670000000000003</c:v>
                </c:pt>
                <c:pt idx="662">
                  <c:v>0.99729999999999996</c:v>
                </c:pt>
                <c:pt idx="663">
                  <c:v>0.997</c:v>
                </c:pt>
                <c:pt idx="664">
                  <c:v>0.997</c:v>
                </c:pt>
                <c:pt idx="665">
                  <c:v>0.998</c:v>
                </c:pt>
                <c:pt idx="666">
                  <c:v>0.998</c:v>
                </c:pt>
                <c:pt idx="667">
                  <c:v>0.99719999999999998</c:v>
                </c:pt>
                <c:pt idx="668">
                  <c:v>0.998</c:v>
                </c:pt>
                <c:pt idx="669">
                  <c:v>0.997</c:v>
                </c:pt>
                <c:pt idx="670">
                  <c:v>0.997</c:v>
                </c:pt>
                <c:pt idx="671">
                  <c:v>0.99739999999999995</c:v>
                </c:pt>
                <c:pt idx="672">
                  <c:v>0.997</c:v>
                </c:pt>
                <c:pt idx="673">
                  <c:v>0.99760000000000004</c:v>
                </c:pt>
                <c:pt idx="674">
                  <c:v>0.998</c:v>
                </c:pt>
                <c:pt idx="675">
                  <c:v>0.998</c:v>
                </c:pt>
                <c:pt idx="676">
                  <c:v>0.998</c:v>
                </c:pt>
                <c:pt idx="677">
                  <c:v>0.998</c:v>
                </c:pt>
                <c:pt idx="678">
                  <c:v>0.998</c:v>
                </c:pt>
                <c:pt idx="679">
                  <c:v>0.99709999999999999</c:v>
                </c:pt>
                <c:pt idx="680">
                  <c:v>0.998</c:v>
                </c:pt>
                <c:pt idx="681">
                  <c:v>0.998</c:v>
                </c:pt>
                <c:pt idx="682">
                  <c:v>0.998</c:v>
                </c:pt>
                <c:pt idx="683">
                  <c:v>0.998</c:v>
                </c:pt>
                <c:pt idx="684">
                  <c:v>0.998</c:v>
                </c:pt>
                <c:pt idx="685">
                  <c:v>0.998</c:v>
                </c:pt>
                <c:pt idx="686">
                  <c:v>0.99750000000000005</c:v>
                </c:pt>
                <c:pt idx="687">
                  <c:v>0.998</c:v>
                </c:pt>
                <c:pt idx="688">
                  <c:v>0.99739999999999995</c:v>
                </c:pt>
                <c:pt idx="689">
                  <c:v>0.998</c:v>
                </c:pt>
                <c:pt idx="690">
                  <c:v>0.997</c:v>
                </c:pt>
                <c:pt idx="691">
                  <c:v>0.998</c:v>
                </c:pt>
                <c:pt idx="692">
                  <c:v>0.998</c:v>
                </c:pt>
                <c:pt idx="693">
                  <c:v>0.998</c:v>
                </c:pt>
                <c:pt idx="694">
                  <c:v>0.997</c:v>
                </c:pt>
                <c:pt idx="695">
                  <c:v>0.998</c:v>
                </c:pt>
                <c:pt idx="696">
                  <c:v>0.99829999999999997</c:v>
                </c:pt>
                <c:pt idx="697">
                  <c:v>0.99719999999999998</c:v>
                </c:pt>
                <c:pt idx="698">
                  <c:v>0.998</c:v>
                </c:pt>
                <c:pt idx="699">
                  <c:v>0.998</c:v>
                </c:pt>
                <c:pt idx="700">
                  <c:v>0.998</c:v>
                </c:pt>
                <c:pt idx="701">
                  <c:v>0.99809999999999999</c:v>
                </c:pt>
                <c:pt idx="702">
                  <c:v>0.99819999999999998</c:v>
                </c:pt>
                <c:pt idx="703">
                  <c:v>0.998</c:v>
                </c:pt>
                <c:pt idx="704">
                  <c:v>0.99809999999999999</c:v>
                </c:pt>
                <c:pt idx="705">
                  <c:v>0.998</c:v>
                </c:pt>
                <c:pt idx="706">
                  <c:v>0.998</c:v>
                </c:pt>
                <c:pt idx="707">
                  <c:v>0.99819999999999998</c:v>
                </c:pt>
                <c:pt idx="708">
                  <c:v>0.99809999999999999</c:v>
                </c:pt>
                <c:pt idx="709">
                  <c:v>0.998</c:v>
                </c:pt>
                <c:pt idx="710">
                  <c:v>0.99809999999999999</c:v>
                </c:pt>
                <c:pt idx="711">
                  <c:v>0.99809999999999999</c:v>
                </c:pt>
                <c:pt idx="712">
                  <c:v>0.99809999999999999</c:v>
                </c:pt>
                <c:pt idx="713">
                  <c:v>0.99809999999999999</c:v>
                </c:pt>
                <c:pt idx="714">
                  <c:v>0.998</c:v>
                </c:pt>
                <c:pt idx="715">
                  <c:v>0.99809999999999999</c:v>
                </c:pt>
                <c:pt idx="716">
                  <c:v>0.998</c:v>
                </c:pt>
                <c:pt idx="717">
                  <c:v>0.998</c:v>
                </c:pt>
                <c:pt idx="718">
                  <c:v>0.998</c:v>
                </c:pt>
                <c:pt idx="719">
                  <c:v>0.9869</c:v>
                </c:pt>
                <c:pt idx="720">
                  <c:v>0.99299999999999999</c:v>
                </c:pt>
                <c:pt idx="721">
                  <c:v>0.98</c:v>
                </c:pt>
                <c:pt idx="722">
                  <c:v>0.99099999999999999</c:v>
                </c:pt>
                <c:pt idx="723">
                  <c:v>0.995</c:v>
                </c:pt>
                <c:pt idx="724">
                  <c:v>0.996</c:v>
                </c:pt>
                <c:pt idx="725">
                  <c:v>0.996</c:v>
                </c:pt>
                <c:pt idx="726">
                  <c:v>0.995</c:v>
                </c:pt>
                <c:pt idx="727">
                  <c:v>0.998</c:v>
                </c:pt>
                <c:pt idx="728">
                  <c:v>0.997</c:v>
                </c:pt>
                <c:pt idx="729">
                  <c:v>0.997</c:v>
                </c:pt>
                <c:pt idx="730">
                  <c:v>0.997</c:v>
                </c:pt>
                <c:pt idx="731">
                  <c:v>0.996</c:v>
                </c:pt>
                <c:pt idx="732">
                  <c:v>0.997</c:v>
                </c:pt>
                <c:pt idx="733">
                  <c:v>0.998</c:v>
                </c:pt>
                <c:pt idx="734">
                  <c:v>0.998</c:v>
                </c:pt>
                <c:pt idx="735">
                  <c:v>0.998</c:v>
                </c:pt>
                <c:pt idx="736">
                  <c:v>0.998</c:v>
                </c:pt>
                <c:pt idx="737">
                  <c:v>0.99809999999999999</c:v>
                </c:pt>
                <c:pt idx="738">
                  <c:v>0.998</c:v>
                </c:pt>
                <c:pt idx="739">
                  <c:v>0.998</c:v>
                </c:pt>
                <c:pt idx="740">
                  <c:v>0.998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A1D-4AF6-9099-44A0C1ED60C4}"/>
            </c:ext>
          </c:extLst>
        </c:ser>
        <c:ser>
          <c:idx val="9"/>
          <c:order val="9"/>
          <c:tx>
            <c:strRef>
              <c:f>'A. simplez'!$K$1</c:f>
              <c:strCache>
                <c:ptCount val="1"/>
                <c:pt idx="0">
                  <c:v>10 SNPs</c:v>
                </c:pt>
              </c:strCache>
            </c:strRef>
          </c:tx>
          <c:spPr>
            <a:ln w="158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'A. simplez'!$A$2:$A$742</c:f>
              <c:numCache>
                <c:formatCode>General</c:formatCode>
                <c:ptCount val="741"/>
                <c:pt idx="0">
                  <c:v>265</c:v>
                </c:pt>
                <c:pt idx="1">
                  <c:v>268</c:v>
                </c:pt>
                <c:pt idx="2">
                  <c:v>11</c:v>
                </c:pt>
                <c:pt idx="3">
                  <c:v>417</c:v>
                </c:pt>
                <c:pt idx="4">
                  <c:v>495</c:v>
                </c:pt>
                <c:pt idx="5">
                  <c:v>90</c:v>
                </c:pt>
                <c:pt idx="6">
                  <c:v>577</c:v>
                </c:pt>
                <c:pt idx="7">
                  <c:v>711</c:v>
                </c:pt>
                <c:pt idx="8">
                  <c:v>735</c:v>
                </c:pt>
                <c:pt idx="9">
                  <c:v>582</c:v>
                </c:pt>
                <c:pt idx="10">
                  <c:v>646</c:v>
                </c:pt>
                <c:pt idx="11">
                  <c:v>541</c:v>
                </c:pt>
                <c:pt idx="12">
                  <c:v>677</c:v>
                </c:pt>
                <c:pt idx="13">
                  <c:v>738</c:v>
                </c:pt>
                <c:pt idx="14">
                  <c:v>569</c:v>
                </c:pt>
                <c:pt idx="15">
                  <c:v>527</c:v>
                </c:pt>
                <c:pt idx="16">
                  <c:v>545</c:v>
                </c:pt>
                <c:pt idx="17">
                  <c:v>381</c:v>
                </c:pt>
                <c:pt idx="18">
                  <c:v>679</c:v>
                </c:pt>
                <c:pt idx="19">
                  <c:v>678</c:v>
                </c:pt>
                <c:pt idx="20">
                  <c:v>418</c:v>
                </c:pt>
                <c:pt idx="21">
                  <c:v>575</c:v>
                </c:pt>
                <c:pt idx="22">
                  <c:v>414</c:v>
                </c:pt>
                <c:pt idx="23">
                  <c:v>530</c:v>
                </c:pt>
                <c:pt idx="24">
                  <c:v>733</c:v>
                </c:pt>
                <c:pt idx="25">
                  <c:v>479</c:v>
                </c:pt>
                <c:pt idx="26">
                  <c:v>80</c:v>
                </c:pt>
                <c:pt idx="27">
                  <c:v>156</c:v>
                </c:pt>
                <c:pt idx="28">
                  <c:v>497</c:v>
                </c:pt>
                <c:pt idx="29">
                  <c:v>271</c:v>
                </c:pt>
                <c:pt idx="30">
                  <c:v>553</c:v>
                </c:pt>
                <c:pt idx="31">
                  <c:v>87</c:v>
                </c:pt>
                <c:pt idx="32">
                  <c:v>413</c:v>
                </c:pt>
                <c:pt idx="33">
                  <c:v>475</c:v>
                </c:pt>
                <c:pt idx="34">
                  <c:v>142</c:v>
                </c:pt>
                <c:pt idx="35">
                  <c:v>718</c:v>
                </c:pt>
                <c:pt idx="36">
                  <c:v>727</c:v>
                </c:pt>
                <c:pt idx="37">
                  <c:v>425</c:v>
                </c:pt>
                <c:pt idx="38">
                  <c:v>552</c:v>
                </c:pt>
                <c:pt idx="39">
                  <c:v>555</c:v>
                </c:pt>
                <c:pt idx="40">
                  <c:v>455</c:v>
                </c:pt>
                <c:pt idx="41">
                  <c:v>627</c:v>
                </c:pt>
                <c:pt idx="42">
                  <c:v>578</c:v>
                </c:pt>
                <c:pt idx="43">
                  <c:v>734</c:v>
                </c:pt>
                <c:pt idx="44">
                  <c:v>379</c:v>
                </c:pt>
                <c:pt idx="45">
                  <c:v>436</c:v>
                </c:pt>
                <c:pt idx="46">
                  <c:v>109</c:v>
                </c:pt>
                <c:pt idx="47">
                  <c:v>84</c:v>
                </c:pt>
                <c:pt idx="48">
                  <c:v>396</c:v>
                </c:pt>
                <c:pt idx="49">
                  <c:v>732</c:v>
                </c:pt>
                <c:pt idx="50">
                  <c:v>342</c:v>
                </c:pt>
                <c:pt idx="51">
                  <c:v>538</c:v>
                </c:pt>
                <c:pt idx="52">
                  <c:v>242</c:v>
                </c:pt>
                <c:pt idx="53">
                  <c:v>675</c:v>
                </c:pt>
                <c:pt idx="54">
                  <c:v>524</c:v>
                </c:pt>
                <c:pt idx="55">
                  <c:v>247</c:v>
                </c:pt>
                <c:pt idx="56">
                  <c:v>120</c:v>
                </c:pt>
                <c:pt idx="57">
                  <c:v>449</c:v>
                </c:pt>
                <c:pt idx="58">
                  <c:v>148</c:v>
                </c:pt>
                <c:pt idx="59">
                  <c:v>478</c:v>
                </c:pt>
                <c:pt idx="60">
                  <c:v>483</c:v>
                </c:pt>
                <c:pt idx="61">
                  <c:v>23</c:v>
                </c:pt>
                <c:pt idx="62">
                  <c:v>304</c:v>
                </c:pt>
                <c:pt idx="63">
                  <c:v>73</c:v>
                </c:pt>
                <c:pt idx="64">
                  <c:v>491</c:v>
                </c:pt>
                <c:pt idx="65">
                  <c:v>737</c:v>
                </c:pt>
                <c:pt idx="66">
                  <c:v>45</c:v>
                </c:pt>
                <c:pt idx="67">
                  <c:v>645</c:v>
                </c:pt>
                <c:pt idx="68">
                  <c:v>295</c:v>
                </c:pt>
                <c:pt idx="69">
                  <c:v>565</c:v>
                </c:pt>
                <c:pt idx="70">
                  <c:v>206</c:v>
                </c:pt>
                <c:pt idx="71">
                  <c:v>613</c:v>
                </c:pt>
                <c:pt idx="72">
                  <c:v>258</c:v>
                </c:pt>
                <c:pt idx="73">
                  <c:v>354</c:v>
                </c:pt>
                <c:pt idx="74">
                  <c:v>649</c:v>
                </c:pt>
                <c:pt idx="75">
                  <c:v>650</c:v>
                </c:pt>
                <c:pt idx="76">
                  <c:v>529</c:v>
                </c:pt>
                <c:pt idx="77">
                  <c:v>673</c:v>
                </c:pt>
                <c:pt idx="78">
                  <c:v>480</c:v>
                </c:pt>
                <c:pt idx="79">
                  <c:v>50</c:v>
                </c:pt>
                <c:pt idx="80">
                  <c:v>412</c:v>
                </c:pt>
                <c:pt idx="81">
                  <c:v>107</c:v>
                </c:pt>
                <c:pt idx="82">
                  <c:v>353</c:v>
                </c:pt>
                <c:pt idx="83">
                  <c:v>68</c:v>
                </c:pt>
                <c:pt idx="84">
                  <c:v>638</c:v>
                </c:pt>
                <c:pt idx="85">
                  <c:v>102</c:v>
                </c:pt>
                <c:pt idx="86">
                  <c:v>663</c:v>
                </c:pt>
                <c:pt idx="87">
                  <c:v>741</c:v>
                </c:pt>
                <c:pt idx="88">
                  <c:v>533</c:v>
                </c:pt>
                <c:pt idx="89">
                  <c:v>365</c:v>
                </c:pt>
                <c:pt idx="90">
                  <c:v>687</c:v>
                </c:pt>
                <c:pt idx="91">
                  <c:v>40</c:v>
                </c:pt>
                <c:pt idx="92">
                  <c:v>305</c:v>
                </c:pt>
                <c:pt idx="93">
                  <c:v>415</c:v>
                </c:pt>
                <c:pt idx="94">
                  <c:v>7</c:v>
                </c:pt>
                <c:pt idx="95">
                  <c:v>398</c:v>
                </c:pt>
                <c:pt idx="96">
                  <c:v>581</c:v>
                </c:pt>
                <c:pt idx="97">
                  <c:v>274</c:v>
                </c:pt>
                <c:pt idx="98">
                  <c:v>310</c:v>
                </c:pt>
                <c:pt idx="99">
                  <c:v>431</c:v>
                </c:pt>
                <c:pt idx="100">
                  <c:v>600</c:v>
                </c:pt>
                <c:pt idx="101">
                  <c:v>652</c:v>
                </c:pt>
                <c:pt idx="102">
                  <c:v>249</c:v>
                </c:pt>
                <c:pt idx="103">
                  <c:v>333</c:v>
                </c:pt>
                <c:pt idx="104">
                  <c:v>422</c:v>
                </c:pt>
                <c:pt idx="105">
                  <c:v>439</c:v>
                </c:pt>
                <c:pt idx="106">
                  <c:v>450</c:v>
                </c:pt>
                <c:pt idx="107">
                  <c:v>606</c:v>
                </c:pt>
                <c:pt idx="108">
                  <c:v>618</c:v>
                </c:pt>
                <c:pt idx="109">
                  <c:v>656</c:v>
                </c:pt>
                <c:pt idx="110">
                  <c:v>44</c:v>
                </c:pt>
                <c:pt idx="111">
                  <c:v>503</c:v>
                </c:pt>
                <c:pt idx="112">
                  <c:v>583</c:v>
                </c:pt>
                <c:pt idx="113">
                  <c:v>670</c:v>
                </c:pt>
                <c:pt idx="114">
                  <c:v>556</c:v>
                </c:pt>
                <c:pt idx="115">
                  <c:v>41</c:v>
                </c:pt>
                <c:pt idx="116">
                  <c:v>570</c:v>
                </c:pt>
                <c:pt idx="117">
                  <c:v>319</c:v>
                </c:pt>
                <c:pt idx="118">
                  <c:v>706</c:v>
                </c:pt>
                <c:pt idx="119">
                  <c:v>469</c:v>
                </c:pt>
                <c:pt idx="120">
                  <c:v>511</c:v>
                </c:pt>
                <c:pt idx="121">
                  <c:v>564</c:v>
                </c:pt>
                <c:pt idx="122">
                  <c:v>37</c:v>
                </c:pt>
                <c:pt idx="123">
                  <c:v>21</c:v>
                </c:pt>
                <c:pt idx="124">
                  <c:v>204</c:v>
                </c:pt>
                <c:pt idx="125">
                  <c:v>589</c:v>
                </c:pt>
                <c:pt idx="126">
                  <c:v>445</c:v>
                </c:pt>
                <c:pt idx="127">
                  <c:v>307</c:v>
                </c:pt>
                <c:pt idx="128">
                  <c:v>74</c:v>
                </c:pt>
                <c:pt idx="129">
                  <c:v>273</c:v>
                </c:pt>
                <c:pt idx="130">
                  <c:v>14</c:v>
                </c:pt>
                <c:pt idx="131">
                  <c:v>256</c:v>
                </c:pt>
                <c:pt idx="132">
                  <c:v>363</c:v>
                </c:pt>
                <c:pt idx="133">
                  <c:v>534</c:v>
                </c:pt>
                <c:pt idx="134">
                  <c:v>576</c:v>
                </c:pt>
                <c:pt idx="135">
                  <c:v>448</c:v>
                </c:pt>
                <c:pt idx="136">
                  <c:v>200</c:v>
                </c:pt>
                <c:pt idx="137">
                  <c:v>191</c:v>
                </c:pt>
                <c:pt idx="138">
                  <c:v>83</c:v>
                </c:pt>
                <c:pt idx="139">
                  <c:v>149</c:v>
                </c:pt>
                <c:pt idx="140">
                  <c:v>167</c:v>
                </c:pt>
                <c:pt idx="141">
                  <c:v>261</c:v>
                </c:pt>
                <c:pt idx="142">
                  <c:v>267</c:v>
                </c:pt>
                <c:pt idx="143">
                  <c:v>376</c:v>
                </c:pt>
                <c:pt idx="144">
                  <c:v>388</c:v>
                </c:pt>
                <c:pt idx="145">
                  <c:v>397</c:v>
                </c:pt>
                <c:pt idx="146">
                  <c:v>653</c:v>
                </c:pt>
                <c:pt idx="147">
                  <c:v>724</c:v>
                </c:pt>
                <c:pt idx="148">
                  <c:v>705</c:v>
                </c:pt>
                <c:pt idx="149">
                  <c:v>47</c:v>
                </c:pt>
                <c:pt idx="150">
                  <c:v>1</c:v>
                </c:pt>
                <c:pt idx="151">
                  <c:v>163</c:v>
                </c:pt>
                <c:pt idx="152">
                  <c:v>169</c:v>
                </c:pt>
                <c:pt idx="153">
                  <c:v>203</c:v>
                </c:pt>
                <c:pt idx="154">
                  <c:v>327</c:v>
                </c:pt>
                <c:pt idx="155">
                  <c:v>357</c:v>
                </c:pt>
                <c:pt idx="156">
                  <c:v>392</c:v>
                </c:pt>
                <c:pt idx="157">
                  <c:v>428</c:v>
                </c:pt>
                <c:pt idx="158">
                  <c:v>506</c:v>
                </c:pt>
                <c:pt idx="159">
                  <c:v>517</c:v>
                </c:pt>
                <c:pt idx="160">
                  <c:v>696</c:v>
                </c:pt>
                <c:pt idx="161">
                  <c:v>739</c:v>
                </c:pt>
                <c:pt idx="162">
                  <c:v>464</c:v>
                </c:pt>
                <c:pt idx="163">
                  <c:v>10</c:v>
                </c:pt>
                <c:pt idx="164">
                  <c:v>281</c:v>
                </c:pt>
                <c:pt idx="165">
                  <c:v>86</c:v>
                </c:pt>
                <c:pt idx="166">
                  <c:v>351</c:v>
                </c:pt>
                <c:pt idx="167">
                  <c:v>3</c:v>
                </c:pt>
                <c:pt idx="168">
                  <c:v>15</c:v>
                </c:pt>
                <c:pt idx="169">
                  <c:v>28</c:v>
                </c:pt>
                <c:pt idx="170">
                  <c:v>101</c:v>
                </c:pt>
                <c:pt idx="171">
                  <c:v>180</c:v>
                </c:pt>
                <c:pt idx="172">
                  <c:v>213</c:v>
                </c:pt>
                <c:pt idx="173">
                  <c:v>236</c:v>
                </c:pt>
                <c:pt idx="174">
                  <c:v>312</c:v>
                </c:pt>
                <c:pt idx="175">
                  <c:v>370</c:v>
                </c:pt>
                <c:pt idx="176">
                  <c:v>486</c:v>
                </c:pt>
                <c:pt idx="177">
                  <c:v>507</c:v>
                </c:pt>
                <c:pt idx="178">
                  <c:v>559</c:v>
                </c:pt>
                <c:pt idx="179">
                  <c:v>643</c:v>
                </c:pt>
                <c:pt idx="180">
                  <c:v>671</c:v>
                </c:pt>
                <c:pt idx="181">
                  <c:v>719</c:v>
                </c:pt>
                <c:pt idx="182">
                  <c:v>4</c:v>
                </c:pt>
                <c:pt idx="183">
                  <c:v>233</c:v>
                </c:pt>
                <c:pt idx="184">
                  <c:v>402</c:v>
                </c:pt>
                <c:pt idx="185">
                  <c:v>462</c:v>
                </c:pt>
                <c:pt idx="186">
                  <c:v>543</c:v>
                </c:pt>
                <c:pt idx="187">
                  <c:v>615</c:v>
                </c:pt>
                <c:pt idx="188">
                  <c:v>296</c:v>
                </c:pt>
                <c:pt idx="189">
                  <c:v>26</c:v>
                </c:pt>
                <c:pt idx="190">
                  <c:v>35</c:v>
                </c:pt>
                <c:pt idx="191">
                  <c:v>602</c:v>
                </c:pt>
                <c:pt idx="192">
                  <c:v>676</c:v>
                </c:pt>
                <c:pt idx="193">
                  <c:v>371</c:v>
                </c:pt>
                <c:pt idx="194">
                  <c:v>685</c:v>
                </c:pt>
                <c:pt idx="195">
                  <c:v>104</c:v>
                </c:pt>
                <c:pt idx="196">
                  <c:v>620</c:v>
                </c:pt>
                <c:pt idx="197">
                  <c:v>182</c:v>
                </c:pt>
                <c:pt idx="198">
                  <c:v>128</c:v>
                </c:pt>
                <c:pt idx="199">
                  <c:v>508</c:v>
                </c:pt>
                <c:pt idx="200">
                  <c:v>736</c:v>
                </c:pt>
                <c:pt idx="201">
                  <c:v>225</c:v>
                </c:pt>
                <c:pt idx="202">
                  <c:v>471</c:v>
                </c:pt>
                <c:pt idx="203">
                  <c:v>361</c:v>
                </c:pt>
                <c:pt idx="204">
                  <c:v>183</c:v>
                </c:pt>
                <c:pt idx="205">
                  <c:v>563</c:v>
                </c:pt>
                <c:pt idx="206">
                  <c:v>404</c:v>
                </c:pt>
                <c:pt idx="207">
                  <c:v>701</c:v>
                </c:pt>
                <c:pt idx="208">
                  <c:v>179</c:v>
                </c:pt>
                <c:pt idx="209">
                  <c:v>76</c:v>
                </c:pt>
                <c:pt idx="210">
                  <c:v>659</c:v>
                </c:pt>
                <c:pt idx="211">
                  <c:v>383</c:v>
                </c:pt>
                <c:pt idx="212">
                  <c:v>426</c:v>
                </c:pt>
                <c:pt idx="213">
                  <c:v>728</c:v>
                </c:pt>
                <c:pt idx="214">
                  <c:v>722</c:v>
                </c:pt>
                <c:pt idx="215">
                  <c:v>302</c:v>
                </c:pt>
                <c:pt idx="216">
                  <c:v>621</c:v>
                </c:pt>
                <c:pt idx="217">
                  <c:v>198</c:v>
                </c:pt>
                <c:pt idx="218">
                  <c:v>368</c:v>
                </c:pt>
                <c:pt idx="219">
                  <c:v>470</c:v>
                </c:pt>
                <c:pt idx="220">
                  <c:v>729</c:v>
                </c:pt>
                <c:pt idx="221">
                  <c:v>122</c:v>
                </c:pt>
                <c:pt idx="222">
                  <c:v>554</c:v>
                </c:pt>
                <c:pt idx="223">
                  <c:v>309</c:v>
                </c:pt>
                <c:pt idx="224">
                  <c:v>548</c:v>
                </c:pt>
                <c:pt idx="225">
                  <c:v>629</c:v>
                </c:pt>
                <c:pt idx="226">
                  <c:v>647</c:v>
                </c:pt>
                <c:pt idx="227">
                  <c:v>557</c:v>
                </c:pt>
                <c:pt idx="228">
                  <c:v>458</c:v>
                </c:pt>
                <c:pt idx="229">
                  <c:v>69</c:v>
                </c:pt>
                <c:pt idx="230">
                  <c:v>442</c:v>
                </c:pt>
                <c:pt idx="231">
                  <c:v>79</c:v>
                </c:pt>
                <c:pt idx="232">
                  <c:v>89</c:v>
                </c:pt>
                <c:pt idx="233">
                  <c:v>100</c:v>
                </c:pt>
                <c:pt idx="234">
                  <c:v>146</c:v>
                </c:pt>
                <c:pt idx="235">
                  <c:v>285</c:v>
                </c:pt>
                <c:pt idx="236">
                  <c:v>427</c:v>
                </c:pt>
                <c:pt idx="237">
                  <c:v>585</c:v>
                </c:pt>
                <c:pt idx="238">
                  <c:v>688</c:v>
                </c:pt>
                <c:pt idx="239">
                  <c:v>725</c:v>
                </c:pt>
                <c:pt idx="240">
                  <c:v>329</c:v>
                </c:pt>
                <c:pt idx="241">
                  <c:v>220</c:v>
                </c:pt>
                <c:pt idx="242">
                  <c:v>29</c:v>
                </c:pt>
                <c:pt idx="243">
                  <c:v>588</c:v>
                </c:pt>
                <c:pt idx="244">
                  <c:v>18</c:v>
                </c:pt>
                <c:pt idx="245">
                  <c:v>54</c:v>
                </c:pt>
                <c:pt idx="246">
                  <c:v>127</c:v>
                </c:pt>
                <c:pt idx="247">
                  <c:v>202</c:v>
                </c:pt>
                <c:pt idx="248">
                  <c:v>222</c:v>
                </c:pt>
                <c:pt idx="249">
                  <c:v>386</c:v>
                </c:pt>
                <c:pt idx="250">
                  <c:v>401</c:v>
                </c:pt>
                <c:pt idx="251">
                  <c:v>423</c:v>
                </c:pt>
                <c:pt idx="252">
                  <c:v>510</c:v>
                </c:pt>
                <c:pt idx="253">
                  <c:v>611</c:v>
                </c:pt>
                <c:pt idx="254">
                  <c:v>682</c:v>
                </c:pt>
                <c:pt idx="255">
                  <c:v>698</c:v>
                </c:pt>
                <c:pt idx="256">
                  <c:v>716</c:v>
                </c:pt>
                <c:pt idx="257">
                  <c:v>721</c:v>
                </c:pt>
                <c:pt idx="258">
                  <c:v>709</c:v>
                </c:pt>
                <c:pt idx="259">
                  <c:v>680</c:v>
                </c:pt>
                <c:pt idx="260">
                  <c:v>604</c:v>
                </c:pt>
                <c:pt idx="261">
                  <c:v>2</c:v>
                </c:pt>
                <c:pt idx="262">
                  <c:v>9</c:v>
                </c:pt>
                <c:pt idx="263">
                  <c:v>22</c:v>
                </c:pt>
                <c:pt idx="264">
                  <c:v>36</c:v>
                </c:pt>
                <c:pt idx="265">
                  <c:v>63</c:v>
                </c:pt>
                <c:pt idx="266">
                  <c:v>70</c:v>
                </c:pt>
                <c:pt idx="267">
                  <c:v>94</c:v>
                </c:pt>
                <c:pt idx="268">
                  <c:v>157</c:v>
                </c:pt>
                <c:pt idx="269">
                  <c:v>159</c:v>
                </c:pt>
                <c:pt idx="270">
                  <c:v>162</c:v>
                </c:pt>
                <c:pt idx="271">
                  <c:v>218</c:v>
                </c:pt>
                <c:pt idx="272">
                  <c:v>230</c:v>
                </c:pt>
                <c:pt idx="273">
                  <c:v>237</c:v>
                </c:pt>
                <c:pt idx="274">
                  <c:v>260</c:v>
                </c:pt>
                <c:pt idx="275">
                  <c:v>301</c:v>
                </c:pt>
                <c:pt idx="276">
                  <c:v>377</c:v>
                </c:pt>
                <c:pt idx="277">
                  <c:v>477</c:v>
                </c:pt>
                <c:pt idx="278">
                  <c:v>484</c:v>
                </c:pt>
                <c:pt idx="279">
                  <c:v>501</c:v>
                </c:pt>
                <c:pt idx="280">
                  <c:v>539</c:v>
                </c:pt>
                <c:pt idx="281">
                  <c:v>561</c:v>
                </c:pt>
                <c:pt idx="282">
                  <c:v>566</c:v>
                </c:pt>
                <c:pt idx="283">
                  <c:v>593</c:v>
                </c:pt>
                <c:pt idx="284">
                  <c:v>601</c:v>
                </c:pt>
                <c:pt idx="285">
                  <c:v>612</c:v>
                </c:pt>
                <c:pt idx="286">
                  <c:v>616</c:v>
                </c:pt>
                <c:pt idx="287">
                  <c:v>626</c:v>
                </c:pt>
                <c:pt idx="288">
                  <c:v>630</c:v>
                </c:pt>
                <c:pt idx="289">
                  <c:v>641</c:v>
                </c:pt>
                <c:pt idx="290">
                  <c:v>661</c:v>
                </c:pt>
                <c:pt idx="291">
                  <c:v>662</c:v>
                </c:pt>
                <c:pt idx="292">
                  <c:v>683</c:v>
                </c:pt>
                <c:pt idx="293">
                  <c:v>697</c:v>
                </c:pt>
                <c:pt idx="294">
                  <c:v>13</c:v>
                </c:pt>
                <c:pt idx="295">
                  <c:v>134</c:v>
                </c:pt>
                <c:pt idx="296">
                  <c:v>403</c:v>
                </c:pt>
                <c:pt idx="297">
                  <c:v>522</c:v>
                </c:pt>
                <c:pt idx="298">
                  <c:v>623</c:v>
                </c:pt>
                <c:pt idx="299">
                  <c:v>633</c:v>
                </c:pt>
                <c:pt idx="300">
                  <c:v>32</c:v>
                </c:pt>
                <c:pt idx="301">
                  <c:v>38</c:v>
                </c:pt>
                <c:pt idx="302">
                  <c:v>513</c:v>
                </c:pt>
                <c:pt idx="303">
                  <c:v>339</c:v>
                </c:pt>
                <c:pt idx="304">
                  <c:v>141</c:v>
                </c:pt>
                <c:pt idx="305">
                  <c:v>5</c:v>
                </c:pt>
                <c:pt idx="306">
                  <c:v>95</c:v>
                </c:pt>
                <c:pt idx="307">
                  <c:v>113</c:v>
                </c:pt>
                <c:pt idx="308">
                  <c:v>119</c:v>
                </c:pt>
                <c:pt idx="309">
                  <c:v>126</c:v>
                </c:pt>
                <c:pt idx="310">
                  <c:v>133</c:v>
                </c:pt>
                <c:pt idx="311">
                  <c:v>184</c:v>
                </c:pt>
                <c:pt idx="312">
                  <c:v>188</c:v>
                </c:pt>
                <c:pt idx="313">
                  <c:v>193</c:v>
                </c:pt>
                <c:pt idx="314">
                  <c:v>196</c:v>
                </c:pt>
                <c:pt idx="315">
                  <c:v>226</c:v>
                </c:pt>
                <c:pt idx="316">
                  <c:v>239</c:v>
                </c:pt>
                <c:pt idx="317">
                  <c:v>297</c:v>
                </c:pt>
                <c:pt idx="318">
                  <c:v>303</c:v>
                </c:pt>
                <c:pt idx="319">
                  <c:v>343</c:v>
                </c:pt>
                <c:pt idx="320">
                  <c:v>356</c:v>
                </c:pt>
                <c:pt idx="321">
                  <c:v>362</c:v>
                </c:pt>
                <c:pt idx="322">
                  <c:v>366</c:v>
                </c:pt>
                <c:pt idx="323">
                  <c:v>399</c:v>
                </c:pt>
                <c:pt idx="324">
                  <c:v>430</c:v>
                </c:pt>
                <c:pt idx="325">
                  <c:v>463</c:v>
                </c:pt>
                <c:pt idx="326">
                  <c:v>502</c:v>
                </c:pt>
                <c:pt idx="327">
                  <c:v>504</c:v>
                </c:pt>
                <c:pt idx="328">
                  <c:v>515</c:v>
                </c:pt>
                <c:pt idx="329">
                  <c:v>631</c:v>
                </c:pt>
                <c:pt idx="330">
                  <c:v>668</c:v>
                </c:pt>
                <c:pt idx="331">
                  <c:v>669</c:v>
                </c:pt>
                <c:pt idx="332">
                  <c:v>694</c:v>
                </c:pt>
                <c:pt idx="333">
                  <c:v>19</c:v>
                </c:pt>
                <c:pt idx="334">
                  <c:v>57</c:v>
                </c:pt>
                <c:pt idx="335">
                  <c:v>93</c:v>
                </c:pt>
                <c:pt idx="336">
                  <c:v>106</c:v>
                </c:pt>
                <c:pt idx="337">
                  <c:v>115</c:v>
                </c:pt>
                <c:pt idx="338">
                  <c:v>135</c:v>
                </c:pt>
                <c:pt idx="339">
                  <c:v>153</c:v>
                </c:pt>
                <c:pt idx="340">
                  <c:v>166</c:v>
                </c:pt>
                <c:pt idx="341">
                  <c:v>170</c:v>
                </c:pt>
                <c:pt idx="342">
                  <c:v>197</c:v>
                </c:pt>
                <c:pt idx="343">
                  <c:v>217</c:v>
                </c:pt>
                <c:pt idx="344">
                  <c:v>270</c:v>
                </c:pt>
                <c:pt idx="345">
                  <c:v>311</c:v>
                </c:pt>
                <c:pt idx="346">
                  <c:v>337</c:v>
                </c:pt>
                <c:pt idx="347">
                  <c:v>369</c:v>
                </c:pt>
                <c:pt idx="348">
                  <c:v>380</c:v>
                </c:pt>
                <c:pt idx="349">
                  <c:v>432</c:v>
                </c:pt>
                <c:pt idx="350">
                  <c:v>434</c:v>
                </c:pt>
                <c:pt idx="351">
                  <c:v>438</c:v>
                </c:pt>
                <c:pt idx="352">
                  <c:v>482</c:v>
                </c:pt>
                <c:pt idx="353">
                  <c:v>525</c:v>
                </c:pt>
                <c:pt idx="354">
                  <c:v>528</c:v>
                </c:pt>
                <c:pt idx="355">
                  <c:v>642</c:v>
                </c:pt>
                <c:pt idx="356">
                  <c:v>686</c:v>
                </c:pt>
                <c:pt idx="357">
                  <c:v>229</c:v>
                </c:pt>
                <c:pt idx="358">
                  <c:v>537</c:v>
                </c:pt>
                <c:pt idx="359">
                  <c:v>158</c:v>
                </c:pt>
                <c:pt idx="360">
                  <c:v>540</c:v>
                </c:pt>
                <c:pt idx="361">
                  <c:v>605</c:v>
                </c:pt>
                <c:pt idx="362">
                  <c:v>25</c:v>
                </c:pt>
                <c:pt idx="363">
                  <c:v>132</c:v>
                </c:pt>
                <c:pt idx="364">
                  <c:v>498</c:v>
                </c:pt>
                <c:pt idx="365">
                  <c:v>648</c:v>
                </c:pt>
                <c:pt idx="366">
                  <c:v>103</c:v>
                </c:pt>
                <c:pt idx="367">
                  <c:v>31</c:v>
                </c:pt>
                <c:pt idx="368">
                  <c:v>211</c:v>
                </c:pt>
                <c:pt idx="369">
                  <c:v>227</c:v>
                </c:pt>
                <c:pt idx="370">
                  <c:v>318</c:v>
                </c:pt>
                <c:pt idx="371">
                  <c:v>636</c:v>
                </c:pt>
                <c:pt idx="372">
                  <c:v>699</c:v>
                </c:pt>
                <c:pt idx="373">
                  <c:v>702</c:v>
                </c:pt>
                <c:pt idx="374">
                  <c:v>594</c:v>
                </c:pt>
                <c:pt idx="375">
                  <c:v>544</c:v>
                </c:pt>
                <c:pt idx="376">
                  <c:v>300</c:v>
                </c:pt>
                <c:pt idx="377">
                  <c:v>713</c:v>
                </c:pt>
                <c:pt idx="378">
                  <c:v>160</c:v>
                </c:pt>
                <c:pt idx="379">
                  <c:v>375</c:v>
                </c:pt>
                <c:pt idx="380">
                  <c:v>700</c:v>
                </c:pt>
                <c:pt idx="381">
                  <c:v>714</c:v>
                </c:pt>
                <c:pt idx="382">
                  <c:v>289</c:v>
                </c:pt>
                <c:pt idx="383">
                  <c:v>129</c:v>
                </c:pt>
                <c:pt idx="384">
                  <c:v>655</c:v>
                </c:pt>
                <c:pt idx="385">
                  <c:v>154</c:v>
                </c:pt>
                <c:pt idx="386">
                  <c:v>284</c:v>
                </c:pt>
                <c:pt idx="387">
                  <c:v>433</c:v>
                </c:pt>
                <c:pt idx="388">
                  <c:v>720</c:v>
                </c:pt>
                <c:pt idx="389">
                  <c:v>731</c:v>
                </c:pt>
                <c:pt idx="390">
                  <c:v>416</c:v>
                </c:pt>
                <c:pt idx="391">
                  <c:v>526</c:v>
                </c:pt>
                <c:pt idx="392">
                  <c:v>603</c:v>
                </c:pt>
                <c:pt idx="393">
                  <c:v>644</c:v>
                </c:pt>
                <c:pt idx="394">
                  <c:v>272</c:v>
                </c:pt>
                <c:pt idx="395">
                  <c:v>447</c:v>
                </c:pt>
                <c:pt idx="396">
                  <c:v>441</c:v>
                </c:pt>
                <c:pt idx="397">
                  <c:v>635</c:v>
                </c:pt>
                <c:pt idx="398">
                  <c:v>520</c:v>
                </c:pt>
                <c:pt idx="399">
                  <c:v>306</c:v>
                </c:pt>
                <c:pt idx="400">
                  <c:v>373</c:v>
                </c:pt>
                <c:pt idx="401">
                  <c:v>672</c:v>
                </c:pt>
                <c:pt idx="402">
                  <c:v>235</c:v>
                </c:pt>
                <c:pt idx="403">
                  <c:v>691</c:v>
                </c:pt>
                <c:pt idx="404">
                  <c:v>349</c:v>
                </c:pt>
                <c:pt idx="405">
                  <c:v>234</c:v>
                </c:pt>
                <c:pt idx="406">
                  <c:v>689</c:v>
                </c:pt>
                <c:pt idx="407">
                  <c:v>294</c:v>
                </c:pt>
                <c:pt idx="408">
                  <c:v>124</c:v>
                </c:pt>
                <c:pt idx="409">
                  <c:v>168</c:v>
                </c:pt>
                <c:pt idx="410">
                  <c:v>254</c:v>
                </c:pt>
                <c:pt idx="411">
                  <c:v>255</c:v>
                </c:pt>
                <c:pt idx="412">
                  <c:v>277</c:v>
                </c:pt>
                <c:pt idx="413">
                  <c:v>505</c:v>
                </c:pt>
                <c:pt idx="414">
                  <c:v>707</c:v>
                </c:pt>
                <c:pt idx="415">
                  <c:v>715</c:v>
                </c:pt>
                <c:pt idx="416">
                  <c:v>496</c:v>
                </c:pt>
                <c:pt idx="417">
                  <c:v>275</c:v>
                </c:pt>
                <c:pt idx="418">
                  <c:v>572</c:v>
                </c:pt>
                <c:pt idx="419">
                  <c:v>657</c:v>
                </c:pt>
                <c:pt idx="420">
                  <c:v>46</c:v>
                </c:pt>
                <c:pt idx="421">
                  <c:v>186</c:v>
                </c:pt>
                <c:pt idx="422">
                  <c:v>243</c:v>
                </c:pt>
                <c:pt idx="423">
                  <c:v>328</c:v>
                </c:pt>
                <c:pt idx="424">
                  <c:v>341</c:v>
                </c:pt>
                <c:pt idx="425">
                  <c:v>490</c:v>
                </c:pt>
                <c:pt idx="426">
                  <c:v>571</c:v>
                </c:pt>
                <c:pt idx="427">
                  <c:v>660</c:v>
                </c:pt>
                <c:pt idx="428">
                  <c:v>48</c:v>
                </c:pt>
                <c:pt idx="429">
                  <c:v>472</c:v>
                </c:pt>
                <c:pt idx="430">
                  <c:v>730</c:v>
                </c:pt>
                <c:pt idx="431">
                  <c:v>67</c:v>
                </c:pt>
                <c:pt idx="432">
                  <c:v>72</c:v>
                </c:pt>
                <c:pt idx="433">
                  <c:v>125</c:v>
                </c:pt>
                <c:pt idx="434">
                  <c:v>139</c:v>
                </c:pt>
                <c:pt idx="435">
                  <c:v>223</c:v>
                </c:pt>
                <c:pt idx="436">
                  <c:v>429</c:v>
                </c:pt>
                <c:pt idx="437">
                  <c:v>551</c:v>
                </c:pt>
                <c:pt idx="438">
                  <c:v>624</c:v>
                </c:pt>
                <c:pt idx="439">
                  <c:v>634</c:v>
                </c:pt>
                <c:pt idx="440">
                  <c:v>651</c:v>
                </c:pt>
                <c:pt idx="441">
                  <c:v>674</c:v>
                </c:pt>
                <c:pt idx="442">
                  <c:v>723</c:v>
                </c:pt>
                <c:pt idx="443">
                  <c:v>187</c:v>
                </c:pt>
                <c:pt idx="444">
                  <c:v>189</c:v>
                </c:pt>
                <c:pt idx="445">
                  <c:v>24</c:v>
                </c:pt>
                <c:pt idx="446">
                  <c:v>34</c:v>
                </c:pt>
                <c:pt idx="447">
                  <c:v>51</c:v>
                </c:pt>
                <c:pt idx="448">
                  <c:v>56</c:v>
                </c:pt>
                <c:pt idx="449">
                  <c:v>75</c:v>
                </c:pt>
                <c:pt idx="450">
                  <c:v>108</c:v>
                </c:pt>
                <c:pt idx="451">
                  <c:v>116</c:v>
                </c:pt>
                <c:pt idx="452">
                  <c:v>123</c:v>
                </c:pt>
                <c:pt idx="453">
                  <c:v>131</c:v>
                </c:pt>
                <c:pt idx="454">
                  <c:v>224</c:v>
                </c:pt>
                <c:pt idx="455">
                  <c:v>232</c:v>
                </c:pt>
                <c:pt idx="456">
                  <c:v>245</c:v>
                </c:pt>
                <c:pt idx="457">
                  <c:v>291</c:v>
                </c:pt>
                <c:pt idx="458">
                  <c:v>316</c:v>
                </c:pt>
                <c:pt idx="459">
                  <c:v>317</c:v>
                </c:pt>
                <c:pt idx="460">
                  <c:v>325</c:v>
                </c:pt>
                <c:pt idx="461">
                  <c:v>336</c:v>
                </c:pt>
                <c:pt idx="462">
                  <c:v>347</c:v>
                </c:pt>
                <c:pt idx="463">
                  <c:v>355</c:v>
                </c:pt>
                <c:pt idx="464">
                  <c:v>405</c:v>
                </c:pt>
                <c:pt idx="465">
                  <c:v>407</c:v>
                </c:pt>
                <c:pt idx="466">
                  <c:v>409</c:v>
                </c:pt>
                <c:pt idx="467">
                  <c:v>410</c:v>
                </c:pt>
                <c:pt idx="468">
                  <c:v>421</c:v>
                </c:pt>
                <c:pt idx="469">
                  <c:v>460</c:v>
                </c:pt>
                <c:pt idx="470">
                  <c:v>468</c:v>
                </c:pt>
                <c:pt idx="471">
                  <c:v>476</c:v>
                </c:pt>
                <c:pt idx="472">
                  <c:v>493</c:v>
                </c:pt>
                <c:pt idx="473">
                  <c:v>549</c:v>
                </c:pt>
                <c:pt idx="474">
                  <c:v>610</c:v>
                </c:pt>
                <c:pt idx="475">
                  <c:v>654</c:v>
                </c:pt>
                <c:pt idx="476">
                  <c:v>666</c:v>
                </c:pt>
                <c:pt idx="477">
                  <c:v>703</c:v>
                </c:pt>
                <c:pt idx="478">
                  <c:v>658</c:v>
                </c:pt>
                <c:pt idx="479">
                  <c:v>568</c:v>
                </c:pt>
                <c:pt idx="480">
                  <c:v>138</c:v>
                </c:pt>
                <c:pt idx="481">
                  <c:v>259</c:v>
                </c:pt>
                <c:pt idx="482">
                  <c:v>465</c:v>
                </c:pt>
                <c:pt idx="483">
                  <c:v>178</c:v>
                </c:pt>
                <c:pt idx="484">
                  <c:v>454</c:v>
                </c:pt>
                <c:pt idx="485">
                  <c:v>608</c:v>
                </c:pt>
                <c:pt idx="486">
                  <c:v>30</c:v>
                </c:pt>
                <c:pt idx="487">
                  <c:v>49</c:v>
                </c:pt>
                <c:pt idx="488">
                  <c:v>52</c:v>
                </c:pt>
                <c:pt idx="489">
                  <c:v>53</c:v>
                </c:pt>
                <c:pt idx="490">
                  <c:v>71</c:v>
                </c:pt>
                <c:pt idx="491">
                  <c:v>81</c:v>
                </c:pt>
                <c:pt idx="492">
                  <c:v>88</c:v>
                </c:pt>
                <c:pt idx="493">
                  <c:v>91</c:v>
                </c:pt>
                <c:pt idx="494">
                  <c:v>97</c:v>
                </c:pt>
                <c:pt idx="495">
                  <c:v>130</c:v>
                </c:pt>
                <c:pt idx="496">
                  <c:v>137</c:v>
                </c:pt>
                <c:pt idx="497">
                  <c:v>150</c:v>
                </c:pt>
                <c:pt idx="498">
                  <c:v>165</c:v>
                </c:pt>
                <c:pt idx="499">
                  <c:v>174</c:v>
                </c:pt>
                <c:pt idx="500">
                  <c:v>176</c:v>
                </c:pt>
                <c:pt idx="501">
                  <c:v>177</c:v>
                </c:pt>
                <c:pt idx="502">
                  <c:v>192</c:v>
                </c:pt>
                <c:pt idx="503">
                  <c:v>195</c:v>
                </c:pt>
                <c:pt idx="504">
                  <c:v>199</c:v>
                </c:pt>
                <c:pt idx="505">
                  <c:v>209</c:v>
                </c:pt>
                <c:pt idx="506">
                  <c:v>212</c:v>
                </c:pt>
                <c:pt idx="507">
                  <c:v>219</c:v>
                </c:pt>
                <c:pt idx="508">
                  <c:v>246</c:v>
                </c:pt>
                <c:pt idx="509">
                  <c:v>252</c:v>
                </c:pt>
                <c:pt idx="510">
                  <c:v>262</c:v>
                </c:pt>
                <c:pt idx="511">
                  <c:v>269</c:v>
                </c:pt>
                <c:pt idx="512">
                  <c:v>299</c:v>
                </c:pt>
                <c:pt idx="513">
                  <c:v>314</c:v>
                </c:pt>
                <c:pt idx="514">
                  <c:v>335</c:v>
                </c:pt>
                <c:pt idx="515">
                  <c:v>350</c:v>
                </c:pt>
                <c:pt idx="516">
                  <c:v>364</c:v>
                </c:pt>
                <c:pt idx="517">
                  <c:v>385</c:v>
                </c:pt>
                <c:pt idx="518">
                  <c:v>389</c:v>
                </c:pt>
                <c:pt idx="519">
                  <c:v>390</c:v>
                </c:pt>
                <c:pt idx="520">
                  <c:v>391</c:v>
                </c:pt>
                <c:pt idx="521">
                  <c:v>411</c:v>
                </c:pt>
                <c:pt idx="522">
                  <c:v>419</c:v>
                </c:pt>
                <c:pt idx="523">
                  <c:v>435</c:v>
                </c:pt>
                <c:pt idx="524">
                  <c:v>444</c:v>
                </c:pt>
                <c:pt idx="525">
                  <c:v>466</c:v>
                </c:pt>
                <c:pt idx="526">
                  <c:v>467</c:v>
                </c:pt>
                <c:pt idx="527">
                  <c:v>481</c:v>
                </c:pt>
                <c:pt idx="528">
                  <c:v>488</c:v>
                </c:pt>
                <c:pt idx="529">
                  <c:v>499</c:v>
                </c:pt>
                <c:pt idx="530">
                  <c:v>519</c:v>
                </c:pt>
                <c:pt idx="531">
                  <c:v>542</c:v>
                </c:pt>
                <c:pt idx="532">
                  <c:v>560</c:v>
                </c:pt>
                <c:pt idx="533">
                  <c:v>573</c:v>
                </c:pt>
                <c:pt idx="534">
                  <c:v>579</c:v>
                </c:pt>
                <c:pt idx="535">
                  <c:v>584</c:v>
                </c:pt>
                <c:pt idx="536">
                  <c:v>591</c:v>
                </c:pt>
                <c:pt idx="537">
                  <c:v>597</c:v>
                </c:pt>
                <c:pt idx="538">
                  <c:v>598</c:v>
                </c:pt>
                <c:pt idx="539">
                  <c:v>622</c:v>
                </c:pt>
                <c:pt idx="540">
                  <c:v>664</c:v>
                </c:pt>
                <c:pt idx="541">
                  <c:v>665</c:v>
                </c:pt>
                <c:pt idx="542">
                  <c:v>717</c:v>
                </c:pt>
                <c:pt idx="543">
                  <c:v>726</c:v>
                </c:pt>
                <c:pt idx="544">
                  <c:v>251</c:v>
                </c:pt>
                <c:pt idx="545">
                  <c:v>27</c:v>
                </c:pt>
                <c:pt idx="546">
                  <c:v>58</c:v>
                </c:pt>
                <c:pt idx="547">
                  <c:v>17</c:v>
                </c:pt>
                <c:pt idx="548">
                  <c:v>64</c:v>
                </c:pt>
                <c:pt idx="549">
                  <c:v>151</c:v>
                </c:pt>
                <c:pt idx="550">
                  <c:v>207</c:v>
                </c:pt>
                <c:pt idx="551">
                  <c:v>240</c:v>
                </c:pt>
                <c:pt idx="552">
                  <c:v>250</c:v>
                </c:pt>
                <c:pt idx="553">
                  <c:v>257</c:v>
                </c:pt>
                <c:pt idx="554">
                  <c:v>287</c:v>
                </c:pt>
                <c:pt idx="555">
                  <c:v>288</c:v>
                </c:pt>
                <c:pt idx="556">
                  <c:v>323</c:v>
                </c:pt>
                <c:pt idx="557">
                  <c:v>331</c:v>
                </c:pt>
                <c:pt idx="558">
                  <c:v>394</c:v>
                </c:pt>
                <c:pt idx="559">
                  <c:v>400</c:v>
                </c:pt>
                <c:pt idx="560">
                  <c:v>440</c:v>
                </c:pt>
                <c:pt idx="561">
                  <c:v>485</c:v>
                </c:pt>
                <c:pt idx="562">
                  <c:v>500</c:v>
                </c:pt>
                <c:pt idx="563">
                  <c:v>518</c:v>
                </c:pt>
                <c:pt idx="564">
                  <c:v>531</c:v>
                </c:pt>
                <c:pt idx="565">
                  <c:v>546</c:v>
                </c:pt>
                <c:pt idx="566">
                  <c:v>547</c:v>
                </c:pt>
                <c:pt idx="567">
                  <c:v>562</c:v>
                </c:pt>
                <c:pt idx="568">
                  <c:v>586</c:v>
                </c:pt>
                <c:pt idx="569">
                  <c:v>617</c:v>
                </c:pt>
                <c:pt idx="570">
                  <c:v>607</c:v>
                </c:pt>
                <c:pt idx="571">
                  <c:v>286</c:v>
                </c:pt>
                <c:pt idx="572">
                  <c:v>692</c:v>
                </c:pt>
                <c:pt idx="573">
                  <c:v>681</c:v>
                </c:pt>
                <c:pt idx="574">
                  <c:v>437</c:v>
                </c:pt>
                <c:pt idx="575">
                  <c:v>96</c:v>
                </c:pt>
                <c:pt idx="576">
                  <c:v>105</c:v>
                </c:pt>
                <c:pt idx="577">
                  <c:v>348</c:v>
                </c:pt>
                <c:pt idx="578">
                  <c:v>704</c:v>
                </c:pt>
                <c:pt idx="579">
                  <c:v>59</c:v>
                </c:pt>
                <c:pt idx="580">
                  <c:v>145</c:v>
                </c:pt>
                <c:pt idx="581">
                  <c:v>216</c:v>
                </c:pt>
                <c:pt idx="582">
                  <c:v>292</c:v>
                </c:pt>
                <c:pt idx="583">
                  <c:v>609</c:v>
                </c:pt>
                <c:pt idx="584">
                  <c:v>266</c:v>
                </c:pt>
                <c:pt idx="585">
                  <c:v>308</c:v>
                </c:pt>
                <c:pt idx="586">
                  <c:v>298</c:v>
                </c:pt>
                <c:pt idx="587">
                  <c:v>320</c:v>
                </c:pt>
                <c:pt idx="588">
                  <c:v>387</c:v>
                </c:pt>
                <c:pt idx="589">
                  <c:v>474</c:v>
                </c:pt>
                <c:pt idx="590">
                  <c:v>489</c:v>
                </c:pt>
                <c:pt idx="591">
                  <c:v>535</c:v>
                </c:pt>
                <c:pt idx="592">
                  <c:v>280</c:v>
                </c:pt>
                <c:pt idx="593">
                  <c:v>443</c:v>
                </c:pt>
                <c:pt idx="594">
                  <c:v>740</c:v>
                </c:pt>
                <c:pt idx="595">
                  <c:v>514</c:v>
                </c:pt>
                <c:pt idx="596">
                  <c:v>516</c:v>
                </c:pt>
                <c:pt idx="597">
                  <c:v>550</c:v>
                </c:pt>
                <c:pt idx="598">
                  <c:v>60</c:v>
                </c:pt>
                <c:pt idx="599">
                  <c:v>194</c:v>
                </c:pt>
                <c:pt idx="600">
                  <c:v>77</c:v>
                </c:pt>
                <c:pt idx="601">
                  <c:v>521</c:v>
                </c:pt>
                <c:pt idx="602">
                  <c:v>509</c:v>
                </c:pt>
                <c:pt idx="603">
                  <c:v>78</c:v>
                </c:pt>
                <c:pt idx="604">
                  <c:v>710</c:v>
                </c:pt>
                <c:pt idx="605">
                  <c:v>408</c:v>
                </c:pt>
                <c:pt idx="606">
                  <c:v>340</c:v>
                </c:pt>
                <c:pt idx="607">
                  <c:v>378</c:v>
                </c:pt>
                <c:pt idx="608">
                  <c:v>558</c:v>
                </c:pt>
                <c:pt idx="609">
                  <c:v>214</c:v>
                </c:pt>
                <c:pt idx="610">
                  <c:v>420</c:v>
                </c:pt>
                <c:pt idx="611">
                  <c:v>332</c:v>
                </c:pt>
                <c:pt idx="612">
                  <c:v>253</c:v>
                </c:pt>
                <c:pt idx="613">
                  <c:v>16</c:v>
                </c:pt>
                <c:pt idx="614">
                  <c:v>344</c:v>
                </c:pt>
                <c:pt idx="615">
                  <c:v>384</c:v>
                </c:pt>
                <c:pt idx="616">
                  <c:v>181</c:v>
                </c:pt>
                <c:pt idx="617">
                  <c:v>487</c:v>
                </c:pt>
                <c:pt idx="618">
                  <c:v>171</c:v>
                </c:pt>
                <c:pt idx="619">
                  <c:v>459</c:v>
                </c:pt>
                <c:pt idx="620">
                  <c:v>640</c:v>
                </c:pt>
                <c:pt idx="621">
                  <c:v>324</c:v>
                </c:pt>
                <c:pt idx="622">
                  <c:v>140</c:v>
                </c:pt>
                <c:pt idx="623">
                  <c:v>334</c:v>
                </c:pt>
                <c:pt idx="624">
                  <c:v>372</c:v>
                </c:pt>
                <c:pt idx="625">
                  <c:v>690</c:v>
                </c:pt>
                <c:pt idx="626">
                  <c:v>85</c:v>
                </c:pt>
                <c:pt idx="627">
                  <c:v>210</c:v>
                </c:pt>
                <c:pt idx="628">
                  <c:v>62</c:v>
                </c:pt>
                <c:pt idx="629">
                  <c:v>33</c:v>
                </c:pt>
                <c:pt idx="630">
                  <c:v>39</c:v>
                </c:pt>
                <c:pt idx="631">
                  <c:v>66</c:v>
                </c:pt>
                <c:pt idx="632">
                  <c:v>111</c:v>
                </c:pt>
                <c:pt idx="633">
                  <c:v>114</c:v>
                </c:pt>
                <c:pt idx="634">
                  <c:v>117</c:v>
                </c:pt>
                <c:pt idx="635">
                  <c:v>532</c:v>
                </c:pt>
                <c:pt idx="636">
                  <c:v>580</c:v>
                </c:pt>
                <c:pt idx="637">
                  <c:v>592</c:v>
                </c:pt>
                <c:pt idx="638">
                  <c:v>637</c:v>
                </c:pt>
                <c:pt idx="639">
                  <c:v>639</c:v>
                </c:pt>
                <c:pt idx="640">
                  <c:v>693</c:v>
                </c:pt>
                <c:pt idx="641">
                  <c:v>136</c:v>
                </c:pt>
                <c:pt idx="642">
                  <c:v>82</c:v>
                </c:pt>
                <c:pt idx="643">
                  <c:v>99</c:v>
                </c:pt>
                <c:pt idx="644">
                  <c:v>374</c:v>
                </c:pt>
                <c:pt idx="645">
                  <c:v>20</c:v>
                </c:pt>
                <c:pt idx="646">
                  <c:v>61</c:v>
                </c:pt>
                <c:pt idx="647">
                  <c:v>92</c:v>
                </c:pt>
                <c:pt idx="648">
                  <c:v>112</c:v>
                </c:pt>
                <c:pt idx="649">
                  <c:v>118</c:v>
                </c:pt>
                <c:pt idx="650">
                  <c:v>215</c:v>
                </c:pt>
                <c:pt idx="651">
                  <c:v>228</c:v>
                </c:pt>
                <c:pt idx="652">
                  <c:v>244</c:v>
                </c:pt>
                <c:pt idx="653">
                  <c:v>263</c:v>
                </c:pt>
                <c:pt idx="654">
                  <c:v>276</c:v>
                </c:pt>
                <c:pt idx="655">
                  <c:v>283</c:v>
                </c:pt>
                <c:pt idx="656">
                  <c:v>321</c:v>
                </c:pt>
                <c:pt idx="657">
                  <c:v>322</c:v>
                </c:pt>
                <c:pt idx="658">
                  <c:v>352</c:v>
                </c:pt>
                <c:pt idx="659">
                  <c:v>473</c:v>
                </c:pt>
                <c:pt idx="660">
                  <c:v>574</c:v>
                </c:pt>
                <c:pt idx="661">
                  <c:v>587</c:v>
                </c:pt>
                <c:pt idx="662">
                  <c:v>625</c:v>
                </c:pt>
                <c:pt idx="663">
                  <c:v>708</c:v>
                </c:pt>
                <c:pt idx="664">
                  <c:v>282</c:v>
                </c:pt>
                <c:pt idx="665">
                  <c:v>8</c:v>
                </c:pt>
                <c:pt idx="666">
                  <c:v>596</c:v>
                </c:pt>
                <c:pt idx="667">
                  <c:v>42</c:v>
                </c:pt>
                <c:pt idx="668">
                  <c:v>65</c:v>
                </c:pt>
                <c:pt idx="669">
                  <c:v>110</c:v>
                </c:pt>
                <c:pt idx="670">
                  <c:v>143</c:v>
                </c:pt>
                <c:pt idx="671">
                  <c:v>144</c:v>
                </c:pt>
                <c:pt idx="672">
                  <c:v>147</c:v>
                </c:pt>
                <c:pt idx="673">
                  <c:v>155</c:v>
                </c:pt>
                <c:pt idx="674">
                  <c:v>164</c:v>
                </c:pt>
                <c:pt idx="675">
                  <c:v>172</c:v>
                </c:pt>
                <c:pt idx="676">
                  <c:v>185</c:v>
                </c:pt>
                <c:pt idx="677">
                  <c:v>190</c:v>
                </c:pt>
                <c:pt idx="678">
                  <c:v>201</c:v>
                </c:pt>
                <c:pt idx="679">
                  <c:v>208</c:v>
                </c:pt>
                <c:pt idx="680">
                  <c:v>241</c:v>
                </c:pt>
                <c:pt idx="681">
                  <c:v>264</c:v>
                </c:pt>
                <c:pt idx="682">
                  <c:v>278</c:v>
                </c:pt>
                <c:pt idx="683">
                  <c:v>279</c:v>
                </c:pt>
                <c:pt idx="684">
                  <c:v>293</c:v>
                </c:pt>
                <c:pt idx="685">
                  <c:v>315</c:v>
                </c:pt>
                <c:pt idx="686">
                  <c:v>326</c:v>
                </c:pt>
                <c:pt idx="687">
                  <c:v>345</c:v>
                </c:pt>
                <c:pt idx="688">
                  <c:v>346</c:v>
                </c:pt>
                <c:pt idx="689">
                  <c:v>358</c:v>
                </c:pt>
                <c:pt idx="690">
                  <c:v>359</c:v>
                </c:pt>
                <c:pt idx="691">
                  <c:v>406</c:v>
                </c:pt>
                <c:pt idx="692">
                  <c:v>424</c:v>
                </c:pt>
                <c:pt idx="693">
                  <c:v>461</c:v>
                </c:pt>
                <c:pt idx="694">
                  <c:v>512</c:v>
                </c:pt>
                <c:pt idx="695">
                  <c:v>523</c:v>
                </c:pt>
                <c:pt idx="696">
                  <c:v>595</c:v>
                </c:pt>
                <c:pt idx="697">
                  <c:v>628</c:v>
                </c:pt>
                <c:pt idx="698">
                  <c:v>667</c:v>
                </c:pt>
                <c:pt idx="699">
                  <c:v>173</c:v>
                </c:pt>
                <c:pt idx="700">
                  <c:v>338</c:v>
                </c:pt>
                <c:pt idx="701">
                  <c:v>12</c:v>
                </c:pt>
                <c:pt idx="702">
                  <c:v>55</c:v>
                </c:pt>
                <c:pt idx="703">
                  <c:v>152</c:v>
                </c:pt>
                <c:pt idx="704">
                  <c:v>161</c:v>
                </c:pt>
                <c:pt idx="705">
                  <c:v>175</c:v>
                </c:pt>
                <c:pt idx="706">
                  <c:v>231</c:v>
                </c:pt>
                <c:pt idx="707">
                  <c:v>248</c:v>
                </c:pt>
                <c:pt idx="708">
                  <c:v>290</c:v>
                </c:pt>
                <c:pt idx="709">
                  <c:v>360</c:v>
                </c:pt>
                <c:pt idx="710">
                  <c:v>382</c:v>
                </c:pt>
                <c:pt idx="711">
                  <c:v>446</c:v>
                </c:pt>
                <c:pt idx="712">
                  <c:v>456</c:v>
                </c:pt>
                <c:pt idx="713">
                  <c:v>457</c:v>
                </c:pt>
                <c:pt idx="714">
                  <c:v>494</c:v>
                </c:pt>
                <c:pt idx="715">
                  <c:v>536</c:v>
                </c:pt>
                <c:pt idx="716">
                  <c:v>599</c:v>
                </c:pt>
                <c:pt idx="717">
                  <c:v>619</c:v>
                </c:pt>
                <c:pt idx="718">
                  <c:v>695</c:v>
                </c:pt>
                <c:pt idx="719">
                  <c:v>590</c:v>
                </c:pt>
                <c:pt idx="720">
                  <c:v>632</c:v>
                </c:pt>
                <c:pt idx="721">
                  <c:v>712</c:v>
                </c:pt>
                <c:pt idx="722">
                  <c:v>614</c:v>
                </c:pt>
                <c:pt idx="723">
                  <c:v>452</c:v>
                </c:pt>
                <c:pt idx="724">
                  <c:v>313</c:v>
                </c:pt>
                <c:pt idx="725">
                  <c:v>451</c:v>
                </c:pt>
                <c:pt idx="726">
                  <c:v>684</c:v>
                </c:pt>
                <c:pt idx="727">
                  <c:v>43</c:v>
                </c:pt>
                <c:pt idx="728">
                  <c:v>205</c:v>
                </c:pt>
                <c:pt idx="729">
                  <c:v>221</c:v>
                </c:pt>
                <c:pt idx="730">
                  <c:v>238</c:v>
                </c:pt>
                <c:pt idx="731">
                  <c:v>367</c:v>
                </c:pt>
                <c:pt idx="732">
                  <c:v>98</c:v>
                </c:pt>
                <c:pt idx="733">
                  <c:v>121</c:v>
                </c:pt>
                <c:pt idx="734">
                  <c:v>330</c:v>
                </c:pt>
                <c:pt idx="735">
                  <c:v>393</c:v>
                </c:pt>
                <c:pt idx="736">
                  <c:v>395</c:v>
                </c:pt>
                <c:pt idx="737">
                  <c:v>492</c:v>
                </c:pt>
                <c:pt idx="738">
                  <c:v>453</c:v>
                </c:pt>
                <c:pt idx="739">
                  <c:v>567</c:v>
                </c:pt>
                <c:pt idx="740">
                  <c:v>6</c:v>
                </c:pt>
              </c:numCache>
            </c:numRef>
          </c:cat>
          <c:val>
            <c:numRef>
              <c:f>'A. simplez'!$K$2:$K$742</c:f>
              <c:numCache>
                <c:formatCode>General</c:formatCode>
                <c:ptCount val="741"/>
                <c:pt idx="0">
                  <c:v>0.98899999999999999</c:v>
                </c:pt>
                <c:pt idx="1">
                  <c:v>0.98040000000000005</c:v>
                </c:pt>
                <c:pt idx="2">
                  <c:v>0.98899999999999999</c:v>
                </c:pt>
                <c:pt idx="3">
                  <c:v>0.99399999999999999</c:v>
                </c:pt>
                <c:pt idx="4">
                  <c:v>0.995</c:v>
                </c:pt>
                <c:pt idx="5">
                  <c:v>0.98970000000000002</c:v>
                </c:pt>
                <c:pt idx="6">
                  <c:v>0.93600000000000005</c:v>
                </c:pt>
                <c:pt idx="7">
                  <c:v>0.88080000000000003</c:v>
                </c:pt>
                <c:pt idx="8">
                  <c:v>0.9254</c:v>
                </c:pt>
                <c:pt idx="9">
                  <c:v>0.9869</c:v>
                </c:pt>
                <c:pt idx="10">
                  <c:v>0.99299999999999999</c:v>
                </c:pt>
                <c:pt idx="11">
                  <c:v>0.97729999999999995</c:v>
                </c:pt>
                <c:pt idx="12">
                  <c:v>0.9163</c:v>
                </c:pt>
                <c:pt idx="13">
                  <c:v>0.81659999999999999</c:v>
                </c:pt>
                <c:pt idx="14">
                  <c:v>0.85650000000000004</c:v>
                </c:pt>
                <c:pt idx="15">
                  <c:v>0.96650000000000003</c:v>
                </c:pt>
                <c:pt idx="16">
                  <c:v>0.98560000000000003</c:v>
                </c:pt>
                <c:pt idx="17">
                  <c:v>0.996</c:v>
                </c:pt>
                <c:pt idx="18">
                  <c:v>0.71260000000000001</c:v>
                </c:pt>
                <c:pt idx="19">
                  <c:v>0.97399999999999998</c:v>
                </c:pt>
                <c:pt idx="20">
                  <c:v>0.998</c:v>
                </c:pt>
                <c:pt idx="21">
                  <c:v>0.95069999999999999</c:v>
                </c:pt>
                <c:pt idx="22">
                  <c:v>0.997</c:v>
                </c:pt>
                <c:pt idx="23">
                  <c:v>0.98480000000000001</c:v>
                </c:pt>
                <c:pt idx="24">
                  <c:v>0.90529999999999999</c:v>
                </c:pt>
                <c:pt idx="25">
                  <c:v>0.98219999999999996</c:v>
                </c:pt>
                <c:pt idx="26">
                  <c:v>0.99609999999999999</c:v>
                </c:pt>
                <c:pt idx="27">
                  <c:v>0.98809999999999998</c:v>
                </c:pt>
                <c:pt idx="28">
                  <c:v>0.995</c:v>
                </c:pt>
                <c:pt idx="29">
                  <c:v>0.995</c:v>
                </c:pt>
                <c:pt idx="30">
                  <c:v>0.96640000000000004</c:v>
                </c:pt>
                <c:pt idx="31">
                  <c:v>0.8679</c:v>
                </c:pt>
                <c:pt idx="32">
                  <c:v>0.98699999999999999</c:v>
                </c:pt>
                <c:pt idx="33">
                  <c:v>0.997</c:v>
                </c:pt>
                <c:pt idx="34">
                  <c:v>0.99199999999999999</c:v>
                </c:pt>
                <c:pt idx="35">
                  <c:v>0.997</c:v>
                </c:pt>
                <c:pt idx="36">
                  <c:v>0.76939999999999997</c:v>
                </c:pt>
                <c:pt idx="37">
                  <c:v>0.995</c:v>
                </c:pt>
                <c:pt idx="38">
                  <c:v>0.995</c:v>
                </c:pt>
                <c:pt idx="39">
                  <c:v>0.97899999999999998</c:v>
                </c:pt>
                <c:pt idx="40">
                  <c:v>0.99299999999999999</c:v>
                </c:pt>
                <c:pt idx="41">
                  <c:v>0.99380000000000002</c:v>
                </c:pt>
                <c:pt idx="42">
                  <c:v>0.99150000000000005</c:v>
                </c:pt>
                <c:pt idx="43">
                  <c:v>0.95169999999999999</c:v>
                </c:pt>
                <c:pt idx="44">
                  <c:v>0.99199999999999999</c:v>
                </c:pt>
                <c:pt idx="45">
                  <c:v>0.995</c:v>
                </c:pt>
                <c:pt idx="46">
                  <c:v>0.997</c:v>
                </c:pt>
                <c:pt idx="47">
                  <c:v>0.98819999999999997</c:v>
                </c:pt>
                <c:pt idx="48">
                  <c:v>0.96599999999999997</c:v>
                </c:pt>
                <c:pt idx="49">
                  <c:v>0.92649999999999999</c:v>
                </c:pt>
                <c:pt idx="50">
                  <c:v>0.995</c:v>
                </c:pt>
                <c:pt idx="51">
                  <c:v>0.995</c:v>
                </c:pt>
                <c:pt idx="52">
                  <c:v>0.99390000000000001</c:v>
                </c:pt>
                <c:pt idx="53">
                  <c:v>0.97499999999999998</c:v>
                </c:pt>
                <c:pt idx="54">
                  <c:v>0.9849</c:v>
                </c:pt>
                <c:pt idx="55">
                  <c:v>0.9869</c:v>
                </c:pt>
                <c:pt idx="56">
                  <c:v>0.97929999999999995</c:v>
                </c:pt>
                <c:pt idx="57">
                  <c:v>0.99299999999999999</c:v>
                </c:pt>
                <c:pt idx="58">
                  <c:v>0.99199999999999999</c:v>
                </c:pt>
                <c:pt idx="59">
                  <c:v>0.997</c:v>
                </c:pt>
                <c:pt idx="60">
                  <c:v>0.99490000000000001</c:v>
                </c:pt>
                <c:pt idx="61">
                  <c:v>0.995</c:v>
                </c:pt>
                <c:pt idx="62">
                  <c:v>0.75339999999999996</c:v>
                </c:pt>
                <c:pt idx="63">
                  <c:v>0.99219999999999997</c:v>
                </c:pt>
                <c:pt idx="64">
                  <c:v>0.9698</c:v>
                </c:pt>
                <c:pt idx="65">
                  <c:v>0.71050000000000002</c:v>
                </c:pt>
                <c:pt idx="66">
                  <c:v>0.99</c:v>
                </c:pt>
                <c:pt idx="67">
                  <c:v>0.995</c:v>
                </c:pt>
                <c:pt idx="68">
                  <c:v>0.9909</c:v>
                </c:pt>
                <c:pt idx="69">
                  <c:v>0.99380000000000002</c:v>
                </c:pt>
                <c:pt idx="70">
                  <c:v>0.995</c:v>
                </c:pt>
                <c:pt idx="71">
                  <c:v>0.86890000000000001</c:v>
                </c:pt>
                <c:pt idx="72">
                  <c:v>0.99099999999999999</c:v>
                </c:pt>
                <c:pt idx="73">
                  <c:v>0.99490000000000001</c:v>
                </c:pt>
                <c:pt idx="74">
                  <c:v>0.997</c:v>
                </c:pt>
                <c:pt idx="75">
                  <c:v>0.99319999999999997</c:v>
                </c:pt>
                <c:pt idx="76">
                  <c:v>0.99139999999999995</c:v>
                </c:pt>
                <c:pt idx="77">
                  <c:v>0.86309999999999998</c:v>
                </c:pt>
                <c:pt idx="78">
                  <c:v>0.90669999999999995</c:v>
                </c:pt>
                <c:pt idx="79">
                  <c:v>0.98499999999999999</c:v>
                </c:pt>
                <c:pt idx="80">
                  <c:v>0.95689999999999997</c:v>
                </c:pt>
                <c:pt idx="81">
                  <c:v>0.98499999999999999</c:v>
                </c:pt>
                <c:pt idx="82">
                  <c:v>0.998</c:v>
                </c:pt>
                <c:pt idx="83">
                  <c:v>0.999</c:v>
                </c:pt>
                <c:pt idx="84">
                  <c:v>0.995</c:v>
                </c:pt>
                <c:pt idx="85">
                  <c:v>0.9869</c:v>
                </c:pt>
                <c:pt idx="86">
                  <c:v>0.98709999999999998</c:v>
                </c:pt>
                <c:pt idx="87">
                  <c:v>0.99050000000000005</c:v>
                </c:pt>
                <c:pt idx="88">
                  <c:v>0.99199999999999999</c:v>
                </c:pt>
                <c:pt idx="89">
                  <c:v>0.99390000000000001</c:v>
                </c:pt>
                <c:pt idx="90">
                  <c:v>0.99399999999999999</c:v>
                </c:pt>
                <c:pt idx="91">
                  <c:v>0.99409999999999998</c:v>
                </c:pt>
                <c:pt idx="92">
                  <c:v>0.99419999999999997</c:v>
                </c:pt>
                <c:pt idx="93">
                  <c:v>0.995</c:v>
                </c:pt>
                <c:pt idx="94">
                  <c:v>0.99560000000000004</c:v>
                </c:pt>
                <c:pt idx="95">
                  <c:v>0.996</c:v>
                </c:pt>
                <c:pt idx="96">
                  <c:v>0.996</c:v>
                </c:pt>
                <c:pt idx="97">
                  <c:v>0.997</c:v>
                </c:pt>
                <c:pt idx="98">
                  <c:v>0.997</c:v>
                </c:pt>
                <c:pt idx="99">
                  <c:v>0.997</c:v>
                </c:pt>
                <c:pt idx="100">
                  <c:v>0.997</c:v>
                </c:pt>
                <c:pt idx="101">
                  <c:v>0.997</c:v>
                </c:pt>
                <c:pt idx="102">
                  <c:v>0.99780000000000002</c:v>
                </c:pt>
                <c:pt idx="103">
                  <c:v>0.99790000000000001</c:v>
                </c:pt>
                <c:pt idx="104">
                  <c:v>0.998</c:v>
                </c:pt>
                <c:pt idx="105">
                  <c:v>0.998</c:v>
                </c:pt>
                <c:pt idx="106">
                  <c:v>0.998</c:v>
                </c:pt>
                <c:pt idx="107">
                  <c:v>0.998</c:v>
                </c:pt>
                <c:pt idx="108">
                  <c:v>0.998</c:v>
                </c:pt>
                <c:pt idx="109">
                  <c:v>0.998</c:v>
                </c:pt>
                <c:pt idx="110">
                  <c:v>0.999</c:v>
                </c:pt>
                <c:pt idx="111">
                  <c:v>0.998</c:v>
                </c:pt>
                <c:pt idx="112">
                  <c:v>0.9869</c:v>
                </c:pt>
                <c:pt idx="113">
                  <c:v>0.97570000000000001</c:v>
                </c:pt>
                <c:pt idx="114">
                  <c:v>0.9819</c:v>
                </c:pt>
                <c:pt idx="115">
                  <c:v>0.98199999999999998</c:v>
                </c:pt>
                <c:pt idx="116">
                  <c:v>0.98460000000000003</c:v>
                </c:pt>
                <c:pt idx="117">
                  <c:v>0.98519999999999996</c:v>
                </c:pt>
                <c:pt idx="118">
                  <c:v>0.99</c:v>
                </c:pt>
                <c:pt idx="119">
                  <c:v>0.99070000000000003</c:v>
                </c:pt>
                <c:pt idx="120">
                  <c:v>0.9919</c:v>
                </c:pt>
                <c:pt idx="121">
                  <c:v>0.99199999999999999</c:v>
                </c:pt>
                <c:pt idx="122">
                  <c:v>0.99280000000000002</c:v>
                </c:pt>
                <c:pt idx="123">
                  <c:v>0.99299999999999999</c:v>
                </c:pt>
                <c:pt idx="124">
                  <c:v>0.99299999999999999</c:v>
                </c:pt>
                <c:pt idx="125">
                  <c:v>0.99370000000000003</c:v>
                </c:pt>
                <c:pt idx="126">
                  <c:v>0.99390000000000001</c:v>
                </c:pt>
                <c:pt idx="127">
                  <c:v>0.99399999999999999</c:v>
                </c:pt>
                <c:pt idx="128">
                  <c:v>0.99419999999999997</c:v>
                </c:pt>
                <c:pt idx="129">
                  <c:v>0.99419999999999997</c:v>
                </c:pt>
                <c:pt idx="130">
                  <c:v>0.99490000000000001</c:v>
                </c:pt>
                <c:pt idx="131">
                  <c:v>0.995</c:v>
                </c:pt>
                <c:pt idx="132">
                  <c:v>0.995</c:v>
                </c:pt>
                <c:pt idx="133">
                  <c:v>0.995</c:v>
                </c:pt>
                <c:pt idx="134">
                  <c:v>0.995</c:v>
                </c:pt>
                <c:pt idx="135">
                  <c:v>0.99509999999999998</c:v>
                </c:pt>
                <c:pt idx="136">
                  <c:v>0.99539999999999995</c:v>
                </c:pt>
                <c:pt idx="137">
                  <c:v>0.99560000000000004</c:v>
                </c:pt>
                <c:pt idx="138">
                  <c:v>0.996</c:v>
                </c:pt>
                <c:pt idx="139">
                  <c:v>0.996</c:v>
                </c:pt>
                <c:pt idx="140">
                  <c:v>0.996</c:v>
                </c:pt>
                <c:pt idx="141">
                  <c:v>0.996</c:v>
                </c:pt>
                <c:pt idx="142">
                  <c:v>0.996</c:v>
                </c:pt>
                <c:pt idx="143">
                  <c:v>0.996</c:v>
                </c:pt>
                <c:pt idx="144">
                  <c:v>0.996</c:v>
                </c:pt>
                <c:pt idx="145">
                  <c:v>0.996</c:v>
                </c:pt>
                <c:pt idx="146">
                  <c:v>0.996</c:v>
                </c:pt>
                <c:pt idx="147">
                  <c:v>0.996</c:v>
                </c:pt>
                <c:pt idx="148">
                  <c:v>0.99619999999999997</c:v>
                </c:pt>
                <c:pt idx="149">
                  <c:v>0.99629999999999996</c:v>
                </c:pt>
                <c:pt idx="150">
                  <c:v>0.997</c:v>
                </c:pt>
                <c:pt idx="151">
                  <c:v>0.997</c:v>
                </c:pt>
                <c:pt idx="152">
                  <c:v>0.997</c:v>
                </c:pt>
                <c:pt idx="153">
                  <c:v>0.997</c:v>
                </c:pt>
                <c:pt idx="154">
                  <c:v>0.997</c:v>
                </c:pt>
                <c:pt idx="155">
                  <c:v>0.997</c:v>
                </c:pt>
                <c:pt idx="156">
                  <c:v>0.997</c:v>
                </c:pt>
                <c:pt idx="157">
                  <c:v>0.997</c:v>
                </c:pt>
                <c:pt idx="158">
                  <c:v>0.997</c:v>
                </c:pt>
                <c:pt idx="159">
                  <c:v>0.997</c:v>
                </c:pt>
                <c:pt idx="160">
                  <c:v>0.997</c:v>
                </c:pt>
                <c:pt idx="161">
                  <c:v>0.997</c:v>
                </c:pt>
                <c:pt idx="162">
                  <c:v>0.99739999999999995</c:v>
                </c:pt>
                <c:pt idx="163">
                  <c:v>0.99750000000000005</c:v>
                </c:pt>
                <c:pt idx="164">
                  <c:v>0.99760000000000004</c:v>
                </c:pt>
                <c:pt idx="165">
                  <c:v>0.99780000000000002</c:v>
                </c:pt>
                <c:pt idx="166">
                  <c:v>0.99790000000000001</c:v>
                </c:pt>
                <c:pt idx="167">
                  <c:v>0.998</c:v>
                </c:pt>
                <c:pt idx="168">
                  <c:v>0.998</c:v>
                </c:pt>
                <c:pt idx="169">
                  <c:v>0.998</c:v>
                </c:pt>
                <c:pt idx="170">
                  <c:v>0.998</c:v>
                </c:pt>
                <c:pt idx="171">
                  <c:v>0.998</c:v>
                </c:pt>
                <c:pt idx="172">
                  <c:v>0.998</c:v>
                </c:pt>
                <c:pt idx="173">
                  <c:v>0.998</c:v>
                </c:pt>
                <c:pt idx="174">
                  <c:v>0.998</c:v>
                </c:pt>
                <c:pt idx="175">
                  <c:v>0.998</c:v>
                </c:pt>
                <c:pt idx="176">
                  <c:v>0.998</c:v>
                </c:pt>
                <c:pt idx="177">
                  <c:v>0.998</c:v>
                </c:pt>
                <c:pt idx="178">
                  <c:v>0.998</c:v>
                </c:pt>
                <c:pt idx="179">
                  <c:v>0.998</c:v>
                </c:pt>
                <c:pt idx="180">
                  <c:v>0.998</c:v>
                </c:pt>
                <c:pt idx="181">
                  <c:v>0.998</c:v>
                </c:pt>
                <c:pt idx="182">
                  <c:v>0.999</c:v>
                </c:pt>
                <c:pt idx="183">
                  <c:v>0.999</c:v>
                </c:pt>
                <c:pt idx="184">
                  <c:v>0.999</c:v>
                </c:pt>
                <c:pt idx="185">
                  <c:v>0.999</c:v>
                </c:pt>
                <c:pt idx="186">
                  <c:v>0.999</c:v>
                </c:pt>
                <c:pt idx="187">
                  <c:v>0.999</c:v>
                </c:pt>
                <c:pt idx="188">
                  <c:v>0.995</c:v>
                </c:pt>
                <c:pt idx="189">
                  <c:v>0.997</c:v>
                </c:pt>
                <c:pt idx="190">
                  <c:v>0.997</c:v>
                </c:pt>
                <c:pt idx="191">
                  <c:v>0.999</c:v>
                </c:pt>
                <c:pt idx="192">
                  <c:v>0.999</c:v>
                </c:pt>
                <c:pt idx="193">
                  <c:v>0.91459999999999997</c:v>
                </c:pt>
                <c:pt idx="194">
                  <c:v>0.95960000000000001</c:v>
                </c:pt>
                <c:pt idx="195">
                  <c:v>0.96730000000000005</c:v>
                </c:pt>
                <c:pt idx="196">
                  <c:v>0.98299999999999998</c:v>
                </c:pt>
                <c:pt idx="197">
                  <c:v>0.8569</c:v>
                </c:pt>
                <c:pt idx="198">
                  <c:v>0.95550000000000002</c:v>
                </c:pt>
                <c:pt idx="199">
                  <c:v>0.96060000000000001</c:v>
                </c:pt>
                <c:pt idx="200">
                  <c:v>0.97289999999999999</c:v>
                </c:pt>
                <c:pt idx="201">
                  <c:v>0.97729999999999995</c:v>
                </c:pt>
                <c:pt idx="202">
                  <c:v>0.98019999999999996</c:v>
                </c:pt>
                <c:pt idx="203">
                  <c:v>0.98040000000000005</c:v>
                </c:pt>
                <c:pt idx="204">
                  <c:v>0.98199999999999998</c:v>
                </c:pt>
                <c:pt idx="205">
                  <c:v>0.98350000000000004</c:v>
                </c:pt>
                <c:pt idx="206">
                  <c:v>0.98670000000000002</c:v>
                </c:pt>
                <c:pt idx="207">
                  <c:v>0.98699999999999999</c:v>
                </c:pt>
                <c:pt idx="208">
                  <c:v>0.98729999999999996</c:v>
                </c:pt>
                <c:pt idx="209">
                  <c:v>0.98850000000000005</c:v>
                </c:pt>
                <c:pt idx="210">
                  <c:v>0.98860000000000003</c:v>
                </c:pt>
                <c:pt idx="211">
                  <c:v>0.98899999999999999</c:v>
                </c:pt>
                <c:pt idx="212">
                  <c:v>0.98919999999999997</c:v>
                </c:pt>
                <c:pt idx="213">
                  <c:v>0.98929999999999996</c:v>
                </c:pt>
                <c:pt idx="214">
                  <c:v>0.99119999999999997</c:v>
                </c:pt>
                <c:pt idx="215">
                  <c:v>0.9919</c:v>
                </c:pt>
                <c:pt idx="216">
                  <c:v>0.99199999999999999</c:v>
                </c:pt>
                <c:pt idx="217">
                  <c:v>0.99209999999999998</c:v>
                </c:pt>
                <c:pt idx="218">
                  <c:v>0.99299999999999999</c:v>
                </c:pt>
                <c:pt idx="219">
                  <c:v>0.99299999999999999</c:v>
                </c:pt>
                <c:pt idx="220">
                  <c:v>0.99299999999999999</c:v>
                </c:pt>
                <c:pt idx="221">
                  <c:v>0.99309999999999998</c:v>
                </c:pt>
                <c:pt idx="222">
                  <c:v>0.99370000000000003</c:v>
                </c:pt>
                <c:pt idx="223">
                  <c:v>0.99399999999999999</c:v>
                </c:pt>
                <c:pt idx="224">
                  <c:v>0.99399999999999999</c:v>
                </c:pt>
                <c:pt idx="225">
                  <c:v>0.99399999999999999</c:v>
                </c:pt>
                <c:pt idx="226">
                  <c:v>0.99399999999999999</c:v>
                </c:pt>
                <c:pt idx="227">
                  <c:v>0.99460000000000004</c:v>
                </c:pt>
                <c:pt idx="228">
                  <c:v>0.99480000000000002</c:v>
                </c:pt>
                <c:pt idx="229">
                  <c:v>0.99490000000000001</c:v>
                </c:pt>
                <c:pt idx="230">
                  <c:v>0.99490000000000001</c:v>
                </c:pt>
                <c:pt idx="231">
                  <c:v>0.995</c:v>
                </c:pt>
                <c:pt idx="232">
                  <c:v>0.995</c:v>
                </c:pt>
                <c:pt idx="233">
                  <c:v>0.995</c:v>
                </c:pt>
                <c:pt idx="234">
                  <c:v>0.995</c:v>
                </c:pt>
                <c:pt idx="235">
                  <c:v>0.995</c:v>
                </c:pt>
                <c:pt idx="236">
                  <c:v>0.995</c:v>
                </c:pt>
                <c:pt idx="237">
                  <c:v>0.995</c:v>
                </c:pt>
                <c:pt idx="238">
                  <c:v>0.995</c:v>
                </c:pt>
                <c:pt idx="239">
                  <c:v>0.995</c:v>
                </c:pt>
                <c:pt idx="240">
                  <c:v>0.99519999999999997</c:v>
                </c:pt>
                <c:pt idx="241">
                  <c:v>0.99539999999999995</c:v>
                </c:pt>
                <c:pt idx="242">
                  <c:v>0.99550000000000005</c:v>
                </c:pt>
                <c:pt idx="243">
                  <c:v>0.99580000000000002</c:v>
                </c:pt>
                <c:pt idx="244">
                  <c:v>0.996</c:v>
                </c:pt>
                <c:pt idx="245">
                  <c:v>0.996</c:v>
                </c:pt>
                <c:pt idx="246">
                  <c:v>0.996</c:v>
                </c:pt>
                <c:pt idx="247">
                  <c:v>0.996</c:v>
                </c:pt>
                <c:pt idx="248">
                  <c:v>0.996</c:v>
                </c:pt>
                <c:pt idx="249">
                  <c:v>0.996</c:v>
                </c:pt>
                <c:pt idx="250">
                  <c:v>0.996</c:v>
                </c:pt>
                <c:pt idx="251">
                  <c:v>0.996</c:v>
                </c:pt>
                <c:pt idx="252">
                  <c:v>0.996</c:v>
                </c:pt>
                <c:pt idx="253">
                  <c:v>0.996</c:v>
                </c:pt>
                <c:pt idx="254">
                  <c:v>0.996</c:v>
                </c:pt>
                <c:pt idx="255">
                  <c:v>0.996</c:v>
                </c:pt>
                <c:pt idx="256">
                  <c:v>0.996</c:v>
                </c:pt>
                <c:pt idx="257">
                  <c:v>0.996</c:v>
                </c:pt>
                <c:pt idx="258">
                  <c:v>0.99609999999999999</c:v>
                </c:pt>
                <c:pt idx="259">
                  <c:v>0.99670000000000003</c:v>
                </c:pt>
                <c:pt idx="260">
                  <c:v>0.99690000000000001</c:v>
                </c:pt>
                <c:pt idx="261">
                  <c:v>0.997</c:v>
                </c:pt>
                <c:pt idx="262">
                  <c:v>0.997</c:v>
                </c:pt>
                <c:pt idx="263">
                  <c:v>0.997</c:v>
                </c:pt>
                <c:pt idx="264">
                  <c:v>0.997</c:v>
                </c:pt>
                <c:pt idx="265">
                  <c:v>0.997</c:v>
                </c:pt>
                <c:pt idx="266">
                  <c:v>0.997</c:v>
                </c:pt>
                <c:pt idx="267">
                  <c:v>0.997</c:v>
                </c:pt>
                <c:pt idx="268">
                  <c:v>0.997</c:v>
                </c:pt>
                <c:pt idx="269">
                  <c:v>0.997</c:v>
                </c:pt>
                <c:pt idx="270">
                  <c:v>0.997</c:v>
                </c:pt>
                <c:pt idx="271">
                  <c:v>0.997</c:v>
                </c:pt>
                <c:pt idx="272">
                  <c:v>0.997</c:v>
                </c:pt>
                <c:pt idx="273">
                  <c:v>0.997</c:v>
                </c:pt>
                <c:pt idx="274">
                  <c:v>0.997</c:v>
                </c:pt>
                <c:pt idx="275">
                  <c:v>0.997</c:v>
                </c:pt>
                <c:pt idx="276">
                  <c:v>0.997</c:v>
                </c:pt>
                <c:pt idx="277">
                  <c:v>0.997</c:v>
                </c:pt>
                <c:pt idx="278">
                  <c:v>0.997</c:v>
                </c:pt>
                <c:pt idx="279">
                  <c:v>0.997</c:v>
                </c:pt>
                <c:pt idx="280">
                  <c:v>0.997</c:v>
                </c:pt>
                <c:pt idx="281">
                  <c:v>0.997</c:v>
                </c:pt>
                <c:pt idx="282">
                  <c:v>0.997</c:v>
                </c:pt>
                <c:pt idx="283">
                  <c:v>0.997</c:v>
                </c:pt>
                <c:pt idx="284">
                  <c:v>0.997</c:v>
                </c:pt>
                <c:pt idx="285">
                  <c:v>0.997</c:v>
                </c:pt>
                <c:pt idx="286">
                  <c:v>0.997</c:v>
                </c:pt>
                <c:pt idx="287">
                  <c:v>0.997</c:v>
                </c:pt>
                <c:pt idx="288">
                  <c:v>0.997</c:v>
                </c:pt>
                <c:pt idx="289">
                  <c:v>0.997</c:v>
                </c:pt>
                <c:pt idx="290">
                  <c:v>0.997</c:v>
                </c:pt>
                <c:pt idx="291">
                  <c:v>0.997</c:v>
                </c:pt>
                <c:pt idx="292">
                  <c:v>0.997</c:v>
                </c:pt>
                <c:pt idx="293">
                  <c:v>0.997</c:v>
                </c:pt>
                <c:pt idx="294">
                  <c:v>0.99709999999999999</c:v>
                </c:pt>
                <c:pt idx="295">
                  <c:v>0.99709999999999999</c:v>
                </c:pt>
                <c:pt idx="296">
                  <c:v>0.99709999999999999</c:v>
                </c:pt>
                <c:pt idx="297">
                  <c:v>0.99709999999999999</c:v>
                </c:pt>
                <c:pt idx="298">
                  <c:v>0.99709999999999999</c:v>
                </c:pt>
                <c:pt idx="299">
                  <c:v>0.99750000000000005</c:v>
                </c:pt>
                <c:pt idx="300">
                  <c:v>0.99770000000000003</c:v>
                </c:pt>
                <c:pt idx="301">
                  <c:v>0.99770000000000003</c:v>
                </c:pt>
                <c:pt idx="302">
                  <c:v>0.99770000000000003</c:v>
                </c:pt>
                <c:pt idx="303">
                  <c:v>0.99780000000000002</c:v>
                </c:pt>
                <c:pt idx="304">
                  <c:v>0.99790000000000001</c:v>
                </c:pt>
                <c:pt idx="305">
                  <c:v>0.998</c:v>
                </c:pt>
                <c:pt idx="306">
                  <c:v>0.998</c:v>
                </c:pt>
                <c:pt idx="307">
                  <c:v>0.998</c:v>
                </c:pt>
                <c:pt idx="308">
                  <c:v>0.998</c:v>
                </c:pt>
                <c:pt idx="309">
                  <c:v>0.998</c:v>
                </c:pt>
                <c:pt idx="310">
                  <c:v>0.998</c:v>
                </c:pt>
                <c:pt idx="311">
                  <c:v>0.998</c:v>
                </c:pt>
                <c:pt idx="312">
                  <c:v>0.998</c:v>
                </c:pt>
                <c:pt idx="313">
                  <c:v>0.998</c:v>
                </c:pt>
                <c:pt idx="314">
                  <c:v>0.998</c:v>
                </c:pt>
                <c:pt idx="315">
                  <c:v>0.998</c:v>
                </c:pt>
                <c:pt idx="316">
                  <c:v>0.998</c:v>
                </c:pt>
                <c:pt idx="317">
                  <c:v>0.998</c:v>
                </c:pt>
                <c:pt idx="318">
                  <c:v>0.998</c:v>
                </c:pt>
                <c:pt idx="319">
                  <c:v>0.998</c:v>
                </c:pt>
                <c:pt idx="320">
                  <c:v>0.998</c:v>
                </c:pt>
                <c:pt idx="321">
                  <c:v>0.998</c:v>
                </c:pt>
                <c:pt idx="322">
                  <c:v>0.998</c:v>
                </c:pt>
                <c:pt idx="323">
                  <c:v>0.998</c:v>
                </c:pt>
                <c:pt idx="324">
                  <c:v>0.998</c:v>
                </c:pt>
                <c:pt idx="325">
                  <c:v>0.998</c:v>
                </c:pt>
                <c:pt idx="326">
                  <c:v>0.998</c:v>
                </c:pt>
                <c:pt idx="327">
                  <c:v>0.998</c:v>
                </c:pt>
                <c:pt idx="328">
                  <c:v>0.998</c:v>
                </c:pt>
                <c:pt idx="329">
                  <c:v>0.998</c:v>
                </c:pt>
                <c:pt idx="330">
                  <c:v>0.998</c:v>
                </c:pt>
                <c:pt idx="331">
                  <c:v>0.998</c:v>
                </c:pt>
                <c:pt idx="332">
                  <c:v>0.998</c:v>
                </c:pt>
                <c:pt idx="333">
                  <c:v>0.999</c:v>
                </c:pt>
                <c:pt idx="334">
                  <c:v>0.999</c:v>
                </c:pt>
                <c:pt idx="335">
                  <c:v>0.999</c:v>
                </c:pt>
                <c:pt idx="336">
                  <c:v>0.999</c:v>
                </c:pt>
                <c:pt idx="337">
                  <c:v>0.999</c:v>
                </c:pt>
                <c:pt idx="338">
                  <c:v>0.999</c:v>
                </c:pt>
                <c:pt idx="339">
                  <c:v>0.999</c:v>
                </c:pt>
                <c:pt idx="340">
                  <c:v>0.999</c:v>
                </c:pt>
                <c:pt idx="341">
                  <c:v>0.999</c:v>
                </c:pt>
                <c:pt idx="342">
                  <c:v>0.999</c:v>
                </c:pt>
                <c:pt idx="343">
                  <c:v>0.999</c:v>
                </c:pt>
                <c:pt idx="344">
                  <c:v>0.999</c:v>
                </c:pt>
                <c:pt idx="345">
                  <c:v>0.999</c:v>
                </c:pt>
                <c:pt idx="346">
                  <c:v>0.999</c:v>
                </c:pt>
                <c:pt idx="347">
                  <c:v>0.999</c:v>
                </c:pt>
                <c:pt idx="348">
                  <c:v>0.999</c:v>
                </c:pt>
                <c:pt idx="349">
                  <c:v>0.999</c:v>
                </c:pt>
                <c:pt idx="350">
                  <c:v>0.999</c:v>
                </c:pt>
                <c:pt idx="351">
                  <c:v>0.999</c:v>
                </c:pt>
                <c:pt idx="352">
                  <c:v>0.999</c:v>
                </c:pt>
                <c:pt idx="353">
                  <c:v>0.999</c:v>
                </c:pt>
                <c:pt idx="354">
                  <c:v>0.999</c:v>
                </c:pt>
                <c:pt idx="355">
                  <c:v>0.999</c:v>
                </c:pt>
                <c:pt idx="356">
                  <c:v>0.999</c:v>
                </c:pt>
                <c:pt idx="357">
                  <c:v>0.99299999999999999</c:v>
                </c:pt>
                <c:pt idx="358">
                  <c:v>0.99399999999999999</c:v>
                </c:pt>
                <c:pt idx="359">
                  <c:v>0.995</c:v>
                </c:pt>
                <c:pt idx="360">
                  <c:v>0.995</c:v>
                </c:pt>
                <c:pt idx="361">
                  <c:v>0.99570000000000003</c:v>
                </c:pt>
                <c:pt idx="362">
                  <c:v>0.996</c:v>
                </c:pt>
                <c:pt idx="363">
                  <c:v>0.996</c:v>
                </c:pt>
                <c:pt idx="364">
                  <c:v>0.996</c:v>
                </c:pt>
                <c:pt idx="365">
                  <c:v>0.997</c:v>
                </c:pt>
                <c:pt idx="366">
                  <c:v>0.99760000000000004</c:v>
                </c:pt>
                <c:pt idx="367">
                  <c:v>0.998</c:v>
                </c:pt>
                <c:pt idx="368">
                  <c:v>0.998</c:v>
                </c:pt>
                <c:pt idx="369">
                  <c:v>0.998</c:v>
                </c:pt>
                <c:pt idx="370">
                  <c:v>0.998</c:v>
                </c:pt>
                <c:pt idx="371">
                  <c:v>0.998</c:v>
                </c:pt>
                <c:pt idx="372">
                  <c:v>0.998</c:v>
                </c:pt>
                <c:pt idx="373">
                  <c:v>0.998</c:v>
                </c:pt>
                <c:pt idx="374">
                  <c:v>0.999</c:v>
                </c:pt>
                <c:pt idx="375">
                  <c:v>0.997</c:v>
                </c:pt>
                <c:pt idx="376">
                  <c:v>0.998</c:v>
                </c:pt>
                <c:pt idx="377">
                  <c:v>0.95569999999999999</c:v>
                </c:pt>
                <c:pt idx="378">
                  <c:v>0.96779999999999999</c:v>
                </c:pt>
                <c:pt idx="379">
                  <c:v>0.97</c:v>
                </c:pt>
                <c:pt idx="380">
                  <c:v>0.92200000000000004</c:v>
                </c:pt>
                <c:pt idx="381">
                  <c:v>0.92169999999999996</c:v>
                </c:pt>
                <c:pt idx="382">
                  <c:v>0.95020000000000004</c:v>
                </c:pt>
                <c:pt idx="383">
                  <c:v>0.9718</c:v>
                </c:pt>
                <c:pt idx="384">
                  <c:v>0.97209999999999996</c:v>
                </c:pt>
                <c:pt idx="385">
                  <c:v>0.97389999999999999</c:v>
                </c:pt>
                <c:pt idx="386">
                  <c:v>0.97430000000000005</c:v>
                </c:pt>
                <c:pt idx="387">
                  <c:v>0.98050000000000004</c:v>
                </c:pt>
                <c:pt idx="388">
                  <c:v>0.98440000000000005</c:v>
                </c:pt>
                <c:pt idx="389">
                  <c:v>0.98599999999999999</c:v>
                </c:pt>
                <c:pt idx="390">
                  <c:v>0.98729999999999996</c:v>
                </c:pt>
                <c:pt idx="391">
                  <c:v>0.98799999999999999</c:v>
                </c:pt>
                <c:pt idx="392">
                  <c:v>0.98799999999999999</c:v>
                </c:pt>
                <c:pt idx="393">
                  <c:v>0.98819999999999997</c:v>
                </c:pt>
                <c:pt idx="394">
                  <c:v>0.98899999999999999</c:v>
                </c:pt>
                <c:pt idx="395">
                  <c:v>0.98970000000000002</c:v>
                </c:pt>
                <c:pt idx="396">
                  <c:v>0.99029999999999996</c:v>
                </c:pt>
                <c:pt idx="397">
                  <c:v>0.99050000000000005</c:v>
                </c:pt>
                <c:pt idx="398">
                  <c:v>0.99099999999999999</c:v>
                </c:pt>
                <c:pt idx="399">
                  <c:v>0.99170000000000003</c:v>
                </c:pt>
                <c:pt idx="400">
                  <c:v>0.99199999999999999</c:v>
                </c:pt>
                <c:pt idx="401">
                  <c:v>0.99219999999999997</c:v>
                </c:pt>
                <c:pt idx="402">
                  <c:v>0.99260000000000004</c:v>
                </c:pt>
                <c:pt idx="403">
                  <c:v>0.99280000000000002</c:v>
                </c:pt>
                <c:pt idx="404">
                  <c:v>0.9929</c:v>
                </c:pt>
                <c:pt idx="405">
                  <c:v>0.99299999999999999</c:v>
                </c:pt>
                <c:pt idx="406">
                  <c:v>0.99299999999999999</c:v>
                </c:pt>
                <c:pt idx="407">
                  <c:v>0.99309999999999998</c:v>
                </c:pt>
                <c:pt idx="408">
                  <c:v>0.99399999999999999</c:v>
                </c:pt>
                <c:pt idx="409">
                  <c:v>0.99399999999999999</c:v>
                </c:pt>
                <c:pt idx="410">
                  <c:v>0.99399999999999999</c:v>
                </c:pt>
                <c:pt idx="411">
                  <c:v>0.99399999999999999</c:v>
                </c:pt>
                <c:pt idx="412">
                  <c:v>0.99399999999999999</c:v>
                </c:pt>
                <c:pt idx="413">
                  <c:v>0.99399999999999999</c:v>
                </c:pt>
                <c:pt idx="414">
                  <c:v>0.99399999999999999</c:v>
                </c:pt>
                <c:pt idx="415">
                  <c:v>0.99399999999999999</c:v>
                </c:pt>
                <c:pt idx="416">
                  <c:v>0.99409999999999998</c:v>
                </c:pt>
                <c:pt idx="417">
                  <c:v>0.99450000000000005</c:v>
                </c:pt>
                <c:pt idx="418">
                  <c:v>0.99480000000000002</c:v>
                </c:pt>
                <c:pt idx="419">
                  <c:v>0.99480000000000002</c:v>
                </c:pt>
                <c:pt idx="420">
                  <c:v>0.995</c:v>
                </c:pt>
                <c:pt idx="421">
                  <c:v>0.995</c:v>
                </c:pt>
                <c:pt idx="422">
                  <c:v>0.995</c:v>
                </c:pt>
                <c:pt idx="423">
                  <c:v>0.995</c:v>
                </c:pt>
                <c:pt idx="424">
                  <c:v>0.995</c:v>
                </c:pt>
                <c:pt idx="425">
                  <c:v>0.995</c:v>
                </c:pt>
                <c:pt idx="426">
                  <c:v>0.995</c:v>
                </c:pt>
                <c:pt idx="427">
                  <c:v>0.995</c:v>
                </c:pt>
                <c:pt idx="428">
                  <c:v>0.99550000000000005</c:v>
                </c:pt>
                <c:pt idx="429">
                  <c:v>0.99550000000000005</c:v>
                </c:pt>
                <c:pt idx="430">
                  <c:v>0.99590000000000001</c:v>
                </c:pt>
                <c:pt idx="431">
                  <c:v>0.996</c:v>
                </c:pt>
                <c:pt idx="432">
                  <c:v>0.996</c:v>
                </c:pt>
                <c:pt idx="433">
                  <c:v>0.996</c:v>
                </c:pt>
                <c:pt idx="434">
                  <c:v>0.996</c:v>
                </c:pt>
                <c:pt idx="435">
                  <c:v>0.996</c:v>
                </c:pt>
                <c:pt idx="436">
                  <c:v>0.996</c:v>
                </c:pt>
                <c:pt idx="437">
                  <c:v>0.996</c:v>
                </c:pt>
                <c:pt idx="438">
                  <c:v>0.996</c:v>
                </c:pt>
                <c:pt idx="439">
                  <c:v>0.996</c:v>
                </c:pt>
                <c:pt idx="440">
                  <c:v>0.996</c:v>
                </c:pt>
                <c:pt idx="441">
                  <c:v>0.996</c:v>
                </c:pt>
                <c:pt idx="442">
                  <c:v>0.996</c:v>
                </c:pt>
                <c:pt idx="443">
                  <c:v>0.99609999999999999</c:v>
                </c:pt>
                <c:pt idx="444">
                  <c:v>0.99629999999999996</c:v>
                </c:pt>
                <c:pt idx="445">
                  <c:v>0.997</c:v>
                </c:pt>
                <c:pt idx="446">
                  <c:v>0.997</c:v>
                </c:pt>
                <c:pt idx="447">
                  <c:v>0.997</c:v>
                </c:pt>
                <c:pt idx="448">
                  <c:v>0.997</c:v>
                </c:pt>
                <c:pt idx="449">
                  <c:v>0.997</c:v>
                </c:pt>
                <c:pt idx="450">
                  <c:v>0.997</c:v>
                </c:pt>
                <c:pt idx="451">
                  <c:v>0.997</c:v>
                </c:pt>
                <c:pt idx="452">
                  <c:v>0.997</c:v>
                </c:pt>
                <c:pt idx="453">
                  <c:v>0.997</c:v>
                </c:pt>
                <c:pt idx="454">
                  <c:v>0.997</c:v>
                </c:pt>
                <c:pt idx="455">
                  <c:v>0.997</c:v>
                </c:pt>
                <c:pt idx="456">
                  <c:v>0.997</c:v>
                </c:pt>
                <c:pt idx="457">
                  <c:v>0.997</c:v>
                </c:pt>
                <c:pt idx="458">
                  <c:v>0.997</c:v>
                </c:pt>
                <c:pt idx="459">
                  <c:v>0.997</c:v>
                </c:pt>
                <c:pt idx="460">
                  <c:v>0.997</c:v>
                </c:pt>
                <c:pt idx="461">
                  <c:v>0.997</c:v>
                </c:pt>
                <c:pt idx="462">
                  <c:v>0.997</c:v>
                </c:pt>
                <c:pt idx="463">
                  <c:v>0.997</c:v>
                </c:pt>
                <c:pt idx="464">
                  <c:v>0.997</c:v>
                </c:pt>
                <c:pt idx="465">
                  <c:v>0.997</c:v>
                </c:pt>
                <c:pt idx="466">
                  <c:v>0.997</c:v>
                </c:pt>
                <c:pt idx="467">
                  <c:v>0.997</c:v>
                </c:pt>
                <c:pt idx="468">
                  <c:v>0.997</c:v>
                </c:pt>
                <c:pt idx="469">
                  <c:v>0.997</c:v>
                </c:pt>
                <c:pt idx="470">
                  <c:v>0.997</c:v>
                </c:pt>
                <c:pt idx="471">
                  <c:v>0.997</c:v>
                </c:pt>
                <c:pt idx="472">
                  <c:v>0.997</c:v>
                </c:pt>
                <c:pt idx="473">
                  <c:v>0.997</c:v>
                </c:pt>
                <c:pt idx="474">
                  <c:v>0.997</c:v>
                </c:pt>
                <c:pt idx="475">
                  <c:v>0.997</c:v>
                </c:pt>
                <c:pt idx="476">
                  <c:v>0.997</c:v>
                </c:pt>
                <c:pt idx="477">
                  <c:v>0.997</c:v>
                </c:pt>
                <c:pt idx="478">
                  <c:v>0.99709999999999999</c:v>
                </c:pt>
                <c:pt idx="479">
                  <c:v>0.99739999999999995</c:v>
                </c:pt>
                <c:pt idx="480">
                  <c:v>0.99760000000000004</c:v>
                </c:pt>
                <c:pt idx="481">
                  <c:v>0.99760000000000004</c:v>
                </c:pt>
                <c:pt idx="482">
                  <c:v>0.99770000000000003</c:v>
                </c:pt>
                <c:pt idx="483">
                  <c:v>0.99780000000000002</c:v>
                </c:pt>
                <c:pt idx="484">
                  <c:v>0.99780000000000002</c:v>
                </c:pt>
                <c:pt idx="485">
                  <c:v>0.99780000000000002</c:v>
                </c:pt>
                <c:pt idx="486">
                  <c:v>0.998</c:v>
                </c:pt>
                <c:pt idx="487">
                  <c:v>0.998</c:v>
                </c:pt>
                <c:pt idx="488">
                  <c:v>0.998</c:v>
                </c:pt>
                <c:pt idx="489">
                  <c:v>0.998</c:v>
                </c:pt>
                <c:pt idx="490">
                  <c:v>0.998</c:v>
                </c:pt>
                <c:pt idx="491">
                  <c:v>0.998</c:v>
                </c:pt>
                <c:pt idx="492">
                  <c:v>0.998</c:v>
                </c:pt>
                <c:pt idx="493">
                  <c:v>0.998</c:v>
                </c:pt>
                <c:pt idx="494">
                  <c:v>0.998</c:v>
                </c:pt>
                <c:pt idx="495">
                  <c:v>0.998</c:v>
                </c:pt>
                <c:pt idx="496">
                  <c:v>0.998</c:v>
                </c:pt>
                <c:pt idx="497">
                  <c:v>0.998</c:v>
                </c:pt>
                <c:pt idx="498">
                  <c:v>0.998</c:v>
                </c:pt>
                <c:pt idx="499">
                  <c:v>0.998</c:v>
                </c:pt>
                <c:pt idx="500">
                  <c:v>0.998</c:v>
                </c:pt>
                <c:pt idx="501">
                  <c:v>0.998</c:v>
                </c:pt>
                <c:pt idx="502">
                  <c:v>0.998</c:v>
                </c:pt>
                <c:pt idx="503">
                  <c:v>0.998</c:v>
                </c:pt>
                <c:pt idx="504">
                  <c:v>0.998</c:v>
                </c:pt>
                <c:pt idx="505">
                  <c:v>0.998</c:v>
                </c:pt>
                <c:pt idx="506">
                  <c:v>0.998</c:v>
                </c:pt>
                <c:pt idx="507">
                  <c:v>0.998</c:v>
                </c:pt>
                <c:pt idx="508">
                  <c:v>0.998</c:v>
                </c:pt>
                <c:pt idx="509">
                  <c:v>0.998</c:v>
                </c:pt>
                <c:pt idx="510">
                  <c:v>0.998</c:v>
                </c:pt>
                <c:pt idx="511">
                  <c:v>0.998</c:v>
                </c:pt>
                <c:pt idx="512">
                  <c:v>0.998</c:v>
                </c:pt>
                <c:pt idx="513">
                  <c:v>0.998</c:v>
                </c:pt>
                <c:pt idx="514">
                  <c:v>0.998</c:v>
                </c:pt>
                <c:pt idx="515">
                  <c:v>0.998</c:v>
                </c:pt>
                <c:pt idx="516">
                  <c:v>0.998</c:v>
                </c:pt>
                <c:pt idx="517">
                  <c:v>0.998</c:v>
                </c:pt>
                <c:pt idx="518">
                  <c:v>0.998</c:v>
                </c:pt>
                <c:pt idx="519">
                  <c:v>0.998</c:v>
                </c:pt>
                <c:pt idx="520">
                  <c:v>0.998</c:v>
                </c:pt>
                <c:pt idx="521">
                  <c:v>0.998</c:v>
                </c:pt>
                <c:pt idx="522">
                  <c:v>0.998</c:v>
                </c:pt>
                <c:pt idx="523">
                  <c:v>0.998</c:v>
                </c:pt>
                <c:pt idx="524">
                  <c:v>0.998</c:v>
                </c:pt>
                <c:pt idx="525">
                  <c:v>0.998</c:v>
                </c:pt>
                <c:pt idx="526">
                  <c:v>0.998</c:v>
                </c:pt>
                <c:pt idx="527">
                  <c:v>0.998</c:v>
                </c:pt>
                <c:pt idx="528">
                  <c:v>0.998</c:v>
                </c:pt>
                <c:pt idx="529">
                  <c:v>0.998</c:v>
                </c:pt>
                <c:pt idx="530">
                  <c:v>0.998</c:v>
                </c:pt>
                <c:pt idx="531">
                  <c:v>0.998</c:v>
                </c:pt>
                <c:pt idx="532">
                  <c:v>0.998</c:v>
                </c:pt>
                <c:pt idx="533">
                  <c:v>0.998</c:v>
                </c:pt>
                <c:pt idx="534">
                  <c:v>0.998</c:v>
                </c:pt>
                <c:pt idx="535">
                  <c:v>0.998</c:v>
                </c:pt>
                <c:pt idx="536">
                  <c:v>0.998</c:v>
                </c:pt>
                <c:pt idx="537">
                  <c:v>0.998</c:v>
                </c:pt>
                <c:pt idx="538">
                  <c:v>0.998</c:v>
                </c:pt>
                <c:pt idx="539">
                  <c:v>0.998</c:v>
                </c:pt>
                <c:pt idx="540">
                  <c:v>0.998</c:v>
                </c:pt>
                <c:pt idx="541">
                  <c:v>0.998</c:v>
                </c:pt>
                <c:pt idx="542">
                  <c:v>0.998</c:v>
                </c:pt>
                <c:pt idx="543">
                  <c:v>0.998</c:v>
                </c:pt>
                <c:pt idx="544">
                  <c:v>0.99809999999999999</c:v>
                </c:pt>
                <c:pt idx="545">
                  <c:v>0.99819999999999998</c:v>
                </c:pt>
                <c:pt idx="546">
                  <c:v>0.99819999999999998</c:v>
                </c:pt>
                <c:pt idx="547">
                  <c:v>0.999</c:v>
                </c:pt>
                <c:pt idx="548">
                  <c:v>0.999</c:v>
                </c:pt>
                <c:pt idx="549">
                  <c:v>0.999</c:v>
                </c:pt>
                <c:pt idx="550">
                  <c:v>0.999</c:v>
                </c:pt>
                <c:pt idx="551">
                  <c:v>0.999</c:v>
                </c:pt>
                <c:pt idx="552">
                  <c:v>0.999</c:v>
                </c:pt>
                <c:pt idx="553">
                  <c:v>0.999</c:v>
                </c:pt>
                <c:pt idx="554">
                  <c:v>0.999</c:v>
                </c:pt>
                <c:pt idx="555">
                  <c:v>0.999</c:v>
                </c:pt>
                <c:pt idx="556">
                  <c:v>0.999</c:v>
                </c:pt>
                <c:pt idx="557">
                  <c:v>0.999</c:v>
                </c:pt>
                <c:pt idx="558">
                  <c:v>0.999</c:v>
                </c:pt>
                <c:pt idx="559">
                  <c:v>0.999</c:v>
                </c:pt>
                <c:pt idx="560">
                  <c:v>0.999</c:v>
                </c:pt>
                <c:pt idx="561">
                  <c:v>0.999</c:v>
                </c:pt>
                <c:pt idx="562">
                  <c:v>0.999</c:v>
                </c:pt>
                <c:pt idx="563">
                  <c:v>0.999</c:v>
                </c:pt>
                <c:pt idx="564">
                  <c:v>0.999</c:v>
                </c:pt>
                <c:pt idx="565">
                  <c:v>0.999</c:v>
                </c:pt>
                <c:pt idx="566">
                  <c:v>0.999</c:v>
                </c:pt>
                <c:pt idx="567">
                  <c:v>0.999</c:v>
                </c:pt>
                <c:pt idx="568">
                  <c:v>0.999</c:v>
                </c:pt>
                <c:pt idx="569">
                  <c:v>0.999</c:v>
                </c:pt>
                <c:pt idx="570">
                  <c:v>0.876</c:v>
                </c:pt>
                <c:pt idx="571">
                  <c:v>0.98599999999999999</c:v>
                </c:pt>
                <c:pt idx="572">
                  <c:v>0.98899999999999999</c:v>
                </c:pt>
                <c:pt idx="573">
                  <c:v>0.99</c:v>
                </c:pt>
                <c:pt idx="574">
                  <c:v>0.995</c:v>
                </c:pt>
                <c:pt idx="575">
                  <c:v>0.996</c:v>
                </c:pt>
                <c:pt idx="576">
                  <c:v>0.996</c:v>
                </c:pt>
                <c:pt idx="577">
                  <c:v>0.996</c:v>
                </c:pt>
                <c:pt idx="578">
                  <c:v>0.996</c:v>
                </c:pt>
                <c:pt idx="579">
                  <c:v>0.997</c:v>
                </c:pt>
                <c:pt idx="580">
                  <c:v>0.997</c:v>
                </c:pt>
                <c:pt idx="581">
                  <c:v>0.997</c:v>
                </c:pt>
                <c:pt idx="582">
                  <c:v>0.997</c:v>
                </c:pt>
                <c:pt idx="583">
                  <c:v>0.997</c:v>
                </c:pt>
                <c:pt idx="584">
                  <c:v>0.99709999999999999</c:v>
                </c:pt>
                <c:pt idx="585">
                  <c:v>0.99790000000000001</c:v>
                </c:pt>
                <c:pt idx="586">
                  <c:v>0.998</c:v>
                </c:pt>
                <c:pt idx="587">
                  <c:v>0.998</c:v>
                </c:pt>
                <c:pt idx="588">
                  <c:v>0.998</c:v>
                </c:pt>
                <c:pt idx="589">
                  <c:v>0.999</c:v>
                </c:pt>
                <c:pt idx="590">
                  <c:v>0.999</c:v>
                </c:pt>
                <c:pt idx="591">
                  <c:v>0.999</c:v>
                </c:pt>
                <c:pt idx="592">
                  <c:v>0.997</c:v>
                </c:pt>
                <c:pt idx="593">
                  <c:v>0.997</c:v>
                </c:pt>
                <c:pt idx="594">
                  <c:v>0.998</c:v>
                </c:pt>
                <c:pt idx="595">
                  <c:v>0.97540000000000004</c:v>
                </c:pt>
                <c:pt idx="596">
                  <c:v>0.98399999999999999</c:v>
                </c:pt>
                <c:pt idx="597">
                  <c:v>0.92879999999999996</c:v>
                </c:pt>
                <c:pt idx="598">
                  <c:v>0.95689999999999997</c:v>
                </c:pt>
                <c:pt idx="599">
                  <c:v>0.97250000000000003</c:v>
                </c:pt>
                <c:pt idx="600">
                  <c:v>0.97399999999999998</c:v>
                </c:pt>
                <c:pt idx="601">
                  <c:v>0.97419999999999995</c:v>
                </c:pt>
                <c:pt idx="602">
                  <c:v>0.97870000000000001</c:v>
                </c:pt>
                <c:pt idx="603">
                  <c:v>0.98009999999999997</c:v>
                </c:pt>
                <c:pt idx="604">
                  <c:v>0.9859</c:v>
                </c:pt>
                <c:pt idx="605">
                  <c:v>0.9869</c:v>
                </c:pt>
                <c:pt idx="606">
                  <c:v>0.98729999999999996</c:v>
                </c:pt>
                <c:pt idx="607">
                  <c:v>0.98919999999999997</c:v>
                </c:pt>
                <c:pt idx="608">
                  <c:v>0.99099999999999999</c:v>
                </c:pt>
                <c:pt idx="609">
                  <c:v>0.99139999999999995</c:v>
                </c:pt>
                <c:pt idx="610">
                  <c:v>0.99160000000000004</c:v>
                </c:pt>
                <c:pt idx="611">
                  <c:v>0.99170000000000003</c:v>
                </c:pt>
                <c:pt idx="612">
                  <c:v>0.99199999999999999</c:v>
                </c:pt>
                <c:pt idx="613">
                  <c:v>0.99219999999999997</c:v>
                </c:pt>
                <c:pt idx="614">
                  <c:v>0.99219999999999997</c:v>
                </c:pt>
                <c:pt idx="615">
                  <c:v>0.99260000000000004</c:v>
                </c:pt>
                <c:pt idx="616">
                  <c:v>0.99380000000000002</c:v>
                </c:pt>
                <c:pt idx="617">
                  <c:v>0.99390000000000001</c:v>
                </c:pt>
                <c:pt idx="618">
                  <c:v>0.99399999999999999</c:v>
                </c:pt>
                <c:pt idx="619">
                  <c:v>0.99399999999999999</c:v>
                </c:pt>
                <c:pt idx="620">
                  <c:v>0.99399999999999999</c:v>
                </c:pt>
                <c:pt idx="621">
                  <c:v>0.99419999999999997</c:v>
                </c:pt>
                <c:pt idx="622">
                  <c:v>0.995</c:v>
                </c:pt>
                <c:pt idx="623">
                  <c:v>0.995</c:v>
                </c:pt>
                <c:pt idx="624">
                  <c:v>0.995</c:v>
                </c:pt>
                <c:pt idx="625">
                  <c:v>0.995</c:v>
                </c:pt>
                <c:pt idx="626">
                  <c:v>0.99529999999999996</c:v>
                </c:pt>
                <c:pt idx="627">
                  <c:v>0.99550000000000005</c:v>
                </c:pt>
                <c:pt idx="628">
                  <c:v>0.99580000000000002</c:v>
                </c:pt>
                <c:pt idx="629">
                  <c:v>0.996</c:v>
                </c:pt>
                <c:pt idx="630">
                  <c:v>0.996</c:v>
                </c:pt>
                <c:pt idx="631">
                  <c:v>0.996</c:v>
                </c:pt>
                <c:pt idx="632">
                  <c:v>0.996</c:v>
                </c:pt>
                <c:pt idx="633">
                  <c:v>0.996</c:v>
                </c:pt>
                <c:pt idx="634">
                  <c:v>0.996</c:v>
                </c:pt>
                <c:pt idx="635">
                  <c:v>0.996</c:v>
                </c:pt>
                <c:pt idx="636">
                  <c:v>0.996</c:v>
                </c:pt>
                <c:pt idx="637">
                  <c:v>0.996</c:v>
                </c:pt>
                <c:pt idx="638">
                  <c:v>0.996</c:v>
                </c:pt>
                <c:pt idx="639">
                  <c:v>0.996</c:v>
                </c:pt>
                <c:pt idx="640">
                  <c:v>0.996</c:v>
                </c:pt>
                <c:pt idx="641">
                  <c:v>0.99629999999999996</c:v>
                </c:pt>
                <c:pt idx="642">
                  <c:v>0.99670000000000003</c:v>
                </c:pt>
                <c:pt idx="643">
                  <c:v>0.99680000000000002</c:v>
                </c:pt>
                <c:pt idx="644">
                  <c:v>0.99690000000000001</c:v>
                </c:pt>
                <c:pt idx="645">
                  <c:v>0.997</c:v>
                </c:pt>
                <c:pt idx="646">
                  <c:v>0.997</c:v>
                </c:pt>
                <c:pt idx="647">
                  <c:v>0.997</c:v>
                </c:pt>
                <c:pt idx="648">
                  <c:v>0.997</c:v>
                </c:pt>
                <c:pt idx="649">
                  <c:v>0.997</c:v>
                </c:pt>
                <c:pt idx="650">
                  <c:v>0.997</c:v>
                </c:pt>
                <c:pt idx="651">
                  <c:v>0.997</c:v>
                </c:pt>
                <c:pt idx="652">
                  <c:v>0.997</c:v>
                </c:pt>
                <c:pt idx="653">
                  <c:v>0.997</c:v>
                </c:pt>
                <c:pt idx="654">
                  <c:v>0.997</c:v>
                </c:pt>
                <c:pt idx="655">
                  <c:v>0.997</c:v>
                </c:pt>
                <c:pt idx="656">
                  <c:v>0.997</c:v>
                </c:pt>
                <c:pt idx="657">
                  <c:v>0.997</c:v>
                </c:pt>
                <c:pt idx="658">
                  <c:v>0.997</c:v>
                </c:pt>
                <c:pt idx="659">
                  <c:v>0.997</c:v>
                </c:pt>
                <c:pt idx="660">
                  <c:v>0.997</c:v>
                </c:pt>
                <c:pt idx="661">
                  <c:v>0.997</c:v>
                </c:pt>
                <c:pt idx="662">
                  <c:v>0.997</c:v>
                </c:pt>
                <c:pt idx="663">
                  <c:v>0.997</c:v>
                </c:pt>
                <c:pt idx="664">
                  <c:v>0.99709999999999999</c:v>
                </c:pt>
                <c:pt idx="665">
                  <c:v>0.99770000000000003</c:v>
                </c:pt>
                <c:pt idx="666">
                  <c:v>0.99770000000000003</c:v>
                </c:pt>
                <c:pt idx="667">
                  <c:v>0.998</c:v>
                </c:pt>
                <c:pt idx="668">
                  <c:v>0.998</c:v>
                </c:pt>
                <c:pt idx="669">
                  <c:v>0.998</c:v>
                </c:pt>
                <c:pt idx="670">
                  <c:v>0.998</c:v>
                </c:pt>
                <c:pt idx="671">
                  <c:v>0.998</c:v>
                </c:pt>
                <c:pt idx="672">
                  <c:v>0.998</c:v>
                </c:pt>
                <c:pt idx="673">
                  <c:v>0.998</c:v>
                </c:pt>
                <c:pt idx="674">
                  <c:v>0.998</c:v>
                </c:pt>
                <c:pt idx="675">
                  <c:v>0.998</c:v>
                </c:pt>
                <c:pt idx="676">
                  <c:v>0.998</c:v>
                </c:pt>
                <c:pt idx="677">
                  <c:v>0.998</c:v>
                </c:pt>
                <c:pt idx="678">
                  <c:v>0.998</c:v>
                </c:pt>
                <c:pt idx="679">
                  <c:v>0.998</c:v>
                </c:pt>
                <c:pt idx="680">
                  <c:v>0.998</c:v>
                </c:pt>
                <c:pt idx="681">
                  <c:v>0.998</c:v>
                </c:pt>
                <c:pt idx="682">
                  <c:v>0.998</c:v>
                </c:pt>
                <c:pt idx="683">
                  <c:v>0.998</c:v>
                </c:pt>
                <c:pt idx="684">
                  <c:v>0.998</c:v>
                </c:pt>
                <c:pt idx="685">
                  <c:v>0.998</c:v>
                </c:pt>
                <c:pt idx="686">
                  <c:v>0.998</c:v>
                </c:pt>
                <c:pt idx="687">
                  <c:v>0.998</c:v>
                </c:pt>
                <c:pt idx="688">
                  <c:v>0.998</c:v>
                </c:pt>
                <c:pt idx="689">
                  <c:v>0.998</c:v>
                </c:pt>
                <c:pt idx="690">
                  <c:v>0.998</c:v>
                </c:pt>
                <c:pt idx="691">
                  <c:v>0.998</c:v>
                </c:pt>
                <c:pt idx="692">
                  <c:v>0.998</c:v>
                </c:pt>
                <c:pt idx="693">
                  <c:v>0.998</c:v>
                </c:pt>
                <c:pt idx="694">
                  <c:v>0.998</c:v>
                </c:pt>
                <c:pt idx="695">
                  <c:v>0.998</c:v>
                </c:pt>
                <c:pt idx="696">
                  <c:v>0.998</c:v>
                </c:pt>
                <c:pt idx="697">
                  <c:v>0.998</c:v>
                </c:pt>
                <c:pt idx="698">
                  <c:v>0.998</c:v>
                </c:pt>
                <c:pt idx="699">
                  <c:v>0.99829999999999997</c:v>
                </c:pt>
                <c:pt idx="700">
                  <c:v>0.99829999999999997</c:v>
                </c:pt>
                <c:pt idx="701">
                  <c:v>0.999</c:v>
                </c:pt>
                <c:pt idx="702">
                  <c:v>0.999</c:v>
                </c:pt>
                <c:pt idx="703">
                  <c:v>0.999</c:v>
                </c:pt>
                <c:pt idx="704">
                  <c:v>0.999</c:v>
                </c:pt>
                <c:pt idx="705">
                  <c:v>0.999</c:v>
                </c:pt>
                <c:pt idx="706">
                  <c:v>0.999</c:v>
                </c:pt>
                <c:pt idx="707">
                  <c:v>0.999</c:v>
                </c:pt>
                <c:pt idx="708">
                  <c:v>0.999</c:v>
                </c:pt>
                <c:pt idx="709">
                  <c:v>0.999</c:v>
                </c:pt>
                <c:pt idx="710">
                  <c:v>0.999</c:v>
                </c:pt>
                <c:pt idx="711">
                  <c:v>0.999</c:v>
                </c:pt>
                <c:pt idx="712">
                  <c:v>0.999</c:v>
                </c:pt>
                <c:pt idx="713">
                  <c:v>0.999</c:v>
                </c:pt>
                <c:pt idx="714">
                  <c:v>0.999</c:v>
                </c:pt>
                <c:pt idx="715">
                  <c:v>0.999</c:v>
                </c:pt>
                <c:pt idx="716">
                  <c:v>0.999</c:v>
                </c:pt>
                <c:pt idx="717">
                  <c:v>0.999</c:v>
                </c:pt>
                <c:pt idx="718">
                  <c:v>0.999</c:v>
                </c:pt>
                <c:pt idx="719">
                  <c:v>0.98299999999999998</c:v>
                </c:pt>
                <c:pt idx="720">
                  <c:v>0.98309999999999997</c:v>
                </c:pt>
                <c:pt idx="721">
                  <c:v>0.98609999999999998</c:v>
                </c:pt>
                <c:pt idx="722">
                  <c:v>0.98819999999999997</c:v>
                </c:pt>
                <c:pt idx="723">
                  <c:v>0.99399999999999999</c:v>
                </c:pt>
                <c:pt idx="724">
                  <c:v>0.99480000000000002</c:v>
                </c:pt>
                <c:pt idx="725">
                  <c:v>0.995</c:v>
                </c:pt>
                <c:pt idx="726">
                  <c:v>0.996</c:v>
                </c:pt>
                <c:pt idx="727">
                  <c:v>0.997</c:v>
                </c:pt>
                <c:pt idx="728">
                  <c:v>0.997</c:v>
                </c:pt>
                <c:pt idx="729">
                  <c:v>0.997</c:v>
                </c:pt>
                <c:pt idx="730">
                  <c:v>0.997</c:v>
                </c:pt>
                <c:pt idx="731">
                  <c:v>0.997</c:v>
                </c:pt>
                <c:pt idx="732">
                  <c:v>0.998</c:v>
                </c:pt>
                <c:pt idx="733">
                  <c:v>0.998</c:v>
                </c:pt>
                <c:pt idx="734">
                  <c:v>0.998</c:v>
                </c:pt>
                <c:pt idx="735">
                  <c:v>0.998</c:v>
                </c:pt>
                <c:pt idx="736">
                  <c:v>0.998</c:v>
                </c:pt>
                <c:pt idx="737">
                  <c:v>0.998</c:v>
                </c:pt>
                <c:pt idx="738">
                  <c:v>0.998</c:v>
                </c:pt>
                <c:pt idx="739">
                  <c:v>0.998</c:v>
                </c:pt>
                <c:pt idx="740">
                  <c:v>0.999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AA1D-4AF6-9099-44A0C1ED60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72314767"/>
        <c:axId val="2072311407"/>
      </c:lineChart>
      <c:catAx>
        <c:axId val="20723147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72311407"/>
        <c:crosses val="autoZero"/>
        <c:auto val="1"/>
        <c:lblAlgn val="ctr"/>
        <c:lblOffset val="100"/>
        <c:noMultiLvlLbl val="0"/>
      </c:catAx>
      <c:valAx>
        <c:axId val="2072311407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723147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8151EE-2EC0-0E99-40A4-9DD52AA059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BFAE903-86E8-C2E3-818C-C05A930714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F555FB-0C50-C1D7-6984-EDAC74E48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D2DD60C-2464-B244-D841-F958CF5A0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25FD83-02F9-75C6-733A-71EB0AFF8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6911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EE0A08-1B5B-9923-8367-801900AA6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7FE42A8-25AC-3504-3CAB-F70401795C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E8BE97-F52F-617E-133F-17B81D2C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BC40820-6196-68AA-83FF-EA33CA093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6AA347-829C-EE7E-A64F-400F78562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0976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708E849-094F-E91D-BC47-EADA6B7E64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A7A5869-DD34-03A3-29D5-DF09B0F93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090A86-E602-30AD-E5A2-89067971E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005A76-6C30-3FFC-C325-5AEFA87D5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0E813C-9B5B-7FD4-413C-6283794B5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1895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3584CC-56CC-6D12-C289-957C35B61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EF69FD6-1B77-6545-3029-52F3966C2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F99E78-027A-D244-C487-0776EAEAF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98F0EE-54B3-9BC7-783C-9E739423D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24A788-3B84-F695-7227-10AE7EF3D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755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A0A03B-F515-D85A-8EF5-F81BB4F3F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505A5A-4E6A-A9CA-527F-106D5DA79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505784-4860-ABD1-22AA-0B6FA5003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17B6844-3F42-B341-AE0B-B597B6588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321A80-97E0-B144-C110-3DBB5E89D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375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890F31-7097-3CE6-1D85-FC6991E7D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A6E01C7-01AC-B1EC-B41A-FF5E9C0AC0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66299DB-126E-E5F6-C910-1D2679CC55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8A8865-C773-18FF-F7D1-FA918EBF7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2BC7DD6-5B37-11AA-4C06-67866C831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C7E5A80-DB29-91A0-3BAD-16A57ED5F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3109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E25691-30B9-4DAF-BD4E-26338F53B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3255BC-1F43-5B53-DFF6-9F7664C71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F74F65B-9899-0084-D0AE-37E932D38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897DB2B-7ECC-37A2-DA2E-5C0CBDA026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2CCBB1B-3FD2-20D2-2BBF-33EC3ABC88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EE0EC1C-B8D4-6D2E-0D1C-A4601D891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1C6F666-C45F-0A46-F1FC-BE55778F2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7073460-B5E0-1FAD-7FDB-D9BAA7A4C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7159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3C37B5-DEC7-FDE0-D45C-102DC5133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7355DA6-8AA7-5429-BDC7-4181DF166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557FFF8-BE4A-83E9-781E-9F7FE54F9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11925A3-8F80-8A22-3B30-412531E6B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9873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E387B38-9030-EC26-B248-06E12A558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C563949-9860-DF6F-D1E5-C78041426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F08F623-D245-DA7E-1A57-71D272E5B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6776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28313C-5122-0A90-6B64-0EEED7DB9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A62D9B-2348-9809-2553-263DD422B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94C22FC-DE21-6B4A-66CA-06C16708E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545AABB-4C4F-2CC9-BFCC-23C62EA81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658A05D-7A52-9721-4241-986B31E6A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EF580B1-D5D3-2324-6189-8E65DA485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7814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1B34D3-3FDF-9110-A1F5-140A21E46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DF4975F-8E4C-E250-DD89-D0B2A0CA81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9C3DB96-62FF-303E-C966-536B6BBC8B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09B7B9C-A30E-349B-CDFB-DFB71673A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35DFA7-AC6E-444B-BFDF-D75F09E3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2404D1C-6CAB-716F-4492-D3011F581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3950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C71DFDC-2EF2-8F8C-75B6-6B6FBFF3E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9BEB94-26D0-28EF-26CD-A8A48E895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B4F8F3-80FC-6F78-AFA9-D4AFA39790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3166F0-975C-4478-AFB2-053CC261B66F}" type="datetimeFigureOut">
              <a:rPr lang="es-ES" smtClean="0"/>
              <a:t>27/02/2026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44E089-397F-02CE-7244-9935DF4A12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4EB383-854C-32CD-F59A-6CE848617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8B26DB-4AD4-4290-B883-BF4F94718A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1333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13BE3E0-18F9-3E81-DEAD-50E862F77C55}"/>
              </a:ext>
            </a:extLst>
          </p:cNvPr>
          <p:cNvSpPr txBox="1"/>
          <p:nvPr/>
        </p:nvSpPr>
        <p:spPr>
          <a:xfrm>
            <a:off x="2642646" y="5962107"/>
            <a:ext cx="74427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S1: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19-mer Genome Scope profile of the 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simplex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genome</a:t>
            </a:r>
            <a:endParaRPr lang="es-E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n 2" descr="Gráfico&#10;&#10;El contenido generado por IA puede ser incorrecto.">
            <a:extLst>
              <a:ext uri="{FF2B5EF4-FFF2-40B4-BE49-F238E27FC236}">
                <a16:creationId xmlns:a16="http://schemas.microsoft.com/office/drawing/2014/main" id="{4C8ED71A-D4CD-8E3D-726D-A63A8752A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794" y="1142995"/>
            <a:ext cx="5486411" cy="457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91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619964E5-A43A-E4A6-C799-C6A2EF4D61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4145005"/>
              </p:ext>
            </p:extLst>
          </p:nvPr>
        </p:nvGraphicFramePr>
        <p:xfrm>
          <a:off x="625693" y="3040150"/>
          <a:ext cx="10940614" cy="281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3C467CAF-951C-0459-C887-18D32DE09B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1694565"/>
              </p:ext>
            </p:extLst>
          </p:nvPr>
        </p:nvGraphicFramePr>
        <p:xfrm>
          <a:off x="625693" y="141200"/>
          <a:ext cx="1094061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C8FA067A-28D9-422D-450B-02F9C4C36FD9}"/>
              </a:ext>
            </a:extLst>
          </p:cNvPr>
          <p:cNvSpPr txBox="1"/>
          <p:nvPr/>
        </p:nvSpPr>
        <p:spPr>
          <a:xfrm>
            <a:off x="2642646" y="5962107"/>
            <a:ext cx="74427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S2: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Individual q-values of the 741 and 723 A. simplex and A.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pegreffii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samples using a progressive number of discriminating SNPs (ranked from higher to lower F</a:t>
            </a:r>
            <a:r>
              <a:rPr lang="en-U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s-E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756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13429</TotalTime>
  <Words>52</Words>
  <Application>Microsoft Office PowerPoint</Application>
  <PresentationFormat>Panorámica</PresentationFormat>
  <Paragraphs>4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Times New Roman</vt:lpstr>
      <vt:lpstr>Tema de Office</vt:lpstr>
      <vt:lpstr>Presentación de PowerPoint</vt:lpstr>
      <vt:lpstr>Presentación de PowerPoint</vt:lpstr>
    </vt:vector>
  </TitlesOfParts>
  <Company>Usc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MARTINEZ PORTELA PAULINO</dc:creator>
  <cp:lastModifiedBy>MARTINEZ PORTELA PAULINO</cp:lastModifiedBy>
  <cp:revision>11</cp:revision>
  <dcterms:created xsi:type="dcterms:W3CDTF">2025-07-23T09:53:51Z</dcterms:created>
  <dcterms:modified xsi:type="dcterms:W3CDTF">2026-02-27T16:43:09Z</dcterms:modified>
</cp:coreProperties>
</file>