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5CF7-A21B-EC59-1184-CABE05F5E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63E84-77D1-FC06-4485-43CB99502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EEBC7-56EA-637B-2BEF-5C81E77F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A040F-87B6-D3D7-C007-ABF24D2B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022CE-7A7E-B3B3-056B-ED3FCF54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D6D9-9220-3A12-E5B0-679B7171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766B1-1E7F-E658-E77E-2D773C6B1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D944A-1851-EA2D-3D7C-A88F2E17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EF55F-D924-D684-F86D-D7872097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906F-2B47-B111-6311-5393F367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7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9CD6D-E5C9-E897-0789-81637F7B1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F433D-5D89-4383-E3F3-10DA1AFEA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34058-5F14-48ED-0A89-75737C2C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0C8CE-1744-2122-A758-1743A256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17FA2-BAE9-DF38-91CA-4CD8851A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142F-33C0-95B7-1A33-8378E8E5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89DAB-F593-6A62-D0FB-3CEF8026F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E31F0-C0C0-F783-BD21-52E8C3E0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544C-D907-39B8-0E33-AF96DBD4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227D9-0B9A-DFBA-E3C8-A91307EE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3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CDF1-82F7-35CA-65B6-851A15FB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65436-C6CB-44C3-448F-7875E7431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C20F8-D54C-2984-6CE2-ADA68B6D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D5C32-ED67-F30C-A8C5-99AF8EB5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D6281-489F-0065-3931-D33E8705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17CC-CF43-5ED4-D909-1DAD6FA9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188A1-DA1D-A160-B5D7-AF23283CE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72703-FEE0-C69B-6D7A-34C10617C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F322E-4007-20A3-8731-018354EC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AE2A7-C843-856B-E3CE-A039B072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588EA-544D-5A8D-0CF8-D9CE4DC6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B397-B1C3-B72A-E9FE-2D066999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1CA2E-5E2D-7C8C-FAE7-762B8E811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491B3-1E65-9186-03A5-A3AA99DE5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38C97-F14E-BF58-2CAC-23C43A3D7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F5FB3-DF9E-3E91-673B-56551FFC5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0BFFF-506C-0D02-1B41-B021B22F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DAD45-EE06-E4FD-CB00-38C37D22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44B15-CDFE-BCD0-5A73-5A6B12BA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7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AA83-0CF0-2044-70DB-E648E769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7197C-BFA2-4E6F-8C5D-A72D6328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AEB7C-448E-C57F-122F-D9C05A3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A2C35-2786-DC84-45B9-FCCEA570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4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D4A3-5CF2-C9FE-7847-6C4E8F7C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DD767-0423-B6B2-51BE-E077F08A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D01D0-FECD-B810-2A3D-6D386A66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6BF-1C5A-5BB7-E32B-9AD05CB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D338-5E25-0D2C-DCDD-4D7FA1EA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0E9FB-5497-E49F-F966-96014CAFE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7DA66-92E1-5D6F-BD6F-30D5F84F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EB36A-A616-C87D-2B16-F7E574C0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C102-2721-1E88-2D6F-27530831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104D-2041-CD4B-EE7D-25B9B822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7D167-B00D-BC9C-E763-3FE46F1D1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3D7A0-5D5F-5C2D-DDD5-533F2A687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E6ABD-C645-C35E-BB58-BA092B3C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0DE43-E758-CF6C-F4E7-1BF06F1D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A59C6-1DF1-81C6-9CCD-30F27975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E1D0C-931D-EDE4-6647-7C0D07BC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FBDE8-FE67-0362-77E6-B82197D37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82C50-0714-1200-5399-5B01489FF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DBB2-CE0B-4638-81FA-5528C1F7CB74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601D1-539E-410D-577F-E042742DD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76DC6-A02A-E125-BD01-D1E19AC99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D84AF-4C51-4C78-BF4D-FF993646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F52F13-A090-5586-D8D7-C80D1BD46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37" y="-138994"/>
            <a:ext cx="1913640" cy="2083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E0540-FBB9-6927-D220-E0700483B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" y="2884600"/>
            <a:ext cx="1577840" cy="1269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4271A-C46A-A905-4C2F-D628A1082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4" y="5091581"/>
            <a:ext cx="1512940" cy="1387582"/>
          </a:xfrm>
          <a:prstGeom prst="rect">
            <a:avLst/>
          </a:prstGeom>
        </p:spPr>
      </p:pic>
      <p:sp>
        <p:nvSpPr>
          <p:cNvPr id="11" name="Plus Sign 10">
            <a:extLst>
              <a:ext uri="{FF2B5EF4-FFF2-40B4-BE49-F238E27FC236}">
                <a16:creationId xmlns:a16="http://schemas.microsoft.com/office/drawing/2014/main" id="{09C3EDCB-F430-B36F-3C61-C276821BF404}"/>
              </a:ext>
            </a:extLst>
          </p:cNvPr>
          <p:cNvSpPr/>
          <p:nvPr/>
        </p:nvSpPr>
        <p:spPr>
          <a:xfrm>
            <a:off x="470117" y="2006871"/>
            <a:ext cx="635431" cy="836908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A3CE0FB3-FE92-5A76-397C-A11A889B0875}"/>
              </a:ext>
            </a:extLst>
          </p:cNvPr>
          <p:cNvSpPr/>
          <p:nvPr/>
        </p:nvSpPr>
        <p:spPr>
          <a:xfrm>
            <a:off x="501113" y="4262914"/>
            <a:ext cx="635431" cy="836908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630F0455-0F41-8737-512B-F54470CAE673}"/>
              </a:ext>
            </a:extLst>
          </p:cNvPr>
          <p:cNvSpPr/>
          <p:nvPr/>
        </p:nvSpPr>
        <p:spPr>
          <a:xfrm>
            <a:off x="1642825" y="278969"/>
            <a:ext cx="162328" cy="6052304"/>
          </a:xfrm>
          <a:prstGeom prst="rightBracket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F43A21-5EC4-7872-A343-70A9305BC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11" y="681925"/>
            <a:ext cx="2687100" cy="229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F44A25-01C9-9710-5961-459E8A5C03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10" y="623164"/>
            <a:ext cx="3219450" cy="23778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66EC1A-FE5E-8B14-9C61-98A2C61AAC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362" y="681925"/>
            <a:ext cx="3219450" cy="20081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2FBCA3-533A-ED37-40F9-6DDB10A32F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10" y="4534473"/>
            <a:ext cx="2882190" cy="2292526"/>
          </a:xfrm>
          <a:prstGeom prst="rect">
            <a:avLst/>
          </a:prstGeom>
        </p:spPr>
      </p:pic>
      <p:sp>
        <p:nvSpPr>
          <p:cNvPr id="24" name="Right Bracket 23">
            <a:extLst>
              <a:ext uri="{FF2B5EF4-FFF2-40B4-BE49-F238E27FC236}">
                <a16:creationId xmlns:a16="http://schemas.microsoft.com/office/drawing/2014/main" id="{61B07F5C-59CB-CB76-1E92-D8E535847D9B}"/>
              </a:ext>
            </a:extLst>
          </p:cNvPr>
          <p:cNvSpPr/>
          <p:nvPr/>
        </p:nvSpPr>
        <p:spPr>
          <a:xfrm rot="5400000">
            <a:off x="7119457" y="-1652366"/>
            <a:ext cx="391333" cy="9157001"/>
          </a:xfrm>
          <a:prstGeom prst="rightBracket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F54AC1C9-F61C-767B-972B-C59A9E170FC5}"/>
              </a:ext>
            </a:extLst>
          </p:cNvPr>
          <p:cNvSpPr/>
          <p:nvPr/>
        </p:nvSpPr>
        <p:spPr>
          <a:xfrm>
            <a:off x="1913640" y="1425844"/>
            <a:ext cx="822983" cy="83690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3E79583B-2542-AE22-95DF-0DFAE9256B72}"/>
              </a:ext>
            </a:extLst>
          </p:cNvPr>
          <p:cNvSpPr/>
          <p:nvPr/>
        </p:nvSpPr>
        <p:spPr>
          <a:xfrm rot="5400000">
            <a:off x="9734729" y="3338773"/>
            <a:ext cx="822983" cy="836908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B0C8DA7-7F62-5A9A-58DD-B5E22ABC27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56" y="4526797"/>
            <a:ext cx="4213163" cy="23002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02197CC-C9DA-7751-84B1-6D8D63C681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93" y="4419843"/>
            <a:ext cx="2424803" cy="23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25533A0-D0BC-DF29-C0E8-1A1B54945DBC}"/>
              </a:ext>
            </a:extLst>
          </p:cNvPr>
          <p:cNvSpPr/>
          <p:nvPr/>
        </p:nvSpPr>
        <p:spPr>
          <a:xfrm>
            <a:off x="1933693" y="3819121"/>
            <a:ext cx="2407346" cy="5114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EF5D97-F0FC-2B9A-A04E-65B06FDB5B0F}"/>
              </a:ext>
            </a:extLst>
          </p:cNvPr>
          <p:cNvSpPr txBox="1"/>
          <p:nvPr/>
        </p:nvSpPr>
        <p:spPr>
          <a:xfrm>
            <a:off x="1901257" y="3871955"/>
            <a:ext cx="236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Morphological changes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C8744B-D574-90B7-9201-DF10DAE9E72A}"/>
              </a:ext>
            </a:extLst>
          </p:cNvPr>
          <p:cNvSpPr/>
          <p:nvPr/>
        </p:nvSpPr>
        <p:spPr>
          <a:xfrm>
            <a:off x="4566232" y="3821572"/>
            <a:ext cx="1606050" cy="3034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189391-7505-7502-EF14-EAA1D3EE1404}"/>
              </a:ext>
            </a:extLst>
          </p:cNvPr>
          <p:cNvSpPr txBox="1"/>
          <p:nvPr/>
        </p:nvSpPr>
        <p:spPr>
          <a:xfrm>
            <a:off x="4553872" y="3787861"/>
            <a:ext cx="158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 generation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60A77E-B98F-73ED-0EBF-9D6CA08629C7}"/>
              </a:ext>
            </a:extLst>
          </p:cNvPr>
          <p:cNvSpPr/>
          <p:nvPr/>
        </p:nvSpPr>
        <p:spPr>
          <a:xfrm>
            <a:off x="4574927" y="4230842"/>
            <a:ext cx="2114637" cy="2959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DEF3AA-3EA7-7FA4-977B-CC64238B1326}"/>
              </a:ext>
            </a:extLst>
          </p:cNvPr>
          <p:cNvSpPr txBox="1"/>
          <p:nvPr/>
        </p:nvSpPr>
        <p:spPr>
          <a:xfrm>
            <a:off x="4526572" y="4199842"/>
            <a:ext cx="248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Reduction ergosterol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24CF32-6A87-01D2-02EF-BF97847BAB10}"/>
              </a:ext>
            </a:extLst>
          </p:cNvPr>
          <p:cNvSpPr/>
          <p:nvPr/>
        </p:nvSpPr>
        <p:spPr>
          <a:xfrm>
            <a:off x="6201527" y="3797836"/>
            <a:ext cx="3297004" cy="3239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7CA38B-3110-DC46-FE9C-E291C871D245}"/>
              </a:ext>
            </a:extLst>
          </p:cNvPr>
          <p:cNvSpPr txBox="1"/>
          <p:nvPr/>
        </p:nvSpPr>
        <p:spPr>
          <a:xfrm>
            <a:off x="6161498" y="3790153"/>
            <a:ext cx="369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Antifungal and anti biofilm effects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93A372-9E10-7D75-E551-39FC467F2140}"/>
              </a:ext>
            </a:extLst>
          </p:cNvPr>
          <p:cNvSpPr/>
          <p:nvPr/>
        </p:nvSpPr>
        <p:spPr>
          <a:xfrm>
            <a:off x="6862400" y="4256301"/>
            <a:ext cx="1757458" cy="3034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8F7D54-211F-7A64-8434-353774BF8E90}"/>
              </a:ext>
            </a:extLst>
          </p:cNvPr>
          <p:cNvSpPr txBox="1"/>
          <p:nvPr/>
        </p:nvSpPr>
        <p:spPr>
          <a:xfrm>
            <a:off x="6877642" y="4199842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permeability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BC48AD4-1385-3D3E-FF56-CB046D64F45F}"/>
              </a:ext>
            </a:extLst>
          </p:cNvPr>
          <p:cNvSpPr/>
          <p:nvPr/>
        </p:nvSpPr>
        <p:spPr>
          <a:xfrm>
            <a:off x="10549174" y="3842956"/>
            <a:ext cx="1514356" cy="713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9387479-03B9-7D81-C1DC-C63BE2AFABE8}"/>
              </a:ext>
            </a:extLst>
          </p:cNvPr>
          <p:cNvSpPr/>
          <p:nvPr/>
        </p:nvSpPr>
        <p:spPr>
          <a:xfrm>
            <a:off x="3043640" y="218358"/>
            <a:ext cx="2143125" cy="4191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16B8455-1242-E148-D929-044B1A302E0D}"/>
              </a:ext>
            </a:extLst>
          </p:cNvPr>
          <p:cNvSpPr/>
          <p:nvPr/>
        </p:nvSpPr>
        <p:spPr>
          <a:xfrm>
            <a:off x="6096000" y="184174"/>
            <a:ext cx="2143125" cy="4191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DLS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C45D72-DDBD-600F-0C87-9B7FBAAA2D21}"/>
              </a:ext>
            </a:extLst>
          </p:cNvPr>
          <p:cNvSpPr/>
          <p:nvPr/>
        </p:nvSpPr>
        <p:spPr>
          <a:xfrm>
            <a:off x="9477612" y="227673"/>
            <a:ext cx="2143125" cy="4191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D999DA-0F2A-416D-EF1A-BA11C282F410}"/>
              </a:ext>
            </a:extLst>
          </p:cNvPr>
          <p:cNvSpPr txBox="1"/>
          <p:nvPr/>
        </p:nvSpPr>
        <p:spPr>
          <a:xfrm>
            <a:off x="3449881" y="207661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FTIR spectra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6D6E90D-BD5B-E204-73CD-3DB9D5E97BD7}"/>
              </a:ext>
            </a:extLst>
          </p:cNvPr>
          <p:cNvSpPr txBox="1"/>
          <p:nvPr/>
        </p:nvSpPr>
        <p:spPr>
          <a:xfrm>
            <a:off x="6927873" y="18146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2EA53B-B1F4-8B6A-0BEA-BC9A88FF2243}"/>
              </a:ext>
            </a:extLst>
          </p:cNvPr>
          <p:cNvSpPr txBox="1"/>
          <p:nvPr/>
        </p:nvSpPr>
        <p:spPr>
          <a:xfrm>
            <a:off x="10167790" y="23688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XRD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DB63F7-4069-A71E-3247-89BCEA0B554A}"/>
              </a:ext>
            </a:extLst>
          </p:cNvPr>
          <p:cNvSpPr txBox="1"/>
          <p:nvPr/>
        </p:nvSpPr>
        <p:spPr>
          <a:xfrm>
            <a:off x="10626944" y="3798866"/>
            <a:ext cx="151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Candida albicans ATCC 10231</a:t>
            </a:r>
            <a:r>
              <a:rPr lang="en-US" sz="1600" dirty="0"/>
              <a:t>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FEDAA55-A3F0-0E11-D281-55B9C0AC0B87}"/>
              </a:ext>
            </a:extLst>
          </p:cNvPr>
          <p:cNvSpPr/>
          <p:nvPr/>
        </p:nvSpPr>
        <p:spPr>
          <a:xfrm>
            <a:off x="8284001" y="4602997"/>
            <a:ext cx="656207" cy="172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Striped Right 61">
            <a:extLst>
              <a:ext uri="{FF2B5EF4-FFF2-40B4-BE49-F238E27FC236}">
                <a16:creationId xmlns:a16="http://schemas.microsoft.com/office/drawing/2014/main" id="{373846F3-85B9-58D4-3AC6-72A1F53ADF79}"/>
              </a:ext>
            </a:extLst>
          </p:cNvPr>
          <p:cNvSpPr/>
          <p:nvPr/>
        </p:nvSpPr>
        <p:spPr>
          <a:xfrm rot="10800000">
            <a:off x="8475260" y="5029128"/>
            <a:ext cx="633640" cy="565229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A01513-F5EE-D30E-8F54-4468A87284F3}"/>
              </a:ext>
            </a:extLst>
          </p:cNvPr>
          <p:cNvSpPr/>
          <p:nvPr/>
        </p:nvSpPr>
        <p:spPr>
          <a:xfrm>
            <a:off x="4446714" y="3737916"/>
            <a:ext cx="5051817" cy="7888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E2A8025-1F85-93CA-DF54-FAE3E275B574}"/>
              </a:ext>
            </a:extLst>
          </p:cNvPr>
          <p:cNvSpPr/>
          <p:nvPr/>
        </p:nvSpPr>
        <p:spPr>
          <a:xfrm>
            <a:off x="172613" y="1704814"/>
            <a:ext cx="1230438" cy="3485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DAADADF-3E63-EE84-1C95-3BB6E0D69507}"/>
              </a:ext>
            </a:extLst>
          </p:cNvPr>
          <p:cNvSpPr txBox="1"/>
          <p:nvPr/>
        </p:nvSpPr>
        <p:spPr>
          <a:xfrm>
            <a:off x="132436" y="1666859"/>
            <a:ext cx="146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MatricariaEO</a:t>
            </a:r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53F53D9-C9C8-5854-B588-B5F8E953B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" y="78063"/>
            <a:ext cx="1790865" cy="1582891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43FEA0E1-284C-3E75-FDFC-132E43648178}"/>
              </a:ext>
            </a:extLst>
          </p:cNvPr>
          <p:cNvSpPr/>
          <p:nvPr/>
        </p:nvSpPr>
        <p:spPr>
          <a:xfrm>
            <a:off x="198442" y="4121790"/>
            <a:ext cx="1230438" cy="2136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B44B559-C9BD-E57C-087C-91A4DB42D209}"/>
              </a:ext>
            </a:extLst>
          </p:cNvPr>
          <p:cNvSpPr/>
          <p:nvPr/>
        </p:nvSpPr>
        <p:spPr>
          <a:xfrm>
            <a:off x="325464" y="6452671"/>
            <a:ext cx="1230438" cy="2136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80D0EA-34B0-2578-278D-2723EA4DF015}"/>
              </a:ext>
            </a:extLst>
          </p:cNvPr>
          <p:cNvSpPr txBox="1"/>
          <p:nvPr/>
        </p:nvSpPr>
        <p:spPr>
          <a:xfrm>
            <a:off x="589638" y="638807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ZNO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D5FC18-BDE9-581F-3F03-13CE92508E65}"/>
              </a:ext>
            </a:extLst>
          </p:cNvPr>
          <p:cNvSpPr txBox="1"/>
          <p:nvPr/>
        </p:nvSpPr>
        <p:spPr>
          <a:xfrm>
            <a:off x="327770" y="4041704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Chitosan</a:t>
            </a:r>
          </a:p>
        </p:txBody>
      </p:sp>
    </p:spTree>
    <p:extLst>
      <p:ext uri="{BB962C8B-B14F-4D97-AF65-F5344CB8AC3E}">
        <p14:creationId xmlns:p14="http://schemas.microsoft.com/office/powerpoint/2010/main" val="337741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9</cp:revision>
  <dcterms:created xsi:type="dcterms:W3CDTF">2026-02-07T18:10:58Z</dcterms:created>
  <dcterms:modified xsi:type="dcterms:W3CDTF">2026-02-07T19:38:49Z</dcterms:modified>
</cp:coreProperties>
</file>