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3356"/>
  </p:normalViewPr>
  <p:slideViewPr>
    <p:cSldViewPr snapToGrid="0" snapToObjects="1">
      <p:cViewPr varScale="1">
        <p:scale>
          <a:sx n="158" d="100"/>
          <a:sy n="158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370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07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4586470-AFB9-6F1A-518E-60681EC591BB}"/>
              </a:ext>
            </a:extLst>
          </p:cNvPr>
          <p:cNvSpPr/>
          <p:nvPr/>
        </p:nvSpPr>
        <p:spPr>
          <a:xfrm>
            <a:off x="-19455" y="-19455"/>
            <a:ext cx="9180000" cy="569005"/>
          </a:xfrm>
          <a:prstGeom prst="rect">
            <a:avLst/>
          </a:prstGeom>
          <a:solidFill>
            <a:srgbClr val="0C1E33"/>
          </a:solidFill>
          <a:ln/>
        </p:spPr>
        <p:txBody>
          <a:bodyPr/>
          <a:lstStyle/>
          <a:p>
            <a:endParaRPr lang="ja-JP" altLang="en-US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Shape 160">
            <a:extLst>
              <a:ext uri="{FF2B5EF4-FFF2-40B4-BE49-F238E27FC236}">
                <a16:creationId xmlns:a16="http://schemas.microsoft.com/office/drawing/2014/main" id="{9EA7644E-E622-3D3B-6754-072B8FB734CC}"/>
              </a:ext>
            </a:extLst>
          </p:cNvPr>
          <p:cNvSpPr/>
          <p:nvPr/>
        </p:nvSpPr>
        <p:spPr>
          <a:xfrm>
            <a:off x="-19455" y="4916860"/>
            <a:ext cx="9180000" cy="245415"/>
          </a:xfrm>
          <a:prstGeom prst="rect">
            <a:avLst/>
          </a:prstGeom>
          <a:solidFill>
            <a:srgbClr val="0C1E33"/>
          </a:solidFill>
          <a:ln/>
        </p:spPr>
        <p:txBody>
          <a:bodyPr/>
          <a:lstStyle/>
          <a:p>
            <a:endParaRPr lang="ja-JP" altLang="en-US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8DDADA72-0FB9-8EC5-64C5-3FB0B477BBAF}"/>
              </a:ext>
            </a:extLst>
          </p:cNvPr>
          <p:cNvSpPr/>
          <p:nvPr/>
        </p:nvSpPr>
        <p:spPr>
          <a:xfrm>
            <a:off x="0" y="581367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u="sng" kern="0" spc="200" dirty="0">
                <a:solidFill>
                  <a:srgbClr val="1A4A7A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rPr>
              <a:t>SETTING AND RATIONALE</a:t>
            </a:r>
            <a:endParaRPr lang="en-US" sz="1400" b="1" u="sng" dirty="0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Text 18">
            <a:extLst>
              <a:ext uri="{FF2B5EF4-FFF2-40B4-BE49-F238E27FC236}">
                <a16:creationId xmlns:a16="http://schemas.microsoft.com/office/drawing/2014/main" id="{E805616B-3FE3-23A1-65BB-0B9CCBB83FF8}"/>
              </a:ext>
            </a:extLst>
          </p:cNvPr>
          <p:cNvSpPr/>
          <p:nvPr/>
        </p:nvSpPr>
        <p:spPr>
          <a:xfrm>
            <a:off x="0" y="1875704"/>
            <a:ext cx="9144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u="sng" kern="0" spc="200" dirty="0">
                <a:solidFill>
                  <a:srgbClr val="1A4A7A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rPr>
              <a:t>CLONE-CENSOR-WEIGHT METHOD</a:t>
            </a:r>
            <a:endParaRPr lang="en-US" sz="1400" u="sng" dirty="0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Shape 17">
            <a:extLst>
              <a:ext uri="{FF2B5EF4-FFF2-40B4-BE49-F238E27FC236}">
                <a16:creationId xmlns:a16="http://schemas.microsoft.com/office/drawing/2014/main" id="{E81E4B2E-01F3-34CD-DC99-CF8928997E2D}"/>
              </a:ext>
            </a:extLst>
          </p:cNvPr>
          <p:cNvSpPr/>
          <p:nvPr/>
        </p:nvSpPr>
        <p:spPr>
          <a:xfrm>
            <a:off x="182880" y="1838101"/>
            <a:ext cx="8778240" cy="0"/>
          </a:xfrm>
          <a:prstGeom prst="line">
            <a:avLst/>
          </a:prstGeom>
          <a:noFill/>
          <a:ln w="15875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ja-JP" altLang="en-US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Shape 17">
            <a:extLst>
              <a:ext uri="{FF2B5EF4-FFF2-40B4-BE49-F238E27FC236}">
                <a16:creationId xmlns:a16="http://schemas.microsoft.com/office/drawing/2014/main" id="{4E724EB1-10DB-08B6-B865-310B0D9D1007}"/>
              </a:ext>
            </a:extLst>
          </p:cNvPr>
          <p:cNvSpPr/>
          <p:nvPr/>
        </p:nvSpPr>
        <p:spPr>
          <a:xfrm>
            <a:off x="182880" y="3398792"/>
            <a:ext cx="8778240" cy="0"/>
          </a:xfrm>
          <a:prstGeom prst="line">
            <a:avLst/>
          </a:prstGeom>
          <a:noFill/>
          <a:ln w="15875">
            <a:solidFill>
              <a:schemeClr val="tx2"/>
            </a:solidFill>
            <a:prstDash val="solid"/>
          </a:ln>
        </p:spPr>
        <p:txBody>
          <a:bodyPr/>
          <a:lstStyle/>
          <a:p>
            <a:endParaRPr lang="ja-JP" altLang="en-US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Text 139">
            <a:extLst>
              <a:ext uri="{FF2B5EF4-FFF2-40B4-BE49-F238E27FC236}">
                <a16:creationId xmlns:a16="http://schemas.microsoft.com/office/drawing/2014/main" id="{B074B34D-D5C5-BFC0-D0BC-C17CCE9B0E52}"/>
              </a:ext>
            </a:extLst>
          </p:cNvPr>
          <p:cNvSpPr/>
          <p:nvPr/>
        </p:nvSpPr>
        <p:spPr>
          <a:xfrm>
            <a:off x="-74010" y="3416693"/>
            <a:ext cx="9226515" cy="23398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u="sng" kern="0" spc="200" dirty="0">
                <a:solidFill>
                  <a:srgbClr val="1A4A7A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rPr>
              <a:t>KEY RESULTS</a:t>
            </a:r>
            <a:endParaRPr lang="en-US" sz="1400" u="sng" dirty="0">
              <a:latin typeface="Noto Sans JP" panose="020B0200000000000000" pitchFamily="34" charset="-128"/>
              <a:ea typeface="Noto Sans JP" panose="020B02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625" name="グループ化 624">
            <a:extLst>
              <a:ext uri="{FF2B5EF4-FFF2-40B4-BE49-F238E27FC236}">
                <a16:creationId xmlns:a16="http://schemas.microsoft.com/office/drawing/2014/main" id="{696D4B6C-34D0-2947-D4CA-BF9FF0D5BB5E}"/>
              </a:ext>
            </a:extLst>
          </p:cNvPr>
          <p:cNvGrpSpPr/>
          <p:nvPr/>
        </p:nvGrpSpPr>
        <p:grpSpPr>
          <a:xfrm>
            <a:off x="641299" y="2087012"/>
            <a:ext cx="7795896" cy="1269309"/>
            <a:chOff x="284520" y="2194550"/>
            <a:chExt cx="7795896" cy="1269309"/>
          </a:xfrm>
        </p:grpSpPr>
        <p:sp>
          <p:nvSpPr>
            <p:cNvPr id="18" name="Shape 64">
              <a:extLst>
                <a:ext uri="{FF2B5EF4-FFF2-40B4-BE49-F238E27FC236}">
                  <a16:creationId xmlns:a16="http://schemas.microsoft.com/office/drawing/2014/main" id="{EC01FE2D-FFE5-BEC3-E7EE-F91BEC9DB619}"/>
                </a:ext>
              </a:extLst>
            </p:cNvPr>
            <p:cNvSpPr/>
            <p:nvPr/>
          </p:nvSpPr>
          <p:spPr>
            <a:xfrm>
              <a:off x="4043138" y="2951941"/>
              <a:ext cx="320040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prstDash val="solid"/>
              <a:tailEnd type="triangle"/>
            </a:ln>
          </p:spPr>
          <p:txBody>
            <a:bodyPr/>
            <a:lstStyle/>
            <a:p>
              <a:endParaRPr lang="ja-JP" altLang="en-US"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endParaRPr>
            </a:p>
          </p:txBody>
        </p:sp>
        <p:sp>
          <p:nvSpPr>
            <p:cNvPr id="19" name="Shape 64">
              <a:extLst>
                <a:ext uri="{FF2B5EF4-FFF2-40B4-BE49-F238E27FC236}">
                  <a16:creationId xmlns:a16="http://schemas.microsoft.com/office/drawing/2014/main" id="{7046E652-3366-72F1-D8B1-86CAED3EDE08}"/>
                </a:ext>
              </a:extLst>
            </p:cNvPr>
            <p:cNvSpPr/>
            <p:nvPr/>
          </p:nvSpPr>
          <p:spPr>
            <a:xfrm>
              <a:off x="6153881" y="2951941"/>
              <a:ext cx="320040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prstDash val="solid"/>
              <a:tailEnd type="triangle"/>
            </a:ln>
          </p:spPr>
          <p:txBody>
            <a:bodyPr/>
            <a:lstStyle/>
            <a:p>
              <a:endParaRPr lang="ja-JP" altLang="en-US"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619" name="グループ化 618">
              <a:extLst>
                <a:ext uri="{FF2B5EF4-FFF2-40B4-BE49-F238E27FC236}">
                  <a16:creationId xmlns:a16="http://schemas.microsoft.com/office/drawing/2014/main" id="{33F029F6-6D32-0978-CA8A-7E588FEBFE3E}"/>
                </a:ext>
              </a:extLst>
            </p:cNvPr>
            <p:cNvGrpSpPr/>
            <p:nvPr/>
          </p:nvGrpSpPr>
          <p:grpSpPr>
            <a:xfrm>
              <a:off x="284520" y="2424856"/>
              <a:ext cx="1533340" cy="948950"/>
              <a:chOff x="187332" y="2319684"/>
              <a:chExt cx="1533340" cy="948950"/>
            </a:xfrm>
          </p:grpSpPr>
          <p:sp>
            <p:nvSpPr>
              <p:cNvPr id="359" name="Shape 19">
                <a:extLst>
                  <a:ext uri="{FF2B5EF4-FFF2-40B4-BE49-F238E27FC236}">
                    <a16:creationId xmlns:a16="http://schemas.microsoft.com/office/drawing/2014/main" id="{638D2C83-7590-076F-688F-18CBE4473BFB}"/>
                  </a:ext>
                </a:extLst>
              </p:cNvPr>
              <p:cNvSpPr/>
              <p:nvPr/>
            </p:nvSpPr>
            <p:spPr>
              <a:xfrm>
                <a:off x="187332" y="2319684"/>
                <a:ext cx="1533340" cy="481024"/>
              </a:xfrm>
              <a:prstGeom prst="roundRect">
                <a:avLst>
                  <a:gd name="adj" fmla="val 50000"/>
                </a:avLst>
              </a:prstGeom>
              <a:solidFill>
                <a:srgbClr val="1A4A7A"/>
              </a:solidFill>
              <a:ln/>
            </p:spPr>
            <p:txBody>
              <a:bodyPr anchor="ctr"/>
              <a:lstStyle/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rPr>
                  <a:t>Eligible cohort </a:t>
                </a:r>
              </a:p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rPr>
                  <a:t>at time zero</a:t>
                </a:r>
                <a:endParaRPr lang="ja-JP" altLang="en-US" sz="1200" b="1">
                  <a:solidFill>
                    <a:schemeClr val="bg1"/>
                  </a:solidFill>
                  <a:latin typeface="Noto Sans JP" panose="020B0200000000000000" pitchFamily="34" charset="-128"/>
                  <a:ea typeface="Noto Sans JP" panose="020B0200000000000000" pitchFamily="34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97" name="グループ化 396">
                <a:extLst>
                  <a:ext uri="{FF2B5EF4-FFF2-40B4-BE49-F238E27FC236}">
                    <a16:creationId xmlns:a16="http://schemas.microsoft.com/office/drawing/2014/main" id="{C7FA3B3E-1C56-0876-52CF-E1888FAD1BA4}"/>
                  </a:ext>
                </a:extLst>
              </p:cNvPr>
              <p:cNvGrpSpPr/>
              <p:nvPr/>
            </p:nvGrpSpPr>
            <p:grpSpPr>
              <a:xfrm>
                <a:off x="310081" y="2831064"/>
                <a:ext cx="1287842" cy="437570"/>
                <a:chOff x="39468" y="3872753"/>
                <a:chExt cx="1287842" cy="437570"/>
              </a:xfrm>
            </p:grpSpPr>
            <p:grpSp>
              <p:nvGrpSpPr>
                <p:cNvPr id="203" name="グループ化 202">
                  <a:extLst>
                    <a:ext uri="{FF2B5EF4-FFF2-40B4-BE49-F238E27FC236}">
                      <a16:creationId xmlns:a16="http://schemas.microsoft.com/office/drawing/2014/main" id="{B98D9471-C4E5-1895-7D2D-CA99D0F418AA}"/>
                    </a:ext>
                  </a:extLst>
                </p:cNvPr>
                <p:cNvGrpSpPr/>
                <p:nvPr/>
              </p:nvGrpSpPr>
              <p:grpSpPr>
                <a:xfrm>
                  <a:off x="39468" y="3872753"/>
                  <a:ext cx="216000" cy="437570"/>
                  <a:chOff x="623399" y="3127676"/>
                  <a:chExt cx="216239" cy="437570"/>
                </a:xfrm>
                <a:solidFill>
                  <a:schemeClr val="tx1"/>
                </a:solidFill>
              </p:grpSpPr>
              <p:sp>
                <p:nvSpPr>
                  <p:cNvPr id="204" name="Shape 21">
                    <a:extLst>
                      <a:ext uri="{FF2B5EF4-FFF2-40B4-BE49-F238E27FC236}">
                        <a16:creationId xmlns:a16="http://schemas.microsoft.com/office/drawing/2014/main" id="{DC9367F4-A178-DC11-5BD2-F68F734F2965}"/>
                      </a:ext>
                    </a:extLst>
                  </p:cNvPr>
                  <p:cNvSpPr/>
                  <p:nvPr/>
                </p:nvSpPr>
                <p:spPr>
                  <a:xfrm>
                    <a:off x="623399" y="3127676"/>
                    <a:ext cx="216239" cy="216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5" name="Shape 22">
                    <a:extLst>
                      <a:ext uri="{FF2B5EF4-FFF2-40B4-BE49-F238E27FC236}">
                        <a16:creationId xmlns:a16="http://schemas.microsoft.com/office/drawing/2014/main" id="{CC85B9D3-1BA9-E025-2665-65F6CFC12A38}"/>
                      </a:ext>
                    </a:extLst>
                  </p:cNvPr>
                  <p:cNvSpPr/>
                  <p:nvPr/>
                </p:nvSpPr>
                <p:spPr>
                  <a:xfrm>
                    <a:off x="731520" y="3354019"/>
                    <a:ext cx="0" cy="134417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6" name="Shape 23">
                    <a:extLst>
                      <a:ext uri="{FF2B5EF4-FFF2-40B4-BE49-F238E27FC236}">
                        <a16:creationId xmlns:a16="http://schemas.microsoft.com/office/drawing/2014/main" id="{E42E4AB1-E45A-8314-8A85-B1D53F6126E2}"/>
                      </a:ext>
                    </a:extLst>
                  </p:cNvPr>
                  <p:cNvSpPr/>
                  <p:nvPr/>
                </p:nvSpPr>
                <p:spPr>
                  <a:xfrm>
                    <a:off x="662391" y="3400105"/>
                    <a:ext cx="138257" cy="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7" name="Shape 24">
                    <a:extLst>
                      <a:ext uri="{FF2B5EF4-FFF2-40B4-BE49-F238E27FC236}">
                        <a16:creationId xmlns:a16="http://schemas.microsoft.com/office/drawing/2014/main" id="{1D3B6828-4A2B-10DA-648F-CA02A090CAA4}"/>
                      </a:ext>
                    </a:extLst>
                  </p:cNvPr>
                  <p:cNvSpPr/>
                  <p:nvPr/>
                </p:nvSpPr>
                <p:spPr>
                  <a:xfrm flipH="1">
                    <a:off x="685434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8" name="Shape 25">
                    <a:extLst>
                      <a:ext uri="{FF2B5EF4-FFF2-40B4-BE49-F238E27FC236}">
                        <a16:creationId xmlns:a16="http://schemas.microsoft.com/office/drawing/2014/main" id="{2B167320-BB36-38E7-3861-0B9B0EBE5DB1}"/>
                      </a:ext>
                    </a:extLst>
                  </p:cNvPr>
                  <p:cNvSpPr/>
                  <p:nvPr/>
                </p:nvSpPr>
                <p:spPr>
                  <a:xfrm>
                    <a:off x="731520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72" name="グループ化 371">
                  <a:extLst>
                    <a:ext uri="{FF2B5EF4-FFF2-40B4-BE49-F238E27FC236}">
                      <a16:creationId xmlns:a16="http://schemas.microsoft.com/office/drawing/2014/main" id="{945A6E39-5905-6868-E6B5-37EFA7D5215B}"/>
                    </a:ext>
                  </a:extLst>
                </p:cNvPr>
                <p:cNvGrpSpPr/>
                <p:nvPr/>
              </p:nvGrpSpPr>
              <p:grpSpPr>
                <a:xfrm>
                  <a:off x="307428" y="3872753"/>
                  <a:ext cx="216000" cy="437570"/>
                  <a:chOff x="623399" y="3127676"/>
                  <a:chExt cx="216239" cy="437570"/>
                </a:xfrm>
                <a:solidFill>
                  <a:schemeClr val="tx1"/>
                </a:solidFill>
              </p:grpSpPr>
              <p:sp>
                <p:nvSpPr>
                  <p:cNvPr id="373" name="Shape 21">
                    <a:extLst>
                      <a:ext uri="{FF2B5EF4-FFF2-40B4-BE49-F238E27FC236}">
                        <a16:creationId xmlns:a16="http://schemas.microsoft.com/office/drawing/2014/main" id="{CEACD346-4AF2-3CA8-8303-0A74F01DFED5}"/>
                      </a:ext>
                    </a:extLst>
                  </p:cNvPr>
                  <p:cNvSpPr/>
                  <p:nvPr/>
                </p:nvSpPr>
                <p:spPr>
                  <a:xfrm>
                    <a:off x="623399" y="3127676"/>
                    <a:ext cx="216239" cy="216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4" name="Shape 22">
                    <a:extLst>
                      <a:ext uri="{FF2B5EF4-FFF2-40B4-BE49-F238E27FC236}">
                        <a16:creationId xmlns:a16="http://schemas.microsoft.com/office/drawing/2014/main" id="{7E8A308D-A1AA-E711-CF99-137A0862244F}"/>
                      </a:ext>
                    </a:extLst>
                  </p:cNvPr>
                  <p:cNvSpPr/>
                  <p:nvPr/>
                </p:nvSpPr>
                <p:spPr>
                  <a:xfrm>
                    <a:off x="731520" y="3354019"/>
                    <a:ext cx="0" cy="134417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5" name="Shape 23">
                    <a:extLst>
                      <a:ext uri="{FF2B5EF4-FFF2-40B4-BE49-F238E27FC236}">
                        <a16:creationId xmlns:a16="http://schemas.microsoft.com/office/drawing/2014/main" id="{CACCD623-C5D1-FDA8-7586-E39CDA61A0F7}"/>
                      </a:ext>
                    </a:extLst>
                  </p:cNvPr>
                  <p:cNvSpPr/>
                  <p:nvPr/>
                </p:nvSpPr>
                <p:spPr>
                  <a:xfrm>
                    <a:off x="662391" y="3400105"/>
                    <a:ext cx="138257" cy="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6" name="Shape 24">
                    <a:extLst>
                      <a:ext uri="{FF2B5EF4-FFF2-40B4-BE49-F238E27FC236}">
                        <a16:creationId xmlns:a16="http://schemas.microsoft.com/office/drawing/2014/main" id="{FC98190E-9148-4D1D-0685-1FC04E92FECD}"/>
                      </a:ext>
                    </a:extLst>
                  </p:cNvPr>
                  <p:cNvSpPr/>
                  <p:nvPr/>
                </p:nvSpPr>
                <p:spPr>
                  <a:xfrm flipH="1">
                    <a:off x="685434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7" name="Shape 25">
                    <a:extLst>
                      <a:ext uri="{FF2B5EF4-FFF2-40B4-BE49-F238E27FC236}">
                        <a16:creationId xmlns:a16="http://schemas.microsoft.com/office/drawing/2014/main" id="{FB1245A4-E41B-2033-E8A7-3FD614883F12}"/>
                      </a:ext>
                    </a:extLst>
                  </p:cNvPr>
                  <p:cNvSpPr/>
                  <p:nvPr/>
                </p:nvSpPr>
                <p:spPr>
                  <a:xfrm>
                    <a:off x="731520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78" name="グループ化 377">
                  <a:extLst>
                    <a:ext uri="{FF2B5EF4-FFF2-40B4-BE49-F238E27FC236}">
                      <a16:creationId xmlns:a16="http://schemas.microsoft.com/office/drawing/2014/main" id="{3A0050EA-A6D0-8645-4BDA-1AE9F276BED5}"/>
                    </a:ext>
                  </a:extLst>
                </p:cNvPr>
                <p:cNvGrpSpPr/>
                <p:nvPr/>
              </p:nvGrpSpPr>
              <p:grpSpPr>
                <a:xfrm>
                  <a:off x="575388" y="3872753"/>
                  <a:ext cx="216000" cy="437570"/>
                  <a:chOff x="623399" y="3127676"/>
                  <a:chExt cx="216239" cy="437570"/>
                </a:xfrm>
                <a:solidFill>
                  <a:schemeClr val="tx1"/>
                </a:solidFill>
              </p:grpSpPr>
              <p:sp>
                <p:nvSpPr>
                  <p:cNvPr id="379" name="Shape 21">
                    <a:extLst>
                      <a:ext uri="{FF2B5EF4-FFF2-40B4-BE49-F238E27FC236}">
                        <a16:creationId xmlns:a16="http://schemas.microsoft.com/office/drawing/2014/main" id="{10263A9A-341F-CE10-E5F9-14C428E15F15}"/>
                      </a:ext>
                    </a:extLst>
                  </p:cNvPr>
                  <p:cNvSpPr/>
                  <p:nvPr/>
                </p:nvSpPr>
                <p:spPr>
                  <a:xfrm>
                    <a:off x="623399" y="3127676"/>
                    <a:ext cx="216239" cy="216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0" name="Shape 22">
                    <a:extLst>
                      <a:ext uri="{FF2B5EF4-FFF2-40B4-BE49-F238E27FC236}">
                        <a16:creationId xmlns:a16="http://schemas.microsoft.com/office/drawing/2014/main" id="{B0F39FC8-871F-1EFD-3299-018E458C6F54}"/>
                      </a:ext>
                    </a:extLst>
                  </p:cNvPr>
                  <p:cNvSpPr/>
                  <p:nvPr/>
                </p:nvSpPr>
                <p:spPr>
                  <a:xfrm>
                    <a:off x="731520" y="3354019"/>
                    <a:ext cx="0" cy="134417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1" name="Shape 23">
                    <a:extLst>
                      <a:ext uri="{FF2B5EF4-FFF2-40B4-BE49-F238E27FC236}">
                        <a16:creationId xmlns:a16="http://schemas.microsoft.com/office/drawing/2014/main" id="{54E61912-DF8F-9893-FF75-2AB06D6770D9}"/>
                      </a:ext>
                    </a:extLst>
                  </p:cNvPr>
                  <p:cNvSpPr/>
                  <p:nvPr/>
                </p:nvSpPr>
                <p:spPr>
                  <a:xfrm>
                    <a:off x="662391" y="3400105"/>
                    <a:ext cx="138257" cy="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2" name="Shape 24">
                    <a:extLst>
                      <a:ext uri="{FF2B5EF4-FFF2-40B4-BE49-F238E27FC236}">
                        <a16:creationId xmlns:a16="http://schemas.microsoft.com/office/drawing/2014/main" id="{DF199E12-6DBC-FB1E-89BB-0127D99D9317}"/>
                      </a:ext>
                    </a:extLst>
                  </p:cNvPr>
                  <p:cNvSpPr/>
                  <p:nvPr/>
                </p:nvSpPr>
                <p:spPr>
                  <a:xfrm flipH="1">
                    <a:off x="685434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3" name="Shape 25">
                    <a:extLst>
                      <a:ext uri="{FF2B5EF4-FFF2-40B4-BE49-F238E27FC236}">
                        <a16:creationId xmlns:a16="http://schemas.microsoft.com/office/drawing/2014/main" id="{9F64E3C0-39F4-3787-2C87-3D29BA844D22}"/>
                      </a:ext>
                    </a:extLst>
                  </p:cNvPr>
                  <p:cNvSpPr/>
                  <p:nvPr/>
                </p:nvSpPr>
                <p:spPr>
                  <a:xfrm>
                    <a:off x="731520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84" name="グループ化 383">
                  <a:extLst>
                    <a:ext uri="{FF2B5EF4-FFF2-40B4-BE49-F238E27FC236}">
                      <a16:creationId xmlns:a16="http://schemas.microsoft.com/office/drawing/2014/main" id="{252629BF-E105-E700-C3C2-44FAD1CC79E4}"/>
                    </a:ext>
                  </a:extLst>
                </p:cNvPr>
                <p:cNvGrpSpPr/>
                <p:nvPr/>
              </p:nvGrpSpPr>
              <p:grpSpPr>
                <a:xfrm>
                  <a:off x="843348" y="3872753"/>
                  <a:ext cx="216000" cy="437570"/>
                  <a:chOff x="623399" y="3127676"/>
                  <a:chExt cx="216239" cy="437570"/>
                </a:xfrm>
                <a:solidFill>
                  <a:schemeClr val="tx1"/>
                </a:solidFill>
              </p:grpSpPr>
              <p:sp>
                <p:nvSpPr>
                  <p:cNvPr id="385" name="Shape 21">
                    <a:extLst>
                      <a:ext uri="{FF2B5EF4-FFF2-40B4-BE49-F238E27FC236}">
                        <a16:creationId xmlns:a16="http://schemas.microsoft.com/office/drawing/2014/main" id="{93B29034-44A6-7607-7858-04F28B0B8823}"/>
                      </a:ext>
                    </a:extLst>
                  </p:cNvPr>
                  <p:cNvSpPr/>
                  <p:nvPr/>
                </p:nvSpPr>
                <p:spPr>
                  <a:xfrm>
                    <a:off x="623399" y="3127676"/>
                    <a:ext cx="216239" cy="216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6" name="Shape 22">
                    <a:extLst>
                      <a:ext uri="{FF2B5EF4-FFF2-40B4-BE49-F238E27FC236}">
                        <a16:creationId xmlns:a16="http://schemas.microsoft.com/office/drawing/2014/main" id="{CBAE2EFB-E919-CDE6-9331-EC7EC560E04F}"/>
                      </a:ext>
                    </a:extLst>
                  </p:cNvPr>
                  <p:cNvSpPr/>
                  <p:nvPr/>
                </p:nvSpPr>
                <p:spPr>
                  <a:xfrm>
                    <a:off x="731520" y="3354019"/>
                    <a:ext cx="0" cy="134417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7" name="Shape 23">
                    <a:extLst>
                      <a:ext uri="{FF2B5EF4-FFF2-40B4-BE49-F238E27FC236}">
                        <a16:creationId xmlns:a16="http://schemas.microsoft.com/office/drawing/2014/main" id="{DA5FE7ED-A1A3-0990-5BC7-140A1829B084}"/>
                      </a:ext>
                    </a:extLst>
                  </p:cNvPr>
                  <p:cNvSpPr/>
                  <p:nvPr/>
                </p:nvSpPr>
                <p:spPr>
                  <a:xfrm>
                    <a:off x="662391" y="3400105"/>
                    <a:ext cx="138257" cy="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8" name="Shape 24">
                    <a:extLst>
                      <a:ext uri="{FF2B5EF4-FFF2-40B4-BE49-F238E27FC236}">
                        <a16:creationId xmlns:a16="http://schemas.microsoft.com/office/drawing/2014/main" id="{52AE1FE3-2F99-B61D-9C77-1F368A9A4022}"/>
                      </a:ext>
                    </a:extLst>
                  </p:cNvPr>
                  <p:cNvSpPr/>
                  <p:nvPr/>
                </p:nvSpPr>
                <p:spPr>
                  <a:xfrm flipH="1">
                    <a:off x="685434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" name="Shape 25">
                    <a:extLst>
                      <a:ext uri="{FF2B5EF4-FFF2-40B4-BE49-F238E27FC236}">
                        <a16:creationId xmlns:a16="http://schemas.microsoft.com/office/drawing/2014/main" id="{32056DC3-9A80-9C39-BA24-58FBD0DAAE80}"/>
                      </a:ext>
                    </a:extLst>
                  </p:cNvPr>
                  <p:cNvSpPr/>
                  <p:nvPr/>
                </p:nvSpPr>
                <p:spPr>
                  <a:xfrm>
                    <a:off x="731520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90" name="グループ化 389">
                  <a:extLst>
                    <a:ext uri="{FF2B5EF4-FFF2-40B4-BE49-F238E27FC236}">
                      <a16:creationId xmlns:a16="http://schemas.microsoft.com/office/drawing/2014/main" id="{257C1E5D-4B15-082E-8C40-E5A9BB864D84}"/>
                    </a:ext>
                  </a:extLst>
                </p:cNvPr>
                <p:cNvGrpSpPr/>
                <p:nvPr/>
              </p:nvGrpSpPr>
              <p:grpSpPr>
                <a:xfrm>
                  <a:off x="1111310" y="3872753"/>
                  <a:ext cx="216000" cy="437570"/>
                  <a:chOff x="623399" y="3127676"/>
                  <a:chExt cx="216239" cy="437570"/>
                </a:xfrm>
                <a:solidFill>
                  <a:schemeClr val="tx1"/>
                </a:solidFill>
              </p:grpSpPr>
              <p:sp>
                <p:nvSpPr>
                  <p:cNvPr id="391" name="Shape 21">
                    <a:extLst>
                      <a:ext uri="{FF2B5EF4-FFF2-40B4-BE49-F238E27FC236}">
                        <a16:creationId xmlns:a16="http://schemas.microsoft.com/office/drawing/2014/main" id="{DF049670-AE6B-6567-41F4-755909508C86}"/>
                      </a:ext>
                    </a:extLst>
                  </p:cNvPr>
                  <p:cNvSpPr/>
                  <p:nvPr/>
                </p:nvSpPr>
                <p:spPr>
                  <a:xfrm>
                    <a:off x="623399" y="3127676"/>
                    <a:ext cx="216239" cy="21600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2" name="Shape 22">
                    <a:extLst>
                      <a:ext uri="{FF2B5EF4-FFF2-40B4-BE49-F238E27FC236}">
                        <a16:creationId xmlns:a16="http://schemas.microsoft.com/office/drawing/2014/main" id="{11FDF667-2489-9C01-FB97-43CD032B4534}"/>
                      </a:ext>
                    </a:extLst>
                  </p:cNvPr>
                  <p:cNvSpPr/>
                  <p:nvPr/>
                </p:nvSpPr>
                <p:spPr>
                  <a:xfrm>
                    <a:off x="731520" y="3354019"/>
                    <a:ext cx="0" cy="134417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3" name="Shape 23">
                    <a:extLst>
                      <a:ext uri="{FF2B5EF4-FFF2-40B4-BE49-F238E27FC236}">
                        <a16:creationId xmlns:a16="http://schemas.microsoft.com/office/drawing/2014/main" id="{FA3A117C-F43C-C1DB-4AA3-1E106475D659}"/>
                      </a:ext>
                    </a:extLst>
                  </p:cNvPr>
                  <p:cNvSpPr/>
                  <p:nvPr/>
                </p:nvSpPr>
                <p:spPr>
                  <a:xfrm>
                    <a:off x="662391" y="3400105"/>
                    <a:ext cx="138257" cy="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4" name="Shape 24">
                    <a:extLst>
                      <a:ext uri="{FF2B5EF4-FFF2-40B4-BE49-F238E27FC236}">
                        <a16:creationId xmlns:a16="http://schemas.microsoft.com/office/drawing/2014/main" id="{2E5B5D20-C6E5-BCDA-754C-AD03D1560368}"/>
                      </a:ext>
                    </a:extLst>
                  </p:cNvPr>
                  <p:cNvSpPr/>
                  <p:nvPr/>
                </p:nvSpPr>
                <p:spPr>
                  <a:xfrm flipH="1">
                    <a:off x="685434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5" name="Shape 25">
                    <a:extLst>
                      <a:ext uri="{FF2B5EF4-FFF2-40B4-BE49-F238E27FC236}">
                        <a16:creationId xmlns:a16="http://schemas.microsoft.com/office/drawing/2014/main" id="{B5468592-F67D-508C-A202-9803BA6171F6}"/>
                      </a:ext>
                    </a:extLst>
                  </p:cNvPr>
                  <p:cNvSpPr/>
                  <p:nvPr/>
                </p:nvSpPr>
                <p:spPr>
                  <a:xfrm>
                    <a:off x="731520" y="3488436"/>
                    <a:ext cx="46086" cy="76810"/>
                  </a:xfrm>
                  <a:prstGeom prst="line">
                    <a:avLst/>
                  </a:prstGeom>
                  <a:grpFill/>
                  <a:ln w="19050">
                    <a:solidFill>
                      <a:schemeClr val="tx1"/>
                    </a:solidFill>
                    <a:prstDash val="solid"/>
                  </a:ln>
                </p:spPr>
                <p:txBody>
                  <a:bodyPr/>
                  <a:lstStyle/>
                  <a:p>
                    <a:endParaRPr lang="ja-JP" altLang="en-US">
                      <a:solidFill>
                        <a:sysClr val="windowText" lastClr="000000"/>
                      </a:solidFill>
                      <a:latin typeface="Noto Sans JP" panose="020B0200000000000000" pitchFamily="34" charset="-128"/>
                      <a:ea typeface="Noto Sans JP" panose="020B0200000000000000" pitchFamily="34" charset="-128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</p:grpSp>
        <p:grpSp>
          <p:nvGrpSpPr>
            <p:cNvPr id="618" name="グループ化 617">
              <a:extLst>
                <a:ext uri="{FF2B5EF4-FFF2-40B4-BE49-F238E27FC236}">
                  <a16:creationId xmlns:a16="http://schemas.microsoft.com/office/drawing/2014/main" id="{F044FF28-5E9B-F1A1-7320-149F3120F31A}"/>
                </a:ext>
              </a:extLst>
            </p:cNvPr>
            <p:cNvGrpSpPr/>
            <p:nvPr/>
          </p:nvGrpSpPr>
          <p:grpSpPr>
            <a:xfrm>
              <a:off x="2551009" y="2203206"/>
              <a:ext cx="1287842" cy="1257346"/>
              <a:chOff x="2201954" y="2190637"/>
              <a:chExt cx="1287842" cy="1257346"/>
            </a:xfrm>
          </p:grpSpPr>
          <p:sp>
            <p:nvSpPr>
              <p:cNvPr id="10" name="Shape 19">
                <a:extLst>
                  <a:ext uri="{FF2B5EF4-FFF2-40B4-BE49-F238E27FC236}">
                    <a16:creationId xmlns:a16="http://schemas.microsoft.com/office/drawing/2014/main" id="{E2A96923-3AA7-B492-7AB4-DF03457D4670}"/>
                  </a:ext>
                </a:extLst>
              </p:cNvPr>
              <p:cNvSpPr/>
              <p:nvPr/>
            </p:nvSpPr>
            <p:spPr>
              <a:xfrm>
                <a:off x="2250393" y="2190637"/>
                <a:ext cx="1154272" cy="276999"/>
              </a:xfrm>
              <a:prstGeom prst="roundRect">
                <a:avLst>
                  <a:gd name="adj" fmla="val 50000"/>
                </a:avLst>
              </a:prstGeom>
              <a:solidFill>
                <a:srgbClr val="1A4A7A"/>
              </a:solidFill>
              <a:ln/>
            </p:spPr>
            <p:txBody>
              <a:bodyPr anchor="ctr"/>
              <a:lstStyle/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rPr>
                  <a:t>Cloning</a:t>
                </a:r>
                <a:endParaRPr lang="ja-JP" altLang="en-US" sz="1200" b="1">
                  <a:solidFill>
                    <a:schemeClr val="bg1"/>
                  </a:solidFill>
                  <a:latin typeface="Noto Sans JP" panose="020B0200000000000000" pitchFamily="34" charset="-128"/>
                  <a:ea typeface="Noto Sans JP" panose="020B0200000000000000" pitchFamily="34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38" name="グループ化 537">
                <a:extLst>
                  <a:ext uri="{FF2B5EF4-FFF2-40B4-BE49-F238E27FC236}">
                    <a16:creationId xmlns:a16="http://schemas.microsoft.com/office/drawing/2014/main" id="{9A28A74F-100F-1D9E-048C-C9013F8AB959}"/>
                  </a:ext>
                </a:extLst>
              </p:cNvPr>
              <p:cNvGrpSpPr/>
              <p:nvPr/>
            </p:nvGrpSpPr>
            <p:grpSpPr>
              <a:xfrm>
                <a:off x="2201954" y="2506645"/>
                <a:ext cx="1287842" cy="941338"/>
                <a:chOff x="2201954" y="2506645"/>
                <a:chExt cx="1287842" cy="941338"/>
              </a:xfrm>
            </p:grpSpPr>
            <p:grpSp>
              <p:nvGrpSpPr>
                <p:cNvPr id="398" name="グループ化 397">
                  <a:extLst>
                    <a:ext uri="{FF2B5EF4-FFF2-40B4-BE49-F238E27FC236}">
                      <a16:creationId xmlns:a16="http://schemas.microsoft.com/office/drawing/2014/main" id="{78B63F0A-BBDF-C448-5CBF-C10639F7269D}"/>
                    </a:ext>
                  </a:extLst>
                </p:cNvPr>
                <p:cNvGrpSpPr/>
                <p:nvPr/>
              </p:nvGrpSpPr>
              <p:grpSpPr>
                <a:xfrm>
                  <a:off x="2201954" y="2506645"/>
                  <a:ext cx="1287842" cy="437570"/>
                  <a:chOff x="39468" y="3872753"/>
                  <a:chExt cx="1287842" cy="437570"/>
                </a:xfrm>
              </p:grpSpPr>
              <p:grpSp>
                <p:nvGrpSpPr>
                  <p:cNvPr id="399" name="グループ化 398">
                    <a:extLst>
                      <a:ext uri="{FF2B5EF4-FFF2-40B4-BE49-F238E27FC236}">
                        <a16:creationId xmlns:a16="http://schemas.microsoft.com/office/drawing/2014/main" id="{00BC10F2-B9D5-048D-03DF-5E6AA2454807}"/>
                      </a:ext>
                    </a:extLst>
                  </p:cNvPr>
                  <p:cNvGrpSpPr/>
                  <p:nvPr/>
                </p:nvGrpSpPr>
                <p:grpSpPr>
                  <a:xfrm>
                    <a:off x="3946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24" name="Shape 21">
                      <a:extLst>
                        <a:ext uri="{FF2B5EF4-FFF2-40B4-BE49-F238E27FC236}">
                          <a16:creationId xmlns:a16="http://schemas.microsoft.com/office/drawing/2014/main" id="{24D14F5B-8ECA-78F2-6B06-DD1A53EBE7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5" name="Shape 22">
                      <a:extLst>
                        <a:ext uri="{FF2B5EF4-FFF2-40B4-BE49-F238E27FC236}">
                          <a16:creationId xmlns:a16="http://schemas.microsoft.com/office/drawing/2014/main" id="{67DD23B3-7979-8D6C-F44F-2BC548280A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6" name="Shape 23">
                      <a:extLst>
                        <a:ext uri="{FF2B5EF4-FFF2-40B4-BE49-F238E27FC236}">
                          <a16:creationId xmlns:a16="http://schemas.microsoft.com/office/drawing/2014/main" id="{2F74A828-CAF1-219B-3002-FC44274998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7" name="Shape 24">
                      <a:extLst>
                        <a:ext uri="{FF2B5EF4-FFF2-40B4-BE49-F238E27FC236}">
                          <a16:creationId xmlns:a16="http://schemas.microsoft.com/office/drawing/2014/main" id="{46B9ABFE-ACB0-9A7D-931E-FA79F8C2E3D8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8" name="Shape 25">
                      <a:extLst>
                        <a:ext uri="{FF2B5EF4-FFF2-40B4-BE49-F238E27FC236}">
                          <a16:creationId xmlns:a16="http://schemas.microsoft.com/office/drawing/2014/main" id="{47BEAF03-A73A-20AC-CDA1-30DF9A9E4D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00" name="グループ化 399">
                    <a:extLst>
                      <a:ext uri="{FF2B5EF4-FFF2-40B4-BE49-F238E27FC236}">
                        <a16:creationId xmlns:a16="http://schemas.microsoft.com/office/drawing/2014/main" id="{639C9A1E-692B-B191-9038-2FD6074AD626}"/>
                      </a:ext>
                    </a:extLst>
                  </p:cNvPr>
                  <p:cNvGrpSpPr/>
                  <p:nvPr/>
                </p:nvGrpSpPr>
                <p:grpSpPr>
                  <a:xfrm>
                    <a:off x="30742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19" name="Shape 21">
                      <a:extLst>
                        <a:ext uri="{FF2B5EF4-FFF2-40B4-BE49-F238E27FC236}">
                          <a16:creationId xmlns:a16="http://schemas.microsoft.com/office/drawing/2014/main" id="{007D7976-431B-8F8D-8CF0-D62F586CD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0" name="Shape 22">
                      <a:extLst>
                        <a:ext uri="{FF2B5EF4-FFF2-40B4-BE49-F238E27FC236}">
                          <a16:creationId xmlns:a16="http://schemas.microsoft.com/office/drawing/2014/main" id="{AE941951-F77B-5844-002C-D1470188F3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1" name="Shape 23">
                      <a:extLst>
                        <a:ext uri="{FF2B5EF4-FFF2-40B4-BE49-F238E27FC236}">
                          <a16:creationId xmlns:a16="http://schemas.microsoft.com/office/drawing/2014/main" id="{4444B05F-60F8-F8A5-63BC-0EDC2FCDC8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2" name="Shape 24">
                      <a:extLst>
                        <a:ext uri="{FF2B5EF4-FFF2-40B4-BE49-F238E27FC236}">
                          <a16:creationId xmlns:a16="http://schemas.microsoft.com/office/drawing/2014/main" id="{74EE5766-239C-B746-1D51-A20104A67F57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23" name="Shape 25">
                      <a:extLst>
                        <a:ext uri="{FF2B5EF4-FFF2-40B4-BE49-F238E27FC236}">
                          <a16:creationId xmlns:a16="http://schemas.microsoft.com/office/drawing/2014/main" id="{D90AF2FA-7733-6161-492C-67FE86EAB1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01" name="グループ化 400">
                    <a:extLst>
                      <a:ext uri="{FF2B5EF4-FFF2-40B4-BE49-F238E27FC236}">
                        <a16:creationId xmlns:a16="http://schemas.microsoft.com/office/drawing/2014/main" id="{8D15D2BC-3275-90C9-90BE-9B92A4D75F6B}"/>
                      </a:ext>
                    </a:extLst>
                  </p:cNvPr>
                  <p:cNvGrpSpPr/>
                  <p:nvPr/>
                </p:nvGrpSpPr>
                <p:grpSpPr>
                  <a:xfrm>
                    <a:off x="57538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14" name="Shape 21">
                      <a:extLst>
                        <a:ext uri="{FF2B5EF4-FFF2-40B4-BE49-F238E27FC236}">
                          <a16:creationId xmlns:a16="http://schemas.microsoft.com/office/drawing/2014/main" id="{32E29945-550D-504C-14AB-C29D8BF38B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5" name="Shape 22">
                      <a:extLst>
                        <a:ext uri="{FF2B5EF4-FFF2-40B4-BE49-F238E27FC236}">
                          <a16:creationId xmlns:a16="http://schemas.microsoft.com/office/drawing/2014/main" id="{0FBB36CA-FF22-E446-EDEB-1A254CD3C8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6" name="Shape 23">
                      <a:extLst>
                        <a:ext uri="{FF2B5EF4-FFF2-40B4-BE49-F238E27FC236}">
                          <a16:creationId xmlns:a16="http://schemas.microsoft.com/office/drawing/2014/main" id="{9ACF5588-CEC5-DFC6-FE7D-3FAE909E3B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7" name="Shape 24">
                      <a:extLst>
                        <a:ext uri="{FF2B5EF4-FFF2-40B4-BE49-F238E27FC236}">
                          <a16:creationId xmlns:a16="http://schemas.microsoft.com/office/drawing/2014/main" id="{0F6F8DC4-57FB-9432-2793-5FB554879538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8" name="Shape 25">
                      <a:extLst>
                        <a:ext uri="{FF2B5EF4-FFF2-40B4-BE49-F238E27FC236}">
                          <a16:creationId xmlns:a16="http://schemas.microsoft.com/office/drawing/2014/main" id="{A9EC8916-307C-889D-925A-FCD4F47B7E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02" name="グループ化 401">
                    <a:extLst>
                      <a:ext uri="{FF2B5EF4-FFF2-40B4-BE49-F238E27FC236}">
                        <a16:creationId xmlns:a16="http://schemas.microsoft.com/office/drawing/2014/main" id="{47D35D54-08B7-6ABC-968C-0C0E2410E472}"/>
                      </a:ext>
                    </a:extLst>
                  </p:cNvPr>
                  <p:cNvGrpSpPr/>
                  <p:nvPr/>
                </p:nvGrpSpPr>
                <p:grpSpPr>
                  <a:xfrm>
                    <a:off x="84334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09" name="Shape 21">
                      <a:extLst>
                        <a:ext uri="{FF2B5EF4-FFF2-40B4-BE49-F238E27FC236}">
                          <a16:creationId xmlns:a16="http://schemas.microsoft.com/office/drawing/2014/main" id="{720D33F2-DD9C-2628-38B3-944C0CB647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0" name="Shape 22">
                      <a:extLst>
                        <a:ext uri="{FF2B5EF4-FFF2-40B4-BE49-F238E27FC236}">
                          <a16:creationId xmlns:a16="http://schemas.microsoft.com/office/drawing/2014/main" id="{02961E56-8365-D40C-A102-DB729E917C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1" name="Shape 23">
                      <a:extLst>
                        <a:ext uri="{FF2B5EF4-FFF2-40B4-BE49-F238E27FC236}">
                          <a16:creationId xmlns:a16="http://schemas.microsoft.com/office/drawing/2014/main" id="{E40AECD0-3689-27BF-7300-0411F8FFFC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2" name="Shape 24">
                      <a:extLst>
                        <a:ext uri="{FF2B5EF4-FFF2-40B4-BE49-F238E27FC236}">
                          <a16:creationId xmlns:a16="http://schemas.microsoft.com/office/drawing/2014/main" id="{54FC168F-ECBB-F43C-8567-312B66D954F3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13" name="Shape 25">
                      <a:extLst>
                        <a:ext uri="{FF2B5EF4-FFF2-40B4-BE49-F238E27FC236}">
                          <a16:creationId xmlns:a16="http://schemas.microsoft.com/office/drawing/2014/main" id="{0068835C-2197-E881-BDB6-664441325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03" name="グループ化 402">
                    <a:extLst>
                      <a:ext uri="{FF2B5EF4-FFF2-40B4-BE49-F238E27FC236}">
                        <a16:creationId xmlns:a16="http://schemas.microsoft.com/office/drawing/2014/main" id="{701BACBE-C3D4-E836-D525-078D43B3DAD5}"/>
                      </a:ext>
                    </a:extLst>
                  </p:cNvPr>
                  <p:cNvGrpSpPr/>
                  <p:nvPr/>
                </p:nvGrpSpPr>
                <p:grpSpPr>
                  <a:xfrm>
                    <a:off x="1111310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04" name="Shape 21">
                      <a:extLst>
                        <a:ext uri="{FF2B5EF4-FFF2-40B4-BE49-F238E27FC236}">
                          <a16:creationId xmlns:a16="http://schemas.microsoft.com/office/drawing/2014/main" id="{4DBC4B87-448B-1374-D62D-ACE9327AEB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05" name="Shape 22">
                      <a:extLst>
                        <a:ext uri="{FF2B5EF4-FFF2-40B4-BE49-F238E27FC236}">
                          <a16:creationId xmlns:a16="http://schemas.microsoft.com/office/drawing/2014/main" id="{F23686F3-D6D8-3E9F-D978-33E4CC786D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06" name="Shape 23">
                      <a:extLst>
                        <a:ext uri="{FF2B5EF4-FFF2-40B4-BE49-F238E27FC236}">
                          <a16:creationId xmlns:a16="http://schemas.microsoft.com/office/drawing/2014/main" id="{AA18468A-D8E6-68D2-F92C-451410DEDE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07" name="Shape 24">
                      <a:extLst>
                        <a:ext uri="{FF2B5EF4-FFF2-40B4-BE49-F238E27FC236}">
                          <a16:creationId xmlns:a16="http://schemas.microsoft.com/office/drawing/2014/main" id="{2F27305D-A36C-3F69-9D51-51D2A855C454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08" name="Shape 25">
                      <a:extLst>
                        <a:ext uri="{FF2B5EF4-FFF2-40B4-BE49-F238E27FC236}">
                          <a16:creationId xmlns:a16="http://schemas.microsoft.com/office/drawing/2014/main" id="{79170A37-D28C-D181-E3A9-745524AA62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FF000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grpSp>
              <p:nvGrpSpPr>
                <p:cNvPr id="429" name="グループ化 428">
                  <a:extLst>
                    <a:ext uri="{FF2B5EF4-FFF2-40B4-BE49-F238E27FC236}">
                      <a16:creationId xmlns:a16="http://schemas.microsoft.com/office/drawing/2014/main" id="{AE9E8163-74DA-4487-3F41-C26C899A26AD}"/>
                    </a:ext>
                  </a:extLst>
                </p:cNvPr>
                <p:cNvGrpSpPr/>
                <p:nvPr/>
              </p:nvGrpSpPr>
              <p:grpSpPr>
                <a:xfrm>
                  <a:off x="2201954" y="3010413"/>
                  <a:ext cx="1287842" cy="437570"/>
                  <a:chOff x="39468" y="3872753"/>
                  <a:chExt cx="1287842" cy="437570"/>
                </a:xfrm>
              </p:grpSpPr>
              <p:grpSp>
                <p:nvGrpSpPr>
                  <p:cNvPr id="430" name="グループ化 429">
                    <a:extLst>
                      <a:ext uri="{FF2B5EF4-FFF2-40B4-BE49-F238E27FC236}">
                        <a16:creationId xmlns:a16="http://schemas.microsoft.com/office/drawing/2014/main" id="{7957713A-8E6F-FC0C-5284-8F7B17AE120E}"/>
                      </a:ext>
                    </a:extLst>
                  </p:cNvPr>
                  <p:cNvGrpSpPr/>
                  <p:nvPr/>
                </p:nvGrpSpPr>
                <p:grpSpPr>
                  <a:xfrm>
                    <a:off x="3946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55" name="Shape 21">
                      <a:extLst>
                        <a:ext uri="{FF2B5EF4-FFF2-40B4-BE49-F238E27FC236}">
                          <a16:creationId xmlns:a16="http://schemas.microsoft.com/office/drawing/2014/main" id="{0CF30E97-43C1-9E09-7B3A-AAC9942FB2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6" name="Shape 22">
                      <a:extLst>
                        <a:ext uri="{FF2B5EF4-FFF2-40B4-BE49-F238E27FC236}">
                          <a16:creationId xmlns:a16="http://schemas.microsoft.com/office/drawing/2014/main" id="{F347011A-4107-3CFA-748F-16DA2A2FFC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7" name="Shape 23">
                      <a:extLst>
                        <a:ext uri="{FF2B5EF4-FFF2-40B4-BE49-F238E27FC236}">
                          <a16:creationId xmlns:a16="http://schemas.microsoft.com/office/drawing/2014/main" id="{F9F9BDC1-E34A-7B5C-BAD7-86408797B5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8" name="Shape 24">
                      <a:extLst>
                        <a:ext uri="{FF2B5EF4-FFF2-40B4-BE49-F238E27FC236}">
                          <a16:creationId xmlns:a16="http://schemas.microsoft.com/office/drawing/2014/main" id="{55ABEB09-2E6C-DDBA-60C4-774BEE4D62C0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9" name="Shape 25">
                      <a:extLst>
                        <a:ext uri="{FF2B5EF4-FFF2-40B4-BE49-F238E27FC236}">
                          <a16:creationId xmlns:a16="http://schemas.microsoft.com/office/drawing/2014/main" id="{3A5BB8EF-2812-F529-95C6-D100229235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31" name="グループ化 430">
                    <a:extLst>
                      <a:ext uri="{FF2B5EF4-FFF2-40B4-BE49-F238E27FC236}">
                        <a16:creationId xmlns:a16="http://schemas.microsoft.com/office/drawing/2014/main" id="{CD417C18-67ED-7313-9690-99B7EE321AB3}"/>
                      </a:ext>
                    </a:extLst>
                  </p:cNvPr>
                  <p:cNvGrpSpPr/>
                  <p:nvPr/>
                </p:nvGrpSpPr>
                <p:grpSpPr>
                  <a:xfrm>
                    <a:off x="30742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50" name="Shape 21">
                      <a:extLst>
                        <a:ext uri="{FF2B5EF4-FFF2-40B4-BE49-F238E27FC236}">
                          <a16:creationId xmlns:a16="http://schemas.microsoft.com/office/drawing/2014/main" id="{A3DE7188-B2CE-E7C3-43A5-52EBC139FA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1" name="Shape 22">
                      <a:extLst>
                        <a:ext uri="{FF2B5EF4-FFF2-40B4-BE49-F238E27FC236}">
                          <a16:creationId xmlns:a16="http://schemas.microsoft.com/office/drawing/2014/main" id="{8E065E78-0041-C6F6-0962-3945C0E3F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2" name="Shape 23">
                      <a:extLst>
                        <a:ext uri="{FF2B5EF4-FFF2-40B4-BE49-F238E27FC236}">
                          <a16:creationId xmlns:a16="http://schemas.microsoft.com/office/drawing/2014/main" id="{36099A44-03DA-63CD-2000-05CF0FC8BC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3" name="Shape 24">
                      <a:extLst>
                        <a:ext uri="{FF2B5EF4-FFF2-40B4-BE49-F238E27FC236}">
                          <a16:creationId xmlns:a16="http://schemas.microsoft.com/office/drawing/2014/main" id="{0E9D10E6-7A14-30E2-91AF-BFDF0112DF9F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54" name="Shape 25">
                      <a:extLst>
                        <a:ext uri="{FF2B5EF4-FFF2-40B4-BE49-F238E27FC236}">
                          <a16:creationId xmlns:a16="http://schemas.microsoft.com/office/drawing/2014/main" id="{21C68C7A-1F07-924A-46FC-313A82BC46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32" name="グループ化 431">
                    <a:extLst>
                      <a:ext uri="{FF2B5EF4-FFF2-40B4-BE49-F238E27FC236}">
                        <a16:creationId xmlns:a16="http://schemas.microsoft.com/office/drawing/2014/main" id="{2BA5C7FB-9358-9731-C937-B50AA2D504D2}"/>
                      </a:ext>
                    </a:extLst>
                  </p:cNvPr>
                  <p:cNvGrpSpPr/>
                  <p:nvPr/>
                </p:nvGrpSpPr>
                <p:grpSpPr>
                  <a:xfrm>
                    <a:off x="57538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45" name="Shape 21">
                      <a:extLst>
                        <a:ext uri="{FF2B5EF4-FFF2-40B4-BE49-F238E27FC236}">
                          <a16:creationId xmlns:a16="http://schemas.microsoft.com/office/drawing/2014/main" id="{4EDD7BFD-7BE6-BA77-8389-17F83D8072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6" name="Shape 22">
                      <a:extLst>
                        <a:ext uri="{FF2B5EF4-FFF2-40B4-BE49-F238E27FC236}">
                          <a16:creationId xmlns:a16="http://schemas.microsoft.com/office/drawing/2014/main" id="{DDCD290A-05BF-C897-E5CE-E1E94CF899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7" name="Shape 23">
                      <a:extLst>
                        <a:ext uri="{FF2B5EF4-FFF2-40B4-BE49-F238E27FC236}">
                          <a16:creationId xmlns:a16="http://schemas.microsoft.com/office/drawing/2014/main" id="{DCCE4AD9-F99A-47B6-46F0-668849BF5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8" name="Shape 24">
                      <a:extLst>
                        <a:ext uri="{FF2B5EF4-FFF2-40B4-BE49-F238E27FC236}">
                          <a16:creationId xmlns:a16="http://schemas.microsoft.com/office/drawing/2014/main" id="{3FCE5351-8F2A-F655-91F9-AB0835926988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9" name="Shape 25">
                      <a:extLst>
                        <a:ext uri="{FF2B5EF4-FFF2-40B4-BE49-F238E27FC236}">
                          <a16:creationId xmlns:a16="http://schemas.microsoft.com/office/drawing/2014/main" id="{358CA863-929F-9B4B-6ACA-2104480BD0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33" name="グループ化 432">
                    <a:extLst>
                      <a:ext uri="{FF2B5EF4-FFF2-40B4-BE49-F238E27FC236}">
                        <a16:creationId xmlns:a16="http://schemas.microsoft.com/office/drawing/2014/main" id="{0F06959A-2071-812F-866C-195842F11957}"/>
                      </a:ext>
                    </a:extLst>
                  </p:cNvPr>
                  <p:cNvGrpSpPr/>
                  <p:nvPr/>
                </p:nvGrpSpPr>
                <p:grpSpPr>
                  <a:xfrm>
                    <a:off x="843348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40" name="Shape 21">
                      <a:extLst>
                        <a:ext uri="{FF2B5EF4-FFF2-40B4-BE49-F238E27FC236}">
                          <a16:creationId xmlns:a16="http://schemas.microsoft.com/office/drawing/2014/main" id="{47CB0C0C-E149-7A8B-7560-34106E6255A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1" name="Shape 22">
                      <a:extLst>
                        <a:ext uri="{FF2B5EF4-FFF2-40B4-BE49-F238E27FC236}">
                          <a16:creationId xmlns:a16="http://schemas.microsoft.com/office/drawing/2014/main" id="{FA47DF8F-0D14-ED27-EA9D-E25BE1570E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2" name="Shape 23">
                      <a:extLst>
                        <a:ext uri="{FF2B5EF4-FFF2-40B4-BE49-F238E27FC236}">
                          <a16:creationId xmlns:a16="http://schemas.microsoft.com/office/drawing/2014/main" id="{0B4F1DD8-09F3-B574-0D0A-E90B78734C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3" name="Shape 24">
                      <a:extLst>
                        <a:ext uri="{FF2B5EF4-FFF2-40B4-BE49-F238E27FC236}">
                          <a16:creationId xmlns:a16="http://schemas.microsoft.com/office/drawing/2014/main" id="{B3CB516B-CAF9-2CA0-B91A-249CD28900DF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44" name="Shape 25">
                      <a:extLst>
                        <a:ext uri="{FF2B5EF4-FFF2-40B4-BE49-F238E27FC236}">
                          <a16:creationId xmlns:a16="http://schemas.microsoft.com/office/drawing/2014/main" id="{8D13C84D-5353-3482-27E5-CAF728668D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434" name="グループ化 433">
                    <a:extLst>
                      <a:ext uri="{FF2B5EF4-FFF2-40B4-BE49-F238E27FC236}">
                        <a16:creationId xmlns:a16="http://schemas.microsoft.com/office/drawing/2014/main" id="{EFCBF2E2-05F3-9E96-0BFC-DDEF81BE34B7}"/>
                      </a:ext>
                    </a:extLst>
                  </p:cNvPr>
                  <p:cNvGrpSpPr/>
                  <p:nvPr/>
                </p:nvGrpSpPr>
                <p:grpSpPr>
                  <a:xfrm>
                    <a:off x="1111310" y="3872753"/>
                    <a:ext cx="216000" cy="437570"/>
                    <a:chOff x="623399" y="3127676"/>
                    <a:chExt cx="216239" cy="437570"/>
                  </a:xfrm>
                  <a:solidFill>
                    <a:schemeClr val="tx1"/>
                  </a:solidFill>
                </p:grpSpPr>
                <p:sp>
                  <p:nvSpPr>
                    <p:cNvPr id="435" name="Shape 21">
                      <a:extLst>
                        <a:ext uri="{FF2B5EF4-FFF2-40B4-BE49-F238E27FC236}">
                          <a16:creationId xmlns:a16="http://schemas.microsoft.com/office/drawing/2014/main" id="{EFA6C4BE-CC73-C811-7B42-ADBBDFBEF0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3399" y="3127676"/>
                      <a:ext cx="216239" cy="216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6" name="Shape 22">
                      <a:extLst>
                        <a:ext uri="{FF2B5EF4-FFF2-40B4-BE49-F238E27FC236}">
                          <a16:creationId xmlns:a16="http://schemas.microsoft.com/office/drawing/2014/main" id="{EC0FC5D9-3649-53A6-2136-24E0370F13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354019"/>
                      <a:ext cx="0" cy="134417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7" name="Shape 23">
                      <a:extLst>
                        <a:ext uri="{FF2B5EF4-FFF2-40B4-BE49-F238E27FC236}">
                          <a16:creationId xmlns:a16="http://schemas.microsoft.com/office/drawing/2014/main" id="{AD20EB2F-170E-1964-83E8-3E84270D9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2391" y="3400105"/>
                      <a:ext cx="138257" cy="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8" name="Shape 24">
                      <a:extLst>
                        <a:ext uri="{FF2B5EF4-FFF2-40B4-BE49-F238E27FC236}">
                          <a16:creationId xmlns:a16="http://schemas.microsoft.com/office/drawing/2014/main" id="{38311CAB-08A9-0147-4C7C-92BBC9002CE4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85434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439" name="Shape 25">
                      <a:extLst>
                        <a:ext uri="{FF2B5EF4-FFF2-40B4-BE49-F238E27FC236}">
                          <a16:creationId xmlns:a16="http://schemas.microsoft.com/office/drawing/2014/main" id="{F254CC3A-ECCF-5CE9-1F6F-29F8B0E9FC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20" y="3488436"/>
                      <a:ext cx="46086" cy="76810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rgbClr val="0070C0"/>
                      </a:solidFill>
                      <a:prstDash val="solid"/>
                    </a:ln>
                  </p:spPr>
                  <p:txBody>
                    <a:bodyPr/>
                    <a:lstStyle/>
                    <a:p>
                      <a:endParaRPr lang="ja-JP" altLang="en-US">
                        <a:solidFill>
                          <a:sysClr val="windowText" lastClr="000000"/>
                        </a:solidFill>
                        <a:latin typeface="Noto Sans JP" panose="020B0200000000000000" pitchFamily="34" charset="-128"/>
                        <a:ea typeface="Noto Sans JP" panose="020B0200000000000000" pitchFamily="34" charset="-128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</p:grpSp>
        <p:grpSp>
          <p:nvGrpSpPr>
            <p:cNvPr id="602" name="グループ化 601">
              <a:extLst>
                <a:ext uri="{FF2B5EF4-FFF2-40B4-BE49-F238E27FC236}">
                  <a16:creationId xmlns:a16="http://schemas.microsoft.com/office/drawing/2014/main" id="{7A24259A-1E85-3BFD-D9F9-5D89A0E1CA5D}"/>
                </a:ext>
              </a:extLst>
            </p:cNvPr>
            <p:cNvGrpSpPr/>
            <p:nvPr/>
          </p:nvGrpSpPr>
          <p:grpSpPr>
            <a:xfrm>
              <a:off x="4572000" y="2194550"/>
              <a:ext cx="1287842" cy="1257073"/>
              <a:chOff x="4472647" y="2194290"/>
              <a:chExt cx="1287842" cy="1257073"/>
            </a:xfrm>
          </p:grpSpPr>
          <p:sp>
            <p:nvSpPr>
              <p:cNvPr id="357" name="Shape 19">
                <a:extLst>
                  <a:ext uri="{FF2B5EF4-FFF2-40B4-BE49-F238E27FC236}">
                    <a16:creationId xmlns:a16="http://schemas.microsoft.com/office/drawing/2014/main" id="{A61A1B15-97EF-5977-1590-BB5810427FA8}"/>
                  </a:ext>
                </a:extLst>
              </p:cNvPr>
              <p:cNvSpPr/>
              <p:nvPr/>
            </p:nvSpPr>
            <p:spPr>
              <a:xfrm>
                <a:off x="4544983" y="2194290"/>
                <a:ext cx="1154272" cy="276999"/>
              </a:xfrm>
              <a:prstGeom prst="roundRect">
                <a:avLst>
                  <a:gd name="adj" fmla="val 50000"/>
                </a:avLst>
              </a:prstGeom>
              <a:solidFill>
                <a:srgbClr val="1A4A7A"/>
              </a:solidFill>
              <a:ln/>
            </p:spPr>
            <p:txBody>
              <a:bodyPr anchor="ctr"/>
              <a:lstStyle/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rPr>
                  <a:t>Censoring</a:t>
                </a:r>
                <a:endParaRPr lang="ja-JP" altLang="en-US" sz="1200" b="1">
                  <a:solidFill>
                    <a:schemeClr val="bg1"/>
                  </a:solidFill>
                  <a:latin typeface="Noto Sans JP" panose="020B0200000000000000" pitchFamily="34" charset="-128"/>
                  <a:ea typeface="Noto Sans JP" panose="020B0200000000000000" pitchFamily="34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61" name="グループ化 460">
                <a:extLst>
                  <a:ext uri="{FF2B5EF4-FFF2-40B4-BE49-F238E27FC236}">
                    <a16:creationId xmlns:a16="http://schemas.microsoft.com/office/drawing/2014/main" id="{3C0E6813-E6AC-E52C-EFC1-7E7429F238A7}"/>
                  </a:ext>
                </a:extLst>
              </p:cNvPr>
              <p:cNvGrpSpPr/>
              <p:nvPr/>
            </p:nvGrpSpPr>
            <p:grpSpPr>
              <a:xfrm>
                <a:off x="4472647" y="2503860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86" name="Shape 21">
                  <a:extLst>
                    <a:ext uri="{FF2B5EF4-FFF2-40B4-BE49-F238E27FC236}">
                      <a16:creationId xmlns:a16="http://schemas.microsoft.com/office/drawing/2014/main" id="{00B1B45F-599F-A710-E89C-072144914044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7" name="Shape 22">
                  <a:extLst>
                    <a:ext uri="{FF2B5EF4-FFF2-40B4-BE49-F238E27FC236}">
                      <a16:creationId xmlns:a16="http://schemas.microsoft.com/office/drawing/2014/main" id="{8516477C-5C55-E9C4-CA2D-EC8DFB35B90E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8" name="Shape 23">
                  <a:extLst>
                    <a:ext uri="{FF2B5EF4-FFF2-40B4-BE49-F238E27FC236}">
                      <a16:creationId xmlns:a16="http://schemas.microsoft.com/office/drawing/2014/main" id="{28FF3A91-212B-4DAC-C460-37F46C895BBD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9" name="Shape 24">
                  <a:extLst>
                    <a:ext uri="{FF2B5EF4-FFF2-40B4-BE49-F238E27FC236}">
                      <a16:creationId xmlns:a16="http://schemas.microsoft.com/office/drawing/2014/main" id="{122F1A5D-C38F-AB5A-F92D-F2B2DD70087D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0" name="Shape 25">
                  <a:extLst>
                    <a:ext uri="{FF2B5EF4-FFF2-40B4-BE49-F238E27FC236}">
                      <a16:creationId xmlns:a16="http://schemas.microsoft.com/office/drawing/2014/main" id="{6E8DEE61-EBA7-1C70-5934-57273AACC9C7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2" name="グループ化 461">
                <a:extLst>
                  <a:ext uri="{FF2B5EF4-FFF2-40B4-BE49-F238E27FC236}">
                    <a16:creationId xmlns:a16="http://schemas.microsoft.com/office/drawing/2014/main" id="{F0416BDB-5056-CA41-0176-291709894C75}"/>
                  </a:ext>
                </a:extLst>
              </p:cNvPr>
              <p:cNvGrpSpPr/>
              <p:nvPr/>
            </p:nvGrpSpPr>
            <p:grpSpPr>
              <a:xfrm>
                <a:off x="4740607" y="2503860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81" name="Shape 21">
                  <a:extLst>
                    <a:ext uri="{FF2B5EF4-FFF2-40B4-BE49-F238E27FC236}">
                      <a16:creationId xmlns:a16="http://schemas.microsoft.com/office/drawing/2014/main" id="{D8955CBC-D0BA-72E1-1DFE-BC44776E11A9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2" name="Shape 22">
                  <a:extLst>
                    <a:ext uri="{FF2B5EF4-FFF2-40B4-BE49-F238E27FC236}">
                      <a16:creationId xmlns:a16="http://schemas.microsoft.com/office/drawing/2014/main" id="{63CC1457-93FE-F25F-2FDF-531E665AF676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3" name="Shape 23">
                  <a:extLst>
                    <a:ext uri="{FF2B5EF4-FFF2-40B4-BE49-F238E27FC236}">
                      <a16:creationId xmlns:a16="http://schemas.microsoft.com/office/drawing/2014/main" id="{B14C9D9E-7B61-F882-D5F5-35E239777805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4" name="Shape 24">
                  <a:extLst>
                    <a:ext uri="{FF2B5EF4-FFF2-40B4-BE49-F238E27FC236}">
                      <a16:creationId xmlns:a16="http://schemas.microsoft.com/office/drawing/2014/main" id="{E61B8471-F7EE-40B7-4C50-538F791A9983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5" name="Shape 25">
                  <a:extLst>
                    <a:ext uri="{FF2B5EF4-FFF2-40B4-BE49-F238E27FC236}">
                      <a16:creationId xmlns:a16="http://schemas.microsoft.com/office/drawing/2014/main" id="{9F901D26-73B3-8F45-C992-059F7FE6F869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3" name="グループ化 462">
                <a:extLst>
                  <a:ext uri="{FF2B5EF4-FFF2-40B4-BE49-F238E27FC236}">
                    <a16:creationId xmlns:a16="http://schemas.microsoft.com/office/drawing/2014/main" id="{E3B13758-6E3F-738F-28B5-B707DFDBA9D6}"/>
                  </a:ext>
                </a:extLst>
              </p:cNvPr>
              <p:cNvGrpSpPr/>
              <p:nvPr/>
            </p:nvGrpSpPr>
            <p:grpSpPr>
              <a:xfrm>
                <a:off x="5008567" y="2503860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76" name="Shape 21">
                  <a:extLst>
                    <a:ext uri="{FF2B5EF4-FFF2-40B4-BE49-F238E27FC236}">
                      <a16:creationId xmlns:a16="http://schemas.microsoft.com/office/drawing/2014/main" id="{24C64D65-7864-4EBF-072F-6D2CDE8E394A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7" name="Shape 22">
                  <a:extLst>
                    <a:ext uri="{FF2B5EF4-FFF2-40B4-BE49-F238E27FC236}">
                      <a16:creationId xmlns:a16="http://schemas.microsoft.com/office/drawing/2014/main" id="{0A1818EF-6586-28CC-891C-A94D8170C53C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8" name="Shape 23">
                  <a:extLst>
                    <a:ext uri="{FF2B5EF4-FFF2-40B4-BE49-F238E27FC236}">
                      <a16:creationId xmlns:a16="http://schemas.microsoft.com/office/drawing/2014/main" id="{B4C87209-FE4D-BA16-599A-54E7A1948110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9" name="Shape 24">
                  <a:extLst>
                    <a:ext uri="{FF2B5EF4-FFF2-40B4-BE49-F238E27FC236}">
                      <a16:creationId xmlns:a16="http://schemas.microsoft.com/office/drawing/2014/main" id="{4E136DE8-C6F1-5AB6-5124-F7951881088A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0" name="Shape 25">
                  <a:extLst>
                    <a:ext uri="{FF2B5EF4-FFF2-40B4-BE49-F238E27FC236}">
                      <a16:creationId xmlns:a16="http://schemas.microsoft.com/office/drawing/2014/main" id="{D71DD7A5-7701-C403-1952-BB5CC72CC877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4" name="グループ化 463">
                <a:extLst>
                  <a:ext uri="{FF2B5EF4-FFF2-40B4-BE49-F238E27FC236}">
                    <a16:creationId xmlns:a16="http://schemas.microsoft.com/office/drawing/2014/main" id="{53D8B87E-122A-7C63-D054-793E5306D9F7}"/>
                  </a:ext>
                </a:extLst>
              </p:cNvPr>
              <p:cNvGrpSpPr/>
              <p:nvPr/>
            </p:nvGrpSpPr>
            <p:grpSpPr>
              <a:xfrm>
                <a:off x="5276527" y="2503860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71" name="Shape 21">
                  <a:extLst>
                    <a:ext uri="{FF2B5EF4-FFF2-40B4-BE49-F238E27FC236}">
                      <a16:creationId xmlns:a16="http://schemas.microsoft.com/office/drawing/2014/main" id="{6511ABDC-D515-4636-8A45-07A7D8591A20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2" name="Shape 22">
                  <a:extLst>
                    <a:ext uri="{FF2B5EF4-FFF2-40B4-BE49-F238E27FC236}">
                      <a16:creationId xmlns:a16="http://schemas.microsoft.com/office/drawing/2014/main" id="{6D1B9F12-0F7D-352E-CE7C-49CDCAA77F17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3" name="Shape 23">
                  <a:extLst>
                    <a:ext uri="{FF2B5EF4-FFF2-40B4-BE49-F238E27FC236}">
                      <a16:creationId xmlns:a16="http://schemas.microsoft.com/office/drawing/2014/main" id="{AB9739E1-9A03-9254-5C02-EFF759DB6AFF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4" name="Shape 24">
                  <a:extLst>
                    <a:ext uri="{FF2B5EF4-FFF2-40B4-BE49-F238E27FC236}">
                      <a16:creationId xmlns:a16="http://schemas.microsoft.com/office/drawing/2014/main" id="{B6A00781-5127-1AD0-7535-CF3FC3DE3EA7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5" name="Shape 25">
                  <a:extLst>
                    <a:ext uri="{FF2B5EF4-FFF2-40B4-BE49-F238E27FC236}">
                      <a16:creationId xmlns:a16="http://schemas.microsoft.com/office/drawing/2014/main" id="{69276446-B879-E610-C333-DF200F1DECE6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E77E0D2D-BAFC-200D-0E3A-60A8EE37AA98}"/>
                  </a:ext>
                </a:extLst>
              </p:cNvPr>
              <p:cNvGrpSpPr/>
              <p:nvPr/>
            </p:nvGrpSpPr>
            <p:grpSpPr>
              <a:xfrm>
                <a:off x="5532614" y="2503860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66" name="Shape 21">
                  <a:extLst>
                    <a:ext uri="{FF2B5EF4-FFF2-40B4-BE49-F238E27FC236}">
                      <a16:creationId xmlns:a16="http://schemas.microsoft.com/office/drawing/2014/main" id="{93E0BAB7-3A7D-E65E-FA50-0E4AE55F453E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7" name="Shape 22">
                  <a:extLst>
                    <a:ext uri="{FF2B5EF4-FFF2-40B4-BE49-F238E27FC236}">
                      <a16:creationId xmlns:a16="http://schemas.microsoft.com/office/drawing/2014/main" id="{056D05BA-B860-58E6-D4D5-839E5E223DAA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8" name="Shape 23">
                  <a:extLst>
                    <a:ext uri="{FF2B5EF4-FFF2-40B4-BE49-F238E27FC236}">
                      <a16:creationId xmlns:a16="http://schemas.microsoft.com/office/drawing/2014/main" id="{DD423BA0-3727-A7B7-FF40-2E1604D11EA8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9" name="Shape 24">
                  <a:extLst>
                    <a:ext uri="{FF2B5EF4-FFF2-40B4-BE49-F238E27FC236}">
                      <a16:creationId xmlns:a16="http://schemas.microsoft.com/office/drawing/2014/main" id="{805D6631-5D33-9070-975B-CBFC72BF2874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0" name="Shape 25">
                  <a:extLst>
                    <a:ext uri="{FF2B5EF4-FFF2-40B4-BE49-F238E27FC236}">
                      <a16:creationId xmlns:a16="http://schemas.microsoft.com/office/drawing/2014/main" id="{E7F4642E-DBFE-B382-53C6-D0A4F6988C66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2" name="グループ化 491">
                <a:extLst>
                  <a:ext uri="{FF2B5EF4-FFF2-40B4-BE49-F238E27FC236}">
                    <a16:creationId xmlns:a16="http://schemas.microsoft.com/office/drawing/2014/main" id="{951CD7D8-D679-9C54-EB90-F9F0970771B0}"/>
                  </a:ext>
                </a:extLst>
              </p:cNvPr>
              <p:cNvGrpSpPr/>
              <p:nvPr/>
            </p:nvGrpSpPr>
            <p:grpSpPr>
              <a:xfrm>
                <a:off x="4472647" y="3007628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517" name="Shape 21">
                  <a:extLst>
                    <a:ext uri="{FF2B5EF4-FFF2-40B4-BE49-F238E27FC236}">
                      <a16:creationId xmlns:a16="http://schemas.microsoft.com/office/drawing/2014/main" id="{5C67C8F5-5A6F-433F-9618-0E33510E19B6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8" name="Shape 22">
                  <a:extLst>
                    <a:ext uri="{FF2B5EF4-FFF2-40B4-BE49-F238E27FC236}">
                      <a16:creationId xmlns:a16="http://schemas.microsoft.com/office/drawing/2014/main" id="{DE0679B4-5998-B13E-5D16-86E464BA5DBE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9" name="Shape 23">
                  <a:extLst>
                    <a:ext uri="{FF2B5EF4-FFF2-40B4-BE49-F238E27FC236}">
                      <a16:creationId xmlns:a16="http://schemas.microsoft.com/office/drawing/2014/main" id="{4E040AAF-EE36-6FB9-307D-F144F8B5DFF9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0" name="Shape 24">
                  <a:extLst>
                    <a:ext uri="{FF2B5EF4-FFF2-40B4-BE49-F238E27FC236}">
                      <a16:creationId xmlns:a16="http://schemas.microsoft.com/office/drawing/2014/main" id="{432E163F-09DD-DAD3-CBDC-6AE3B9E7EF09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1" name="Shape 25">
                  <a:extLst>
                    <a:ext uri="{FF2B5EF4-FFF2-40B4-BE49-F238E27FC236}">
                      <a16:creationId xmlns:a16="http://schemas.microsoft.com/office/drawing/2014/main" id="{2F6076FC-FCA0-78A3-D51B-2D0343A10ECD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3" name="グループ化 492">
                <a:extLst>
                  <a:ext uri="{FF2B5EF4-FFF2-40B4-BE49-F238E27FC236}">
                    <a16:creationId xmlns:a16="http://schemas.microsoft.com/office/drawing/2014/main" id="{B45AC367-5EA4-5FB9-0C3A-2B471F0D234E}"/>
                  </a:ext>
                </a:extLst>
              </p:cNvPr>
              <p:cNvGrpSpPr/>
              <p:nvPr/>
            </p:nvGrpSpPr>
            <p:grpSpPr>
              <a:xfrm>
                <a:off x="4740607" y="3007628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512" name="Shape 21">
                  <a:extLst>
                    <a:ext uri="{FF2B5EF4-FFF2-40B4-BE49-F238E27FC236}">
                      <a16:creationId xmlns:a16="http://schemas.microsoft.com/office/drawing/2014/main" id="{E4146861-81D5-8CFC-C66C-3336E43AA8A6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3" name="Shape 22">
                  <a:extLst>
                    <a:ext uri="{FF2B5EF4-FFF2-40B4-BE49-F238E27FC236}">
                      <a16:creationId xmlns:a16="http://schemas.microsoft.com/office/drawing/2014/main" id="{1941CE15-E4BA-B476-7170-493D461F306E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4" name="Shape 23">
                  <a:extLst>
                    <a:ext uri="{FF2B5EF4-FFF2-40B4-BE49-F238E27FC236}">
                      <a16:creationId xmlns:a16="http://schemas.microsoft.com/office/drawing/2014/main" id="{9702A9D2-84F5-4623-9A91-16F30DDBA778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5" name="Shape 24">
                  <a:extLst>
                    <a:ext uri="{FF2B5EF4-FFF2-40B4-BE49-F238E27FC236}">
                      <a16:creationId xmlns:a16="http://schemas.microsoft.com/office/drawing/2014/main" id="{1B122AD8-5EFD-80E6-174B-E7C8BADA9594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6" name="Shape 25">
                  <a:extLst>
                    <a:ext uri="{FF2B5EF4-FFF2-40B4-BE49-F238E27FC236}">
                      <a16:creationId xmlns:a16="http://schemas.microsoft.com/office/drawing/2014/main" id="{D33723BB-AF60-F95F-929D-DF30147B757E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rgbClr val="0070C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4" name="グループ化 493">
                <a:extLst>
                  <a:ext uri="{FF2B5EF4-FFF2-40B4-BE49-F238E27FC236}">
                    <a16:creationId xmlns:a16="http://schemas.microsoft.com/office/drawing/2014/main" id="{1B0235F9-14E8-B2BE-8926-E768A8417ED9}"/>
                  </a:ext>
                </a:extLst>
              </p:cNvPr>
              <p:cNvGrpSpPr/>
              <p:nvPr/>
            </p:nvGrpSpPr>
            <p:grpSpPr>
              <a:xfrm>
                <a:off x="5008567" y="3007628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507" name="Shape 21">
                  <a:extLst>
                    <a:ext uri="{FF2B5EF4-FFF2-40B4-BE49-F238E27FC236}">
                      <a16:creationId xmlns:a16="http://schemas.microsoft.com/office/drawing/2014/main" id="{15460B8F-1EAD-B4B8-F0DF-A253F6683F72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8" name="Shape 22">
                  <a:extLst>
                    <a:ext uri="{FF2B5EF4-FFF2-40B4-BE49-F238E27FC236}">
                      <a16:creationId xmlns:a16="http://schemas.microsoft.com/office/drawing/2014/main" id="{DDAC4E55-944C-3051-F9DE-E6CE33D4A109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9" name="Shape 23">
                  <a:extLst>
                    <a:ext uri="{FF2B5EF4-FFF2-40B4-BE49-F238E27FC236}">
                      <a16:creationId xmlns:a16="http://schemas.microsoft.com/office/drawing/2014/main" id="{A1DDEF4B-C703-2A58-3428-48E7CAB3FB88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0" name="Shape 24">
                  <a:extLst>
                    <a:ext uri="{FF2B5EF4-FFF2-40B4-BE49-F238E27FC236}">
                      <a16:creationId xmlns:a16="http://schemas.microsoft.com/office/drawing/2014/main" id="{2EA586EF-AB72-ADDD-EA93-EEF3201D7D98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1" name="Shape 25">
                  <a:extLst>
                    <a:ext uri="{FF2B5EF4-FFF2-40B4-BE49-F238E27FC236}">
                      <a16:creationId xmlns:a16="http://schemas.microsoft.com/office/drawing/2014/main" id="{780306AE-F1C0-FB32-050B-4266BEC96293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5" name="グループ化 494">
                <a:extLst>
                  <a:ext uri="{FF2B5EF4-FFF2-40B4-BE49-F238E27FC236}">
                    <a16:creationId xmlns:a16="http://schemas.microsoft.com/office/drawing/2014/main" id="{5712B6AA-E612-7B01-1ED6-FDD031D14FBD}"/>
                  </a:ext>
                </a:extLst>
              </p:cNvPr>
              <p:cNvGrpSpPr/>
              <p:nvPr/>
            </p:nvGrpSpPr>
            <p:grpSpPr>
              <a:xfrm>
                <a:off x="5276527" y="3010276"/>
                <a:ext cx="216000" cy="441087"/>
                <a:chOff x="623399" y="3106574"/>
                <a:chExt cx="216239" cy="441087"/>
              </a:xfrm>
              <a:solidFill>
                <a:schemeClr val="tx1"/>
              </a:solidFill>
            </p:grpSpPr>
            <p:sp>
              <p:nvSpPr>
                <p:cNvPr id="502" name="Shape 21">
                  <a:extLst>
                    <a:ext uri="{FF2B5EF4-FFF2-40B4-BE49-F238E27FC236}">
                      <a16:creationId xmlns:a16="http://schemas.microsoft.com/office/drawing/2014/main" id="{3920784B-A563-501B-94FF-753F47E86EDC}"/>
                    </a:ext>
                  </a:extLst>
                </p:cNvPr>
                <p:cNvSpPr/>
                <p:nvPr/>
              </p:nvSpPr>
              <p:spPr>
                <a:xfrm>
                  <a:off x="623399" y="3106574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3" name="Shape 22">
                  <a:extLst>
                    <a:ext uri="{FF2B5EF4-FFF2-40B4-BE49-F238E27FC236}">
                      <a16:creationId xmlns:a16="http://schemas.microsoft.com/office/drawing/2014/main" id="{06360820-BF97-859A-827C-6D24253CFEEE}"/>
                    </a:ext>
                  </a:extLst>
                </p:cNvPr>
                <p:cNvSpPr/>
                <p:nvPr/>
              </p:nvSpPr>
              <p:spPr>
                <a:xfrm>
                  <a:off x="731520" y="3336434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4" name="Shape 23">
                  <a:extLst>
                    <a:ext uri="{FF2B5EF4-FFF2-40B4-BE49-F238E27FC236}">
                      <a16:creationId xmlns:a16="http://schemas.microsoft.com/office/drawing/2014/main" id="{315365C2-8AB2-7999-0FF7-0E5C03BFA61D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5" name="Shape 24">
                  <a:extLst>
                    <a:ext uri="{FF2B5EF4-FFF2-40B4-BE49-F238E27FC236}">
                      <a16:creationId xmlns:a16="http://schemas.microsoft.com/office/drawing/2014/main" id="{C2FC934C-5143-1E46-A14F-3574CF3DEDD4}"/>
                    </a:ext>
                  </a:extLst>
                </p:cNvPr>
                <p:cNvSpPr/>
                <p:nvPr/>
              </p:nvSpPr>
              <p:spPr>
                <a:xfrm flipH="1">
                  <a:off x="685434" y="3467334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6" name="Shape 25">
                  <a:extLst>
                    <a:ext uri="{FF2B5EF4-FFF2-40B4-BE49-F238E27FC236}">
                      <a16:creationId xmlns:a16="http://schemas.microsoft.com/office/drawing/2014/main" id="{97E950CB-F386-97A8-C594-BBA11BE42803}"/>
                    </a:ext>
                  </a:extLst>
                </p:cNvPr>
                <p:cNvSpPr/>
                <p:nvPr/>
              </p:nvSpPr>
              <p:spPr>
                <a:xfrm>
                  <a:off x="731520" y="3470851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6" name="グループ化 495">
                <a:extLst>
                  <a:ext uri="{FF2B5EF4-FFF2-40B4-BE49-F238E27FC236}">
                    <a16:creationId xmlns:a16="http://schemas.microsoft.com/office/drawing/2014/main" id="{07C28C8C-A81C-61EE-2A26-E46D8DBC7363}"/>
                  </a:ext>
                </a:extLst>
              </p:cNvPr>
              <p:cNvGrpSpPr/>
              <p:nvPr/>
            </p:nvGrpSpPr>
            <p:grpSpPr>
              <a:xfrm>
                <a:off x="5544489" y="3007628"/>
                <a:ext cx="216000" cy="437570"/>
                <a:chOff x="623399" y="3127676"/>
                <a:chExt cx="216239" cy="437570"/>
              </a:xfrm>
              <a:solidFill>
                <a:schemeClr val="tx1"/>
              </a:solidFill>
            </p:grpSpPr>
            <p:sp>
              <p:nvSpPr>
                <p:cNvPr id="497" name="Shape 21">
                  <a:extLst>
                    <a:ext uri="{FF2B5EF4-FFF2-40B4-BE49-F238E27FC236}">
                      <a16:creationId xmlns:a16="http://schemas.microsoft.com/office/drawing/2014/main" id="{41D3756E-3489-7704-FA7D-5276983D1E5F}"/>
                    </a:ext>
                  </a:extLst>
                </p:cNvPr>
                <p:cNvSpPr/>
                <p:nvPr/>
              </p:nvSpPr>
              <p:spPr>
                <a:xfrm>
                  <a:off x="623399" y="3127676"/>
                  <a:ext cx="216239" cy="21600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8" name="Shape 22">
                  <a:extLst>
                    <a:ext uri="{FF2B5EF4-FFF2-40B4-BE49-F238E27FC236}">
                      <a16:creationId xmlns:a16="http://schemas.microsoft.com/office/drawing/2014/main" id="{CC7A4EC1-A2E1-2C7D-E518-EBCCDE84C150}"/>
                    </a:ext>
                  </a:extLst>
                </p:cNvPr>
                <p:cNvSpPr/>
                <p:nvPr/>
              </p:nvSpPr>
              <p:spPr>
                <a:xfrm>
                  <a:off x="731520" y="3354019"/>
                  <a:ext cx="0" cy="134417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9" name="Shape 23">
                  <a:extLst>
                    <a:ext uri="{FF2B5EF4-FFF2-40B4-BE49-F238E27FC236}">
                      <a16:creationId xmlns:a16="http://schemas.microsoft.com/office/drawing/2014/main" id="{DD51A01D-CEFA-AACE-C6E9-AEAD7A30DBC7}"/>
                    </a:ext>
                  </a:extLst>
                </p:cNvPr>
                <p:cNvSpPr/>
                <p:nvPr/>
              </p:nvSpPr>
              <p:spPr>
                <a:xfrm>
                  <a:off x="662391" y="3400105"/>
                  <a:ext cx="138257" cy="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0" name="Shape 24">
                  <a:extLst>
                    <a:ext uri="{FF2B5EF4-FFF2-40B4-BE49-F238E27FC236}">
                      <a16:creationId xmlns:a16="http://schemas.microsoft.com/office/drawing/2014/main" id="{75FA6E0D-DF4A-94CE-ADA6-7974A41EAD2A}"/>
                    </a:ext>
                  </a:extLst>
                </p:cNvPr>
                <p:cNvSpPr/>
                <p:nvPr/>
              </p:nvSpPr>
              <p:spPr>
                <a:xfrm flipH="1">
                  <a:off x="685434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1" name="Shape 25">
                  <a:extLst>
                    <a:ext uri="{FF2B5EF4-FFF2-40B4-BE49-F238E27FC236}">
                      <a16:creationId xmlns:a16="http://schemas.microsoft.com/office/drawing/2014/main" id="{CAF9EF4C-9A91-FA13-1D80-3D9EB4F60DDA}"/>
                    </a:ext>
                  </a:extLst>
                </p:cNvPr>
                <p:cNvSpPr/>
                <p:nvPr/>
              </p:nvSpPr>
              <p:spPr>
                <a:xfrm>
                  <a:off x="731520" y="3488436"/>
                  <a:ext cx="46086" cy="76810"/>
                </a:xfrm>
                <a:prstGeom prst="line">
                  <a:avLst/>
                </a:prstGeom>
                <a:grpFill/>
                <a:ln w="19050">
                  <a:solidFill>
                    <a:schemeClr val="tx1">
                      <a:alpha val="20000"/>
                    </a:schemeClr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>
                    <a:solidFill>
                      <a:sysClr val="windowText" lastClr="000000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5" name="グループ化 524">
                <a:extLst>
                  <a:ext uri="{FF2B5EF4-FFF2-40B4-BE49-F238E27FC236}">
                    <a16:creationId xmlns:a16="http://schemas.microsoft.com/office/drawing/2014/main" id="{AD0D7E05-0B06-EA3D-9362-FC9E6AF425BA}"/>
                  </a:ext>
                </a:extLst>
              </p:cNvPr>
              <p:cNvGrpSpPr/>
              <p:nvPr/>
            </p:nvGrpSpPr>
            <p:grpSpPr>
              <a:xfrm>
                <a:off x="5293090" y="2533461"/>
                <a:ext cx="182880" cy="182880"/>
                <a:chOff x="5293090" y="2522152"/>
                <a:chExt cx="182880" cy="182880"/>
              </a:xfrm>
            </p:grpSpPr>
            <p:sp>
              <p:nvSpPr>
                <p:cNvPr id="522" name="Shape 82">
                  <a:extLst>
                    <a:ext uri="{FF2B5EF4-FFF2-40B4-BE49-F238E27FC236}">
                      <a16:creationId xmlns:a16="http://schemas.microsoft.com/office/drawing/2014/main" id="{DE1C0485-DEA9-E045-C292-4B21170008C3}"/>
                    </a:ext>
                  </a:extLst>
                </p:cNvPr>
                <p:cNvSpPr/>
                <p:nvPr/>
              </p:nvSpPr>
              <p:spPr>
                <a:xfrm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23" name="Shape 83">
                  <a:extLst>
                    <a:ext uri="{FF2B5EF4-FFF2-40B4-BE49-F238E27FC236}">
                      <a16:creationId xmlns:a16="http://schemas.microsoft.com/office/drawing/2014/main" id="{6D755A19-97F4-AEC6-2699-AD43351C140A}"/>
                    </a:ext>
                  </a:extLst>
                </p:cNvPr>
                <p:cNvSpPr/>
                <p:nvPr/>
              </p:nvSpPr>
              <p:spPr>
                <a:xfrm flipH="1"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26" name="グループ化 525">
                <a:extLst>
                  <a:ext uri="{FF2B5EF4-FFF2-40B4-BE49-F238E27FC236}">
                    <a16:creationId xmlns:a16="http://schemas.microsoft.com/office/drawing/2014/main" id="{3DA3FF9A-D53A-BFE4-A249-C4A3BD064940}"/>
                  </a:ext>
                </a:extLst>
              </p:cNvPr>
              <p:cNvGrpSpPr/>
              <p:nvPr/>
            </p:nvGrpSpPr>
            <p:grpSpPr>
              <a:xfrm>
                <a:off x="5565734" y="2533461"/>
                <a:ext cx="182880" cy="182880"/>
                <a:chOff x="5293090" y="2522152"/>
                <a:chExt cx="182880" cy="182880"/>
              </a:xfrm>
            </p:grpSpPr>
            <p:sp>
              <p:nvSpPr>
                <p:cNvPr id="527" name="Shape 82">
                  <a:extLst>
                    <a:ext uri="{FF2B5EF4-FFF2-40B4-BE49-F238E27FC236}">
                      <a16:creationId xmlns:a16="http://schemas.microsoft.com/office/drawing/2014/main" id="{E8FB10B8-2F1E-F966-80A9-2343843C7772}"/>
                    </a:ext>
                  </a:extLst>
                </p:cNvPr>
                <p:cNvSpPr/>
                <p:nvPr/>
              </p:nvSpPr>
              <p:spPr>
                <a:xfrm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28" name="Shape 83">
                  <a:extLst>
                    <a:ext uri="{FF2B5EF4-FFF2-40B4-BE49-F238E27FC236}">
                      <a16:creationId xmlns:a16="http://schemas.microsoft.com/office/drawing/2014/main" id="{1881B6B4-51D9-9268-C568-AD410842017C}"/>
                    </a:ext>
                  </a:extLst>
                </p:cNvPr>
                <p:cNvSpPr/>
                <p:nvPr/>
              </p:nvSpPr>
              <p:spPr>
                <a:xfrm flipH="1"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29" name="グループ化 528">
                <a:extLst>
                  <a:ext uri="{FF2B5EF4-FFF2-40B4-BE49-F238E27FC236}">
                    <a16:creationId xmlns:a16="http://schemas.microsoft.com/office/drawing/2014/main" id="{440F6D68-0CCC-BF2D-7798-BFCBB18E6CB5}"/>
                  </a:ext>
                </a:extLst>
              </p:cNvPr>
              <p:cNvGrpSpPr/>
              <p:nvPr/>
            </p:nvGrpSpPr>
            <p:grpSpPr>
              <a:xfrm>
                <a:off x="5026490" y="3031378"/>
                <a:ext cx="182880" cy="182880"/>
                <a:chOff x="5293090" y="2522152"/>
                <a:chExt cx="182880" cy="182880"/>
              </a:xfrm>
            </p:grpSpPr>
            <p:sp>
              <p:nvSpPr>
                <p:cNvPr id="530" name="Shape 82">
                  <a:extLst>
                    <a:ext uri="{FF2B5EF4-FFF2-40B4-BE49-F238E27FC236}">
                      <a16:creationId xmlns:a16="http://schemas.microsoft.com/office/drawing/2014/main" id="{6CAD9838-7770-7593-CA51-E47E71592AEA}"/>
                    </a:ext>
                  </a:extLst>
                </p:cNvPr>
                <p:cNvSpPr/>
                <p:nvPr/>
              </p:nvSpPr>
              <p:spPr>
                <a:xfrm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31" name="Shape 83">
                  <a:extLst>
                    <a:ext uri="{FF2B5EF4-FFF2-40B4-BE49-F238E27FC236}">
                      <a16:creationId xmlns:a16="http://schemas.microsoft.com/office/drawing/2014/main" id="{97B78E7C-8E8F-B8F9-6CBB-7E5AC9E23960}"/>
                    </a:ext>
                  </a:extLst>
                </p:cNvPr>
                <p:cNvSpPr/>
                <p:nvPr/>
              </p:nvSpPr>
              <p:spPr>
                <a:xfrm flipH="1"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32" name="グループ化 531">
                <a:extLst>
                  <a:ext uri="{FF2B5EF4-FFF2-40B4-BE49-F238E27FC236}">
                    <a16:creationId xmlns:a16="http://schemas.microsoft.com/office/drawing/2014/main" id="{14FF9047-CFA1-444B-884A-9064F4D5AECD}"/>
                  </a:ext>
                </a:extLst>
              </p:cNvPr>
              <p:cNvGrpSpPr/>
              <p:nvPr/>
            </p:nvGrpSpPr>
            <p:grpSpPr>
              <a:xfrm>
                <a:off x="5297643" y="3033003"/>
                <a:ext cx="182880" cy="182880"/>
                <a:chOff x="5293090" y="2522152"/>
                <a:chExt cx="182880" cy="182880"/>
              </a:xfrm>
            </p:grpSpPr>
            <p:sp>
              <p:nvSpPr>
                <p:cNvPr id="533" name="Shape 82">
                  <a:extLst>
                    <a:ext uri="{FF2B5EF4-FFF2-40B4-BE49-F238E27FC236}">
                      <a16:creationId xmlns:a16="http://schemas.microsoft.com/office/drawing/2014/main" id="{24204630-4DCF-5295-742C-1F3FE590ACAD}"/>
                    </a:ext>
                  </a:extLst>
                </p:cNvPr>
                <p:cNvSpPr/>
                <p:nvPr/>
              </p:nvSpPr>
              <p:spPr>
                <a:xfrm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34" name="Shape 83">
                  <a:extLst>
                    <a:ext uri="{FF2B5EF4-FFF2-40B4-BE49-F238E27FC236}">
                      <a16:creationId xmlns:a16="http://schemas.microsoft.com/office/drawing/2014/main" id="{9993E1A1-F0BF-7DB0-0424-C3598F1BD210}"/>
                    </a:ext>
                  </a:extLst>
                </p:cNvPr>
                <p:cNvSpPr/>
                <p:nvPr/>
              </p:nvSpPr>
              <p:spPr>
                <a:xfrm flipH="1"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35" name="グループ化 534">
                <a:extLst>
                  <a:ext uri="{FF2B5EF4-FFF2-40B4-BE49-F238E27FC236}">
                    <a16:creationId xmlns:a16="http://schemas.microsoft.com/office/drawing/2014/main" id="{5B98C30B-FA36-26B5-DC2A-31DC38E79F44}"/>
                  </a:ext>
                </a:extLst>
              </p:cNvPr>
              <p:cNvGrpSpPr/>
              <p:nvPr/>
            </p:nvGrpSpPr>
            <p:grpSpPr>
              <a:xfrm>
                <a:off x="5577433" y="3031378"/>
                <a:ext cx="182880" cy="182880"/>
                <a:chOff x="5293090" y="2522152"/>
                <a:chExt cx="182880" cy="182880"/>
              </a:xfrm>
            </p:grpSpPr>
            <p:sp>
              <p:nvSpPr>
                <p:cNvPr id="536" name="Shape 82">
                  <a:extLst>
                    <a:ext uri="{FF2B5EF4-FFF2-40B4-BE49-F238E27FC236}">
                      <a16:creationId xmlns:a16="http://schemas.microsoft.com/office/drawing/2014/main" id="{5AFC40AE-A7A0-0633-9B7B-26D9E6F7EB84}"/>
                    </a:ext>
                  </a:extLst>
                </p:cNvPr>
                <p:cNvSpPr/>
                <p:nvPr/>
              </p:nvSpPr>
              <p:spPr>
                <a:xfrm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37" name="Shape 83">
                  <a:extLst>
                    <a:ext uri="{FF2B5EF4-FFF2-40B4-BE49-F238E27FC236}">
                      <a16:creationId xmlns:a16="http://schemas.microsoft.com/office/drawing/2014/main" id="{C6582AD2-AF90-5ADE-9B06-E742F29AC7C9}"/>
                    </a:ext>
                  </a:extLst>
                </p:cNvPr>
                <p:cNvSpPr/>
                <p:nvPr/>
              </p:nvSpPr>
              <p:spPr>
                <a:xfrm flipH="1">
                  <a:off x="5293090" y="2522152"/>
                  <a:ext cx="182880" cy="18288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prstDash val="solid"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617" name="グループ化 616">
              <a:extLst>
                <a:ext uri="{FF2B5EF4-FFF2-40B4-BE49-F238E27FC236}">
                  <a16:creationId xmlns:a16="http://schemas.microsoft.com/office/drawing/2014/main" id="{A9427CCD-DCC3-8F52-93EE-5FB6E1E369F7}"/>
                </a:ext>
              </a:extLst>
            </p:cNvPr>
            <p:cNvGrpSpPr/>
            <p:nvPr/>
          </p:nvGrpSpPr>
          <p:grpSpPr>
            <a:xfrm>
              <a:off x="6686357" y="2199900"/>
              <a:ext cx="1394059" cy="1263959"/>
              <a:chOff x="6589169" y="2190434"/>
              <a:chExt cx="1394059" cy="1263959"/>
            </a:xfrm>
          </p:grpSpPr>
          <p:sp>
            <p:nvSpPr>
              <p:cNvPr id="358" name="Shape 19">
                <a:extLst>
                  <a:ext uri="{FF2B5EF4-FFF2-40B4-BE49-F238E27FC236}">
                    <a16:creationId xmlns:a16="http://schemas.microsoft.com/office/drawing/2014/main" id="{B02281F1-353D-6636-0388-E2B4417A19DC}"/>
                  </a:ext>
                </a:extLst>
              </p:cNvPr>
              <p:cNvSpPr/>
              <p:nvPr/>
            </p:nvSpPr>
            <p:spPr>
              <a:xfrm>
                <a:off x="6633112" y="2190434"/>
                <a:ext cx="1154272" cy="276999"/>
              </a:xfrm>
              <a:prstGeom prst="roundRect">
                <a:avLst>
                  <a:gd name="adj" fmla="val 50000"/>
                </a:avLst>
              </a:prstGeom>
              <a:solidFill>
                <a:srgbClr val="1A4A7A"/>
              </a:solidFill>
              <a:ln/>
            </p:spPr>
            <p:txBody>
              <a:bodyPr anchor="ctr"/>
              <a:lstStyle/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Noto Sans JP" panose="020B0200000000000000" pitchFamily="34" charset="-128"/>
                    <a:ea typeface="Noto Sans JP" panose="020B0200000000000000" pitchFamily="34" charset="-128"/>
                    <a:cs typeface="Times New Roman" panose="02020603050405020304" pitchFamily="18" charset="0"/>
                  </a:rPr>
                  <a:t>Weighting</a:t>
                </a:r>
                <a:endParaRPr lang="ja-JP" altLang="en-US" sz="1200" b="1">
                  <a:solidFill>
                    <a:schemeClr val="bg1"/>
                  </a:solidFill>
                  <a:latin typeface="Noto Sans JP" panose="020B0200000000000000" pitchFamily="34" charset="-128"/>
                  <a:ea typeface="Noto Sans JP" panose="020B0200000000000000" pitchFamily="34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616" name="グループ化 615">
                <a:extLst>
                  <a:ext uri="{FF2B5EF4-FFF2-40B4-BE49-F238E27FC236}">
                    <a16:creationId xmlns:a16="http://schemas.microsoft.com/office/drawing/2014/main" id="{C8DA433A-E7F9-C531-AEC0-AF675B89F666}"/>
                  </a:ext>
                </a:extLst>
              </p:cNvPr>
              <p:cNvGrpSpPr/>
              <p:nvPr/>
            </p:nvGrpSpPr>
            <p:grpSpPr>
              <a:xfrm>
                <a:off x="6589169" y="2452306"/>
                <a:ext cx="1394059" cy="1002087"/>
                <a:chOff x="6589169" y="2452306"/>
                <a:chExt cx="1394059" cy="1002087"/>
              </a:xfrm>
            </p:grpSpPr>
            <p:grpSp>
              <p:nvGrpSpPr>
                <p:cNvPr id="539" name="グループ化 538">
                  <a:extLst>
                    <a:ext uri="{FF2B5EF4-FFF2-40B4-BE49-F238E27FC236}">
                      <a16:creationId xmlns:a16="http://schemas.microsoft.com/office/drawing/2014/main" id="{089F9FB5-B567-BDA5-6CC3-BF716C2135F1}"/>
                    </a:ext>
                  </a:extLst>
                </p:cNvPr>
                <p:cNvGrpSpPr/>
                <p:nvPr/>
              </p:nvGrpSpPr>
              <p:grpSpPr>
                <a:xfrm>
                  <a:off x="6589169" y="2513055"/>
                  <a:ext cx="1287842" cy="941338"/>
                  <a:chOff x="2201954" y="2506645"/>
                  <a:chExt cx="1287842" cy="941338"/>
                </a:xfrm>
              </p:grpSpPr>
              <p:grpSp>
                <p:nvGrpSpPr>
                  <p:cNvPr id="540" name="グループ化 539">
                    <a:extLst>
                      <a:ext uri="{FF2B5EF4-FFF2-40B4-BE49-F238E27FC236}">
                        <a16:creationId xmlns:a16="http://schemas.microsoft.com/office/drawing/2014/main" id="{098C79F8-3BB6-AE86-A530-D727EF2C2C3C}"/>
                      </a:ext>
                    </a:extLst>
                  </p:cNvPr>
                  <p:cNvGrpSpPr/>
                  <p:nvPr/>
                </p:nvGrpSpPr>
                <p:grpSpPr>
                  <a:xfrm>
                    <a:off x="2201954" y="2506645"/>
                    <a:ext cx="1287842" cy="437570"/>
                    <a:chOff x="39468" y="3872753"/>
                    <a:chExt cx="1287842" cy="437570"/>
                  </a:xfrm>
                </p:grpSpPr>
                <p:grpSp>
                  <p:nvGrpSpPr>
                    <p:cNvPr id="572" name="グループ化 571">
                      <a:extLst>
                        <a:ext uri="{FF2B5EF4-FFF2-40B4-BE49-F238E27FC236}">
                          <a16:creationId xmlns:a16="http://schemas.microsoft.com/office/drawing/2014/main" id="{55A7BDCD-E589-9FAE-9007-1A0CA28FDB7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46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97" name="Shape 21">
                        <a:extLst>
                          <a:ext uri="{FF2B5EF4-FFF2-40B4-BE49-F238E27FC236}">
                            <a16:creationId xmlns:a16="http://schemas.microsoft.com/office/drawing/2014/main" id="{418D4DE9-217C-7AF7-8CBA-510CC5CB701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8" name="Shape 22">
                        <a:extLst>
                          <a:ext uri="{FF2B5EF4-FFF2-40B4-BE49-F238E27FC236}">
                            <a16:creationId xmlns:a16="http://schemas.microsoft.com/office/drawing/2014/main" id="{5D164A91-C393-A05E-0A91-2E2A6CAC1E3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9" name="Shape 23">
                        <a:extLst>
                          <a:ext uri="{FF2B5EF4-FFF2-40B4-BE49-F238E27FC236}">
                            <a16:creationId xmlns:a16="http://schemas.microsoft.com/office/drawing/2014/main" id="{5D972672-2E65-2D99-BD19-CBCA010883B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00" name="Shape 24">
                        <a:extLst>
                          <a:ext uri="{FF2B5EF4-FFF2-40B4-BE49-F238E27FC236}">
                            <a16:creationId xmlns:a16="http://schemas.microsoft.com/office/drawing/2014/main" id="{D71EEBD3-5D0E-E1A7-1350-44F40CCC7A7D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01" name="Shape 25">
                        <a:extLst>
                          <a:ext uri="{FF2B5EF4-FFF2-40B4-BE49-F238E27FC236}">
                            <a16:creationId xmlns:a16="http://schemas.microsoft.com/office/drawing/2014/main" id="{096D9C21-BB87-45DF-8804-8265831EE28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73" name="グループ化 572">
                      <a:extLst>
                        <a:ext uri="{FF2B5EF4-FFF2-40B4-BE49-F238E27FC236}">
                          <a16:creationId xmlns:a16="http://schemas.microsoft.com/office/drawing/2014/main" id="{F19E511D-7B96-B5D5-9930-C535258A140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742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92" name="Shape 21">
                        <a:extLst>
                          <a:ext uri="{FF2B5EF4-FFF2-40B4-BE49-F238E27FC236}">
                            <a16:creationId xmlns:a16="http://schemas.microsoft.com/office/drawing/2014/main" id="{30CD0DC3-A117-5C33-8667-D4EABDDBF5F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3" name="Shape 22">
                        <a:extLst>
                          <a:ext uri="{FF2B5EF4-FFF2-40B4-BE49-F238E27FC236}">
                            <a16:creationId xmlns:a16="http://schemas.microsoft.com/office/drawing/2014/main" id="{40D8E743-BA3A-59CB-0D62-46DDEF374A4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4" name="Shape 23">
                        <a:extLst>
                          <a:ext uri="{FF2B5EF4-FFF2-40B4-BE49-F238E27FC236}">
                            <a16:creationId xmlns:a16="http://schemas.microsoft.com/office/drawing/2014/main" id="{379DC4FD-3EC4-3E84-370C-988EA695853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5" name="Shape 24">
                        <a:extLst>
                          <a:ext uri="{FF2B5EF4-FFF2-40B4-BE49-F238E27FC236}">
                            <a16:creationId xmlns:a16="http://schemas.microsoft.com/office/drawing/2014/main" id="{D4C93485-85B5-3214-FBFF-C22899A3BD4E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6" name="Shape 25">
                        <a:extLst>
                          <a:ext uri="{FF2B5EF4-FFF2-40B4-BE49-F238E27FC236}">
                            <a16:creationId xmlns:a16="http://schemas.microsoft.com/office/drawing/2014/main" id="{D888A35A-ABF0-A335-26C4-D2C3ED65E2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74" name="グループ化 573">
                      <a:extLst>
                        <a:ext uri="{FF2B5EF4-FFF2-40B4-BE49-F238E27FC236}">
                          <a16:creationId xmlns:a16="http://schemas.microsoft.com/office/drawing/2014/main" id="{90259A06-ABE5-8A2E-74A4-C22D3413693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538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87" name="Shape 21">
                        <a:extLst>
                          <a:ext uri="{FF2B5EF4-FFF2-40B4-BE49-F238E27FC236}">
                            <a16:creationId xmlns:a16="http://schemas.microsoft.com/office/drawing/2014/main" id="{469FD252-6839-8FF4-84BA-B514EC65CF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8" name="Shape 22">
                        <a:extLst>
                          <a:ext uri="{FF2B5EF4-FFF2-40B4-BE49-F238E27FC236}">
                            <a16:creationId xmlns:a16="http://schemas.microsoft.com/office/drawing/2014/main" id="{FC88E520-F8FE-0A04-088F-27F5C0B7AC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9" name="Shape 23">
                        <a:extLst>
                          <a:ext uri="{FF2B5EF4-FFF2-40B4-BE49-F238E27FC236}">
                            <a16:creationId xmlns:a16="http://schemas.microsoft.com/office/drawing/2014/main" id="{2AD2D42E-A245-3BA6-7CDC-9AEE846A75D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0" name="Shape 24">
                        <a:extLst>
                          <a:ext uri="{FF2B5EF4-FFF2-40B4-BE49-F238E27FC236}">
                            <a16:creationId xmlns:a16="http://schemas.microsoft.com/office/drawing/2014/main" id="{6FAC7356-2E2A-10DA-83BC-B314EFB4B3F7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91" name="Shape 25">
                        <a:extLst>
                          <a:ext uri="{FF2B5EF4-FFF2-40B4-BE49-F238E27FC236}">
                            <a16:creationId xmlns:a16="http://schemas.microsoft.com/office/drawing/2014/main" id="{4C3A8FFB-F36F-9127-CBBD-CAA57D98E3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75" name="グループ化 574">
                      <a:extLst>
                        <a:ext uri="{FF2B5EF4-FFF2-40B4-BE49-F238E27FC236}">
                          <a16:creationId xmlns:a16="http://schemas.microsoft.com/office/drawing/2014/main" id="{78A55D29-7DEA-D6A9-1217-E7EE350F710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4334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82" name="Shape 21">
                        <a:extLst>
                          <a:ext uri="{FF2B5EF4-FFF2-40B4-BE49-F238E27FC236}">
                            <a16:creationId xmlns:a16="http://schemas.microsoft.com/office/drawing/2014/main" id="{435DA5DA-2698-A254-AEA8-D8B580CD46A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3" name="Shape 22">
                        <a:extLst>
                          <a:ext uri="{FF2B5EF4-FFF2-40B4-BE49-F238E27FC236}">
                            <a16:creationId xmlns:a16="http://schemas.microsoft.com/office/drawing/2014/main" id="{5C9C0958-7C77-E070-88A5-8B4B13D933E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4" name="Shape 23">
                        <a:extLst>
                          <a:ext uri="{FF2B5EF4-FFF2-40B4-BE49-F238E27FC236}">
                            <a16:creationId xmlns:a16="http://schemas.microsoft.com/office/drawing/2014/main" id="{6A99C7F2-967A-15DD-150A-719FE992EBD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5" name="Shape 24">
                        <a:extLst>
                          <a:ext uri="{FF2B5EF4-FFF2-40B4-BE49-F238E27FC236}">
                            <a16:creationId xmlns:a16="http://schemas.microsoft.com/office/drawing/2014/main" id="{DF6DDA72-632E-EBE3-C564-5AFE7D936B1D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6" name="Shape 25">
                        <a:extLst>
                          <a:ext uri="{FF2B5EF4-FFF2-40B4-BE49-F238E27FC236}">
                            <a16:creationId xmlns:a16="http://schemas.microsoft.com/office/drawing/2014/main" id="{25629B5B-DC1C-F6E5-68A2-DAF45EF692A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76" name="グループ化 575">
                      <a:extLst>
                        <a:ext uri="{FF2B5EF4-FFF2-40B4-BE49-F238E27FC236}">
                          <a16:creationId xmlns:a16="http://schemas.microsoft.com/office/drawing/2014/main" id="{38FB928C-62D8-7647-CB51-AD237077E3C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11310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77" name="Shape 21">
                        <a:extLst>
                          <a:ext uri="{FF2B5EF4-FFF2-40B4-BE49-F238E27FC236}">
                            <a16:creationId xmlns:a16="http://schemas.microsoft.com/office/drawing/2014/main" id="{BC4C422B-B776-6E91-E5AF-22BEEF8ED62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78" name="Shape 22">
                        <a:extLst>
                          <a:ext uri="{FF2B5EF4-FFF2-40B4-BE49-F238E27FC236}">
                            <a16:creationId xmlns:a16="http://schemas.microsoft.com/office/drawing/2014/main" id="{D947EC00-5229-4902-E7CD-DAD0BC5990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79" name="Shape 23">
                        <a:extLst>
                          <a:ext uri="{FF2B5EF4-FFF2-40B4-BE49-F238E27FC236}">
                            <a16:creationId xmlns:a16="http://schemas.microsoft.com/office/drawing/2014/main" id="{7D511B3F-1A6C-D397-22FD-07C36D581F3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0" name="Shape 24">
                        <a:extLst>
                          <a:ext uri="{FF2B5EF4-FFF2-40B4-BE49-F238E27FC236}">
                            <a16:creationId xmlns:a16="http://schemas.microsoft.com/office/drawing/2014/main" id="{578D4450-0A05-1A1C-EAEE-4D84EA856A3A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81" name="Shape 25">
                        <a:extLst>
                          <a:ext uri="{FF2B5EF4-FFF2-40B4-BE49-F238E27FC236}">
                            <a16:creationId xmlns:a16="http://schemas.microsoft.com/office/drawing/2014/main" id="{88BC43C6-372B-6637-2D4E-518E3C9013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FF000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41" name="グループ化 540">
                    <a:extLst>
                      <a:ext uri="{FF2B5EF4-FFF2-40B4-BE49-F238E27FC236}">
                        <a16:creationId xmlns:a16="http://schemas.microsoft.com/office/drawing/2014/main" id="{BC7863C0-39CE-E76C-7AA3-F593A07C6903}"/>
                      </a:ext>
                    </a:extLst>
                  </p:cNvPr>
                  <p:cNvGrpSpPr/>
                  <p:nvPr/>
                </p:nvGrpSpPr>
                <p:grpSpPr>
                  <a:xfrm>
                    <a:off x="2201954" y="3010413"/>
                    <a:ext cx="1287842" cy="437570"/>
                    <a:chOff x="39468" y="3872753"/>
                    <a:chExt cx="1287842" cy="437570"/>
                  </a:xfrm>
                </p:grpSpPr>
                <p:grpSp>
                  <p:nvGrpSpPr>
                    <p:cNvPr id="542" name="グループ化 541">
                      <a:extLst>
                        <a:ext uri="{FF2B5EF4-FFF2-40B4-BE49-F238E27FC236}">
                          <a16:creationId xmlns:a16="http://schemas.microsoft.com/office/drawing/2014/main" id="{84001A00-EE1C-E6CB-A722-3C7EE818C9F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46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67" name="Shape 21">
                        <a:extLst>
                          <a:ext uri="{FF2B5EF4-FFF2-40B4-BE49-F238E27FC236}">
                            <a16:creationId xmlns:a16="http://schemas.microsoft.com/office/drawing/2014/main" id="{DDAB3E14-EDDA-D4CC-DC5B-12687AD112B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8" name="Shape 22">
                        <a:extLst>
                          <a:ext uri="{FF2B5EF4-FFF2-40B4-BE49-F238E27FC236}">
                            <a16:creationId xmlns:a16="http://schemas.microsoft.com/office/drawing/2014/main" id="{3DCCE659-85EB-E5F7-B443-8F11436717E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9" name="Shape 23">
                        <a:extLst>
                          <a:ext uri="{FF2B5EF4-FFF2-40B4-BE49-F238E27FC236}">
                            <a16:creationId xmlns:a16="http://schemas.microsoft.com/office/drawing/2014/main" id="{3AF00FF9-10CC-FB8D-615C-FB79C419745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70" name="Shape 24">
                        <a:extLst>
                          <a:ext uri="{FF2B5EF4-FFF2-40B4-BE49-F238E27FC236}">
                            <a16:creationId xmlns:a16="http://schemas.microsoft.com/office/drawing/2014/main" id="{FDDD4927-0CFC-467B-2FFE-4B087467A93E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71" name="Shape 25">
                        <a:extLst>
                          <a:ext uri="{FF2B5EF4-FFF2-40B4-BE49-F238E27FC236}">
                            <a16:creationId xmlns:a16="http://schemas.microsoft.com/office/drawing/2014/main" id="{E7643A4F-92F4-B97D-5D5C-DC9AE8585B2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43" name="グループ化 542">
                      <a:extLst>
                        <a:ext uri="{FF2B5EF4-FFF2-40B4-BE49-F238E27FC236}">
                          <a16:creationId xmlns:a16="http://schemas.microsoft.com/office/drawing/2014/main" id="{E1F5C43A-8DF7-16C3-2B16-F69F0166A6E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742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62" name="Shape 21">
                        <a:extLst>
                          <a:ext uri="{FF2B5EF4-FFF2-40B4-BE49-F238E27FC236}">
                            <a16:creationId xmlns:a16="http://schemas.microsoft.com/office/drawing/2014/main" id="{21F99CAC-4D72-EECE-315D-EAA42649F51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3" name="Shape 22">
                        <a:extLst>
                          <a:ext uri="{FF2B5EF4-FFF2-40B4-BE49-F238E27FC236}">
                            <a16:creationId xmlns:a16="http://schemas.microsoft.com/office/drawing/2014/main" id="{D89429B5-A9F3-465E-3C38-8330AD636B6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4" name="Shape 23">
                        <a:extLst>
                          <a:ext uri="{FF2B5EF4-FFF2-40B4-BE49-F238E27FC236}">
                            <a16:creationId xmlns:a16="http://schemas.microsoft.com/office/drawing/2014/main" id="{46465B3A-8156-1C43-83B5-64A7B6D654A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5" name="Shape 24">
                        <a:extLst>
                          <a:ext uri="{FF2B5EF4-FFF2-40B4-BE49-F238E27FC236}">
                            <a16:creationId xmlns:a16="http://schemas.microsoft.com/office/drawing/2014/main" id="{0E422AE7-4B4F-F989-41B6-AAA8763F7BCD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6" name="Shape 25">
                        <a:extLst>
                          <a:ext uri="{FF2B5EF4-FFF2-40B4-BE49-F238E27FC236}">
                            <a16:creationId xmlns:a16="http://schemas.microsoft.com/office/drawing/2014/main" id="{BF8C01AE-551A-8676-2D53-20E25207A5C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44" name="グループ化 543">
                      <a:extLst>
                        <a:ext uri="{FF2B5EF4-FFF2-40B4-BE49-F238E27FC236}">
                          <a16:creationId xmlns:a16="http://schemas.microsoft.com/office/drawing/2014/main" id="{BE540151-BDAA-0B27-D215-647111E0AC3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538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57" name="Shape 21">
                        <a:extLst>
                          <a:ext uri="{FF2B5EF4-FFF2-40B4-BE49-F238E27FC236}">
                            <a16:creationId xmlns:a16="http://schemas.microsoft.com/office/drawing/2014/main" id="{4E3F2FDD-4750-563A-E1DF-3D7D4FC168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8" name="Shape 22">
                        <a:extLst>
                          <a:ext uri="{FF2B5EF4-FFF2-40B4-BE49-F238E27FC236}">
                            <a16:creationId xmlns:a16="http://schemas.microsoft.com/office/drawing/2014/main" id="{974608E9-D29F-CA94-4CB5-D8DF5EF4F60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9" name="Shape 23">
                        <a:extLst>
                          <a:ext uri="{FF2B5EF4-FFF2-40B4-BE49-F238E27FC236}">
                            <a16:creationId xmlns:a16="http://schemas.microsoft.com/office/drawing/2014/main" id="{64EEB3E4-9465-7500-C6EE-177234B125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0" name="Shape 24">
                        <a:extLst>
                          <a:ext uri="{FF2B5EF4-FFF2-40B4-BE49-F238E27FC236}">
                            <a16:creationId xmlns:a16="http://schemas.microsoft.com/office/drawing/2014/main" id="{671764D4-7FEB-117E-C0FC-AF90793F99B4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61" name="Shape 25">
                        <a:extLst>
                          <a:ext uri="{FF2B5EF4-FFF2-40B4-BE49-F238E27FC236}">
                            <a16:creationId xmlns:a16="http://schemas.microsoft.com/office/drawing/2014/main" id="{4F0611C8-7F3A-480B-80DA-113EEBA485D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45" name="グループ化 544">
                      <a:extLst>
                        <a:ext uri="{FF2B5EF4-FFF2-40B4-BE49-F238E27FC236}">
                          <a16:creationId xmlns:a16="http://schemas.microsoft.com/office/drawing/2014/main" id="{40B3C666-C649-674C-9CAC-5527B7888B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43348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52" name="Shape 21">
                        <a:extLst>
                          <a:ext uri="{FF2B5EF4-FFF2-40B4-BE49-F238E27FC236}">
                            <a16:creationId xmlns:a16="http://schemas.microsoft.com/office/drawing/2014/main" id="{4264B7A5-0949-49B0-1934-4220575DA2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3" name="Shape 22">
                        <a:extLst>
                          <a:ext uri="{FF2B5EF4-FFF2-40B4-BE49-F238E27FC236}">
                            <a16:creationId xmlns:a16="http://schemas.microsoft.com/office/drawing/2014/main" id="{09B4E29D-BA47-2E1C-EA2F-614DE5D2686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4" name="Shape 23">
                        <a:extLst>
                          <a:ext uri="{FF2B5EF4-FFF2-40B4-BE49-F238E27FC236}">
                            <a16:creationId xmlns:a16="http://schemas.microsoft.com/office/drawing/2014/main" id="{F3F0DA9D-2542-901E-033A-9F54681D9AA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5" name="Shape 24">
                        <a:extLst>
                          <a:ext uri="{FF2B5EF4-FFF2-40B4-BE49-F238E27FC236}">
                            <a16:creationId xmlns:a16="http://schemas.microsoft.com/office/drawing/2014/main" id="{A4ED2C46-E0B0-D8D0-FB25-66A8864BD03E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6" name="Shape 25">
                        <a:extLst>
                          <a:ext uri="{FF2B5EF4-FFF2-40B4-BE49-F238E27FC236}">
                            <a16:creationId xmlns:a16="http://schemas.microsoft.com/office/drawing/2014/main" id="{3CBA8B6D-1BA1-9B87-AD07-2E04421CF18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546" name="グループ化 545">
                      <a:extLst>
                        <a:ext uri="{FF2B5EF4-FFF2-40B4-BE49-F238E27FC236}">
                          <a16:creationId xmlns:a16="http://schemas.microsoft.com/office/drawing/2014/main" id="{3EC6B03A-E25E-4BE4-B4E0-5F2CA9A5340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11310" y="3872753"/>
                      <a:ext cx="216000" cy="437570"/>
                      <a:chOff x="623399" y="3127676"/>
                      <a:chExt cx="216239" cy="437570"/>
                    </a:xfrm>
                    <a:solidFill>
                      <a:schemeClr val="tx1"/>
                    </a:solidFill>
                  </p:grpSpPr>
                  <p:sp>
                    <p:nvSpPr>
                      <p:cNvPr id="547" name="Shape 21">
                        <a:extLst>
                          <a:ext uri="{FF2B5EF4-FFF2-40B4-BE49-F238E27FC236}">
                            <a16:creationId xmlns:a16="http://schemas.microsoft.com/office/drawing/2014/main" id="{53FEB81B-8C93-0A0C-D63F-72F6060C5A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23399" y="3127676"/>
                        <a:ext cx="216239" cy="216000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48" name="Shape 22">
                        <a:extLst>
                          <a:ext uri="{FF2B5EF4-FFF2-40B4-BE49-F238E27FC236}">
                            <a16:creationId xmlns:a16="http://schemas.microsoft.com/office/drawing/2014/main" id="{5E7DD144-6056-C93C-A133-CF3C716B2B3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354019"/>
                        <a:ext cx="0" cy="134417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49" name="Shape 23">
                        <a:extLst>
                          <a:ext uri="{FF2B5EF4-FFF2-40B4-BE49-F238E27FC236}">
                            <a16:creationId xmlns:a16="http://schemas.microsoft.com/office/drawing/2014/main" id="{0F6FDDC9-4FE2-DA45-0CB6-1B7144124C7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2391" y="3400105"/>
                        <a:ext cx="138257" cy="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0" name="Shape 24">
                        <a:extLst>
                          <a:ext uri="{FF2B5EF4-FFF2-40B4-BE49-F238E27FC236}">
                            <a16:creationId xmlns:a16="http://schemas.microsoft.com/office/drawing/2014/main" id="{E383DCFD-DEDF-35F7-F9F1-41B7388A5F25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685434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51" name="Shape 25">
                        <a:extLst>
                          <a:ext uri="{FF2B5EF4-FFF2-40B4-BE49-F238E27FC236}">
                            <a16:creationId xmlns:a16="http://schemas.microsoft.com/office/drawing/2014/main" id="{7D35C786-CB71-F875-CFB2-924B451CA39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1520" y="3488436"/>
                        <a:ext cx="46086" cy="76810"/>
                      </a:xfrm>
                      <a:prstGeom prst="line">
                        <a:avLst/>
                      </a:prstGeom>
                      <a:grpFill/>
                      <a:ln w="19050">
                        <a:solidFill>
                          <a:srgbClr val="0070C0"/>
                        </a:solidFill>
                        <a:prstDash val="solid"/>
                      </a:ln>
                    </p:spPr>
                    <p:txBody>
                      <a:bodyPr/>
                      <a:lstStyle/>
                      <a:p>
                        <a:endParaRPr lang="ja-JP" altLang="en-US">
                          <a:solidFill>
                            <a:sysClr val="windowText" lastClr="000000"/>
                          </a:solidFill>
                          <a:latin typeface="Noto Sans JP" panose="020B0200000000000000" pitchFamily="34" charset="-128"/>
                          <a:ea typeface="Noto Sans JP" panose="020B0200000000000000" pitchFamily="34" charset="-128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608" name="グループ化 607">
                  <a:extLst>
                    <a:ext uri="{FF2B5EF4-FFF2-40B4-BE49-F238E27FC236}">
                      <a16:creationId xmlns:a16="http://schemas.microsoft.com/office/drawing/2014/main" id="{19F51B7D-CB19-A961-B134-70DFEDF1497C}"/>
                    </a:ext>
                  </a:extLst>
                </p:cNvPr>
                <p:cNvGrpSpPr/>
                <p:nvPr/>
              </p:nvGrpSpPr>
              <p:grpSpPr>
                <a:xfrm>
                  <a:off x="7296407" y="2452306"/>
                  <a:ext cx="683738" cy="369332"/>
                  <a:chOff x="7296407" y="2452306"/>
                  <a:chExt cx="683738" cy="369332"/>
                </a:xfrm>
              </p:grpSpPr>
              <p:sp>
                <p:nvSpPr>
                  <p:cNvPr id="606" name="テキスト ボックス 605">
                    <a:extLst>
                      <a:ext uri="{FF2B5EF4-FFF2-40B4-BE49-F238E27FC236}">
                        <a16:creationId xmlns:a16="http://schemas.microsoft.com/office/drawing/2014/main" id="{8F9552F1-2AF9-16D4-3B9F-45CBC78FCD97}"/>
                      </a:ext>
                    </a:extLst>
                  </p:cNvPr>
                  <p:cNvSpPr txBox="1"/>
                  <p:nvPr/>
                </p:nvSpPr>
                <p:spPr>
                  <a:xfrm>
                    <a:off x="7296407" y="2452306"/>
                    <a:ext cx="4154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>
                        <a:solidFill>
                          <a:srgbClr val="FF0000"/>
                        </a:solidFill>
                      </a:rPr>
                      <a:t>＋</a:t>
                    </a:r>
                  </a:p>
                </p:txBody>
              </p:sp>
              <p:sp>
                <p:nvSpPr>
                  <p:cNvPr id="607" name="テキスト ボックス 606">
                    <a:extLst>
                      <a:ext uri="{FF2B5EF4-FFF2-40B4-BE49-F238E27FC236}">
                        <a16:creationId xmlns:a16="http://schemas.microsoft.com/office/drawing/2014/main" id="{13808D39-B79B-BB6B-5342-8D90B77F9912}"/>
                      </a:ext>
                    </a:extLst>
                  </p:cNvPr>
                  <p:cNvSpPr txBox="1"/>
                  <p:nvPr/>
                </p:nvSpPr>
                <p:spPr>
                  <a:xfrm>
                    <a:off x="7564647" y="2452306"/>
                    <a:ext cx="4154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>
                        <a:solidFill>
                          <a:srgbClr val="FF0000"/>
                        </a:solidFill>
                      </a:rPr>
                      <a:t>＋</a:t>
                    </a:r>
                  </a:p>
                </p:txBody>
              </p:sp>
            </p:grpSp>
            <p:grpSp>
              <p:nvGrpSpPr>
                <p:cNvPr id="609" name="グループ化 608">
                  <a:extLst>
                    <a:ext uri="{FF2B5EF4-FFF2-40B4-BE49-F238E27FC236}">
                      <a16:creationId xmlns:a16="http://schemas.microsoft.com/office/drawing/2014/main" id="{FEF9FA4E-CADF-8BFA-CD4D-E4C2EFFCF0C4}"/>
                    </a:ext>
                  </a:extLst>
                </p:cNvPr>
                <p:cNvGrpSpPr/>
                <p:nvPr/>
              </p:nvGrpSpPr>
              <p:grpSpPr>
                <a:xfrm>
                  <a:off x="7031465" y="2952740"/>
                  <a:ext cx="951763" cy="369332"/>
                  <a:chOff x="7020567" y="2444083"/>
                  <a:chExt cx="951763" cy="369332"/>
                </a:xfrm>
              </p:grpSpPr>
              <p:sp>
                <p:nvSpPr>
                  <p:cNvPr id="611" name="テキスト ボックス 610">
                    <a:extLst>
                      <a:ext uri="{FF2B5EF4-FFF2-40B4-BE49-F238E27FC236}">
                        <a16:creationId xmlns:a16="http://schemas.microsoft.com/office/drawing/2014/main" id="{8807855E-450B-B4FC-8E9D-D3AB5F1C0714}"/>
                      </a:ext>
                    </a:extLst>
                  </p:cNvPr>
                  <p:cNvSpPr txBox="1"/>
                  <p:nvPr/>
                </p:nvSpPr>
                <p:spPr>
                  <a:xfrm>
                    <a:off x="7020567" y="2444083"/>
                    <a:ext cx="4154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>
                        <a:solidFill>
                          <a:srgbClr val="0070C0"/>
                        </a:solidFill>
                      </a:rPr>
                      <a:t>＋</a:t>
                    </a:r>
                  </a:p>
                </p:txBody>
              </p:sp>
              <p:sp>
                <p:nvSpPr>
                  <p:cNvPr id="612" name="テキスト ボックス 611">
                    <a:extLst>
                      <a:ext uri="{FF2B5EF4-FFF2-40B4-BE49-F238E27FC236}">
                        <a16:creationId xmlns:a16="http://schemas.microsoft.com/office/drawing/2014/main" id="{70EE20D5-A10F-40A0-3863-DE187437458F}"/>
                      </a:ext>
                    </a:extLst>
                  </p:cNvPr>
                  <p:cNvSpPr txBox="1"/>
                  <p:nvPr/>
                </p:nvSpPr>
                <p:spPr>
                  <a:xfrm>
                    <a:off x="7291575" y="2444083"/>
                    <a:ext cx="4154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>
                        <a:solidFill>
                          <a:srgbClr val="0070C0"/>
                        </a:solidFill>
                      </a:rPr>
                      <a:t>＋</a:t>
                    </a:r>
                  </a:p>
                </p:txBody>
              </p:sp>
              <p:sp>
                <p:nvSpPr>
                  <p:cNvPr id="613" name="テキスト ボックス 612">
                    <a:extLst>
                      <a:ext uri="{FF2B5EF4-FFF2-40B4-BE49-F238E27FC236}">
                        <a16:creationId xmlns:a16="http://schemas.microsoft.com/office/drawing/2014/main" id="{696B8D3D-6EA4-8351-EDC8-FE5F7017CA80}"/>
                      </a:ext>
                    </a:extLst>
                  </p:cNvPr>
                  <p:cNvSpPr txBox="1"/>
                  <p:nvPr/>
                </p:nvSpPr>
                <p:spPr>
                  <a:xfrm>
                    <a:off x="7556832" y="2444083"/>
                    <a:ext cx="41549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b="1">
                        <a:solidFill>
                          <a:srgbClr val="0070C0"/>
                        </a:solidFill>
                      </a:rPr>
                      <a:t>＋</a:t>
                    </a:r>
                  </a:p>
                </p:txBody>
              </p:sp>
            </p:grpSp>
          </p:grpSp>
        </p:grpSp>
        <p:sp>
          <p:nvSpPr>
            <p:cNvPr id="620" name="Shape 64">
              <a:extLst>
                <a:ext uri="{FF2B5EF4-FFF2-40B4-BE49-F238E27FC236}">
                  <a16:creationId xmlns:a16="http://schemas.microsoft.com/office/drawing/2014/main" id="{615F6E80-101B-2723-F74F-8C5BC9786FF8}"/>
                </a:ext>
              </a:extLst>
            </p:cNvPr>
            <p:cNvSpPr/>
            <p:nvPr/>
          </p:nvSpPr>
          <p:spPr>
            <a:xfrm flipV="1">
              <a:off x="1972600" y="2805226"/>
              <a:ext cx="320040" cy="183128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prstDash val="solid"/>
              <a:tailEnd type="triangle"/>
            </a:ln>
          </p:spPr>
          <p:txBody>
            <a:bodyPr/>
            <a:lstStyle/>
            <a:p>
              <a:endParaRPr lang="ja-JP" altLang="en-US"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endParaRPr>
            </a:p>
          </p:txBody>
        </p:sp>
        <p:sp>
          <p:nvSpPr>
            <p:cNvPr id="621" name="Shape 64">
              <a:extLst>
                <a:ext uri="{FF2B5EF4-FFF2-40B4-BE49-F238E27FC236}">
                  <a16:creationId xmlns:a16="http://schemas.microsoft.com/office/drawing/2014/main" id="{38438848-B13D-4697-155E-D66F9507C5D1}"/>
                </a:ext>
              </a:extLst>
            </p:cNvPr>
            <p:cNvSpPr/>
            <p:nvPr/>
          </p:nvSpPr>
          <p:spPr>
            <a:xfrm>
              <a:off x="1984475" y="3111612"/>
              <a:ext cx="320040" cy="128433"/>
            </a:xfrm>
            <a:prstGeom prst="line">
              <a:avLst/>
            </a:prstGeom>
            <a:noFill/>
            <a:ln w="50800">
              <a:solidFill>
                <a:srgbClr val="0070C0"/>
              </a:solidFill>
              <a:prstDash val="solid"/>
              <a:tailEnd type="triangle"/>
            </a:ln>
          </p:spPr>
          <p:txBody>
            <a:bodyPr/>
            <a:lstStyle/>
            <a:p>
              <a:endParaRPr lang="ja-JP" altLang="en-US">
                <a:latin typeface="Noto Sans JP" panose="020B0200000000000000" pitchFamily="34" charset="-128"/>
                <a:ea typeface="Noto Sans JP" panose="020B0200000000000000" pitchFamily="34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622" name="Text 1">
            <a:extLst>
              <a:ext uri="{FF2B5EF4-FFF2-40B4-BE49-F238E27FC236}">
                <a16:creationId xmlns:a16="http://schemas.microsoft.com/office/drawing/2014/main" id="{858B9373-0DC9-9A58-96BE-95C1228435BD}"/>
              </a:ext>
            </a:extLst>
          </p:cNvPr>
          <p:cNvSpPr/>
          <p:nvPr/>
        </p:nvSpPr>
        <p:spPr>
          <a:xfrm>
            <a:off x="-74010" y="9001"/>
            <a:ext cx="9226515" cy="30868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Arial" pitchFamily="34" charset="-120"/>
              </a:rPr>
              <a:t>Ultra-early vs early vasopressin initiation after norepinephrine escalation in septic shock</a:t>
            </a:r>
            <a:endParaRPr lang="en-US" sz="1600" dirty="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624" name="テキスト ボックス 623">
            <a:extLst>
              <a:ext uri="{FF2B5EF4-FFF2-40B4-BE49-F238E27FC236}">
                <a16:creationId xmlns:a16="http://schemas.microsoft.com/office/drawing/2014/main" id="{83CDDDB0-ED62-93E1-48A3-AC8A275E4987}"/>
              </a:ext>
            </a:extLst>
          </p:cNvPr>
          <p:cNvSpPr txBox="1"/>
          <p:nvPr/>
        </p:nvSpPr>
        <p:spPr>
          <a:xfrm>
            <a:off x="330837" y="226640"/>
            <a:ext cx="87782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altLang="ja-JP" sz="1600" b="1" kern="0" spc="100" dirty="0">
                <a:solidFill>
                  <a:srgbClr val="7EB8E8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Arial" pitchFamily="34" charset="-120"/>
              </a:rPr>
              <a:t>TARGET TRIAL EMULATION  •  MIMIC-IV &amp; </a:t>
            </a:r>
            <a:r>
              <a:rPr lang="en-US" altLang="ja-JP" sz="1600" b="1" kern="0" spc="100" dirty="0" err="1">
                <a:solidFill>
                  <a:srgbClr val="7EB8E8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Arial" pitchFamily="34" charset="-120"/>
              </a:rPr>
              <a:t>eICU</a:t>
            </a:r>
            <a:r>
              <a:rPr lang="en-US" altLang="ja-JP" sz="1600" b="1" kern="0" spc="100" dirty="0">
                <a:solidFill>
                  <a:srgbClr val="7EB8E8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Arial" pitchFamily="34" charset="-120"/>
              </a:rPr>
              <a:t>-CRD  •  N = 5,157</a:t>
            </a:r>
            <a:endParaRPr lang="en-US" altLang="ja-JP" sz="1600" b="1" dirty="0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642" name="テキスト ボックス 638">
            <a:extLst>
              <a:ext uri="{FF2B5EF4-FFF2-40B4-BE49-F238E27FC236}">
                <a16:creationId xmlns:a16="http://schemas.microsoft.com/office/drawing/2014/main" id="{65E29580-97AB-22E9-B413-DB7C0A83B671}"/>
              </a:ext>
            </a:extLst>
          </p:cNvPr>
          <p:cNvSpPr txBox="1"/>
          <p:nvPr/>
        </p:nvSpPr>
        <p:spPr>
          <a:xfrm>
            <a:off x="5724" y="4896788"/>
            <a:ext cx="9174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sz="1200" b="1" dirty="0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Conclusion : Earlier vasopressin initiation after norepinephrine escalation was associated with lower 28-day mortality.</a:t>
            </a:r>
            <a:endParaRPr lang="ja-JP" altLang="en-US" sz="1200" b="1">
              <a:solidFill>
                <a:schemeClr val="bg1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pic>
        <p:nvPicPr>
          <p:cNvPr id="661" name="図 660">
            <a:extLst>
              <a:ext uri="{FF2B5EF4-FFF2-40B4-BE49-F238E27FC236}">
                <a16:creationId xmlns:a16="http://schemas.microsoft.com/office/drawing/2014/main" id="{4456993C-5E9A-27B1-D6BA-BC14B0D1D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3206" y="830305"/>
            <a:ext cx="2918520" cy="920145"/>
          </a:xfrm>
          <a:prstGeom prst="rect">
            <a:avLst/>
          </a:prstGeom>
        </p:spPr>
      </p:pic>
      <p:pic>
        <p:nvPicPr>
          <p:cNvPr id="662" name="図 661">
            <a:extLst>
              <a:ext uri="{FF2B5EF4-FFF2-40B4-BE49-F238E27FC236}">
                <a16:creationId xmlns:a16="http://schemas.microsoft.com/office/drawing/2014/main" id="{8C767114-B1F8-EE0E-62FC-DB27E509AE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955558" y="798319"/>
            <a:ext cx="3235956" cy="970786"/>
          </a:xfrm>
          <a:prstGeom prst="rect">
            <a:avLst/>
          </a:prstGeom>
        </p:spPr>
      </p:pic>
      <p:pic>
        <p:nvPicPr>
          <p:cNvPr id="668" name="図 667">
            <a:extLst>
              <a:ext uri="{FF2B5EF4-FFF2-40B4-BE49-F238E27FC236}">
                <a16:creationId xmlns:a16="http://schemas.microsoft.com/office/drawing/2014/main" id="{05ADE5A3-967F-144B-1504-65F30AE1A9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550713"/>
            <a:ext cx="2649419" cy="17693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17929AA-0CD7-36FC-09E1-568CACD018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7321" y="3416842"/>
            <a:ext cx="2230303" cy="1638653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2EFB05C-124D-3AE7-0466-7CD5DEF7BF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680" y="3353821"/>
            <a:ext cx="2844537" cy="167511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521984E-67D0-8280-6D69-875B995FD4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76396" y="3648561"/>
            <a:ext cx="3262217" cy="124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1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57</Words>
  <Application>Microsoft Macintosh PowerPoint</Application>
  <PresentationFormat>画面に合わせる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Noto Sans JP</vt:lpstr>
      <vt:lpstr>Arial</vt:lpstr>
      <vt:lpstr>Office Theme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Abstract</dc:title>
  <dc:subject>PptxGenJS Presentation</dc:subject>
  <dc:creator>Takaya Nakashima</dc:creator>
  <cp:lastModifiedBy>中島　誉也</cp:lastModifiedBy>
  <cp:revision>11</cp:revision>
  <dcterms:created xsi:type="dcterms:W3CDTF">2026-03-27T11:06:41Z</dcterms:created>
  <dcterms:modified xsi:type="dcterms:W3CDTF">2026-04-18T02:17:24Z</dcterms:modified>
</cp:coreProperties>
</file>