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76"/>
  </p:normalViewPr>
  <p:slideViewPr>
    <p:cSldViewPr snapToGrid="0" snapToObjects="1">
      <p:cViewPr varScale="1">
        <p:scale>
          <a:sx n="81" d="100"/>
          <a:sy n="81" d="100"/>
        </p:scale>
        <p:origin x="3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942BF-B5B5-5F4B-8379-ACEA03DBC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C909C-8441-1344-9E61-7557C6BE5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E6F40-BE23-DC41-A0B9-AB7062AD9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0FB0-94BE-5346-8BD6-213B7F63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B51E1-786F-084C-AB85-4B6E541FB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3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0199D-3C09-5A4D-91D6-6C6B3D12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A82251-8F76-944E-AB05-EB11466A9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A592F-1F80-124E-8181-A4647081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A53E5-9237-974E-955B-923863EB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35ED3-A160-2D4E-A2A4-68D495E8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3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78B7D-0CD1-154A-A825-E875B1E5D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C7C2FD-B887-C646-AC5D-91F88AF33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66FEB-E89C-6244-9020-EE6B4C9AD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BDB73-DBC0-284F-AAAA-A64A19C6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E3C18-1A5A-654D-92D1-1694E2429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1318-E0FA-D649-84CE-4668B9F90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41E18-972D-B94A-8338-F4B560D33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4D877-D7DF-F14A-86F9-055EAB8B3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1FE4-0993-0746-81A6-1D3796F0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62F5C-8CA0-EE4F-BAF3-AC0572D53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5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BE29E-AED8-4E4E-A96F-208BB782D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4B64-A4EC-B14C-88DA-F55CCC5B5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FE1D9-DAFE-2841-AAF6-DE577E1F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E83A2-3ACC-F449-9E77-10F428C7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5129E-323F-3648-8118-A074C278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7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7C30-2341-4F45-91D2-675E83CBB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4150C-51A0-784F-B663-9485BB6FD4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07191-A5F9-824C-9A54-DBF3FA43F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D5CD3-CC11-E749-BF79-A9147BEC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8C42E-412A-D44D-89CD-85D09B7B8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4691A-CC90-9847-BD99-64F8BCFE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1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7389-E3E8-3944-BC2B-5D5B4A7B0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ED4A9-E599-914E-907F-C366CF825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FC40E-D589-CC4D-A8B7-3B7705301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71023-5089-3540-BB93-06956168F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04B39A-AA5D-6E40-8809-387B409CB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1FB78E-884D-3543-9A22-C89678BBE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0637FD-BF87-7E4D-A2FB-AFC9F269A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E65A3F-6413-A446-A3A1-FC93A33B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DD25-6631-1B42-B83E-E01E8A79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49FB1-E169-2543-8CB7-3F91F8A5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B6300-46C6-2F41-A75A-CACD769BB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45645-AB97-444E-A72A-01DD5DF8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1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FD3010-A97B-FA4A-ADB9-9E5968FF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09A2B7-E134-0649-ABFF-6F57D989D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B2294-2DB7-5642-BDFD-0FA8FC6CB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A1B1-E96D-4E4E-ABBC-C15CF9B4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8F54-B5EF-7A4D-908A-58923F242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F09706-51DD-7745-B628-09E53BB56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A0F32-90C5-A249-933A-8F4CAEEB3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2A11B-7C40-1F49-B650-D871FB42A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DF8830-2182-6A47-A345-84003EFD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0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BEF2-C324-2440-8A1C-80AEC77E0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45CB65-C922-0B40-8A26-186990E7C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5ED15A-24A8-944F-A33F-EA0126DA7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B15EB0-8FBE-E144-A7BA-0D843757B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C1343-2A8B-E949-87BB-510A7642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28FCA-8F8B-4A49-9031-FD587D4DC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6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54A39-6C31-554B-988B-AED3A97E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DA5E5-C420-E848-BB3A-32C25EF0D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C300E-3CE4-AB41-99CF-FC883282D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7A292-0638-6A4E-893C-6EC17A0C2CF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FB13B-DD32-EF4C-9A64-0030384E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4EA22-6A0E-924F-9EBD-05476E2C1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AD9CA-2422-B84F-A013-81764A76A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1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F0E6E4-227F-2340-A59D-3AA5B777B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4189" y="811917"/>
            <a:ext cx="6583925" cy="57338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D6D966-1CB6-C04C-8D43-386E86399355}"/>
              </a:ext>
            </a:extLst>
          </p:cNvPr>
          <p:cNvSpPr txBox="1"/>
          <p:nvPr/>
        </p:nvSpPr>
        <p:spPr>
          <a:xfrm>
            <a:off x="8129239" y="211874"/>
            <a:ext cx="1817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Overall Survival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17FEDD-F516-0742-AB74-18CF8CA481DD}"/>
              </a:ext>
            </a:extLst>
          </p:cNvPr>
          <p:cNvSpPr txBox="1"/>
          <p:nvPr/>
        </p:nvSpPr>
        <p:spPr>
          <a:xfrm>
            <a:off x="1657814" y="211874"/>
            <a:ext cx="2635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Progression Free Survival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5E22AE-9606-AD47-A238-BE4CC3CAF8F4}"/>
              </a:ext>
            </a:extLst>
          </p:cNvPr>
          <p:cNvSpPr txBox="1"/>
          <p:nvPr/>
        </p:nvSpPr>
        <p:spPr>
          <a:xfrm>
            <a:off x="5898995" y="323386"/>
            <a:ext cx="401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C8056E-3065-EF4D-8AA5-521773DB0F30}"/>
              </a:ext>
            </a:extLst>
          </p:cNvPr>
          <p:cNvSpPr txBox="1"/>
          <p:nvPr/>
        </p:nvSpPr>
        <p:spPr>
          <a:xfrm>
            <a:off x="237893" y="386731"/>
            <a:ext cx="401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3BEF0B5-A2EE-B745-B7C0-C19A7B7F3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1887" y="811917"/>
            <a:ext cx="6196371" cy="56593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1BA5F1F-331E-F54D-9119-7215A8173BDC}"/>
              </a:ext>
            </a:extLst>
          </p:cNvPr>
          <p:cNvSpPr txBox="1"/>
          <p:nvPr/>
        </p:nvSpPr>
        <p:spPr>
          <a:xfrm>
            <a:off x="0" y="0"/>
            <a:ext cx="1419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Suppl. Fig. 1</a:t>
            </a:r>
          </a:p>
        </p:txBody>
      </p:sp>
    </p:spTree>
    <p:extLst>
      <p:ext uri="{BB962C8B-B14F-4D97-AF65-F5344CB8AC3E}">
        <p14:creationId xmlns:p14="http://schemas.microsoft.com/office/powerpoint/2010/main" val="4201972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4798</TotalTime>
  <Words>12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Schinke</dc:creator>
  <cp:lastModifiedBy>Schinke, Carolina</cp:lastModifiedBy>
  <cp:revision>5</cp:revision>
  <dcterms:created xsi:type="dcterms:W3CDTF">2026-01-30T19:34:25Z</dcterms:created>
  <dcterms:modified xsi:type="dcterms:W3CDTF">2026-02-13T18:28:36Z</dcterms:modified>
</cp:coreProperties>
</file>