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35" r:id="rId2"/>
    <p:sldId id="336" r:id="rId3"/>
    <p:sldId id="337" r:id="rId4"/>
    <p:sldId id="338" r:id="rId5"/>
  </p:sldIdLst>
  <p:sldSz cx="9144000" cy="6858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0FC150-8D0D-D413-62E8-85F067149070}" name="Kukko Tuomas" initials="TK" userId="S::tuomas.kukko@jamk.fi::ec54b92a-7096-45f3-992c-8d1f5e62e6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olin Yang" initials="XY" lastIdx="7" clrIdx="0">
    <p:extLst>
      <p:ext uri="{19B8F6BF-5375-455C-9EA6-DF929625EA0E}">
        <p15:presenceInfo xmlns:p15="http://schemas.microsoft.com/office/powerpoint/2012/main" userId="S::xiaolin.yang@likes.fi::e27f7238-1d57-496a-adc1-66b62b6512b1" providerId="AD"/>
      </p:ext>
    </p:extLst>
  </p:cmAuthor>
  <p:cmAuthor id="2" name="Tuomas Kukko" initials="TK" lastIdx="4" clrIdx="1">
    <p:extLst>
      <p:ext uri="{19B8F6BF-5375-455C-9EA6-DF929625EA0E}">
        <p15:presenceInfo xmlns:p15="http://schemas.microsoft.com/office/powerpoint/2012/main" userId="S::tuomas.kukko@likes.fi::8fb6d3c4-300a-41ec-9926-f397146e86b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g Xiaolin" userId="14c409c0-c87b-4f91-8702-0407c411e81b" providerId="ADAL" clId="{FFFD002C-42AE-4BEB-BF9F-10AF88ABB2DD}"/>
    <pc:docChg chg="delSld">
      <pc:chgData name="Yang Xiaolin" userId="14c409c0-c87b-4f91-8702-0407c411e81b" providerId="ADAL" clId="{FFFD002C-42AE-4BEB-BF9F-10AF88ABB2DD}" dt="2026-04-17T09:34:57.405" v="0" actId="47"/>
      <pc:docMkLst>
        <pc:docMk/>
      </pc:docMkLst>
      <pc:sldChg chg="del">
        <pc:chgData name="Yang Xiaolin" userId="14c409c0-c87b-4f91-8702-0407c411e81b" providerId="ADAL" clId="{FFFD002C-42AE-4BEB-BF9F-10AF88ABB2DD}" dt="2026-04-17T09:34:57.405" v="0" actId="47"/>
        <pc:sldMkLst>
          <pc:docMk/>
          <pc:sldMk cId="230830568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25934-2E75-417B-91BE-F61EB27047F1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26BC8-5B2B-4357-B187-2254052A4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5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A70B2-DCA5-4AA7-AAB2-9D822605F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1C585-F6D4-411A-A680-593540EF8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3B000-BFD2-47B3-A814-27D1197C0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F948E-E391-4DCD-A929-A35102B2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857AE-6F95-4C9B-BD3A-CEFCCA9C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96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41BA-5708-48A1-9C98-40AFC300C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AA0D1-C78E-49CD-9736-BC2B9A51F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7F49A-33F0-4406-A5AA-C10E97C7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8C4ED-30AB-40BD-8818-9DD36D858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18E5B-60A7-4BBF-9191-2B7479297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93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CBAAAE-3B44-46D0-B1E8-6EAD34728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04C10-8607-46AE-9D48-72C3C35D9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AF98A-0F1A-4D8C-9E53-D6726F83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50B29-81CA-4B51-A7DB-F53BEBCC5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D6733-42C8-4D50-BBDE-ED6776D7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14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1A95F-5A2E-4302-8BDC-D9EFD74D7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5E3AA-B57C-46FC-A37A-09A46178E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663C3-434E-4A7A-B2A8-97F82F5ED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1BE48-5F75-4586-A386-9835FCF3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648DD-1557-4434-B9A2-A3CDE9248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17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88FA-BE09-43E5-A85E-9FF62965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C5A65-1885-493E-AD3C-F786868CC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49E0E-9E0D-4D3C-A6B6-8614523F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DA03F-D89C-49BB-BBBF-98BA8524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D6F4D-67D8-4D37-A78C-3BEBB8CF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569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34A44-D1AB-4018-9926-519562257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1C91-E8B1-4573-BEF4-07A7FF41F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86D67-9B55-4930-AB16-FA254A189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F61A7-3370-4E6B-9BEA-5CABD265A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67547-A60E-4D9B-947F-44705C91B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C5ADD-4C5B-4C35-BCFD-9D7074546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23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356CD-7F7B-4F69-B23F-2DAF6E036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43A1-78AD-4F5A-A785-90E1768FE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FADB77-B0DD-4302-AE93-9B316F40C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0CE2E-DD4D-4541-894E-4785DD827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CB92EB-2ED7-44D8-AC22-C052BAA20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7CEBFA-0D72-4674-B899-9E48A8DC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667983-8164-484E-B9E3-553C7EC2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395D8-014A-4473-A63F-DFF17EC9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7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D57B-E39C-4011-BBFD-A9D4EF08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466B6-2C18-411D-A538-EBB3849FF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C45007-D653-4E19-BDCB-286CC9E98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B7D6F-5F98-4DDD-832A-A2B78B71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67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E28AFC-070B-464C-95A5-9BC3A58C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6C3963-4C55-4375-A1EF-71A87A151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547CF-0F16-4208-BA39-BE33C8603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04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BEE01-2EAC-44E0-830D-DBFF4329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17C09-D86F-4D14-B361-6196FDC03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9F0BE-7D01-42D5-8E04-5D7E13FEF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FB5A2-B68B-4FA6-945A-7D40DC62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D51B9-D90F-4FB2-9491-C21991674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B41C8-B3EF-41F9-919E-36FA8800D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7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EDC0-3E46-4595-ACB2-E851BAC77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397AD-CCC8-4DD0-924D-717245FE2C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589582-9268-4850-8A78-F4FDFB49C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6B910-6A7A-49E6-A3A2-67D2A5BD5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BA1D4-C71F-482E-807F-47F30DA5B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DE146-564E-4AEB-8360-07458EE9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317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3BEE9-ADC2-4B22-8E56-B103775B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1ABD8-CAB6-44AB-9FAA-873BD803C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3BE20-C52D-4893-B992-2CB385378E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7644D-3EDF-4839-8A8A-D090FFC257AD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3D4C3-164B-42C5-80B3-DAA4D1801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B7C2B-32E1-41D5-8DBC-4E8942CD4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D4338-D27C-4AA0-8CCD-1F16E5983E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19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F3A62-79AB-0750-AC60-A1F3986D7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7209FDF-7698-8F5C-7DE8-C7B60C7731C9}"/>
              </a:ext>
            </a:extLst>
          </p:cNvPr>
          <p:cNvSpPr txBox="1"/>
          <p:nvPr/>
        </p:nvSpPr>
        <p:spPr>
          <a:xfrm>
            <a:off x="628650" y="933406"/>
            <a:ext cx="52822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1793AC-D533-8BB4-C0DF-1B3CD7F0C487}"/>
              </a:ext>
            </a:extLst>
          </p:cNvPr>
          <p:cNvSpPr txBox="1"/>
          <p:nvPr/>
        </p:nvSpPr>
        <p:spPr>
          <a:xfrm>
            <a:off x="262158" y="356549"/>
            <a:ext cx="1109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Figure S1</a:t>
            </a:r>
          </a:p>
        </p:txBody>
      </p:sp>
      <p:pic>
        <p:nvPicPr>
          <p:cNvPr id="4" name="Picture 3" descr="A graph of numbers and lines&#10;&#10;AI-generated content may be incorrect.">
            <a:extLst>
              <a:ext uri="{FF2B5EF4-FFF2-40B4-BE49-F238E27FC236}">
                <a16:creationId xmlns:a16="http://schemas.microsoft.com/office/drawing/2014/main" id="{BB390AD9-9718-79AC-BC1C-320D0F273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58" y="911613"/>
            <a:ext cx="8540906" cy="569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9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0C76A-55BF-D3ED-03B1-BBB61C88A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A25D955-7E92-9E38-B378-22395DF043D5}"/>
              </a:ext>
            </a:extLst>
          </p:cNvPr>
          <p:cNvSpPr txBox="1"/>
          <p:nvPr/>
        </p:nvSpPr>
        <p:spPr>
          <a:xfrm>
            <a:off x="319178" y="155276"/>
            <a:ext cx="118181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Figure S2   </a:t>
            </a: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DD6BAF6-90C9-5AC1-CFFD-685788048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42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1FA26-C2C7-0B08-53C4-29DFB2E21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D089274-B9C9-ACA1-21D7-3C251069CD25}"/>
              </a:ext>
            </a:extLst>
          </p:cNvPr>
          <p:cNvSpPr txBox="1"/>
          <p:nvPr/>
        </p:nvSpPr>
        <p:spPr>
          <a:xfrm>
            <a:off x="628650" y="933406"/>
            <a:ext cx="52822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030C9-FAC4-92E4-67A6-67C9A28C159E}"/>
              </a:ext>
            </a:extLst>
          </p:cNvPr>
          <p:cNvSpPr txBox="1"/>
          <p:nvPr/>
        </p:nvSpPr>
        <p:spPr>
          <a:xfrm>
            <a:off x="184521" y="321700"/>
            <a:ext cx="1135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Figure S3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B7BDED-F424-0770-0CED-DFD093D4C8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166" y="843232"/>
            <a:ext cx="8643476" cy="576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98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399EE-757A-BB37-1E53-5F1B2C374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69F8A8E9-194C-7818-C04A-DCFFD1E334C6}"/>
              </a:ext>
            </a:extLst>
          </p:cNvPr>
          <p:cNvSpPr txBox="1"/>
          <p:nvPr/>
        </p:nvSpPr>
        <p:spPr>
          <a:xfrm>
            <a:off x="310552" y="163901"/>
            <a:ext cx="11128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Figure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S4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10DAE4-669E-4B16-74A8-F7EA2585F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ae1898d-aaca-4a16-bb86-33a5ef4fc31d}" enabled="1" method="Privileged" siteId="{6e9eaaf0-3ff7-4de9-8cd4-1ffbd45951b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11584</TotalTime>
  <Words>10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Tuomas Kukko</dc:creator>
  <cp:lastModifiedBy>Yang Xiaolin</cp:lastModifiedBy>
  <cp:revision>47</cp:revision>
  <cp:lastPrinted>2021-05-12T09:23:29Z</cp:lastPrinted>
  <dcterms:created xsi:type="dcterms:W3CDTF">2021-05-11T09:22:53Z</dcterms:created>
  <dcterms:modified xsi:type="dcterms:W3CDTF">2026-04-17T09:35:00Z</dcterms:modified>
</cp:coreProperties>
</file>