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5" r:id="rId2"/>
  </p:sldIdLst>
  <p:sldSz cx="12528550" cy="14400213"/>
  <p:notesSz cx="7010400" cy="9296400"/>
  <p:defaultTextStyle>
    <a:defPPr>
      <a:defRPr lang="fr-FR"/>
    </a:defPPr>
    <a:lvl1pPr marL="0" algn="l" defTabSz="1292504" rtl="0" eaLnBrk="1" latinLnBrk="0" hangingPunct="1">
      <a:defRPr sz="2544" kern="1200">
        <a:solidFill>
          <a:schemeClr val="tx1"/>
        </a:solidFill>
        <a:latin typeface="+mn-lt"/>
        <a:ea typeface="+mn-ea"/>
        <a:cs typeface="+mn-cs"/>
      </a:defRPr>
    </a:lvl1pPr>
    <a:lvl2pPr marL="646252" algn="l" defTabSz="1292504" rtl="0" eaLnBrk="1" latinLnBrk="0" hangingPunct="1">
      <a:defRPr sz="2544" kern="1200">
        <a:solidFill>
          <a:schemeClr val="tx1"/>
        </a:solidFill>
        <a:latin typeface="+mn-lt"/>
        <a:ea typeface="+mn-ea"/>
        <a:cs typeface="+mn-cs"/>
      </a:defRPr>
    </a:lvl2pPr>
    <a:lvl3pPr marL="1292504" algn="l" defTabSz="1292504" rtl="0" eaLnBrk="1" latinLnBrk="0" hangingPunct="1">
      <a:defRPr sz="2544" kern="1200">
        <a:solidFill>
          <a:schemeClr val="tx1"/>
        </a:solidFill>
        <a:latin typeface="+mn-lt"/>
        <a:ea typeface="+mn-ea"/>
        <a:cs typeface="+mn-cs"/>
      </a:defRPr>
    </a:lvl3pPr>
    <a:lvl4pPr marL="1938757" algn="l" defTabSz="1292504" rtl="0" eaLnBrk="1" latinLnBrk="0" hangingPunct="1">
      <a:defRPr sz="2544" kern="1200">
        <a:solidFill>
          <a:schemeClr val="tx1"/>
        </a:solidFill>
        <a:latin typeface="+mn-lt"/>
        <a:ea typeface="+mn-ea"/>
        <a:cs typeface="+mn-cs"/>
      </a:defRPr>
    </a:lvl4pPr>
    <a:lvl5pPr marL="2585009" algn="l" defTabSz="1292504" rtl="0" eaLnBrk="1" latinLnBrk="0" hangingPunct="1">
      <a:defRPr sz="2544" kern="1200">
        <a:solidFill>
          <a:schemeClr val="tx1"/>
        </a:solidFill>
        <a:latin typeface="+mn-lt"/>
        <a:ea typeface="+mn-ea"/>
        <a:cs typeface="+mn-cs"/>
      </a:defRPr>
    </a:lvl5pPr>
    <a:lvl6pPr marL="3231261" algn="l" defTabSz="1292504" rtl="0" eaLnBrk="1" latinLnBrk="0" hangingPunct="1">
      <a:defRPr sz="2544" kern="1200">
        <a:solidFill>
          <a:schemeClr val="tx1"/>
        </a:solidFill>
        <a:latin typeface="+mn-lt"/>
        <a:ea typeface="+mn-ea"/>
        <a:cs typeface="+mn-cs"/>
      </a:defRPr>
    </a:lvl6pPr>
    <a:lvl7pPr marL="3877513" algn="l" defTabSz="1292504" rtl="0" eaLnBrk="1" latinLnBrk="0" hangingPunct="1">
      <a:defRPr sz="2544" kern="1200">
        <a:solidFill>
          <a:schemeClr val="tx1"/>
        </a:solidFill>
        <a:latin typeface="+mn-lt"/>
        <a:ea typeface="+mn-ea"/>
        <a:cs typeface="+mn-cs"/>
      </a:defRPr>
    </a:lvl7pPr>
    <a:lvl8pPr marL="4523765" algn="l" defTabSz="1292504" rtl="0" eaLnBrk="1" latinLnBrk="0" hangingPunct="1">
      <a:defRPr sz="2544" kern="1200">
        <a:solidFill>
          <a:schemeClr val="tx1"/>
        </a:solidFill>
        <a:latin typeface="+mn-lt"/>
        <a:ea typeface="+mn-ea"/>
        <a:cs typeface="+mn-cs"/>
      </a:defRPr>
    </a:lvl8pPr>
    <a:lvl9pPr marL="5170018" algn="l" defTabSz="1292504" rtl="0" eaLnBrk="1" latinLnBrk="0" hangingPunct="1">
      <a:defRPr sz="254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535">
          <p15:clr>
            <a:srgbClr val="A4A3A4"/>
          </p15:clr>
        </p15:guide>
        <p15:guide id="2" pos="394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48CB"/>
    <a:srgbClr val="1937CB"/>
    <a:srgbClr val="3916CE"/>
    <a:srgbClr val="0E2E74"/>
    <a:srgbClr val="14366E"/>
    <a:srgbClr val="251A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49" d="100"/>
          <a:sy n="49" d="100"/>
        </p:scale>
        <p:origin x="612" y="66"/>
      </p:cViewPr>
      <p:guideLst>
        <p:guide orient="horz" pos="4535"/>
        <p:guide pos="394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9641" y="2356703"/>
            <a:ext cx="10649268" cy="5013407"/>
          </a:xfrm>
        </p:spPr>
        <p:txBody>
          <a:bodyPr anchor="b"/>
          <a:lstStyle>
            <a:lvl1pPr algn="ctr">
              <a:defRPr sz="8221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6069" y="7563446"/>
            <a:ext cx="9396413" cy="3476717"/>
          </a:xfrm>
        </p:spPr>
        <p:txBody>
          <a:bodyPr/>
          <a:lstStyle>
            <a:lvl1pPr marL="0" indent="0" algn="ctr">
              <a:buNone/>
              <a:defRPr sz="3288"/>
            </a:lvl1pPr>
            <a:lvl2pPr marL="626410" indent="0" algn="ctr">
              <a:buNone/>
              <a:defRPr sz="2740"/>
            </a:lvl2pPr>
            <a:lvl3pPr marL="1252819" indent="0" algn="ctr">
              <a:buNone/>
              <a:defRPr sz="2466"/>
            </a:lvl3pPr>
            <a:lvl4pPr marL="1879229" indent="0" algn="ctr">
              <a:buNone/>
              <a:defRPr sz="2192"/>
            </a:lvl4pPr>
            <a:lvl5pPr marL="2505639" indent="0" algn="ctr">
              <a:buNone/>
              <a:defRPr sz="2192"/>
            </a:lvl5pPr>
            <a:lvl6pPr marL="3132049" indent="0" algn="ctr">
              <a:buNone/>
              <a:defRPr sz="2192"/>
            </a:lvl6pPr>
            <a:lvl7pPr marL="3758458" indent="0" algn="ctr">
              <a:buNone/>
              <a:defRPr sz="2192"/>
            </a:lvl7pPr>
            <a:lvl8pPr marL="4384868" indent="0" algn="ctr">
              <a:buNone/>
              <a:defRPr sz="2192"/>
            </a:lvl8pPr>
            <a:lvl9pPr marL="5011278" indent="0" algn="ctr">
              <a:buNone/>
              <a:defRPr sz="2192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A0D1A-6CC2-4EAA-90FD-A3220602A1A5}" type="datetimeFigureOut">
              <a:rPr lang="fr-FR" smtClean="0"/>
              <a:pPr/>
              <a:t>27/09/2021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ED5C5-9A4F-4271-AC4E-32825AA0D7F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9998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A0D1A-6CC2-4EAA-90FD-A3220602A1A5}" type="datetimeFigureOut">
              <a:rPr lang="fr-FR" smtClean="0"/>
              <a:pPr/>
              <a:t>27/09/2021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ED5C5-9A4F-4271-AC4E-32825AA0D7F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4710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813" y="3590057"/>
            <a:ext cx="10805874" cy="5990088"/>
          </a:xfrm>
        </p:spPr>
        <p:txBody>
          <a:bodyPr anchor="b"/>
          <a:lstStyle>
            <a:lvl1pPr>
              <a:defRPr sz="8221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4813" y="9636813"/>
            <a:ext cx="10805874" cy="3150046"/>
          </a:xfrm>
        </p:spPr>
        <p:txBody>
          <a:bodyPr/>
          <a:lstStyle>
            <a:lvl1pPr marL="0" indent="0">
              <a:buNone/>
              <a:defRPr sz="3288">
                <a:solidFill>
                  <a:schemeClr val="tx1"/>
                </a:solidFill>
              </a:defRPr>
            </a:lvl1pPr>
            <a:lvl2pPr marL="626410" indent="0">
              <a:buNone/>
              <a:defRPr sz="2740">
                <a:solidFill>
                  <a:schemeClr val="tx1">
                    <a:tint val="75000"/>
                  </a:schemeClr>
                </a:solidFill>
              </a:defRPr>
            </a:lvl2pPr>
            <a:lvl3pPr marL="1252819" indent="0">
              <a:buNone/>
              <a:defRPr sz="2466">
                <a:solidFill>
                  <a:schemeClr val="tx1">
                    <a:tint val="75000"/>
                  </a:schemeClr>
                </a:solidFill>
              </a:defRPr>
            </a:lvl3pPr>
            <a:lvl4pPr marL="1879229" indent="0">
              <a:buNone/>
              <a:defRPr sz="2192">
                <a:solidFill>
                  <a:schemeClr val="tx1">
                    <a:tint val="75000"/>
                  </a:schemeClr>
                </a:solidFill>
              </a:defRPr>
            </a:lvl4pPr>
            <a:lvl5pPr marL="2505639" indent="0">
              <a:buNone/>
              <a:defRPr sz="2192">
                <a:solidFill>
                  <a:schemeClr val="tx1">
                    <a:tint val="75000"/>
                  </a:schemeClr>
                </a:solidFill>
              </a:defRPr>
            </a:lvl5pPr>
            <a:lvl6pPr marL="3132049" indent="0">
              <a:buNone/>
              <a:defRPr sz="2192">
                <a:solidFill>
                  <a:schemeClr val="tx1">
                    <a:tint val="75000"/>
                  </a:schemeClr>
                </a:solidFill>
              </a:defRPr>
            </a:lvl6pPr>
            <a:lvl7pPr marL="3758458" indent="0">
              <a:buNone/>
              <a:defRPr sz="2192">
                <a:solidFill>
                  <a:schemeClr val="tx1">
                    <a:tint val="75000"/>
                  </a:schemeClr>
                </a:solidFill>
              </a:defRPr>
            </a:lvl7pPr>
            <a:lvl8pPr marL="4384868" indent="0">
              <a:buNone/>
              <a:defRPr sz="2192">
                <a:solidFill>
                  <a:schemeClr val="tx1">
                    <a:tint val="75000"/>
                  </a:schemeClr>
                </a:solidFill>
              </a:defRPr>
            </a:lvl8pPr>
            <a:lvl9pPr marL="5011278" indent="0">
              <a:buNone/>
              <a:defRPr sz="219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A0D1A-6CC2-4EAA-90FD-A3220602A1A5}" type="datetimeFigureOut">
              <a:rPr lang="fr-FR" smtClean="0"/>
              <a:pPr/>
              <a:t>27/09/2021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ED5C5-9A4F-4271-AC4E-32825AA0D7F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55475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1338" y="3833390"/>
            <a:ext cx="5324634" cy="9136803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42578" y="3833390"/>
            <a:ext cx="5324634" cy="9136803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A0D1A-6CC2-4EAA-90FD-A3220602A1A5}" type="datetimeFigureOut">
              <a:rPr lang="fr-FR" smtClean="0"/>
              <a:pPr/>
              <a:t>27/09/2021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ED5C5-9A4F-4271-AC4E-32825AA0D7F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5180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2970" y="766681"/>
            <a:ext cx="10805874" cy="2783376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2971" y="3530053"/>
            <a:ext cx="5300163" cy="1730025"/>
          </a:xfrm>
        </p:spPr>
        <p:txBody>
          <a:bodyPr anchor="b"/>
          <a:lstStyle>
            <a:lvl1pPr marL="0" indent="0">
              <a:buNone/>
              <a:defRPr sz="3288" b="1"/>
            </a:lvl1pPr>
            <a:lvl2pPr marL="626410" indent="0">
              <a:buNone/>
              <a:defRPr sz="2740" b="1"/>
            </a:lvl2pPr>
            <a:lvl3pPr marL="1252819" indent="0">
              <a:buNone/>
              <a:defRPr sz="2466" b="1"/>
            </a:lvl3pPr>
            <a:lvl4pPr marL="1879229" indent="0">
              <a:buNone/>
              <a:defRPr sz="2192" b="1"/>
            </a:lvl4pPr>
            <a:lvl5pPr marL="2505639" indent="0">
              <a:buNone/>
              <a:defRPr sz="2192" b="1"/>
            </a:lvl5pPr>
            <a:lvl6pPr marL="3132049" indent="0">
              <a:buNone/>
              <a:defRPr sz="2192" b="1"/>
            </a:lvl6pPr>
            <a:lvl7pPr marL="3758458" indent="0">
              <a:buNone/>
              <a:defRPr sz="2192" b="1"/>
            </a:lvl7pPr>
            <a:lvl8pPr marL="4384868" indent="0">
              <a:buNone/>
              <a:defRPr sz="2192" b="1"/>
            </a:lvl8pPr>
            <a:lvl9pPr marL="5011278" indent="0">
              <a:buNone/>
              <a:defRPr sz="2192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2971" y="5260078"/>
            <a:ext cx="5300163" cy="77367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42579" y="3530053"/>
            <a:ext cx="5326266" cy="1730025"/>
          </a:xfrm>
        </p:spPr>
        <p:txBody>
          <a:bodyPr anchor="b"/>
          <a:lstStyle>
            <a:lvl1pPr marL="0" indent="0">
              <a:buNone/>
              <a:defRPr sz="3288" b="1"/>
            </a:lvl1pPr>
            <a:lvl2pPr marL="626410" indent="0">
              <a:buNone/>
              <a:defRPr sz="2740" b="1"/>
            </a:lvl2pPr>
            <a:lvl3pPr marL="1252819" indent="0">
              <a:buNone/>
              <a:defRPr sz="2466" b="1"/>
            </a:lvl3pPr>
            <a:lvl4pPr marL="1879229" indent="0">
              <a:buNone/>
              <a:defRPr sz="2192" b="1"/>
            </a:lvl4pPr>
            <a:lvl5pPr marL="2505639" indent="0">
              <a:buNone/>
              <a:defRPr sz="2192" b="1"/>
            </a:lvl5pPr>
            <a:lvl6pPr marL="3132049" indent="0">
              <a:buNone/>
              <a:defRPr sz="2192" b="1"/>
            </a:lvl6pPr>
            <a:lvl7pPr marL="3758458" indent="0">
              <a:buNone/>
              <a:defRPr sz="2192" b="1"/>
            </a:lvl7pPr>
            <a:lvl8pPr marL="4384868" indent="0">
              <a:buNone/>
              <a:defRPr sz="2192" b="1"/>
            </a:lvl8pPr>
            <a:lvl9pPr marL="5011278" indent="0">
              <a:buNone/>
              <a:defRPr sz="2192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42579" y="5260078"/>
            <a:ext cx="5326266" cy="77367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A0D1A-6CC2-4EAA-90FD-A3220602A1A5}" type="datetimeFigureOut">
              <a:rPr lang="fr-FR" smtClean="0"/>
              <a:pPr/>
              <a:t>27/09/2021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ED5C5-9A4F-4271-AC4E-32825AA0D7F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27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A0D1A-6CC2-4EAA-90FD-A3220602A1A5}" type="datetimeFigureOut">
              <a:rPr lang="fr-FR" smtClean="0"/>
              <a:pPr/>
              <a:t>27/09/2021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ED5C5-9A4F-4271-AC4E-32825AA0D7F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0003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A0D1A-6CC2-4EAA-90FD-A3220602A1A5}" type="datetimeFigureOut">
              <a:rPr lang="fr-FR" smtClean="0"/>
              <a:pPr/>
              <a:t>27/09/2021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ED5C5-9A4F-4271-AC4E-32825AA0D7F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599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2970" y="960014"/>
            <a:ext cx="4040783" cy="3360050"/>
          </a:xfrm>
        </p:spPr>
        <p:txBody>
          <a:bodyPr anchor="b"/>
          <a:lstStyle>
            <a:lvl1pPr>
              <a:defRPr sz="4384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26266" y="2073367"/>
            <a:ext cx="6342578" cy="10233485"/>
          </a:xfrm>
        </p:spPr>
        <p:txBody>
          <a:bodyPr/>
          <a:lstStyle>
            <a:lvl1pPr>
              <a:defRPr sz="4384"/>
            </a:lvl1pPr>
            <a:lvl2pPr>
              <a:defRPr sz="3836"/>
            </a:lvl2pPr>
            <a:lvl3pPr>
              <a:defRPr sz="3288"/>
            </a:lvl3pPr>
            <a:lvl4pPr>
              <a:defRPr sz="2740"/>
            </a:lvl4pPr>
            <a:lvl5pPr>
              <a:defRPr sz="2740"/>
            </a:lvl5pPr>
            <a:lvl6pPr>
              <a:defRPr sz="2740"/>
            </a:lvl6pPr>
            <a:lvl7pPr>
              <a:defRPr sz="2740"/>
            </a:lvl7pPr>
            <a:lvl8pPr>
              <a:defRPr sz="2740"/>
            </a:lvl8pPr>
            <a:lvl9pPr>
              <a:defRPr sz="274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70" y="4320064"/>
            <a:ext cx="4040783" cy="8003453"/>
          </a:xfrm>
        </p:spPr>
        <p:txBody>
          <a:bodyPr/>
          <a:lstStyle>
            <a:lvl1pPr marL="0" indent="0">
              <a:buNone/>
              <a:defRPr sz="2192"/>
            </a:lvl1pPr>
            <a:lvl2pPr marL="626410" indent="0">
              <a:buNone/>
              <a:defRPr sz="1918"/>
            </a:lvl2pPr>
            <a:lvl3pPr marL="1252819" indent="0">
              <a:buNone/>
              <a:defRPr sz="1644"/>
            </a:lvl3pPr>
            <a:lvl4pPr marL="1879229" indent="0">
              <a:buNone/>
              <a:defRPr sz="1370"/>
            </a:lvl4pPr>
            <a:lvl5pPr marL="2505639" indent="0">
              <a:buNone/>
              <a:defRPr sz="1370"/>
            </a:lvl5pPr>
            <a:lvl6pPr marL="3132049" indent="0">
              <a:buNone/>
              <a:defRPr sz="1370"/>
            </a:lvl6pPr>
            <a:lvl7pPr marL="3758458" indent="0">
              <a:buNone/>
              <a:defRPr sz="1370"/>
            </a:lvl7pPr>
            <a:lvl8pPr marL="4384868" indent="0">
              <a:buNone/>
              <a:defRPr sz="1370"/>
            </a:lvl8pPr>
            <a:lvl9pPr marL="5011278" indent="0">
              <a:buNone/>
              <a:defRPr sz="137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A0D1A-6CC2-4EAA-90FD-A3220602A1A5}" type="datetimeFigureOut">
              <a:rPr lang="fr-FR" smtClean="0"/>
              <a:pPr/>
              <a:t>27/09/2021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ED5C5-9A4F-4271-AC4E-32825AA0D7F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5728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2970" y="960014"/>
            <a:ext cx="4040783" cy="3360050"/>
          </a:xfrm>
        </p:spPr>
        <p:txBody>
          <a:bodyPr anchor="b"/>
          <a:lstStyle>
            <a:lvl1pPr>
              <a:defRPr sz="4384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326266" y="2073367"/>
            <a:ext cx="6342578" cy="10233485"/>
          </a:xfrm>
        </p:spPr>
        <p:txBody>
          <a:bodyPr anchor="t"/>
          <a:lstStyle>
            <a:lvl1pPr marL="0" indent="0">
              <a:buNone/>
              <a:defRPr sz="4384"/>
            </a:lvl1pPr>
            <a:lvl2pPr marL="626410" indent="0">
              <a:buNone/>
              <a:defRPr sz="3836"/>
            </a:lvl2pPr>
            <a:lvl3pPr marL="1252819" indent="0">
              <a:buNone/>
              <a:defRPr sz="3288"/>
            </a:lvl3pPr>
            <a:lvl4pPr marL="1879229" indent="0">
              <a:buNone/>
              <a:defRPr sz="2740"/>
            </a:lvl4pPr>
            <a:lvl5pPr marL="2505639" indent="0">
              <a:buNone/>
              <a:defRPr sz="2740"/>
            </a:lvl5pPr>
            <a:lvl6pPr marL="3132049" indent="0">
              <a:buNone/>
              <a:defRPr sz="2740"/>
            </a:lvl6pPr>
            <a:lvl7pPr marL="3758458" indent="0">
              <a:buNone/>
              <a:defRPr sz="2740"/>
            </a:lvl7pPr>
            <a:lvl8pPr marL="4384868" indent="0">
              <a:buNone/>
              <a:defRPr sz="2740"/>
            </a:lvl8pPr>
            <a:lvl9pPr marL="5011278" indent="0">
              <a:buNone/>
              <a:defRPr sz="274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70" y="4320064"/>
            <a:ext cx="4040783" cy="8003453"/>
          </a:xfrm>
        </p:spPr>
        <p:txBody>
          <a:bodyPr/>
          <a:lstStyle>
            <a:lvl1pPr marL="0" indent="0">
              <a:buNone/>
              <a:defRPr sz="2192"/>
            </a:lvl1pPr>
            <a:lvl2pPr marL="626410" indent="0">
              <a:buNone/>
              <a:defRPr sz="1918"/>
            </a:lvl2pPr>
            <a:lvl3pPr marL="1252819" indent="0">
              <a:buNone/>
              <a:defRPr sz="1644"/>
            </a:lvl3pPr>
            <a:lvl4pPr marL="1879229" indent="0">
              <a:buNone/>
              <a:defRPr sz="1370"/>
            </a:lvl4pPr>
            <a:lvl5pPr marL="2505639" indent="0">
              <a:buNone/>
              <a:defRPr sz="1370"/>
            </a:lvl5pPr>
            <a:lvl6pPr marL="3132049" indent="0">
              <a:buNone/>
              <a:defRPr sz="1370"/>
            </a:lvl6pPr>
            <a:lvl7pPr marL="3758458" indent="0">
              <a:buNone/>
              <a:defRPr sz="1370"/>
            </a:lvl7pPr>
            <a:lvl8pPr marL="4384868" indent="0">
              <a:buNone/>
              <a:defRPr sz="1370"/>
            </a:lvl8pPr>
            <a:lvl9pPr marL="5011278" indent="0">
              <a:buNone/>
              <a:defRPr sz="137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A0D1A-6CC2-4EAA-90FD-A3220602A1A5}" type="datetimeFigureOut">
              <a:rPr lang="fr-FR" smtClean="0"/>
              <a:pPr/>
              <a:t>27/09/2021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ED5C5-9A4F-4271-AC4E-32825AA0D7F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7683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A0D1A-6CC2-4EAA-90FD-A3220602A1A5}" type="datetimeFigureOut">
              <a:rPr lang="fr-FR" smtClean="0"/>
              <a:pPr/>
              <a:t>27/09/2021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ED5C5-9A4F-4271-AC4E-32825AA0D7F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341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65744" y="766678"/>
            <a:ext cx="2701469" cy="1220351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1338" y="766678"/>
            <a:ext cx="7947799" cy="1220351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A0D1A-6CC2-4EAA-90FD-A3220602A1A5}" type="datetimeFigureOut">
              <a:rPr lang="fr-FR" smtClean="0"/>
              <a:pPr/>
              <a:t>27/09/2021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ED5C5-9A4F-4271-AC4E-32825AA0D7F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0510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61338" y="766681"/>
            <a:ext cx="10805874" cy="27833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338" y="3833390"/>
            <a:ext cx="10805874" cy="91368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1338" y="13346867"/>
            <a:ext cx="2818924" cy="7666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BA0D1A-6CC2-4EAA-90FD-A3220602A1A5}" type="datetimeFigureOut">
              <a:rPr lang="fr-FR" smtClean="0"/>
              <a:pPr/>
              <a:t>27/09/2021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50082" y="13346867"/>
            <a:ext cx="4228386" cy="7666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48288" y="13346867"/>
            <a:ext cx="2818924" cy="7666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0ED5C5-9A4F-4271-AC4E-32825AA0D7F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3225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52819" rtl="0" eaLnBrk="1" latinLnBrk="0" hangingPunct="1">
        <a:lnSpc>
          <a:spcPct val="90000"/>
        </a:lnSpc>
        <a:spcBef>
          <a:spcPct val="0"/>
        </a:spcBef>
        <a:buNone/>
        <a:defRPr sz="602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13205" indent="-313205" algn="l" defTabSz="1252819" rtl="0" eaLnBrk="1" latinLnBrk="0" hangingPunct="1">
        <a:lnSpc>
          <a:spcPct val="90000"/>
        </a:lnSpc>
        <a:spcBef>
          <a:spcPts val="1370"/>
        </a:spcBef>
        <a:buFont typeface="Arial" panose="020B0604020202020204" pitchFamily="34" charset="0"/>
        <a:buChar char="•"/>
        <a:defRPr sz="3836" kern="1200">
          <a:solidFill>
            <a:schemeClr val="tx1"/>
          </a:solidFill>
          <a:latin typeface="+mn-lt"/>
          <a:ea typeface="+mn-ea"/>
          <a:cs typeface="+mn-cs"/>
        </a:defRPr>
      </a:lvl1pPr>
      <a:lvl2pPr marL="939615" indent="-313205" algn="l" defTabSz="1252819" rtl="0" eaLnBrk="1" latinLnBrk="0" hangingPunct="1">
        <a:lnSpc>
          <a:spcPct val="90000"/>
        </a:lnSpc>
        <a:spcBef>
          <a:spcPts val="685"/>
        </a:spcBef>
        <a:buFont typeface="Arial" panose="020B0604020202020204" pitchFamily="34" charset="0"/>
        <a:buChar char="•"/>
        <a:defRPr sz="3288" kern="1200">
          <a:solidFill>
            <a:schemeClr val="tx1"/>
          </a:solidFill>
          <a:latin typeface="+mn-lt"/>
          <a:ea typeface="+mn-ea"/>
          <a:cs typeface="+mn-cs"/>
        </a:defRPr>
      </a:lvl2pPr>
      <a:lvl3pPr marL="1566024" indent="-313205" algn="l" defTabSz="1252819" rtl="0" eaLnBrk="1" latinLnBrk="0" hangingPunct="1">
        <a:lnSpc>
          <a:spcPct val="90000"/>
        </a:lnSpc>
        <a:spcBef>
          <a:spcPts val="685"/>
        </a:spcBef>
        <a:buFont typeface="Arial" panose="020B0604020202020204" pitchFamily="34" charset="0"/>
        <a:buChar char="•"/>
        <a:defRPr sz="2740" kern="1200">
          <a:solidFill>
            <a:schemeClr val="tx1"/>
          </a:solidFill>
          <a:latin typeface="+mn-lt"/>
          <a:ea typeface="+mn-ea"/>
          <a:cs typeface="+mn-cs"/>
        </a:defRPr>
      </a:lvl3pPr>
      <a:lvl4pPr marL="2192434" indent="-313205" algn="l" defTabSz="1252819" rtl="0" eaLnBrk="1" latinLnBrk="0" hangingPunct="1">
        <a:lnSpc>
          <a:spcPct val="90000"/>
        </a:lnSpc>
        <a:spcBef>
          <a:spcPts val="685"/>
        </a:spcBef>
        <a:buFont typeface="Arial" panose="020B0604020202020204" pitchFamily="34" charset="0"/>
        <a:buChar char="•"/>
        <a:defRPr sz="2466" kern="1200">
          <a:solidFill>
            <a:schemeClr val="tx1"/>
          </a:solidFill>
          <a:latin typeface="+mn-lt"/>
          <a:ea typeface="+mn-ea"/>
          <a:cs typeface="+mn-cs"/>
        </a:defRPr>
      </a:lvl4pPr>
      <a:lvl5pPr marL="2818844" indent="-313205" algn="l" defTabSz="1252819" rtl="0" eaLnBrk="1" latinLnBrk="0" hangingPunct="1">
        <a:lnSpc>
          <a:spcPct val="90000"/>
        </a:lnSpc>
        <a:spcBef>
          <a:spcPts val="685"/>
        </a:spcBef>
        <a:buFont typeface="Arial" panose="020B0604020202020204" pitchFamily="34" charset="0"/>
        <a:buChar char="•"/>
        <a:defRPr sz="2466" kern="1200">
          <a:solidFill>
            <a:schemeClr val="tx1"/>
          </a:solidFill>
          <a:latin typeface="+mn-lt"/>
          <a:ea typeface="+mn-ea"/>
          <a:cs typeface="+mn-cs"/>
        </a:defRPr>
      </a:lvl5pPr>
      <a:lvl6pPr marL="3445253" indent="-313205" algn="l" defTabSz="1252819" rtl="0" eaLnBrk="1" latinLnBrk="0" hangingPunct="1">
        <a:lnSpc>
          <a:spcPct val="90000"/>
        </a:lnSpc>
        <a:spcBef>
          <a:spcPts val="685"/>
        </a:spcBef>
        <a:buFont typeface="Arial" panose="020B0604020202020204" pitchFamily="34" charset="0"/>
        <a:buChar char="•"/>
        <a:defRPr sz="2466" kern="1200">
          <a:solidFill>
            <a:schemeClr val="tx1"/>
          </a:solidFill>
          <a:latin typeface="+mn-lt"/>
          <a:ea typeface="+mn-ea"/>
          <a:cs typeface="+mn-cs"/>
        </a:defRPr>
      </a:lvl6pPr>
      <a:lvl7pPr marL="4071663" indent="-313205" algn="l" defTabSz="1252819" rtl="0" eaLnBrk="1" latinLnBrk="0" hangingPunct="1">
        <a:lnSpc>
          <a:spcPct val="90000"/>
        </a:lnSpc>
        <a:spcBef>
          <a:spcPts val="685"/>
        </a:spcBef>
        <a:buFont typeface="Arial" panose="020B0604020202020204" pitchFamily="34" charset="0"/>
        <a:buChar char="•"/>
        <a:defRPr sz="2466" kern="1200">
          <a:solidFill>
            <a:schemeClr val="tx1"/>
          </a:solidFill>
          <a:latin typeface="+mn-lt"/>
          <a:ea typeface="+mn-ea"/>
          <a:cs typeface="+mn-cs"/>
        </a:defRPr>
      </a:lvl7pPr>
      <a:lvl8pPr marL="4698073" indent="-313205" algn="l" defTabSz="1252819" rtl="0" eaLnBrk="1" latinLnBrk="0" hangingPunct="1">
        <a:lnSpc>
          <a:spcPct val="90000"/>
        </a:lnSpc>
        <a:spcBef>
          <a:spcPts val="685"/>
        </a:spcBef>
        <a:buFont typeface="Arial" panose="020B0604020202020204" pitchFamily="34" charset="0"/>
        <a:buChar char="•"/>
        <a:defRPr sz="2466" kern="1200">
          <a:solidFill>
            <a:schemeClr val="tx1"/>
          </a:solidFill>
          <a:latin typeface="+mn-lt"/>
          <a:ea typeface="+mn-ea"/>
          <a:cs typeface="+mn-cs"/>
        </a:defRPr>
      </a:lvl8pPr>
      <a:lvl9pPr marL="5324483" indent="-313205" algn="l" defTabSz="1252819" rtl="0" eaLnBrk="1" latinLnBrk="0" hangingPunct="1">
        <a:lnSpc>
          <a:spcPct val="90000"/>
        </a:lnSpc>
        <a:spcBef>
          <a:spcPts val="685"/>
        </a:spcBef>
        <a:buFont typeface="Arial" panose="020B0604020202020204" pitchFamily="34" charset="0"/>
        <a:buChar char="•"/>
        <a:defRPr sz="246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52819" rtl="0" eaLnBrk="1" latinLnBrk="0" hangingPunct="1">
        <a:defRPr sz="2466" kern="1200">
          <a:solidFill>
            <a:schemeClr val="tx1"/>
          </a:solidFill>
          <a:latin typeface="+mn-lt"/>
          <a:ea typeface="+mn-ea"/>
          <a:cs typeface="+mn-cs"/>
        </a:defRPr>
      </a:lvl1pPr>
      <a:lvl2pPr marL="626410" algn="l" defTabSz="1252819" rtl="0" eaLnBrk="1" latinLnBrk="0" hangingPunct="1">
        <a:defRPr sz="2466" kern="1200">
          <a:solidFill>
            <a:schemeClr val="tx1"/>
          </a:solidFill>
          <a:latin typeface="+mn-lt"/>
          <a:ea typeface="+mn-ea"/>
          <a:cs typeface="+mn-cs"/>
        </a:defRPr>
      </a:lvl2pPr>
      <a:lvl3pPr marL="1252819" algn="l" defTabSz="1252819" rtl="0" eaLnBrk="1" latinLnBrk="0" hangingPunct="1">
        <a:defRPr sz="2466" kern="1200">
          <a:solidFill>
            <a:schemeClr val="tx1"/>
          </a:solidFill>
          <a:latin typeface="+mn-lt"/>
          <a:ea typeface="+mn-ea"/>
          <a:cs typeface="+mn-cs"/>
        </a:defRPr>
      </a:lvl3pPr>
      <a:lvl4pPr marL="1879229" algn="l" defTabSz="1252819" rtl="0" eaLnBrk="1" latinLnBrk="0" hangingPunct="1">
        <a:defRPr sz="2466" kern="1200">
          <a:solidFill>
            <a:schemeClr val="tx1"/>
          </a:solidFill>
          <a:latin typeface="+mn-lt"/>
          <a:ea typeface="+mn-ea"/>
          <a:cs typeface="+mn-cs"/>
        </a:defRPr>
      </a:lvl4pPr>
      <a:lvl5pPr marL="2505639" algn="l" defTabSz="1252819" rtl="0" eaLnBrk="1" latinLnBrk="0" hangingPunct="1">
        <a:defRPr sz="2466" kern="1200">
          <a:solidFill>
            <a:schemeClr val="tx1"/>
          </a:solidFill>
          <a:latin typeface="+mn-lt"/>
          <a:ea typeface="+mn-ea"/>
          <a:cs typeface="+mn-cs"/>
        </a:defRPr>
      </a:lvl5pPr>
      <a:lvl6pPr marL="3132049" algn="l" defTabSz="1252819" rtl="0" eaLnBrk="1" latinLnBrk="0" hangingPunct="1">
        <a:defRPr sz="2466" kern="1200">
          <a:solidFill>
            <a:schemeClr val="tx1"/>
          </a:solidFill>
          <a:latin typeface="+mn-lt"/>
          <a:ea typeface="+mn-ea"/>
          <a:cs typeface="+mn-cs"/>
        </a:defRPr>
      </a:lvl6pPr>
      <a:lvl7pPr marL="3758458" algn="l" defTabSz="1252819" rtl="0" eaLnBrk="1" latinLnBrk="0" hangingPunct="1">
        <a:defRPr sz="2466" kern="1200">
          <a:solidFill>
            <a:schemeClr val="tx1"/>
          </a:solidFill>
          <a:latin typeface="+mn-lt"/>
          <a:ea typeface="+mn-ea"/>
          <a:cs typeface="+mn-cs"/>
        </a:defRPr>
      </a:lvl7pPr>
      <a:lvl8pPr marL="4384868" algn="l" defTabSz="1252819" rtl="0" eaLnBrk="1" latinLnBrk="0" hangingPunct="1">
        <a:defRPr sz="2466" kern="1200">
          <a:solidFill>
            <a:schemeClr val="tx1"/>
          </a:solidFill>
          <a:latin typeface="+mn-lt"/>
          <a:ea typeface="+mn-ea"/>
          <a:cs typeface="+mn-cs"/>
        </a:defRPr>
      </a:lvl8pPr>
      <a:lvl9pPr marL="5011278" algn="l" defTabSz="1252819" rtl="0" eaLnBrk="1" latinLnBrk="0" hangingPunct="1">
        <a:defRPr sz="246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26" Type="http://schemas.openxmlformats.org/officeDocument/2006/relationships/image" Target="../media/image2.emf"/><Relationship Id="rId3" Type="http://schemas.openxmlformats.org/officeDocument/2006/relationships/image" Target="../media/image4.jpeg"/><Relationship Id="rId21" Type="http://schemas.openxmlformats.org/officeDocument/2006/relationships/image" Target="../media/image22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5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7.png"/><Relationship Id="rId20" Type="http://schemas.openxmlformats.org/officeDocument/2006/relationships/image" Target="../media/image21.png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24" Type="http://schemas.openxmlformats.org/officeDocument/2006/relationships/image" Target="../media/image1.emf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23" Type="http://schemas.openxmlformats.org/officeDocument/2006/relationships/oleObject" Target="../embeddings/oleObject1.bin"/><Relationship Id="rId28" Type="http://schemas.openxmlformats.org/officeDocument/2006/relationships/image" Target="../media/image3.emf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4" Type="http://schemas.openxmlformats.org/officeDocument/2006/relationships/image" Target="../media/image5.jpeg"/><Relationship Id="rId9" Type="http://schemas.openxmlformats.org/officeDocument/2006/relationships/image" Target="../media/image10.png"/><Relationship Id="rId14" Type="http://schemas.openxmlformats.org/officeDocument/2006/relationships/image" Target="../media/image15.png"/><Relationship Id="rId22" Type="http://schemas.openxmlformats.org/officeDocument/2006/relationships/image" Target="../media/image23.png"/><Relationship Id="rId27" Type="http://schemas.openxmlformats.org/officeDocument/2006/relationships/oleObject" Target="../embeddings/oleObject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ZoneTexte 113"/>
          <p:cNvSpPr txBox="1"/>
          <p:nvPr/>
        </p:nvSpPr>
        <p:spPr>
          <a:xfrm>
            <a:off x="103306" y="46773"/>
            <a:ext cx="69766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Agbogan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V.A et al</a:t>
            </a:r>
            <a:r>
              <a:rPr lang="fr-FR" sz="140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fr-FR" sz="1400">
                <a:latin typeface="Arial" panose="020B0604020202020204" pitchFamily="34" charset="0"/>
                <a:cs typeface="Arial" panose="020B0604020202020204" pitchFamily="34" charset="0"/>
              </a:rPr>
              <a:t>upplementary figure 1</a:t>
            </a:r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ZoneTexte 123"/>
          <p:cNvSpPr txBox="1"/>
          <p:nvPr/>
        </p:nvSpPr>
        <p:spPr>
          <a:xfrm>
            <a:off x="276612" y="5854084"/>
            <a:ext cx="314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134130" y="12834557"/>
            <a:ext cx="121586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</a:t>
            </a:r>
            <a:r>
              <a:rPr lang="fr-F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Figure 1. (A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fr-F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Cell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culture and </a:t>
            </a:r>
            <a:r>
              <a:rPr lang="fr-F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cell-sorting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procedure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fr-FR" sz="1600" err="1">
                <a:latin typeface="Times New Roman" panose="02020603050405020304" pitchFamily="18" charset="0"/>
                <a:cs typeface="Times New Roman" panose="02020603050405020304" pitchFamily="18" charset="0"/>
              </a:rPr>
              <a:t>CpG-proBs</a:t>
            </a:r>
            <a:r>
              <a:rPr lang="fr-FR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fr-FR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(B) </a:t>
            </a:r>
            <a:r>
              <a:rPr lang="fr-FR" sz="1600">
                <a:latin typeface="Times New Roman" panose="02020603050405020304" pitchFamily="18" charset="0"/>
                <a:cs typeface="Times New Roman" panose="02020603050405020304" pitchFamily="18" charset="0"/>
              </a:rPr>
              <a:t>Evaluation of CpG-proBs adoptively transferred at </a:t>
            </a:r>
            <a:r>
              <a:rPr lang="fr-FR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day+2 </a:t>
            </a:r>
            <a:r>
              <a:rPr lang="fr-FR" sz="1600">
                <a:latin typeface="Times New Roman" panose="02020603050405020304" pitchFamily="18" charset="0"/>
                <a:cs typeface="Times New Roman" panose="02020603050405020304" pitchFamily="18" charset="0"/>
              </a:rPr>
              <a:t>at 1 x 10</a:t>
            </a:r>
            <a:r>
              <a:rPr lang="fr-FR" sz="16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fr-FR" sz="1600">
                <a:latin typeface="Times New Roman" panose="02020603050405020304" pitchFamily="18" charset="0"/>
                <a:cs typeface="Times New Roman" panose="02020603050405020304" pitchFamily="18" charset="0"/>
              </a:rPr>
              <a:t> cells per recipients in mice with cGVHD: left, diarrhea score; center, cutaneous score, both ns, by two-way ANOVA with Bonferroni post-test; </a:t>
            </a:r>
            <a:r>
              <a:rPr lang="fr-FR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right, </a:t>
            </a:r>
            <a:r>
              <a:rPr lang="fr-FR" sz="1600">
                <a:latin typeface="Times New Roman" panose="02020603050405020304" pitchFamily="18" charset="0"/>
                <a:cs typeface="Times New Roman" panose="02020603050405020304" pitchFamily="18" charset="0"/>
              </a:rPr>
              <a:t>survival curve, ns, by Kaplan Meier estimates, N=10 mice per group</a:t>
            </a:r>
            <a:r>
              <a:rPr lang="fr-FR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fr-FR" sz="16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(C) </a:t>
            </a:r>
            <a:r>
              <a:rPr lang="fr-F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Upper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panel: </a:t>
            </a:r>
            <a:r>
              <a:rPr lang="fr-F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electronic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cell-sorting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fr-F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CpG-proBs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post-expansion over OP-9 </a:t>
            </a:r>
            <a:r>
              <a:rPr lang="fr-F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cells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middle panel: </a:t>
            </a:r>
            <a:r>
              <a:rPr lang="fr-F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Cell-sorting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fr-F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proBs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isolated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fresh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BM; </a:t>
            </a:r>
            <a:r>
              <a:rPr lang="fr-F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lower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panel: </a:t>
            </a:r>
            <a:r>
              <a:rPr lang="fr-F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Electronic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cell-sorting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BM </a:t>
            </a:r>
            <a:r>
              <a:rPr lang="fr-F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proBs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after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expansion over </a:t>
            </a:r>
            <a:r>
              <a:rPr lang="fr-FR" sz="1600">
                <a:latin typeface="Times New Roman" panose="02020603050405020304" pitchFamily="18" charset="0"/>
                <a:cs typeface="Times New Roman" panose="02020603050405020304" pitchFamily="18" charset="0"/>
              </a:rPr>
              <a:t>OP-9 </a:t>
            </a:r>
            <a:r>
              <a:rPr lang="fr-FR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cells.</a:t>
            </a:r>
            <a:endParaRPr lang="fr-F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Groupe 1"/>
          <p:cNvGrpSpPr/>
          <p:nvPr/>
        </p:nvGrpSpPr>
        <p:grpSpPr>
          <a:xfrm>
            <a:off x="170465" y="565825"/>
            <a:ext cx="12420317" cy="2398997"/>
            <a:chOff x="170465" y="565825"/>
            <a:chExt cx="12420317" cy="2398997"/>
          </a:xfrm>
        </p:grpSpPr>
        <p:grpSp>
          <p:nvGrpSpPr>
            <p:cNvPr id="3" name="Groupe 2"/>
            <p:cNvGrpSpPr/>
            <p:nvPr/>
          </p:nvGrpSpPr>
          <p:grpSpPr>
            <a:xfrm>
              <a:off x="170465" y="1179026"/>
              <a:ext cx="2497810" cy="876834"/>
              <a:chOff x="6696919" y="4596153"/>
              <a:chExt cx="2420102" cy="681536"/>
            </a:xfrm>
          </p:grpSpPr>
          <p:pic>
            <p:nvPicPr>
              <p:cNvPr id="4" name="Picture 3" descr="C:\Users\Pelote\Desktop\T75 Flask-500x500.jp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7847585" y="4843080"/>
                <a:ext cx="389099" cy="434609"/>
              </a:xfrm>
              <a:prstGeom prst="rect">
                <a:avLst/>
              </a:prstGeom>
              <a:noFill/>
            </p:spPr>
          </p:pic>
          <p:sp>
            <p:nvSpPr>
              <p:cNvPr id="5" name="Flèche droite 4"/>
              <p:cNvSpPr/>
              <p:nvPr/>
            </p:nvSpPr>
            <p:spPr>
              <a:xfrm>
                <a:off x="7381542" y="5030477"/>
                <a:ext cx="434438" cy="67838"/>
              </a:xfrm>
              <a:prstGeom prst="rightArrow">
                <a:avLst/>
              </a:prstGeom>
              <a:solidFill>
                <a:sysClr val="windowText" lastClr="000000"/>
              </a:solidFill>
              <a:ln w="12700" cap="flat" cmpd="sng" algn="ctr">
                <a:solidFill>
                  <a:sysClr val="windowText" lastClr="000000">
                    <a:shade val="50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1439997">
                  <a:defRPr/>
                </a:pPr>
                <a:endParaRPr lang="fr-FR" sz="1260" kern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" name="ZoneTexte 5"/>
              <p:cNvSpPr txBox="1"/>
              <p:nvPr/>
            </p:nvSpPr>
            <p:spPr>
              <a:xfrm>
                <a:off x="7793936" y="4596153"/>
                <a:ext cx="1103758" cy="3731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439997"/>
                <a:r>
                  <a:rPr lang="fr-FR" sz="126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+ CpG</a:t>
                </a:r>
              </a:p>
              <a:p>
                <a:pPr defTabSz="1439997"/>
                <a:r>
                  <a:rPr lang="fr-FR" sz="126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1µg/</a:t>
                </a:r>
                <a:r>
                  <a:rPr lang="fr-FR" sz="1260" dirty="0" err="1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mL</a:t>
                </a:r>
                <a:endParaRPr lang="fr-FR" sz="126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" name="ZoneTexte 6"/>
              <p:cNvSpPr txBox="1"/>
              <p:nvPr/>
            </p:nvSpPr>
            <p:spPr>
              <a:xfrm>
                <a:off x="8215339" y="4707037"/>
                <a:ext cx="901682" cy="5239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1439997"/>
                <a:r>
                  <a:rPr lang="fr-FR" sz="126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18h, 37°C,</a:t>
                </a:r>
              </a:p>
              <a:p>
                <a:pPr algn="ctr" defTabSz="1439997"/>
                <a:r>
                  <a:rPr lang="fr-FR" sz="126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5% CO</a:t>
                </a:r>
                <a:r>
                  <a:rPr lang="fr-FR" sz="1260" baseline="-250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</a:p>
            </p:txBody>
          </p:sp>
          <p:sp>
            <p:nvSpPr>
              <p:cNvPr id="8" name="ZoneTexte 7"/>
              <p:cNvSpPr txBox="1"/>
              <p:nvPr/>
            </p:nvSpPr>
            <p:spPr>
              <a:xfrm>
                <a:off x="7305645" y="4670570"/>
                <a:ext cx="713620" cy="3731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439997"/>
                <a:r>
                  <a:rPr lang="fr-FR" sz="126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BM cells</a:t>
                </a:r>
              </a:p>
            </p:txBody>
          </p:sp>
          <p:pic>
            <p:nvPicPr>
              <p:cNvPr id="9" name="Image 8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9929" t="29560" r="46666" b="53116"/>
              <a:stretch/>
            </p:blipFill>
            <p:spPr>
              <a:xfrm flipH="1">
                <a:off x="6696919" y="4861250"/>
                <a:ext cx="587257" cy="304306"/>
              </a:xfrm>
              <a:prstGeom prst="rect">
                <a:avLst/>
              </a:prstGeom>
            </p:spPr>
          </p:pic>
        </p:grpSp>
        <p:sp>
          <p:nvSpPr>
            <p:cNvPr id="10" name="ZoneTexte 9"/>
            <p:cNvSpPr txBox="1"/>
            <p:nvPr/>
          </p:nvSpPr>
          <p:spPr>
            <a:xfrm>
              <a:off x="1556844" y="565825"/>
              <a:ext cx="1886919" cy="2862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439997"/>
              <a:r>
                <a:rPr lang="fr-FR" sz="1260" b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Sorting pre-expansion</a:t>
              </a:r>
              <a:endParaRPr lang="fr-FR" sz="126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04" name="Groupe 103"/>
            <p:cNvGrpSpPr/>
            <p:nvPr/>
          </p:nvGrpSpPr>
          <p:grpSpPr>
            <a:xfrm>
              <a:off x="2497277" y="660657"/>
              <a:ext cx="10093505" cy="2304165"/>
              <a:chOff x="3323166" y="-18586"/>
              <a:chExt cx="9047243" cy="1761469"/>
            </a:xfrm>
          </p:grpSpPr>
          <p:grpSp>
            <p:nvGrpSpPr>
              <p:cNvPr id="62" name="Groupe 61"/>
              <p:cNvGrpSpPr/>
              <p:nvPr/>
            </p:nvGrpSpPr>
            <p:grpSpPr>
              <a:xfrm>
                <a:off x="3323166" y="-18586"/>
                <a:ext cx="9047243" cy="1761469"/>
                <a:chOff x="2359032" y="-67409"/>
                <a:chExt cx="9047243" cy="1761469"/>
              </a:xfrm>
            </p:grpSpPr>
            <p:pic>
              <p:nvPicPr>
                <p:cNvPr id="32" name="Image 31"/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2571311" y="188158"/>
                  <a:ext cx="1301887" cy="1301887"/>
                </a:xfrm>
                <a:prstGeom prst="rect">
                  <a:avLst/>
                </a:prstGeom>
              </p:spPr>
            </p:pic>
            <p:pic>
              <p:nvPicPr>
                <p:cNvPr id="34" name="Image 33"/>
                <p:cNvPicPr>
                  <a:picLocks noChangeAspect="1"/>
                </p:cNvPicPr>
                <p:nvPr/>
              </p:nvPicPr>
              <p:blipFill>
                <a:blip r:embed="rId6">
                  <a:lum contrast="20000"/>
                </a:blip>
                <a:stretch>
                  <a:fillRect/>
                </a:stretch>
              </p:blipFill>
              <p:spPr>
                <a:xfrm>
                  <a:off x="4027287" y="210447"/>
                  <a:ext cx="1332000" cy="1332000"/>
                </a:xfrm>
                <a:prstGeom prst="rect">
                  <a:avLst/>
                </a:prstGeom>
              </p:spPr>
            </p:pic>
            <p:pic>
              <p:nvPicPr>
                <p:cNvPr id="35" name="Image 34"/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510072" y="212972"/>
                  <a:ext cx="1301888" cy="1301888"/>
                </a:xfrm>
                <a:prstGeom prst="rect">
                  <a:avLst/>
                </a:prstGeom>
              </p:spPr>
            </p:pic>
            <p:pic>
              <p:nvPicPr>
                <p:cNvPr id="36" name="Image 35"/>
                <p:cNvPicPr>
                  <a:picLocks noChangeAspect="1"/>
                </p:cNvPicPr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873427" y="188158"/>
                  <a:ext cx="1332000" cy="1299160"/>
                </a:xfrm>
                <a:prstGeom prst="rect">
                  <a:avLst/>
                </a:prstGeom>
              </p:spPr>
            </p:pic>
            <p:pic>
              <p:nvPicPr>
                <p:cNvPr id="38" name="Image 37"/>
                <p:cNvPicPr>
                  <a:picLocks noChangeAspect="1"/>
                </p:cNvPicPr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8372732" y="188158"/>
                  <a:ext cx="1311081" cy="1291776"/>
                </a:xfrm>
                <a:prstGeom prst="rect">
                  <a:avLst/>
                </a:prstGeom>
              </p:spPr>
            </p:pic>
            <p:pic>
              <p:nvPicPr>
                <p:cNvPr id="39" name="Image 38"/>
                <p:cNvPicPr>
                  <a:picLocks noChangeAspect="1"/>
                </p:cNvPicPr>
                <p:nvPr/>
              </p:nvPicPr>
              <p:blipFill>
                <a:blip r:embed="rId10">
                  <a:lum contrast="20000"/>
                </a:blip>
                <a:stretch>
                  <a:fillRect/>
                </a:stretch>
              </p:blipFill>
              <p:spPr>
                <a:xfrm>
                  <a:off x="9824390" y="176184"/>
                  <a:ext cx="1293036" cy="1254468"/>
                </a:xfrm>
                <a:prstGeom prst="rect">
                  <a:avLst/>
                </a:prstGeom>
                <a:effectLst>
                  <a:glow rad="127000">
                    <a:schemeClr val="bg1"/>
                  </a:glow>
                </a:effectLst>
              </p:spPr>
            </p:pic>
            <p:sp>
              <p:nvSpPr>
                <p:cNvPr id="40" name="ZoneTexte 39"/>
                <p:cNvSpPr txBox="1"/>
                <p:nvPr/>
              </p:nvSpPr>
              <p:spPr>
                <a:xfrm>
                  <a:off x="2359032" y="-22799"/>
                  <a:ext cx="331048" cy="994532"/>
                </a:xfrm>
                <a:prstGeom prst="rect">
                  <a:avLst/>
                </a:prstGeom>
                <a:noFill/>
              </p:spPr>
              <p:txBody>
                <a:bodyPr vert="vert270" wrap="square" rtlCol="0">
                  <a:spAutoFit/>
                </a:bodyPr>
                <a:lstStyle/>
                <a:p>
                  <a:pPr defTabSz="1439997"/>
                  <a:r>
                    <a:rPr lang="fr-FR" sz="1200" dirty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SSC-A</a:t>
                  </a:r>
                </a:p>
              </p:txBody>
            </p:sp>
            <p:sp>
              <p:nvSpPr>
                <p:cNvPr id="41" name="ZoneTexte 40"/>
                <p:cNvSpPr txBox="1"/>
                <p:nvPr/>
              </p:nvSpPr>
              <p:spPr>
                <a:xfrm>
                  <a:off x="2940958" y="1443169"/>
                  <a:ext cx="1291226" cy="21175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defTabSz="1439997"/>
                  <a:r>
                    <a:rPr lang="fr-FR" sz="1200" dirty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FSC-A</a:t>
                  </a:r>
                </a:p>
              </p:txBody>
            </p:sp>
            <p:sp>
              <p:nvSpPr>
                <p:cNvPr id="42" name="ZoneTexte 41"/>
                <p:cNvSpPr txBox="1"/>
                <p:nvPr/>
              </p:nvSpPr>
              <p:spPr>
                <a:xfrm>
                  <a:off x="3800230" y="-22799"/>
                  <a:ext cx="331048" cy="1029987"/>
                </a:xfrm>
                <a:prstGeom prst="rect">
                  <a:avLst/>
                </a:prstGeom>
                <a:noFill/>
              </p:spPr>
              <p:txBody>
                <a:bodyPr vert="vert270" wrap="square" rtlCol="0">
                  <a:spAutoFit/>
                </a:bodyPr>
                <a:lstStyle/>
                <a:p>
                  <a:pPr defTabSz="1439997"/>
                  <a:r>
                    <a:rPr lang="fr-FR" sz="1200" dirty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c-kit</a:t>
                  </a:r>
                </a:p>
              </p:txBody>
            </p:sp>
            <p:sp>
              <p:nvSpPr>
                <p:cNvPr id="43" name="ZoneTexte 42"/>
                <p:cNvSpPr txBox="1"/>
                <p:nvPr/>
              </p:nvSpPr>
              <p:spPr>
                <a:xfrm>
                  <a:off x="4478714" y="1478381"/>
                  <a:ext cx="1161034" cy="21175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defTabSz="1439997"/>
                  <a:r>
                    <a:rPr lang="fr-FR" sz="1200" dirty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Sca-1</a:t>
                  </a:r>
                </a:p>
              </p:txBody>
            </p:sp>
            <p:sp>
              <p:nvSpPr>
                <p:cNvPr id="44" name="ZoneTexte 43"/>
                <p:cNvSpPr txBox="1"/>
                <p:nvPr/>
              </p:nvSpPr>
              <p:spPr>
                <a:xfrm>
                  <a:off x="5327520" y="138881"/>
                  <a:ext cx="331048" cy="952149"/>
                </a:xfrm>
                <a:prstGeom prst="rect">
                  <a:avLst/>
                </a:prstGeom>
                <a:noFill/>
              </p:spPr>
              <p:txBody>
                <a:bodyPr vert="vert270" wrap="square" rtlCol="0">
                  <a:spAutoFit/>
                </a:bodyPr>
                <a:lstStyle/>
                <a:p>
                  <a:pPr defTabSz="1439997"/>
                  <a:r>
                    <a:rPr lang="fr-FR" sz="1200" dirty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B220</a:t>
                  </a:r>
                </a:p>
              </p:txBody>
            </p:sp>
            <p:sp>
              <p:nvSpPr>
                <p:cNvPr id="45" name="ZoneTexte 44"/>
                <p:cNvSpPr txBox="1"/>
                <p:nvPr/>
              </p:nvSpPr>
              <p:spPr>
                <a:xfrm>
                  <a:off x="5842882" y="1482302"/>
                  <a:ext cx="1538095" cy="21175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defTabSz="1439997"/>
                  <a:r>
                    <a:rPr lang="fr-FR" sz="1200" dirty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PDCA-1</a:t>
                  </a:r>
                </a:p>
              </p:txBody>
            </p:sp>
            <p:sp>
              <p:nvSpPr>
                <p:cNvPr id="46" name="ZoneTexte 45"/>
                <p:cNvSpPr txBox="1"/>
                <p:nvPr/>
              </p:nvSpPr>
              <p:spPr>
                <a:xfrm>
                  <a:off x="7281543" y="1474812"/>
                  <a:ext cx="1538095" cy="21175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defTabSz="1439997"/>
                  <a:r>
                    <a:rPr lang="fr-FR" sz="1200" dirty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PDCA-1</a:t>
                  </a:r>
                </a:p>
              </p:txBody>
            </p:sp>
            <p:sp>
              <p:nvSpPr>
                <p:cNvPr id="47" name="ZoneTexte 46"/>
                <p:cNvSpPr txBox="1"/>
                <p:nvPr/>
              </p:nvSpPr>
              <p:spPr>
                <a:xfrm>
                  <a:off x="8119447" y="15750"/>
                  <a:ext cx="331048" cy="1058038"/>
                </a:xfrm>
                <a:prstGeom prst="rect">
                  <a:avLst/>
                </a:prstGeom>
                <a:noFill/>
              </p:spPr>
              <p:txBody>
                <a:bodyPr vert="vert270" wrap="square" rtlCol="0">
                  <a:spAutoFit/>
                </a:bodyPr>
                <a:lstStyle/>
                <a:p>
                  <a:pPr defTabSz="1439997"/>
                  <a:r>
                    <a:rPr lang="fr-FR" sz="1200" dirty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B220</a:t>
                  </a:r>
                </a:p>
              </p:txBody>
            </p:sp>
            <p:sp>
              <p:nvSpPr>
                <p:cNvPr id="48" name="ZoneTexte 47"/>
                <p:cNvSpPr txBox="1"/>
                <p:nvPr/>
              </p:nvSpPr>
              <p:spPr>
                <a:xfrm>
                  <a:off x="8814751" y="1456395"/>
                  <a:ext cx="1193295" cy="21175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defTabSz="1439997"/>
                  <a:r>
                    <a:rPr lang="fr-FR" sz="1200" dirty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IgM</a:t>
                  </a:r>
                </a:p>
              </p:txBody>
            </p:sp>
            <p:sp>
              <p:nvSpPr>
                <p:cNvPr id="49" name="ZoneTexte 48"/>
                <p:cNvSpPr txBox="1"/>
                <p:nvPr/>
              </p:nvSpPr>
              <p:spPr>
                <a:xfrm>
                  <a:off x="9632926" y="126742"/>
                  <a:ext cx="303461" cy="994532"/>
                </a:xfrm>
                <a:prstGeom prst="rect">
                  <a:avLst/>
                </a:prstGeom>
                <a:noFill/>
              </p:spPr>
              <p:txBody>
                <a:bodyPr vert="vert270" wrap="square" rtlCol="0">
                  <a:spAutoFit/>
                </a:bodyPr>
                <a:lstStyle/>
                <a:p>
                  <a:pPr defTabSz="1439997"/>
                  <a:r>
                    <a:rPr lang="fr-FR" sz="1000" dirty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SSC-A</a:t>
                  </a:r>
                </a:p>
              </p:txBody>
            </p:sp>
            <p:sp>
              <p:nvSpPr>
                <p:cNvPr id="50" name="ZoneTexte 49"/>
                <p:cNvSpPr txBox="1"/>
                <p:nvPr/>
              </p:nvSpPr>
              <p:spPr>
                <a:xfrm>
                  <a:off x="10115049" y="1419951"/>
                  <a:ext cx="1291226" cy="21175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defTabSz="1439997"/>
                  <a:r>
                    <a:rPr lang="fr-FR" sz="1200" dirty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FSC-A</a:t>
                  </a:r>
                </a:p>
              </p:txBody>
            </p:sp>
            <p:cxnSp>
              <p:nvCxnSpPr>
                <p:cNvPr id="52" name="Connecteur droit avec flèche 51"/>
                <p:cNvCxnSpPr/>
                <p:nvPr/>
              </p:nvCxnSpPr>
              <p:spPr>
                <a:xfrm flipV="1">
                  <a:off x="3377973" y="144411"/>
                  <a:ext cx="1188169" cy="318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3" name="ZoneTexte 52"/>
                <p:cNvSpPr txBox="1"/>
                <p:nvPr/>
              </p:nvSpPr>
              <p:spPr>
                <a:xfrm>
                  <a:off x="3479448" y="-67409"/>
                  <a:ext cx="1512502" cy="21175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Magnetic sorting</a:t>
                  </a:r>
                </a:p>
              </p:txBody>
            </p:sp>
            <p:cxnSp>
              <p:nvCxnSpPr>
                <p:cNvPr id="56" name="Connecteur droit avec flèche 55"/>
                <p:cNvCxnSpPr/>
                <p:nvPr/>
              </p:nvCxnSpPr>
              <p:spPr>
                <a:xfrm flipV="1">
                  <a:off x="5099186" y="141123"/>
                  <a:ext cx="1072995" cy="3606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7" name="ZoneTexte 56"/>
                <p:cNvSpPr txBox="1"/>
                <p:nvPr/>
              </p:nvSpPr>
              <p:spPr>
                <a:xfrm>
                  <a:off x="5017345" y="-67409"/>
                  <a:ext cx="1512502" cy="21175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Electronic sorting</a:t>
                  </a:r>
                </a:p>
              </p:txBody>
            </p:sp>
          </p:grpSp>
          <p:sp>
            <p:nvSpPr>
              <p:cNvPr id="63" name="ZoneTexte 62"/>
              <p:cNvSpPr txBox="1"/>
              <p:nvPr/>
            </p:nvSpPr>
            <p:spPr>
              <a:xfrm>
                <a:off x="4214276" y="480477"/>
                <a:ext cx="699888" cy="2117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47.0</a:t>
                </a:r>
              </a:p>
            </p:txBody>
          </p:sp>
          <p:sp>
            <p:nvSpPr>
              <p:cNvPr id="64" name="ZoneTexte 63"/>
              <p:cNvSpPr txBox="1"/>
              <p:nvPr/>
            </p:nvSpPr>
            <p:spPr>
              <a:xfrm>
                <a:off x="5698018" y="333704"/>
                <a:ext cx="699888" cy="2117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45.5</a:t>
                </a:r>
              </a:p>
            </p:txBody>
          </p:sp>
          <p:sp>
            <p:nvSpPr>
              <p:cNvPr id="65" name="ZoneTexte 64"/>
              <p:cNvSpPr txBox="1"/>
              <p:nvPr/>
            </p:nvSpPr>
            <p:spPr>
              <a:xfrm>
                <a:off x="7030924" y="321246"/>
                <a:ext cx="699888" cy="2117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86.5</a:t>
                </a:r>
              </a:p>
            </p:txBody>
          </p:sp>
          <p:sp>
            <p:nvSpPr>
              <p:cNvPr id="66" name="ZoneTexte 65"/>
              <p:cNvSpPr txBox="1"/>
              <p:nvPr/>
            </p:nvSpPr>
            <p:spPr>
              <a:xfrm>
                <a:off x="8236314" y="313169"/>
                <a:ext cx="699888" cy="2117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56.7</a:t>
                </a:r>
              </a:p>
            </p:txBody>
          </p:sp>
          <p:sp>
            <p:nvSpPr>
              <p:cNvPr id="67" name="ZoneTexte 66"/>
              <p:cNvSpPr txBox="1"/>
              <p:nvPr/>
            </p:nvSpPr>
            <p:spPr>
              <a:xfrm>
                <a:off x="9496508" y="402517"/>
                <a:ext cx="699888" cy="2117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90.0</a:t>
                </a:r>
              </a:p>
            </p:txBody>
          </p:sp>
          <p:sp>
            <p:nvSpPr>
              <p:cNvPr id="68" name="ZoneTexte 67"/>
              <p:cNvSpPr txBox="1"/>
              <p:nvPr/>
            </p:nvSpPr>
            <p:spPr>
              <a:xfrm>
                <a:off x="11379873" y="930854"/>
                <a:ext cx="699888" cy="2117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94.6</a:t>
                </a:r>
              </a:p>
            </p:txBody>
          </p:sp>
        </p:grpSp>
        <p:cxnSp>
          <p:nvCxnSpPr>
            <p:cNvPr id="94" name="Connecteur droit avec flèche 93"/>
            <p:cNvCxnSpPr/>
            <p:nvPr/>
          </p:nvCxnSpPr>
          <p:spPr>
            <a:xfrm flipV="1">
              <a:off x="5434677" y="1367722"/>
              <a:ext cx="846164" cy="723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4" name="ZoneTexte 13"/>
            <p:cNvSpPr txBox="1"/>
            <p:nvPr/>
          </p:nvSpPr>
          <p:spPr>
            <a:xfrm>
              <a:off x="170465" y="976647"/>
              <a:ext cx="3048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</a:p>
          </p:txBody>
        </p:sp>
        <p:cxnSp>
          <p:nvCxnSpPr>
            <p:cNvPr id="51" name="Connecteur droit avec flèche 50"/>
            <p:cNvCxnSpPr/>
            <p:nvPr/>
          </p:nvCxnSpPr>
          <p:spPr>
            <a:xfrm flipV="1">
              <a:off x="6967270" y="1651469"/>
              <a:ext cx="846164" cy="723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16" name="Groupe 15"/>
            <p:cNvGrpSpPr/>
            <p:nvPr/>
          </p:nvGrpSpPr>
          <p:grpSpPr>
            <a:xfrm>
              <a:off x="8155945" y="1488497"/>
              <a:ext cx="1053014" cy="194294"/>
              <a:chOff x="8250670" y="1467141"/>
              <a:chExt cx="1053014" cy="194294"/>
            </a:xfrm>
          </p:grpSpPr>
          <p:cxnSp>
            <p:nvCxnSpPr>
              <p:cNvPr id="54" name="Connecteur droit avec flèche 53"/>
              <p:cNvCxnSpPr/>
              <p:nvPr/>
            </p:nvCxnSpPr>
            <p:spPr>
              <a:xfrm>
                <a:off x="8250670" y="1645037"/>
                <a:ext cx="1053014" cy="16398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" name="Connecteur droit 14"/>
              <p:cNvCxnSpPr/>
              <p:nvPr/>
            </p:nvCxnSpPr>
            <p:spPr>
              <a:xfrm>
                <a:off x="8250670" y="1467141"/>
                <a:ext cx="0" cy="170203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59" name="Connecteur droit avec flèche 58"/>
            <p:cNvCxnSpPr/>
            <p:nvPr/>
          </p:nvCxnSpPr>
          <p:spPr>
            <a:xfrm flipV="1">
              <a:off x="9703597" y="1754899"/>
              <a:ext cx="1515535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9" name="Connecteur droit avec flèche 68"/>
            <p:cNvCxnSpPr/>
            <p:nvPr/>
          </p:nvCxnSpPr>
          <p:spPr>
            <a:xfrm flipV="1">
              <a:off x="3821902" y="2003779"/>
              <a:ext cx="846164" cy="723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70" name="Groupe 69"/>
          <p:cNvGrpSpPr/>
          <p:nvPr/>
        </p:nvGrpSpPr>
        <p:grpSpPr>
          <a:xfrm>
            <a:off x="1219477" y="5991824"/>
            <a:ext cx="9019187" cy="6670213"/>
            <a:chOff x="338719" y="6285144"/>
            <a:chExt cx="10564924" cy="7533179"/>
          </a:xfrm>
        </p:grpSpPr>
        <p:grpSp>
          <p:nvGrpSpPr>
            <p:cNvPr id="71" name="Groupe 70"/>
            <p:cNvGrpSpPr/>
            <p:nvPr/>
          </p:nvGrpSpPr>
          <p:grpSpPr>
            <a:xfrm>
              <a:off x="338719" y="6285144"/>
              <a:ext cx="10072884" cy="2566124"/>
              <a:chOff x="467926" y="6048200"/>
              <a:chExt cx="10072884" cy="2566124"/>
            </a:xfrm>
          </p:grpSpPr>
          <p:sp>
            <p:nvSpPr>
              <p:cNvPr id="127" name="ZoneTexte 126"/>
              <p:cNvSpPr txBox="1"/>
              <p:nvPr/>
            </p:nvSpPr>
            <p:spPr>
              <a:xfrm>
                <a:off x="467926" y="6048200"/>
                <a:ext cx="4910457" cy="3232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439997"/>
                <a:r>
                  <a:rPr lang="fr-FR" sz="1260" b="1" dirty="0" err="1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CpG-proB</a:t>
                </a:r>
                <a:r>
                  <a:rPr lang="fr-FR" sz="1260" b="1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fr-FR" sz="1260" b="1" dirty="0" err="1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electronic</a:t>
                </a:r>
                <a:r>
                  <a:rPr lang="fr-FR" sz="1260" b="1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fr-FR" sz="1260" b="1" dirty="0" err="1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cell-sorting</a:t>
                </a:r>
                <a:r>
                  <a:rPr lang="fr-FR" sz="1260" b="1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post-expansion</a:t>
                </a:r>
              </a:p>
            </p:txBody>
          </p:sp>
          <p:grpSp>
            <p:nvGrpSpPr>
              <p:cNvPr id="128" name="Groupe 127"/>
              <p:cNvGrpSpPr/>
              <p:nvPr/>
            </p:nvGrpSpPr>
            <p:grpSpPr>
              <a:xfrm>
                <a:off x="2736222" y="6077719"/>
                <a:ext cx="7804588" cy="2536605"/>
                <a:chOff x="3220533" y="2288733"/>
                <a:chExt cx="6350082" cy="1742682"/>
              </a:xfrm>
            </p:grpSpPr>
            <p:pic>
              <p:nvPicPr>
                <p:cNvPr id="129" name="Image 128"/>
                <p:cNvPicPr>
                  <a:picLocks noChangeAspect="1"/>
                </p:cNvPicPr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420712" y="2482589"/>
                  <a:ext cx="1332000" cy="1332000"/>
                </a:xfrm>
                <a:prstGeom prst="rect">
                  <a:avLst/>
                </a:prstGeom>
              </p:spPr>
            </p:pic>
            <p:pic>
              <p:nvPicPr>
                <p:cNvPr id="130" name="Image 129"/>
                <p:cNvPicPr>
                  <a:picLocks noChangeAspect="1"/>
                </p:cNvPicPr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877187" y="2482589"/>
                  <a:ext cx="1332000" cy="1332000"/>
                </a:xfrm>
                <a:prstGeom prst="rect">
                  <a:avLst/>
                </a:prstGeom>
              </p:spPr>
            </p:pic>
            <p:pic>
              <p:nvPicPr>
                <p:cNvPr id="131" name="Image 130"/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385304" y="2482589"/>
                  <a:ext cx="1332000" cy="1332000"/>
                </a:xfrm>
                <a:prstGeom prst="rect">
                  <a:avLst/>
                </a:prstGeom>
              </p:spPr>
            </p:pic>
            <p:pic>
              <p:nvPicPr>
                <p:cNvPr id="132" name="Image 131"/>
                <p:cNvPicPr>
                  <a:picLocks noChangeAspect="1"/>
                </p:cNvPicPr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893421" y="2482589"/>
                  <a:ext cx="1332000" cy="1332000"/>
                </a:xfrm>
                <a:prstGeom prst="rect">
                  <a:avLst/>
                </a:prstGeom>
              </p:spPr>
            </p:pic>
            <p:sp>
              <p:nvSpPr>
                <p:cNvPr id="133" name="ZoneTexte 132"/>
                <p:cNvSpPr txBox="1"/>
                <p:nvPr/>
              </p:nvSpPr>
              <p:spPr>
                <a:xfrm>
                  <a:off x="3220533" y="2339472"/>
                  <a:ext cx="352002" cy="994532"/>
                </a:xfrm>
                <a:prstGeom prst="rect">
                  <a:avLst/>
                </a:prstGeom>
                <a:noFill/>
              </p:spPr>
              <p:txBody>
                <a:bodyPr vert="vert270" wrap="square" rtlCol="0">
                  <a:spAutoFit/>
                </a:bodyPr>
                <a:lstStyle/>
                <a:p>
                  <a:pPr defTabSz="1439997"/>
                  <a:r>
                    <a:rPr lang="fr-FR" sz="1200" dirty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SSC-A</a:t>
                  </a:r>
                </a:p>
              </p:txBody>
            </p:sp>
            <p:sp>
              <p:nvSpPr>
                <p:cNvPr id="134" name="ZoneTexte 133"/>
                <p:cNvSpPr txBox="1"/>
                <p:nvPr/>
              </p:nvSpPr>
              <p:spPr>
                <a:xfrm>
                  <a:off x="3842470" y="3816492"/>
                  <a:ext cx="1291226" cy="21492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defTabSz="1439997"/>
                  <a:r>
                    <a:rPr lang="fr-FR" sz="1200" dirty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FSC-A</a:t>
                  </a:r>
                </a:p>
              </p:txBody>
            </p:sp>
            <p:sp>
              <p:nvSpPr>
                <p:cNvPr id="135" name="ZoneTexte 134"/>
                <p:cNvSpPr txBox="1"/>
                <p:nvPr/>
              </p:nvSpPr>
              <p:spPr>
                <a:xfrm>
                  <a:off x="5175054" y="3784629"/>
                  <a:ext cx="1161034" cy="21492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defTabSz="1439997"/>
                  <a:r>
                    <a:rPr lang="fr-FR" sz="1200" dirty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Sca-1</a:t>
                  </a:r>
                </a:p>
              </p:txBody>
            </p:sp>
            <p:sp>
              <p:nvSpPr>
                <p:cNvPr id="136" name="ZoneTexte 135"/>
                <p:cNvSpPr txBox="1"/>
                <p:nvPr/>
              </p:nvSpPr>
              <p:spPr>
                <a:xfrm>
                  <a:off x="4691678" y="2288733"/>
                  <a:ext cx="352002" cy="1029987"/>
                </a:xfrm>
                <a:prstGeom prst="rect">
                  <a:avLst/>
                </a:prstGeom>
                <a:noFill/>
              </p:spPr>
              <p:txBody>
                <a:bodyPr vert="vert270" wrap="square" rtlCol="0">
                  <a:spAutoFit/>
                </a:bodyPr>
                <a:lstStyle/>
                <a:p>
                  <a:pPr defTabSz="1439997"/>
                  <a:r>
                    <a:rPr lang="fr-FR" sz="1200" dirty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c-kit</a:t>
                  </a:r>
                </a:p>
              </p:txBody>
            </p:sp>
            <p:sp>
              <p:nvSpPr>
                <p:cNvPr id="137" name="ZoneTexte 136"/>
                <p:cNvSpPr txBox="1"/>
                <p:nvPr/>
              </p:nvSpPr>
              <p:spPr>
                <a:xfrm>
                  <a:off x="6707582" y="3808644"/>
                  <a:ext cx="1538095" cy="21492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defTabSz="1439997"/>
                  <a:r>
                    <a:rPr lang="fr-FR" sz="1200" dirty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PDCA-1</a:t>
                  </a:r>
                </a:p>
              </p:txBody>
            </p:sp>
            <p:sp>
              <p:nvSpPr>
                <p:cNvPr id="138" name="ZoneTexte 137"/>
                <p:cNvSpPr txBox="1"/>
                <p:nvPr/>
              </p:nvSpPr>
              <p:spPr>
                <a:xfrm>
                  <a:off x="6135502" y="2480640"/>
                  <a:ext cx="352002" cy="952149"/>
                </a:xfrm>
                <a:prstGeom prst="rect">
                  <a:avLst/>
                </a:prstGeom>
                <a:noFill/>
              </p:spPr>
              <p:txBody>
                <a:bodyPr vert="vert270" wrap="square" rtlCol="0">
                  <a:spAutoFit/>
                </a:bodyPr>
                <a:lstStyle/>
                <a:p>
                  <a:pPr defTabSz="1439997"/>
                  <a:r>
                    <a:rPr lang="fr-FR" sz="1200" dirty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B220</a:t>
                  </a:r>
                </a:p>
              </p:txBody>
            </p:sp>
            <p:sp>
              <p:nvSpPr>
                <p:cNvPr id="139" name="ZoneTexte 138"/>
                <p:cNvSpPr txBox="1"/>
                <p:nvPr/>
              </p:nvSpPr>
              <p:spPr>
                <a:xfrm>
                  <a:off x="7667134" y="2393569"/>
                  <a:ext cx="352002" cy="1058038"/>
                </a:xfrm>
                <a:prstGeom prst="rect">
                  <a:avLst/>
                </a:prstGeom>
                <a:noFill/>
              </p:spPr>
              <p:txBody>
                <a:bodyPr vert="vert270" wrap="square" rtlCol="0">
                  <a:spAutoFit/>
                </a:bodyPr>
                <a:lstStyle/>
                <a:p>
                  <a:pPr defTabSz="1439997"/>
                  <a:r>
                    <a:rPr lang="fr-FR" sz="1200" dirty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B220</a:t>
                  </a:r>
                </a:p>
              </p:txBody>
            </p:sp>
            <p:sp>
              <p:nvSpPr>
                <p:cNvPr id="140" name="ZoneTexte 139"/>
                <p:cNvSpPr txBox="1"/>
                <p:nvPr/>
              </p:nvSpPr>
              <p:spPr>
                <a:xfrm>
                  <a:off x="8377320" y="3816491"/>
                  <a:ext cx="1193295" cy="21492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defTabSz="1439997"/>
                  <a:r>
                    <a:rPr lang="fr-FR" sz="1200" dirty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IgM</a:t>
                  </a:r>
                </a:p>
              </p:txBody>
            </p:sp>
            <p:sp>
              <p:nvSpPr>
                <p:cNvPr id="141" name="ZoneTexte 140"/>
                <p:cNvSpPr txBox="1"/>
                <p:nvPr/>
              </p:nvSpPr>
              <p:spPr>
                <a:xfrm>
                  <a:off x="3952182" y="2737471"/>
                  <a:ext cx="699888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200" b="1" dirty="0"/>
                    <a:t>46.7</a:t>
                  </a:r>
                </a:p>
              </p:txBody>
            </p:sp>
            <p:sp>
              <p:nvSpPr>
                <p:cNvPr id="142" name="ZoneTexte 141"/>
                <p:cNvSpPr txBox="1"/>
                <p:nvPr/>
              </p:nvSpPr>
              <p:spPr>
                <a:xfrm>
                  <a:off x="5498234" y="3148589"/>
                  <a:ext cx="699888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200" b="1" dirty="0"/>
                    <a:t>98.7</a:t>
                  </a:r>
                </a:p>
              </p:txBody>
            </p:sp>
            <p:sp>
              <p:nvSpPr>
                <p:cNvPr id="143" name="ZoneTexte 142"/>
                <p:cNvSpPr txBox="1"/>
                <p:nvPr/>
              </p:nvSpPr>
              <p:spPr>
                <a:xfrm>
                  <a:off x="6474206" y="2674217"/>
                  <a:ext cx="699888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200" b="1" dirty="0"/>
                    <a:t>90.4</a:t>
                  </a:r>
                </a:p>
              </p:txBody>
            </p:sp>
            <p:sp>
              <p:nvSpPr>
                <p:cNvPr id="144" name="ZoneTexte 143"/>
                <p:cNvSpPr txBox="1"/>
                <p:nvPr/>
              </p:nvSpPr>
              <p:spPr>
                <a:xfrm>
                  <a:off x="8032858" y="2603846"/>
                  <a:ext cx="699888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200" b="1" dirty="0"/>
                    <a:t>98.3</a:t>
                  </a:r>
                </a:p>
              </p:txBody>
            </p:sp>
          </p:grpSp>
        </p:grpSp>
        <p:grpSp>
          <p:nvGrpSpPr>
            <p:cNvPr id="72" name="Groupe 71"/>
            <p:cNvGrpSpPr/>
            <p:nvPr/>
          </p:nvGrpSpPr>
          <p:grpSpPr>
            <a:xfrm>
              <a:off x="434514" y="11180414"/>
              <a:ext cx="10469129" cy="2637909"/>
              <a:chOff x="-278950" y="11154405"/>
              <a:chExt cx="11281971" cy="2853828"/>
            </a:xfrm>
          </p:grpSpPr>
          <p:pic>
            <p:nvPicPr>
              <p:cNvPr id="107" name="Image 106"/>
              <p:cNvPicPr>
                <a:picLocks noChangeAspect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940439" y="11341839"/>
                <a:ext cx="2218400" cy="2327951"/>
              </a:xfrm>
              <a:prstGeom prst="rect">
                <a:avLst/>
              </a:prstGeom>
            </p:spPr>
          </p:pic>
          <p:pic>
            <p:nvPicPr>
              <p:cNvPr id="108" name="Image 107"/>
              <p:cNvPicPr>
                <a:picLocks noChangeAspect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289471" y="11398485"/>
                <a:ext cx="2156593" cy="2223011"/>
              </a:xfrm>
              <a:prstGeom prst="rect">
                <a:avLst/>
              </a:prstGeom>
            </p:spPr>
          </p:pic>
          <p:pic>
            <p:nvPicPr>
              <p:cNvPr id="109" name="Image 108"/>
              <p:cNvPicPr>
                <a:picLocks noChangeAspect="1"/>
              </p:cNvPicPr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493191" y="11396560"/>
                <a:ext cx="2162069" cy="2273230"/>
              </a:xfrm>
              <a:prstGeom prst="rect">
                <a:avLst/>
              </a:prstGeom>
            </p:spPr>
          </p:pic>
          <p:pic>
            <p:nvPicPr>
              <p:cNvPr id="110" name="Image 109"/>
              <p:cNvPicPr>
                <a:picLocks noChangeAspect="1"/>
              </p:cNvPicPr>
              <p:nvPr/>
            </p:nvPicPr>
            <p:blipFill>
              <a:blip r:embed="rId18">
                <a:lum contrast="2000"/>
              </a:blip>
              <a:stretch>
                <a:fillRect/>
              </a:stretch>
            </p:blipFill>
            <p:spPr>
              <a:xfrm>
                <a:off x="8912390" y="11494667"/>
                <a:ext cx="2090631" cy="2175123"/>
              </a:xfrm>
              <a:prstGeom prst="rect">
                <a:avLst/>
              </a:prstGeom>
            </p:spPr>
          </p:pic>
          <p:sp>
            <p:nvSpPr>
              <p:cNvPr id="111" name="ZoneTexte 110"/>
              <p:cNvSpPr txBox="1"/>
              <p:nvPr/>
            </p:nvSpPr>
            <p:spPr>
              <a:xfrm>
                <a:off x="1750145" y="11671885"/>
                <a:ext cx="466220" cy="994532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defTabSz="1439997"/>
                <a:r>
                  <a:rPr lang="fr-FR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SSC-A</a:t>
                </a:r>
              </a:p>
            </p:txBody>
          </p:sp>
          <p:sp>
            <p:nvSpPr>
              <p:cNvPr id="112" name="ZoneTexte 111"/>
              <p:cNvSpPr txBox="1"/>
              <p:nvPr/>
            </p:nvSpPr>
            <p:spPr>
              <a:xfrm>
                <a:off x="2951118" y="13645696"/>
                <a:ext cx="1291227" cy="3384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439997"/>
                <a:r>
                  <a:rPr lang="fr-FR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FSC-A</a:t>
                </a:r>
              </a:p>
            </p:txBody>
          </p:sp>
          <p:sp>
            <p:nvSpPr>
              <p:cNvPr id="113" name="ZoneTexte 112"/>
              <p:cNvSpPr txBox="1"/>
              <p:nvPr/>
            </p:nvSpPr>
            <p:spPr>
              <a:xfrm>
                <a:off x="5176189" y="13669790"/>
                <a:ext cx="1161034" cy="338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439997"/>
                <a:r>
                  <a:rPr lang="fr-FR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Sca-1</a:t>
                </a:r>
              </a:p>
            </p:txBody>
          </p:sp>
          <p:sp>
            <p:nvSpPr>
              <p:cNvPr id="115" name="ZoneTexte 114"/>
              <p:cNvSpPr txBox="1"/>
              <p:nvPr/>
            </p:nvSpPr>
            <p:spPr>
              <a:xfrm>
                <a:off x="4106932" y="11625403"/>
                <a:ext cx="466220" cy="1029986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defTabSz="1439997"/>
                <a:r>
                  <a:rPr lang="fr-FR" sz="120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c-kit</a:t>
                </a:r>
                <a:endParaRPr lang="fr-FR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6" name="ZoneTexte 115"/>
              <p:cNvSpPr txBox="1"/>
              <p:nvPr/>
            </p:nvSpPr>
            <p:spPr>
              <a:xfrm>
                <a:off x="6314660" y="11758730"/>
                <a:ext cx="466220" cy="952150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defTabSz="1439997"/>
                <a:r>
                  <a:rPr lang="fr-FR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B220</a:t>
                </a:r>
              </a:p>
            </p:txBody>
          </p:sp>
          <p:sp>
            <p:nvSpPr>
              <p:cNvPr id="117" name="ZoneTexte 116"/>
              <p:cNvSpPr txBox="1"/>
              <p:nvPr/>
            </p:nvSpPr>
            <p:spPr>
              <a:xfrm>
                <a:off x="7312531" y="13637598"/>
                <a:ext cx="1538095" cy="3384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439997"/>
                <a:r>
                  <a:rPr lang="fr-FR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PDCA-1</a:t>
                </a:r>
              </a:p>
            </p:txBody>
          </p:sp>
          <p:sp>
            <p:nvSpPr>
              <p:cNvPr id="118" name="ZoneTexte 117"/>
              <p:cNvSpPr txBox="1"/>
              <p:nvPr/>
            </p:nvSpPr>
            <p:spPr>
              <a:xfrm>
                <a:off x="8681216" y="11705785"/>
                <a:ext cx="466220" cy="1058038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defTabSz="1439997"/>
                <a:r>
                  <a:rPr lang="fr-FR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CD24</a:t>
                </a:r>
              </a:p>
            </p:txBody>
          </p:sp>
          <p:sp>
            <p:nvSpPr>
              <p:cNvPr id="119" name="ZoneTexte 118"/>
              <p:cNvSpPr txBox="1"/>
              <p:nvPr/>
            </p:nvSpPr>
            <p:spPr>
              <a:xfrm>
                <a:off x="9649737" y="13648214"/>
                <a:ext cx="1193295" cy="3384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439997"/>
                <a:r>
                  <a:rPr lang="fr-FR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CD43</a:t>
                </a:r>
              </a:p>
            </p:txBody>
          </p:sp>
          <p:sp>
            <p:nvSpPr>
              <p:cNvPr id="120" name="ZoneTexte 119"/>
              <p:cNvSpPr txBox="1"/>
              <p:nvPr/>
            </p:nvSpPr>
            <p:spPr>
              <a:xfrm>
                <a:off x="9969061" y="11605994"/>
                <a:ext cx="86020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200" b="1" dirty="0"/>
                  <a:t>67.0</a:t>
                </a:r>
              </a:p>
            </p:txBody>
          </p:sp>
          <p:sp>
            <p:nvSpPr>
              <p:cNvPr id="121" name="ZoneTexte 120"/>
              <p:cNvSpPr txBox="1"/>
              <p:nvPr/>
            </p:nvSpPr>
            <p:spPr>
              <a:xfrm>
                <a:off x="7072635" y="11705785"/>
                <a:ext cx="86020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200" b="1" dirty="0"/>
                  <a:t>93.5</a:t>
                </a:r>
              </a:p>
            </p:txBody>
          </p:sp>
          <p:sp>
            <p:nvSpPr>
              <p:cNvPr id="122" name="ZoneTexte 121"/>
              <p:cNvSpPr txBox="1"/>
              <p:nvPr/>
            </p:nvSpPr>
            <p:spPr>
              <a:xfrm>
                <a:off x="5067891" y="12710879"/>
                <a:ext cx="86020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200" b="1" dirty="0"/>
                  <a:t>97.6</a:t>
                </a:r>
              </a:p>
            </p:txBody>
          </p:sp>
          <p:sp>
            <p:nvSpPr>
              <p:cNvPr id="123" name="ZoneTexte 122"/>
              <p:cNvSpPr txBox="1"/>
              <p:nvPr/>
            </p:nvSpPr>
            <p:spPr>
              <a:xfrm>
                <a:off x="2999244" y="11996877"/>
                <a:ext cx="86020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200" b="1" dirty="0"/>
                  <a:t>45.2</a:t>
                </a:r>
              </a:p>
            </p:txBody>
          </p:sp>
          <p:sp>
            <p:nvSpPr>
              <p:cNvPr id="126" name="ZoneTexte 125"/>
              <p:cNvSpPr txBox="1"/>
              <p:nvPr/>
            </p:nvSpPr>
            <p:spPr>
              <a:xfrm>
                <a:off x="-278950" y="11154405"/>
                <a:ext cx="4945859" cy="3497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439997"/>
                <a:r>
                  <a:rPr lang="fr-FR" sz="1260" b="1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BM </a:t>
                </a:r>
                <a:r>
                  <a:rPr lang="fr-FR" sz="1260" b="1" dirty="0" err="1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proBs</a:t>
                </a:r>
                <a:r>
                  <a:rPr lang="fr-FR" sz="1260" b="1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fr-FR" sz="1260" b="1" dirty="0" err="1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electronic</a:t>
                </a:r>
                <a:r>
                  <a:rPr lang="fr-FR" sz="1260" b="1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fr-FR" sz="1260" b="1" dirty="0" err="1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cell-sorting</a:t>
                </a:r>
                <a:r>
                  <a:rPr lang="fr-FR" sz="1260" b="1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post-expansion</a:t>
                </a:r>
              </a:p>
            </p:txBody>
          </p:sp>
        </p:grpSp>
        <p:grpSp>
          <p:nvGrpSpPr>
            <p:cNvPr id="73" name="Groupe 72"/>
            <p:cNvGrpSpPr/>
            <p:nvPr/>
          </p:nvGrpSpPr>
          <p:grpSpPr>
            <a:xfrm>
              <a:off x="356747" y="8765051"/>
              <a:ext cx="10474753" cy="2512579"/>
              <a:chOff x="-239529" y="8729751"/>
              <a:chExt cx="11117964" cy="2778003"/>
            </a:xfrm>
          </p:grpSpPr>
          <p:grpSp>
            <p:nvGrpSpPr>
              <p:cNvPr id="82" name="Groupe 81"/>
              <p:cNvGrpSpPr/>
              <p:nvPr/>
            </p:nvGrpSpPr>
            <p:grpSpPr>
              <a:xfrm>
                <a:off x="1837189" y="8745208"/>
                <a:ext cx="9041246" cy="2762546"/>
                <a:chOff x="2645326" y="4268828"/>
                <a:chExt cx="9041246" cy="2762546"/>
              </a:xfrm>
            </p:grpSpPr>
            <p:pic>
              <p:nvPicPr>
                <p:cNvPr id="87" name="Image 86"/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175900" y="4645301"/>
                  <a:ext cx="1985274" cy="2088927"/>
                </a:xfrm>
                <a:prstGeom prst="rect">
                  <a:avLst/>
                </a:prstGeom>
              </p:spPr>
            </p:pic>
            <p:pic>
              <p:nvPicPr>
                <p:cNvPr id="88" name="Image 87"/>
                <p:cNvPicPr>
                  <a:picLocks noChangeAspect="1"/>
                </p:cNvPicPr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7306170" y="4653342"/>
                  <a:ext cx="2105025" cy="2080885"/>
                </a:xfrm>
                <a:prstGeom prst="rect">
                  <a:avLst/>
                </a:prstGeom>
              </p:spPr>
            </p:pic>
            <p:pic>
              <p:nvPicPr>
                <p:cNvPr id="89" name="Image 88"/>
                <p:cNvPicPr>
                  <a:picLocks noChangeAspect="1"/>
                </p:cNvPicPr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9658763" y="4613118"/>
                  <a:ext cx="2027809" cy="2087701"/>
                </a:xfrm>
                <a:prstGeom prst="rect">
                  <a:avLst/>
                </a:prstGeom>
              </p:spPr>
            </p:pic>
            <p:pic>
              <p:nvPicPr>
                <p:cNvPr id="90" name="Image 89"/>
                <p:cNvPicPr>
                  <a:picLocks noChangeAspect="1"/>
                </p:cNvPicPr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893573" y="4685390"/>
                  <a:ext cx="2024545" cy="2024545"/>
                </a:xfrm>
                <a:prstGeom prst="rect">
                  <a:avLst/>
                </a:prstGeom>
              </p:spPr>
            </p:pic>
            <p:sp>
              <p:nvSpPr>
                <p:cNvPr id="91" name="ZoneTexte 90"/>
                <p:cNvSpPr txBox="1"/>
                <p:nvPr/>
              </p:nvSpPr>
              <p:spPr>
                <a:xfrm>
                  <a:off x="2645326" y="4951309"/>
                  <a:ext cx="392011" cy="994532"/>
                </a:xfrm>
                <a:prstGeom prst="rect">
                  <a:avLst/>
                </a:prstGeom>
                <a:noFill/>
              </p:spPr>
              <p:txBody>
                <a:bodyPr vert="vert270" wrap="square" rtlCol="0">
                  <a:spAutoFit/>
                </a:bodyPr>
                <a:lstStyle/>
                <a:p>
                  <a:pPr defTabSz="1439997"/>
                  <a:r>
                    <a:rPr lang="fr-FR" sz="1200" dirty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SSC-A</a:t>
                  </a:r>
                </a:p>
              </p:txBody>
            </p:sp>
            <p:sp>
              <p:nvSpPr>
                <p:cNvPr id="92" name="ZoneTexte 91"/>
                <p:cNvSpPr txBox="1"/>
                <p:nvPr/>
              </p:nvSpPr>
              <p:spPr>
                <a:xfrm>
                  <a:off x="3599179" y="6690321"/>
                  <a:ext cx="1291226" cy="30626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defTabSz="1439997"/>
                  <a:r>
                    <a:rPr lang="fr-FR" sz="1200" dirty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FSC-A</a:t>
                  </a:r>
                </a:p>
              </p:txBody>
            </p:sp>
            <p:sp>
              <p:nvSpPr>
                <p:cNvPr id="93" name="ZoneTexte 92"/>
                <p:cNvSpPr txBox="1"/>
                <p:nvPr/>
              </p:nvSpPr>
              <p:spPr>
                <a:xfrm>
                  <a:off x="4961315" y="4782648"/>
                  <a:ext cx="392010" cy="1029987"/>
                </a:xfrm>
                <a:prstGeom prst="rect">
                  <a:avLst/>
                </a:prstGeom>
                <a:noFill/>
              </p:spPr>
              <p:txBody>
                <a:bodyPr vert="vert270" wrap="square" rtlCol="0">
                  <a:spAutoFit/>
                </a:bodyPr>
                <a:lstStyle/>
                <a:p>
                  <a:pPr defTabSz="1439997"/>
                  <a:r>
                    <a:rPr lang="fr-FR" sz="1200" dirty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c-kit</a:t>
                  </a:r>
                </a:p>
              </p:txBody>
            </p:sp>
            <p:sp>
              <p:nvSpPr>
                <p:cNvPr id="95" name="ZoneTexte 94"/>
                <p:cNvSpPr txBox="1"/>
                <p:nvPr/>
              </p:nvSpPr>
              <p:spPr>
                <a:xfrm>
                  <a:off x="6016142" y="6667474"/>
                  <a:ext cx="1161035" cy="30626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defTabSz="1439997"/>
                  <a:r>
                    <a:rPr lang="fr-FR" sz="1200" dirty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Sca-1</a:t>
                  </a:r>
                </a:p>
              </p:txBody>
            </p:sp>
            <p:sp>
              <p:nvSpPr>
                <p:cNvPr id="96" name="ZoneTexte 95"/>
                <p:cNvSpPr txBox="1"/>
                <p:nvPr/>
              </p:nvSpPr>
              <p:spPr>
                <a:xfrm>
                  <a:off x="7103321" y="4919540"/>
                  <a:ext cx="392010" cy="952149"/>
                </a:xfrm>
                <a:prstGeom prst="rect">
                  <a:avLst/>
                </a:prstGeom>
                <a:noFill/>
              </p:spPr>
              <p:txBody>
                <a:bodyPr vert="vert270" wrap="square" rtlCol="0">
                  <a:spAutoFit/>
                </a:bodyPr>
                <a:lstStyle/>
                <a:p>
                  <a:pPr defTabSz="1439997"/>
                  <a:r>
                    <a:rPr lang="fr-FR" sz="1200" dirty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B220</a:t>
                  </a:r>
                </a:p>
              </p:txBody>
            </p:sp>
            <p:sp>
              <p:nvSpPr>
                <p:cNvPr id="97" name="ZoneTexte 96"/>
                <p:cNvSpPr txBox="1"/>
                <p:nvPr/>
              </p:nvSpPr>
              <p:spPr>
                <a:xfrm>
                  <a:off x="8100440" y="6725113"/>
                  <a:ext cx="1538095" cy="30626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defTabSz="1439997"/>
                  <a:r>
                    <a:rPr lang="fr-FR" sz="1200" dirty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PDCA-1</a:t>
                  </a:r>
                </a:p>
              </p:txBody>
            </p:sp>
            <p:sp>
              <p:nvSpPr>
                <p:cNvPr id="98" name="ZoneTexte 97"/>
                <p:cNvSpPr txBox="1"/>
                <p:nvPr/>
              </p:nvSpPr>
              <p:spPr>
                <a:xfrm>
                  <a:off x="9410550" y="4868783"/>
                  <a:ext cx="392010" cy="1058038"/>
                </a:xfrm>
                <a:prstGeom prst="rect">
                  <a:avLst/>
                </a:prstGeom>
                <a:noFill/>
              </p:spPr>
              <p:txBody>
                <a:bodyPr vert="vert270" wrap="square" rtlCol="0">
                  <a:spAutoFit/>
                </a:bodyPr>
                <a:lstStyle/>
                <a:p>
                  <a:pPr defTabSz="1439997"/>
                  <a:r>
                    <a:rPr lang="fr-FR" sz="1200" dirty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CD24</a:t>
                  </a:r>
                </a:p>
              </p:txBody>
            </p:sp>
            <p:sp>
              <p:nvSpPr>
                <p:cNvPr id="99" name="ZoneTexte 98"/>
                <p:cNvSpPr txBox="1"/>
                <p:nvPr/>
              </p:nvSpPr>
              <p:spPr>
                <a:xfrm>
                  <a:off x="10493277" y="6613984"/>
                  <a:ext cx="1193295" cy="30626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defTabSz="1439997"/>
                  <a:r>
                    <a:rPr lang="fr-FR" sz="1200" dirty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CD43</a:t>
                  </a:r>
                </a:p>
              </p:txBody>
            </p:sp>
            <p:cxnSp>
              <p:nvCxnSpPr>
                <p:cNvPr id="100" name="Connecteur droit avec flèche 99"/>
                <p:cNvCxnSpPr/>
                <p:nvPr/>
              </p:nvCxnSpPr>
              <p:spPr>
                <a:xfrm>
                  <a:off x="5772348" y="5082363"/>
                  <a:ext cx="1676150" cy="0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01" name="Connecteur droit avec flèche 100"/>
                <p:cNvCxnSpPr/>
                <p:nvPr/>
              </p:nvCxnSpPr>
              <p:spPr>
                <a:xfrm flipV="1">
                  <a:off x="4647934" y="4576810"/>
                  <a:ext cx="1188111" cy="4764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2" name="ZoneTexte 101"/>
                <p:cNvSpPr txBox="1"/>
                <p:nvPr/>
              </p:nvSpPr>
              <p:spPr>
                <a:xfrm>
                  <a:off x="4583791" y="4282161"/>
                  <a:ext cx="1981123" cy="34588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Magnetic sorting</a:t>
                  </a:r>
                </a:p>
              </p:txBody>
            </p:sp>
            <p:sp>
              <p:nvSpPr>
                <p:cNvPr id="105" name="ZoneTexte 104"/>
                <p:cNvSpPr txBox="1"/>
                <p:nvPr/>
              </p:nvSpPr>
              <p:spPr>
                <a:xfrm>
                  <a:off x="6629117" y="4268828"/>
                  <a:ext cx="1772389" cy="34588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Electronic sorting</a:t>
                  </a:r>
                </a:p>
              </p:txBody>
            </p:sp>
            <p:cxnSp>
              <p:nvCxnSpPr>
                <p:cNvPr id="106" name="Connecteur droit avec flèche 105"/>
                <p:cNvCxnSpPr/>
                <p:nvPr/>
              </p:nvCxnSpPr>
              <p:spPr>
                <a:xfrm flipV="1">
                  <a:off x="6777429" y="4570045"/>
                  <a:ext cx="1072996" cy="3606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83" name="ZoneTexte 82"/>
              <p:cNvSpPr txBox="1"/>
              <p:nvPr/>
            </p:nvSpPr>
            <p:spPr>
              <a:xfrm>
                <a:off x="10002654" y="9918414"/>
                <a:ext cx="860200" cy="3062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24.5</a:t>
                </a:r>
              </a:p>
            </p:txBody>
          </p:sp>
          <p:sp>
            <p:nvSpPr>
              <p:cNvPr id="84" name="ZoneTexte 83"/>
              <p:cNvSpPr txBox="1"/>
              <p:nvPr/>
            </p:nvSpPr>
            <p:spPr>
              <a:xfrm>
                <a:off x="7073035" y="9193194"/>
                <a:ext cx="860200" cy="3062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9.43</a:t>
                </a:r>
              </a:p>
            </p:txBody>
          </p:sp>
          <p:sp>
            <p:nvSpPr>
              <p:cNvPr id="85" name="ZoneTexte 84"/>
              <p:cNvSpPr txBox="1"/>
              <p:nvPr/>
            </p:nvSpPr>
            <p:spPr>
              <a:xfrm>
                <a:off x="4586771" y="9343861"/>
                <a:ext cx="860200" cy="3062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50.2</a:t>
                </a:r>
              </a:p>
            </p:txBody>
          </p:sp>
          <p:sp>
            <p:nvSpPr>
              <p:cNvPr id="86" name="ZoneTexte 85"/>
              <p:cNvSpPr txBox="1"/>
              <p:nvPr/>
            </p:nvSpPr>
            <p:spPr>
              <a:xfrm>
                <a:off x="-239529" y="8729751"/>
                <a:ext cx="4793507" cy="3164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439997"/>
                <a:r>
                  <a:rPr lang="fr-FR" sz="1260" b="1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BM </a:t>
                </a:r>
                <a:r>
                  <a:rPr lang="fr-FR" sz="1260" b="1" dirty="0" err="1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proBs</a:t>
                </a:r>
                <a:r>
                  <a:rPr lang="fr-FR" sz="1260" b="1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fr-FR" sz="1260" b="1" dirty="0" err="1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cell-sorting</a:t>
                </a:r>
                <a:r>
                  <a:rPr lang="fr-FR" sz="1260" b="1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fr-FR" sz="1260" b="1" dirty="0" err="1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pre</a:t>
                </a:r>
                <a:r>
                  <a:rPr lang="fr-FR" sz="1260" b="1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-expansion</a:t>
                </a:r>
              </a:p>
            </p:txBody>
          </p:sp>
        </p:grpSp>
        <p:cxnSp>
          <p:nvCxnSpPr>
            <p:cNvPr id="74" name="Connecteur droit avec flèche 73"/>
            <p:cNvCxnSpPr/>
            <p:nvPr/>
          </p:nvCxnSpPr>
          <p:spPr>
            <a:xfrm>
              <a:off x="4294798" y="7921556"/>
              <a:ext cx="714427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5" name="Connecteur droit avec flèche 74"/>
            <p:cNvCxnSpPr/>
            <p:nvPr/>
          </p:nvCxnSpPr>
          <p:spPr>
            <a:xfrm>
              <a:off x="6023085" y="8112866"/>
              <a:ext cx="714427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6" name="Connecteur droit avec flèche 75"/>
            <p:cNvCxnSpPr/>
            <p:nvPr/>
          </p:nvCxnSpPr>
          <p:spPr>
            <a:xfrm>
              <a:off x="7172956" y="8007313"/>
              <a:ext cx="1331751" cy="503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7" name="Connecteur droit avec flèche 76"/>
            <p:cNvCxnSpPr/>
            <p:nvPr/>
          </p:nvCxnSpPr>
          <p:spPr>
            <a:xfrm>
              <a:off x="4291558" y="10486421"/>
              <a:ext cx="714427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8" name="Connecteur droit avec flèche 77"/>
            <p:cNvCxnSpPr/>
            <p:nvPr/>
          </p:nvCxnSpPr>
          <p:spPr>
            <a:xfrm flipV="1">
              <a:off x="7617186" y="9690372"/>
              <a:ext cx="2090055" cy="631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9" name="Connecteur droit avec flèche 78"/>
            <p:cNvCxnSpPr/>
            <p:nvPr/>
          </p:nvCxnSpPr>
          <p:spPr>
            <a:xfrm>
              <a:off x="4288318" y="13265286"/>
              <a:ext cx="714427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0" name="Connecteur droit avec flèche 79"/>
            <p:cNvCxnSpPr/>
            <p:nvPr/>
          </p:nvCxnSpPr>
          <p:spPr>
            <a:xfrm flipV="1">
              <a:off x="6321933" y="12970874"/>
              <a:ext cx="1056877" cy="582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1" name="Connecteur droit avec flèche 80"/>
            <p:cNvCxnSpPr/>
            <p:nvPr/>
          </p:nvCxnSpPr>
          <p:spPr>
            <a:xfrm flipV="1">
              <a:off x="7613946" y="12157962"/>
              <a:ext cx="2090055" cy="631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1" name="Groupe 10"/>
          <p:cNvGrpSpPr/>
          <p:nvPr/>
        </p:nvGrpSpPr>
        <p:grpSpPr>
          <a:xfrm>
            <a:off x="267973" y="2950748"/>
            <a:ext cx="10709527" cy="2956064"/>
            <a:chOff x="159011" y="10012886"/>
            <a:chExt cx="10709527" cy="2956064"/>
          </a:xfrm>
        </p:grpSpPr>
        <p:sp>
          <p:nvSpPr>
            <p:cNvPr id="125" name="ZoneTexte 124"/>
            <p:cNvSpPr txBox="1"/>
            <p:nvPr/>
          </p:nvSpPr>
          <p:spPr>
            <a:xfrm>
              <a:off x="159011" y="10012886"/>
              <a:ext cx="31451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smtClean="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endParaRPr lang="fr-FR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aphicFrame>
          <p:nvGraphicFramePr>
            <p:cNvPr id="146" name="Objet 14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54594918"/>
                </p:ext>
              </p:extLst>
            </p:nvPr>
          </p:nvGraphicFramePr>
          <p:xfrm>
            <a:off x="7677663" y="10065073"/>
            <a:ext cx="3190875" cy="28432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7" name="Prism 9" r:id="rId23" imgW="3884784" imgH="2790113" progId="Prism9.Document">
                    <p:embed/>
                  </p:oleObj>
                </mc:Choice>
                <mc:Fallback>
                  <p:oleObj name="Prism 9" r:id="rId23" imgW="3884784" imgH="2790113" progId="Prism9.Document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677663" y="10065073"/>
                          <a:ext cx="3190875" cy="2843212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7" name="Objet 14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1274168"/>
                </p:ext>
              </p:extLst>
            </p:nvPr>
          </p:nvGraphicFramePr>
          <p:xfrm>
            <a:off x="3991477" y="10271067"/>
            <a:ext cx="3519794" cy="25222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8" name="Prism 9" r:id="rId25" imgW="3814557" imgH="3018811" progId="Prism9.Document">
                    <p:embed/>
                  </p:oleObj>
                </mc:Choice>
                <mc:Fallback>
                  <p:oleObj name="Prism 9" r:id="rId25" imgW="3814557" imgH="3018811" progId="Prism9.Document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91477" y="10271067"/>
                          <a:ext cx="3519794" cy="2522292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8" name="Objet 14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57351657"/>
                </p:ext>
              </p:extLst>
            </p:nvPr>
          </p:nvGraphicFramePr>
          <p:xfrm>
            <a:off x="615534" y="10044628"/>
            <a:ext cx="3403067" cy="292432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9" name="Prism 9" r:id="rId27" imgW="3805194" imgH="2703316" progId="Prism9.Document">
                    <p:embed/>
                  </p:oleObj>
                </mc:Choice>
                <mc:Fallback>
                  <p:oleObj name="Prism 9" r:id="rId27" imgW="3805194" imgH="2703316" progId="Prism9.Document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15534" y="10044628"/>
                          <a:ext cx="3403067" cy="2924322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93553586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26151</TotalTime>
  <Words>213</Words>
  <Application>Microsoft Office PowerPoint</Application>
  <PresentationFormat>Personnalisé</PresentationFormat>
  <Paragraphs>70</Paragraphs>
  <Slides>1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Thème Office</vt:lpstr>
      <vt:lpstr>Prism 9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Victoria</dc:creator>
  <cp:lastModifiedBy>Flora</cp:lastModifiedBy>
  <cp:revision>499</cp:revision>
  <cp:lastPrinted>2021-08-05T10:15:41Z</cp:lastPrinted>
  <dcterms:created xsi:type="dcterms:W3CDTF">2020-07-30T11:34:51Z</dcterms:created>
  <dcterms:modified xsi:type="dcterms:W3CDTF">2021-09-27T14:04:11Z</dcterms:modified>
</cp:coreProperties>
</file>