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D4E6-089E-9CD5-91F2-66A89786A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CFBBA-3663-8A6D-0D8D-25A6D5944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34984-2FC2-BDE4-852D-07DDBE01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B2F9-8140-0C73-FA89-316115A5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3C26C-0291-A37C-6B5E-476F14AF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502E-B7E4-220E-D7A8-48149A74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76D69-392A-CF81-4048-2865A39A6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B5EBB-503F-EE1F-29F4-A55C17CE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4FBDF-DF99-42A9-61CF-0BE9EB8E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E0C9-2797-B809-D620-E4B5A4D2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0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F8621E-D861-9F91-A7E7-3DD2EB0C4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0A09E-7E55-93D6-FB73-EE655CA3C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0616-1235-314E-976B-77EB28A3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0F25C-EE73-0AD9-8CBC-F526AAD2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DC50-2071-6D35-2B34-FFE67B7C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6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24B0-31C8-D9A7-132C-582DB60C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EE7D-C62A-A69E-F81B-9251AE0DE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BFA6B-0E01-199C-D2AC-FB004186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8DCF0-B4F6-18BE-A200-7B58A78E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4D418-444B-307E-91D7-9596C3F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6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0D98-2EB1-F20D-822E-724EFC2A7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C0834-61F0-B64D-FD02-E4B5757D6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4BBBE-7D81-148B-C1DF-E5229C34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DB197-BA08-DB25-AB65-BBF28257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FF320-91D4-ED7A-17BB-ED60D56F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51A6-D144-D8C2-1D57-87F0B488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A0517-136A-0035-699A-C22031012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AE3A7-9D86-DD7C-F94E-3D16C03FB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BB102-EED4-B894-A1B1-8A2A65B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809B8-E183-50B5-551A-11656510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3D68F-F9DD-0EE2-C639-AE3AAED0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7B1D-6851-B08D-25FA-FBF5B8EE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9ABD5-0348-72CD-9990-BFD888B14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747C1-B668-13D4-D2BC-C9DFC8ED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5D878-E231-C868-5CDD-AC49B5B5A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8A812-CC32-2A4E-90C0-9139EE35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C9076-1BFE-B3BE-4DA1-67FAEA76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52E982-9354-622C-2F80-29565CE7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A4F2A-AB26-BA84-390C-BFD8BB93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7DA8-844B-0B04-B802-8465D046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22121-FDA5-7CC2-AE46-014CEF09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7A02A-461D-EBEA-D08A-82626F45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453D2-F92C-A7D4-31EF-DA9626B9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71C71-CC22-3F2A-E260-AFDD5571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73B18-CC49-0ED4-A475-2D7442DB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B7EF8-658E-7627-141A-019B6143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0890-84FD-FC02-4D09-AABC0DB3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EF95-E710-E941-D2BD-5CFC22571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22F65-8084-3849-7638-91C222E17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1615C-D425-5A53-E41B-6F71FFF9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3A3D-794E-BC8A-8E4D-982B22A3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F1FF5-48C1-2D05-B3D0-C2636246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6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F64D-194B-D9C3-D3BA-65698BFE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874ED-592B-C99C-AD9E-8B431E210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62725-2FC7-C49C-D0B0-CDD03E222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7C4D8-54DF-1FB9-E6AD-C8AD0889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3F9D4-F8E2-35C1-3EDD-6CAD4646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48B77-EA53-C996-FC12-8AA6CB85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36856-39F4-B958-8E76-AE319D90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2F78D-CCD4-0F7F-2F36-BC543140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C627F-7C2A-E6E8-C5F3-01543A59A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93BDB9-91E8-46A2-8BE8-05524129DF0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6BDC2-BF68-E5E9-9340-3F7349658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EB17C-AAEF-C821-DC40-00EC8772B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7D377B-C50C-4CD0-9B8F-72EACA200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8B37-CE33-C2EB-EBAB-1C4800C6F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Supplementary 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6D535-EAC0-5D9F-492F-2D3361D1D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B73D62-8A62-1EF0-5B59-4D3FC82187B6}"/>
              </a:ext>
            </a:extLst>
          </p:cNvPr>
          <p:cNvSpPr txBox="1"/>
          <p:nvPr/>
        </p:nvSpPr>
        <p:spPr>
          <a:xfrm>
            <a:off x="336598" y="502055"/>
            <a:ext cx="24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Appendix 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2989-A52A-F8B9-0F68-53396E9DF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064342"/>
            <a:ext cx="9775764" cy="48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77907C-2EFE-2D45-336E-930CA8F85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0" y="484144"/>
            <a:ext cx="4518294" cy="3036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DD873-5336-FE91-FB26-F9BEBE7A4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507" y="3520909"/>
            <a:ext cx="30353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B73D62-8A62-1EF0-5B59-4D3FC82187B6}"/>
              </a:ext>
            </a:extLst>
          </p:cNvPr>
          <p:cNvSpPr txBox="1"/>
          <p:nvPr/>
        </p:nvSpPr>
        <p:spPr>
          <a:xfrm>
            <a:off x="95477" y="735"/>
            <a:ext cx="24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Appendix 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2" y="484144"/>
            <a:ext cx="5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046" y="3821232"/>
            <a:ext cx="5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9828" y="413648"/>
            <a:ext cx="5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99" y="971648"/>
            <a:ext cx="6098906" cy="54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4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28" y="722120"/>
            <a:ext cx="5228617" cy="5075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73D62-8A62-1EF0-5B59-4D3FC82187B6}"/>
              </a:ext>
            </a:extLst>
          </p:cNvPr>
          <p:cNvSpPr txBox="1"/>
          <p:nvPr/>
        </p:nvSpPr>
        <p:spPr>
          <a:xfrm>
            <a:off x="336598" y="502055"/>
            <a:ext cx="24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Appendix 3.</a:t>
            </a:r>
          </a:p>
        </p:txBody>
      </p:sp>
    </p:spTree>
    <p:extLst>
      <p:ext uri="{BB962C8B-B14F-4D97-AF65-F5344CB8AC3E}">
        <p14:creationId xmlns:p14="http://schemas.microsoft.com/office/powerpoint/2010/main" val="270915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94387"/>
            <a:ext cx="10793145" cy="6571184"/>
            <a:chOff x="0" y="94387"/>
            <a:chExt cx="10793145" cy="65711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FFA60F-0F98-B1F6-5927-01F58D64E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7507" y="389747"/>
              <a:ext cx="3628625" cy="302050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294292-787E-7B31-E9B9-47DE56F6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158" y="389747"/>
              <a:ext cx="3571305" cy="27587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5CC630-D692-D3D4-2E00-0DE15A777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4158" y="3243837"/>
              <a:ext cx="3704424" cy="342173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58C76B-492B-235C-FE6D-A1BA88A8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07" y="3447751"/>
              <a:ext cx="3855638" cy="32178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B73D62-8A62-1EF0-5B59-4D3FC82187B6}"/>
                </a:ext>
              </a:extLst>
            </p:cNvPr>
            <p:cNvSpPr txBox="1"/>
            <p:nvPr/>
          </p:nvSpPr>
          <p:spPr>
            <a:xfrm>
              <a:off x="0" y="94387"/>
              <a:ext cx="2406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Appendix 4.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E7CADC-AA4A-8CCA-E18A-44A3A5D136AE}"/>
                </a:ext>
              </a:extLst>
            </p:cNvPr>
            <p:cNvSpPr txBox="1"/>
            <p:nvPr/>
          </p:nvSpPr>
          <p:spPr>
            <a:xfrm>
              <a:off x="553189" y="589802"/>
              <a:ext cx="550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E7CADC-AA4A-8CCA-E18A-44A3A5D136AE}"/>
                </a:ext>
              </a:extLst>
            </p:cNvPr>
            <p:cNvSpPr txBox="1"/>
            <p:nvPr/>
          </p:nvSpPr>
          <p:spPr>
            <a:xfrm>
              <a:off x="553188" y="3410250"/>
              <a:ext cx="550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E7CADC-AA4A-8CCA-E18A-44A3A5D136AE}"/>
                </a:ext>
              </a:extLst>
            </p:cNvPr>
            <p:cNvSpPr txBox="1"/>
            <p:nvPr/>
          </p:nvSpPr>
          <p:spPr>
            <a:xfrm>
              <a:off x="6386538" y="589802"/>
              <a:ext cx="550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E7CADC-AA4A-8CCA-E18A-44A3A5D136AE}"/>
                </a:ext>
              </a:extLst>
            </p:cNvPr>
            <p:cNvSpPr txBox="1"/>
            <p:nvPr/>
          </p:nvSpPr>
          <p:spPr>
            <a:xfrm>
              <a:off x="6386537" y="3410250"/>
              <a:ext cx="550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54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B73D62-8A62-1EF0-5B59-4D3FC82187B6}"/>
              </a:ext>
            </a:extLst>
          </p:cNvPr>
          <p:cNvSpPr txBox="1"/>
          <p:nvPr/>
        </p:nvSpPr>
        <p:spPr>
          <a:xfrm>
            <a:off x="223477" y="341389"/>
            <a:ext cx="240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Appendix 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620" y="1161038"/>
            <a:ext cx="5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4066" y="1161038"/>
            <a:ext cx="55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67B74-FBB1-270F-4483-6D0BAB7C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9" y="1561148"/>
            <a:ext cx="9768554" cy="45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5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Supplementary Figures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Somdatta Chatterjee</dc:creator>
  <cp:lastModifiedBy>Somdatta Chatterjee</cp:lastModifiedBy>
  <cp:revision>1</cp:revision>
  <dcterms:created xsi:type="dcterms:W3CDTF">2026-04-16T23:08:35Z</dcterms:created>
  <dcterms:modified xsi:type="dcterms:W3CDTF">2026-04-16T23:09:45Z</dcterms:modified>
</cp:coreProperties>
</file>