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FE925-27C6-13F2-4893-ADDEDC0CB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3A1ED-2BF9-4B1C-72EA-9376387BE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8D882-76DB-2B4C-AD8E-05E20E10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6ABC-A0D5-4EAD-8B15-00F0597353F8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A1C0E-890B-0A33-2F36-E678F32A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B3AE0-DF92-080B-1307-3F4DD99C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2D6-6BF9-43C8-960A-495282F5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9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A6959-4E72-034F-1746-0654BEC2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2EB641-93CB-D648-9660-12F0E77F7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96A3-A407-9237-8569-18ADD273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6ABC-A0D5-4EAD-8B15-00F0597353F8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703D5-CDBE-D32D-85CD-3C058B44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9A2A-B07C-5FDC-7DC1-EDF8D144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2D6-6BF9-43C8-960A-495282F5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7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639B6-7C23-1B79-0973-7FC237A97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D2456-C9E7-D47A-7820-C3BBB6489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DA80A-E478-43A9-6774-995554F4F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6ABC-A0D5-4EAD-8B15-00F0597353F8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714F4-AEE4-CB80-85AF-CC6AEC8A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7E745-4860-D227-7A3A-380A04F3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2D6-6BF9-43C8-960A-495282F5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8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D214-2D73-B4E4-3209-98E79B6B2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5262E-BD77-227A-01EF-CDF9B3DD2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EDA59-AA68-3E5F-29B5-A162F045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6ABC-A0D5-4EAD-8B15-00F0597353F8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88600-7ACB-4719-CA44-07348832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CD6E5-C128-C750-4D6F-A6729222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2D6-6BF9-43C8-960A-495282F5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7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E4CF7-43E6-A2D6-39F4-38A883CB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67892-4644-DB71-A6F1-3C26A8226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7B4FB-A971-2578-4ED0-F5374653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6ABC-A0D5-4EAD-8B15-00F0597353F8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32DAA-8154-26FB-6CEB-B87B6404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97B62-4103-CB2E-672F-856E692B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2D6-6BF9-43C8-960A-495282F5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5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0D54-480D-A223-45CF-33A1FDF1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CB2F-EF07-26D8-C3D8-C39F58A44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E9477-C79B-3B60-8F5D-009568956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D5B27-4E48-3DA0-9C14-B9341136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6ABC-A0D5-4EAD-8B15-00F0597353F8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F7EA9-507D-43FF-AF3B-E23F70CC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054B9-9481-4BBF-B473-BD4B9235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2D6-6BF9-43C8-960A-495282F5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3CDF-A973-CF44-6E57-41072F2E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9A25E-D847-CEFF-53F4-628513BDC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E72E9-A7B7-3FA4-FE8D-B91ED4B5D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EE09F-9B9F-CE00-1C54-DFEA505A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29792-7636-1C25-0E61-CBE5A366E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C25ED-4D14-96AF-8E91-E1701AF3C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6ABC-A0D5-4EAD-8B15-00F0597353F8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460E8-9986-3276-ECAE-4E41F319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94D45-2C2B-DF58-E53A-912CFE51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2D6-6BF9-43C8-960A-495282F5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9C4DB-A8A5-42CA-83C3-2D4969B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0B99C4-1DBE-CCDD-3D9E-4AAA38C4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6ABC-A0D5-4EAD-8B15-00F0597353F8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7953C-4FA3-8DE5-827F-C25D51335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2869C-1C47-D137-EB99-BB735AF4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2D6-6BF9-43C8-960A-495282F5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9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C65AC-B728-2B29-E547-8012D9B8D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6ABC-A0D5-4EAD-8B15-00F0597353F8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F9B39-263B-D8EC-AD04-2CCB2EBF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18D3E-9D39-F79B-5FA6-6F723D0E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2D6-6BF9-43C8-960A-495282F5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8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2C2B-F801-D6D4-3C1F-79AC5C67A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4927A-E136-98BA-E54D-B7E7E5A71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01FC9-7379-7F30-2637-83B881038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C9DBE-8C13-742D-B8CE-E5B9AF7B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6ABC-A0D5-4EAD-8B15-00F0597353F8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03C7E-C75D-49EF-A33D-776EBCF26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448A6-2D4D-B109-6515-D1A1E1CC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2D6-6BF9-43C8-960A-495282F5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0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0B62-E122-C1F0-0D17-050FE0A2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64770A-EDFE-D89E-69F5-A1DA6F3A1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B2378-17E5-D17C-27AB-EBA3F704A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560BB-796C-5D1E-D181-29F385B0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6ABC-A0D5-4EAD-8B15-00F0597353F8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B276E-6D7F-5A96-B1C6-EF359405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5C014-98C7-E638-913E-7548DD19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2D6-6BF9-43C8-960A-495282F5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2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AD3A6E-A7BC-9D34-52FB-F6A1CAC0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47768-E38D-C67D-3B06-03A302550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15B17-5607-7A14-9014-12AEF886E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A16ABC-A0D5-4EAD-8B15-00F0597353F8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44508-38F0-7799-1426-153F7D6D3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85AA4-CDC2-5D04-80A2-225CD450E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7A92D6-6BF9-43C8-960A-495282F5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7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8432" y="999241"/>
            <a:ext cx="483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369" y="5755910"/>
            <a:ext cx="1151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Under physiological conditions (healthy control/PANS recovery), brain endothelial cells maintain intact barrier integrity through well-organized tight junctions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claudin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occludin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adherens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junctions (VE-cadherin), supported by a stable cortical actin cytoskeleton, resulting in low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paracellular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permeability.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During PANS flare, elevated circulating MMP-9 induce degradation of junctional proteins, disruption of endothelial cell–cell contacts, and reorganization of the actin cytoskeleton into stress fibers. These changes lead to increase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paracellular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permeability and inflammation.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695" y="1232598"/>
            <a:ext cx="63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5447" y="1236468"/>
            <a:ext cx="63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9C0CC-EE65-789B-CB6F-4B36D53707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2" y="1766123"/>
            <a:ext cx="5678077" cy="3974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00F012-9369-A6DE-6DFD-2B025BA7A0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766123"/>
            <a:ext cx="5507728" cy="38554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8C465C-A1DA-9B32-75FC-D27FE1BC376E}"/>
              </a:ext>
            </a:extLst>
          </p:cNvPr>
          <p:cNvSpPr txBox="1"/>
          <p:nvPr/>
        </p:nvSpPr>
        <p:spPr>
          <a:xfrm>
            <a:off x="499719" y="479825"/>
            <a:ext cx="10532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Schematic representation of MMP-9–mediated brain endothelial cells disruption in PANS</a:t>
            </a:r>
          </a:p>
        </p:txBody>
      </p:sp>
    </p:spTree>
    <p:extLst>
      <p:ext uri="{BB962C8B-B14F-4D97-AF65-F5344CB8AC3E}">
        <p14:creationId xmlns:p14="http://schemas.microsoft.com/office/powerpoint/2010/main" val="3531892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109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Somdatta Chatterjee</dc:creator>
  <cp:lastModifiedBy>Somdatta Chatterjee</cp:lastModifiedBy>
  <cp:revision>1</cp:revision>
  <dcterms:created xsi:type="dcterms:W3CDTF">2026-04-16T23:11:11Z</dcterms:created>
  <dcterms:modified xsi:type="dcterms:W3CDTF">2026-04-16T23:12:27Z</dcterms:modified>
</cp:coreProperties>
</file>