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0B1-0492-481F-B6B2-683E5227A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E612-6C4A-4955-A276-26BC42756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1FE6-5D07-4B41-9906-45B2C5B5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4810-982D-452A-A197-C37962D8E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9AAE1-DB3E-4E79-B0B3-9E2B2624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4B31-664F-4CA9-9964-1CD80F85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D90F0-AE32-4F44-8D72-D617CF9EC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37B9-86FC-48A9-8655-A474EC06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B0335-BAE5-4EB2-A8DD-DA7A9DB8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27D8-2B5E-4AF5-994A-89B2DCCA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8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E1DE-B0B7-4595-85E6-3464D186A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C3ED2-19CD-4DB3-8168-F976FDC5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9383-7CB5-4614-8FF5-C3FA64B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3E57-E8E1-45DA-B091-5B0EF70B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6BBD4-55D9-41EA-85FA-7A6B8C2A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46F-E8C8-4753-947E-1093C992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533C-BFC2-45C1-ADD0-69FF2038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5DF8-CE2E-4DE6-9A8B-8699B0AB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DE1E5-0DF8-4EFD-9B27-75986CD3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4358-01CF-42CC-A12A-CCCBBF50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C2BE-5760-4272-B9AD-9E31D78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E0873-4278-400F-901E-A6D5637D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E4DC-4134-4AC2-A8C1-08C0E6AA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920A3-F82F-4EF3-86E4-88A3B9C2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13B-E441-4294-84C0-D080745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6841-CE78-4AFD-9959-B4AAC8BD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D670-ADA5-402D-9DEC-879593E9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DF691-AAD4-47C9-A102-C034143E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FF258-C0AF-44CE-AAA3-00E6B89D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9923B-68B0-4DA0-8A8D-499F550B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31CC4-C459-4110-9A4B-660D449B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D55E-DF27-45F9-879D-0DC3EF2B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8E434-4DF1-4F77-9C7B-14D587E1A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235EF-46DD-4422-8CAE-D052814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EAEE7D-1C00-4EA7-97A7-40E47C31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5D366-D95E-4150-B4C0-E62716503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325B6-E084-450B-A523-29C0F7F2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C7744-0109-40E5-AA96-6E5788AB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8D3CE-B976-4D0F-B6B6-2F02C60E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0781-058A-4C83-BDA7-39CC1AF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DB04F7-B465-4ACA-98C3-74DDF1E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9E8A-6832-45A5-BCDE-75CBE211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E4B8C-A9E1-4828-860F-40626A8F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19C15-4AC9-4E94-90AC-6A3049BD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EFBC3-EDDC-49F1-958D-669A8385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F5C6B-D552-4990-BC31-B7FD56B1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1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8351-7753-475A-9A1F-19AFBD3D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6DD3E-69C8-4691-BADF-9A0069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68970-B3B0-4816-A6FD-5CD17E18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27819-90E3-4DDC-BB4E-54EEBB85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292-86C3-466E-AC1B-9749F0ED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A2E-1026-46BD-A0AB-6222FB15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0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BF58-95AD-429C-925F-EBB2443E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18ED1-8861-48BE-9BA6-4987F99AF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97CC-34A3-4DB0-9C28-6C58FFBE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50C4D-A5B7-4D7D-B1ED-259AC1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B75B5-9A83-4FF7-ADFD-A24D07F7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307B8-CC94-41ED-9F14-D193B4BF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2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6A993-10FF-4656-BBD4-37675DC0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DF951-0DC3-4577-892C-8073E9D5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36C2-66BD-4574-8C0C-9757050B7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49A9-AFEB-47F1-B44D-BBCF95D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A594-3FB9-4715-9958-C11D3A69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8244E1-4335-4D42-BFC1-B73886BACF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678039"/>
              </p:ext>
            </p:extLst>
          </p:nvPr>
        </p:nvGraphicFramePr>
        <p:xfrm>
          <a:off x="744280" y="1042264"/>
          <a:ext cx="5029200" cy="5390160"/>
        </p:xfrm>
        <a:graphic>
          <a:graphicData uri="http://schemas.openxmlformats.org/drawingml/2006/table">
            <a:tbl>
              <a:tblPr/>
              <a:tblGrid>
                <a:gridCol w="961465">
                  <a:extLst>
                    <a:ext uri="{9D8B030D-6E8A-4147-A177-3AD203B41FA5}">
                      <a16:colId xmlns:a16="http://schemas.microsoft.com/office/drawing/2014/main" val="2130763174"/>
                    </a:ext>
                  </a:extLst>
                </a:gridCol>
                <a:gridCol w="4067735">
                  <a:extLst>
                    <a:ext uri="{9D8B030D-6E8A-4147-A177-3AD203B41FA5}">
                      <a16:colId xmlns:a16="http://schemas.microsoft.com/office/drawing/2014/main" val="1606159202"/>
                    </a:ext>
                  </a:extLst>
                </a:gridCol>
              </a:tblGrid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D13S802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TGACACAGTGAGACTCTATCTCAAAAA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880358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CTTCAGACTGGCTTAGACTGAGG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054994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D4S243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TCAGTCTCTCTTTCTCCTTGCA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512249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TAGGAGCCTGTGGTCCTGTT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930297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FGA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GACATCTTAACTGGCATTCATGG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020367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(TTTC)n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CTTCTCAGATCCTCTGACACTCG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291523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D9S747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GCCATTATTGACTCTGGAAAAGAC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9589916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(GATA)n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CAGGCTCTCAAAATATGAACAAAAT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5178531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D17S654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ACCTAGGCCATGTTCACAGC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691226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R:   GAGCAGAATGAGAGGCCAAG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871608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D9S162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GCAACCATTTATGTGGTTAGGG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583243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TCCCACAACAAATCTCCTCAC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1496696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D17S695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CTGGGCAACAAGAGCAAAAT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7939152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TTTGTTGTTGTTCATTGACTTCAGTC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096779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MBP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GGACCTCGTGAATTACAATCACT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693162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(ATGG)n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ATCCATTTACCTACCTGTTCATCC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916693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D21S1245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CCAGAAAATGACACATGAAGGA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246666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TTGTTGAGGATTTTTGCATCA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1283384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D16S310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GGGCAACAAGGAGAGACTCT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9593785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AAAAAAGGACCTGCCTTTATCC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984703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D20S48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ATGGTCTCCAGTCCCATCTG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946354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(GT)n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TTGACCTGGATGAGCATGTG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2714165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THO1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AGGCTCTAGCAGCAGCTCAT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09539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(TCAT)n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R: TGTACACAGGGCTTCCGAGT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6710991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D9S171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TCTGTCTGCTGCCTCCTACA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749184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GATCCTATTTTTCTTGGGGCTA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3201894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D16S476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GGCAACAAGAGCAAAACTCC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3780047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GGTGCTCTCTGCCCTATCTG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770260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IFN-A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F : TGCGCGTTAAGTTAATTGGTT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82855"/>
                  </a:ext>
                </a:extLst>
              </a:tr>
              <a:tr h="179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(GT)n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Primer R : GTAAGGTGGAAACCCCCACT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405" marR="174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815900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6BEF2EA-CBBA-41F6-9376-8FECE0E2CB31}"/>
              </a:ext>
            </a:extLst>
          </p:cNvPr>
          <p:cNvSpPr txBox="1"/>
          <p:nvPr/>
        </p:nvSpPr>
        <p:spPr>
          <a:xfrm>
            <a:off x="633805" y="654733"/>
            <a:ext cx="1460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Table 2A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E1635A-D083-4BC9-A71D-CA3052DFA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938695"/>
              </p:ext>
            </p:extLst>
          </p:nvPr>
        </p:nvGraphicFramePr>
        <p:xfrm>
          <a:off x="6778698" y="1042264"/>
          <a:ext cx="4743450" cy="2832100"/>
        </p:xfrm>
        <a:graphic>
          <a:graphicData uri="http://schemas.openxmlformats.org/drawingml/2006/table">
            <a:tbl>
              <a:tblPr/>
              <a:tblGrid>
                <a:gridCol w="742950">
                  <a:extLst>
                    <a:ext uri="{9D8B030D-6E8A-4147-A177-3AD203B41FA5}">
                      <a16:colId xmlns:a16="http://schemas.microsoft.com/office/drawing/2014/main" val="3181867748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718844407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592479749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97154968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865363964"/>
                    </a:ext>
                  </a:extLst>
                </a:gridCol>
              </a:tblGrid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Locus: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Repeat Type: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Size Range: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Color Channel: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K562 ~allele sizes: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669509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D13S802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248-286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Blue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283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190347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D4S243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165-192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Blue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169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705119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FGA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(TTTC)n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299-361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328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3318526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D9S747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(GATA)n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179-201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658598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D17S654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194-218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848045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D9S162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117-148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143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102345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D17S695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170-220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358968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MBP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(ATGG)n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200-242/119-151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Blue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207, 215 /119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08169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D21S1245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209-293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236, 255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904980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D16S310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(ATAG)n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127-170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Green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155, 160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70610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D20S48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(GT)n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251-269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261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5318965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THO1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(TCAT)n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174-209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935799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D9S171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(CA)n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109-129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Yellow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126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6855542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D16S476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(AAAG)n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176-230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187, 209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1895933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IFN-A 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(GT)n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132-152 bp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product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93448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401A85-61DE-4453-8195-3ABF8AD6465D}"/>
              </a:ext>
            </a:extLst>
          </p:cNvPr>
          <p:cNvSpPr txBox="1"/>
          <p:nvPr/>
        </p:nvSpPr>
        <p:spPr>
          <a:xfrm>
            <a:off x="6666010" y="654732"/>
            <a:ext cx="1460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Table 2B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B2F3AC-F2A9-47EC-A00A-F9DC132F4297}"/>
              </a:ext>
            </a:extLst>
          </p:cNvPr>
          <p:cNvSpPr txBox="1"/>
          <p:nvPr/>
        </p:nvSpPr>
        <p:spPr>
          <a:xfrm>
            <a:off x="190782" y="126326"/>
            <a:ext cx="146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Table 2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0998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376</Words>
  <Application>Microsoft Office PowerPoint</Application>
  <PresentationFormat>Widescreen</PresentationFormat>
  <Paragraphs>143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6</cp:revision>
  <dcterms:created xsi:type="dcterms:W3CDTF">2021-02-03T16:08:54Z</dcterms:created>
  <dcterms:modified xsi:type="dcterms:W3CDTF">2021-02-05T04:47:20Z</dcterms:modified>
</cp:coreProperties>
</file>