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3D0B1-0492-481F-B6B2-683E5227A2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D8E612-6C4A-4955-A276-26BC42756C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E1FE6-5D07-4B41-9906-45B2C5B53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174810-982D-452A-A197-C37962D8E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9AAE1-DB3E-4E79-B0B3-9E2B26243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980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84B31-664F-4CA9-9964-1CD80F855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CD90F0-AE32-4F44-8D72-D617CF9EC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D37B9-86FC-48A9-8655-A474EC067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6B0335-BAE5-4EB2-A8DD-DA7A9DB8E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627D8-2B5E-4AF5-994A-89B2DCCA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086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A7E1DE-B0B7-4595-85E6-3464D186A4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AC3ED2-19CD-4DB3-8168-F976FDC5B6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69383-7CB5-4614-8FF5-C3FA64B4C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A73E57-E8E1-45DA-B091-5B0EF70B8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16BBD4-55D9-41EA-85FA-7A6B8C2AA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384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4546F-E8C8-4753-947E-1093C992D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C533C-BFC2-45C1-ADD0-69FF20381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55DF8-CE2E-4DE6-9A8B-8699B0ABC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DE1E5-0DF8-4EFD-9B27-75986CD37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54358-01CF-42CC-A12A-CCCBBF505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896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CC2BE-5760-4272-B9AD-9E31D7893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5E0873-4278-400F-901E-A6D5637D7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5E4DC-4134-4AC2-A8C1-08C0E6AAB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6920A3-F82F-4EF3-86E4-88A3B9C2E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B713B-E441-4294-84C0-D0807457B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849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56841-CE78-4AFD-9959-B4AAC8BD9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13D670-ADA5-402D-9DEC-879593E9FF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CDF691-AAD4-47C9-A102-C034143E3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6FF258-C0AF-44CE-AAA3-00E6B89D1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79923B-68B0-4DA0-8A8D-499F550BE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931CC4-C459-4110-9A4B-660D449B2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032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0D55E-DF27-45F9-879D-0DC3EF2BC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88E434-4DF1-4F77-9C7B-14D587E1A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D235EF-46DD-4422-8CAE-D05281424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EAEE7D-1C00-4EA7-97A7-40E47C31A0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D5D366-D95E-4150-B4C0-E627165030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F325B6-E084-450B-A523-29C0F7F20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AC7744-0109-40E5-AA96-6E5788AB0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68D3CE-B976-4D0F-B6B6-2F02C60E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38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00781-058A-4C83-BDA7-39CC1AF53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DB04F7-B465-4ACA-98C3-74DDF1EF6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D69E8A-6832-45A5-BCDE-75CBE211B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9E4B8C-A9E1-4828-860F-40626A8F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947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119C15-4AC9-4E94-90AC-6A3049BD5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4EFBC3-EDDC-49F1-958D-669A83856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F5C6B-D552-4990-BC31-B7FD56B13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118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08351-7753-475A-9A1F-19AFBD3DE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6DD3E-69C8-4691-BADF-9A0069C12A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B68970-B3B0-4816-A6FD-5CD17E1812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227819-90E3-4DDC-BB4E-54EEBB85D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DFE292-86C3-466E-AC1B-9749F0ED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D7CA2E-1026-46BD-A0AB-6222FB154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00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0BF58-95AD-429C-925F-EBB2443EB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E18ED1-8861-48BE-9BA6-4987F99AF1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9997CC-34A3-4DB0-9C28-6C58FFBEA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450C4D-A5B7-4D7D-B1ED-259AC1858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2B75B5-9A83-4FF7-ADFD-A24D07F79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6307B8-CC94-41ED-9F14-D193B4BF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723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C6A993-10FF-4656-BBD4-37675DC09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4DF951-0DC3-4577-892C-8073E9D55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036C2-66BD-4574-8C0C-9757050B73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AAF4D-B21E-4557-B7A3-D3B0A9D7ABE2}" type="datetimeFigureOut">
              <a:rPr lang="en-US" smtClean="0"/>
              <a:t>2/4/2021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C49A9-AFEB-47F1-B44D-BBCF95D21F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4A594-3FB9-4715-9958-C11D3A6917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0441-4332-46CB-A321-F6CE423D27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74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10268F4-0D72-4CC0-83E2-643672DD855E}"/>
              </a:ext>
            </a:extLst>
          </p:cNvPr>
          <p:cNvSpPr txBox="1"/>
          <p:nvPr/>
        </p:nvSpPr>
        <p:spPr>
          <a:xfrm>
            <a:off x="691894" y="279573"/>
            <a:ext cx="14608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/>
              <a:t>Table 4 </a:t>
            </a:r>
            <a:endParaRPr lang="en-US" sz="16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7D1A5B-EE05-4F7D-B659-5C89C04BAB17}"/>
              </a:ext>
            </a:extLst>
          </p:cNvPr>
          <p:cNvSpPr/>
          <p:nvPr/>
        </p:nvSpPr>
        <p:spPr>
          <a:xfrm>
            <a:off x="1573620" y="776177"/>
            <a:ext cx="4794562" cy="55820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Number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18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Result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</a:t>
            </a:r>
            <a:r>
              <a:rPr lang="en-US" sz="18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Locus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1/2 	Normal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3/4	Normal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5/6	Normal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7/8	Cancer		MBP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9/10	Cancer		D4S243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MBP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11/</a:t>
            </a:r>
            <a:r>
              <a:rPr lang="en-US" sz="18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Number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lang="en-US" sz="18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Result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</a:t>
            </a:r>
            <a:r>
              <a:rPr lang="en-US" sz="1800" u="sng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Locus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1/2 	Normal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3/4	Normal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5/6	Normal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7/8	Cancer		MBP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9/10	Cancer		D4S243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MBP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11/12	Cancer		D9S162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13/14	Cancer		D9S747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D17S654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D17S695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IFN-A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15/16	Normal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17/18	Cancer		MBP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19/20	Cancer		D9S747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MBP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21/22	Cancer		D17S695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D9S162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IFN-A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23/24	Cancer		D4S243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FGA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D17S654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IFN-A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25/26	Normal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27/28	Cancer		D4S243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D17S654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MBP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THO1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IFN-A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29/30	Cancer		D4S243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FGA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12	Cancer		D9S162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13/14	Cancer		D9S747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D17S654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D17S695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IFN-A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15/16	Normal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17/18	Cancer		MBP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19/20	Cancer		D9S747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MBP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21/22	Cancer		D17S695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D9S162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IFN-A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23/24	Cancer		D4S243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FGA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D17S654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IFN-A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25/26	Normal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27/28	Cancer		D4S243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D17S654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MBP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THO1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IFN-A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Pair 29/30	Cancer		D4S243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			FGA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CE543C2-7455-43A0-AE89-B141CDF45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916" y="847008"/>
            <a:ext cx="4627265" cy="551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985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350</Words>
  <Application>Microsoft Office PowerPoint</Application>
  <PresentationFormat>Widescreen</PresentationFormat>
  <Paragraphs>65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Chulso Moon</dc:creator>
  <cp:lastModifiedBy>Chulso Moon</cp:lastModifiedBy>
  <cp:revision>7</cp:revision>
  <dcterms:created xsi:type="dcterms:W3CDTF">2021-02-03T16:08:54Z</dcterms:created>
  <dcterms:modified xsi:type="dcterms:W3CDTF">2021-02-05T04:46:58Z</dcterms:modified>
</cp:coreProperties>
</file>