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F74E0A7-16B9-409A-8DE3-CA89BDCAFB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628723"/>
              </p:ext>
            </p:extLst>
          </p:nvPr>
        </p:nvGraphicFramePr>
        <p:xfrm>
          <a:off x="1741968" y="486252"/>
          <a:ext cx="5477539" cy="6055615"/>
        </p:xfrm>
        <a:graphic>
          <a:graphicData uri="http://schemas.openxmlformats.org/drawingml/2006/table">
            <a:tbl>
              <a:tblPr/>
              <a:tblGrid>
                <a:gridCol w="1466676">
                  <a:extLst>
                    <a:ext uri="{9D8B030D-6E8A-4147-A177-3AD203B41FA5}">
                      <a16:colId xmlns:a16="http://schemas.microsoft.com/office/drawing/2014/main" val="325139930"/>
                    </a:ext>
                  </a:extLst>
                </a:gridCol>
                <a:gridCol w="869143">
                  <a:extLst>
                    <a:ext uri="{9D8B030D-6E8A-4147-A177-3AD203B41FA5}">
                      <a16:colId xmlns:a16="http://schemas.microsoft.com/office/drawing/2014/main" val="3097347323"/>
                    </a:ext>
                  </a:extLst>
                </a:gridCol>
                <a:gridCol w="802557">
                  <a:extLst>
                    <a:ext uri="{9D8B030D-6E8A-4147-A177-3AD203B41FA5}">
                      <a16:colId xmlns:a16="http://schemas.microsoft.com/office/drawing/2014/main" val="2810432799"/>
                    </a:ext>
                  </a:extLst>
                </a:gridCol>
                <a:gridCol w="1360967">
                  <a:extLst>
                    <a:ext uri="{9D8B030D-6E8A-4147-A177-3AD203B41FA5}">
                      <a16:colId xmlns:a16="http://schemas.microsoft.com/office/drawing/2014/main" val="2917936037"/>
                    </a:ext>
                  </a:extLst>
                </a:gridCol>
                <a:gridCol w="978196">
                  <a:extLst>
                    <a:ext uri="{9D8B030D-6E8A-4147-A177-3AD203B41FA5}">
                      <a16:colId xmlns:a16="http://schemas.microsoft.com/office/drawing/2014/main" val="2326611108"/>
                    </a:ext>
                  </a:extLst>
                </a:gridCol>
              </a:tblGrid>
              <a:tr h="59675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Study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No. of cancers detected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Sensitivity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Healthy controls with Neg MSA result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Specificity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364605"/>
                  </a:ext>
                </a:extLst>
              </a:tr>
              <a:tr h="259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by MSA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520793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Mao et al (1996)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Science 271:659-62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19/20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out of 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439857"/>
                  </a:ext>
                </a:extLst>
              </a:tr>
              <a:tr h="510363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Steiner et al (1997)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Nat Med. 3:621-4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10/11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out of 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699789"/>
                  </a:ext>
                </a:extLst>
              </a:tr>
              <a:tr h="531627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Linn et al (1997)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Int J Cancer 74:625-9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13/15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272116"/>
                  </a:ext>
                </a:extLst>
              </a:tr>
              <a:tr h="637954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Schneider et al (2000)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Cancer Res 60:4617-22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87/103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357125"/>
                  </a:ext>
                </a:extLst>
              </a:tr>
              <a:tr h="596751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Sourvinos et al (2001)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J Urol 165:249-52.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26/28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out of 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968016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Zhang et al (2001)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Cancer Lett. 172:55-8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73/81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19/19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14171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Seripa et al (2001)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Int J Cancer 95:364-9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33/34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out of 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489861"/>
                  </a:ext>
                </a:extLst>
              </a:tr>
              <a:tr h="531628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Zhang et al (2001)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JNCI 93:45-50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22/23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17/17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036519"/>
                  </a:ext>
                </a:extLst>
              </a:tr>
              <a:tr h="499730">
                <a:tc>
                  <a:txBody>
                    <a:bodyPr/>
                    <a:lstStyle/>
                    <a:p>
                      <a:pPr marL="0" marR="0" indent="1270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Amira et al (2002)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♦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Int J Cancer 101:293-7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44/47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3696"/>
                  </a:ext>
                </a:extLst>
              </a:tr>
              <a:tr h="265694">
                <a:tc>
                  <a:txBody>
                    <a:bodyPr/>
                    <a:lstStyle/>
                    <a:p>
                      <a:pPr marL="0" marR="0" indent="127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OVERALL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327/362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72/72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351216"/>
                  </a:ext>
                </a:extLst>
              </a:tr>
            </a:tbl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05B2F3AC-F2A9-47EC-A00A-F9DC132F4297}"/>
              </a:ext>
            </a:extLst>
          </p:cNvPr>
          <p:cNvSpPr txBox="1"/>
          <p:nvPr/>
        </p:nvSpPr>
        <p:spPr>
          <a:xfrm>
            <a:off x="695828" y="62638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Table 1</a:t>
            </a:r>
          </a:p>
        </p:txBody>
      </p:sp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181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 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11</cp:revision>
  <dcterms:created xsi:type="dcterms:W3CDTF">2021-02-03T16:08:54Z</dcterms:created>
  <dcterms:modified xsi:type="dcterms:W3CDTF">2021-02-06T05:06:39Z</dcterms:modified>
</cp:coreProperties>
</file>