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D0B1-0492-481F-B6B2-683E5227A2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8E612-6C4A-4955-A276-26BC42756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E1FE6-5D07-4B41-9906-45B2C5B5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4810-982D-452A-A197-C37962D8E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9AAE1-DB3E-4E79-B0B3-9E2B2624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8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84B31-664F-4CA9-9964-1CD80F855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CD90F0-AE32-4F44-8D72-D617CF9EC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D37B9-86FC-48A9-8655-A474EC067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B0335-BAE5-4EB2-A8DD-DA7A9DB8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627D8-2B5E-4AF5-994A-89B2DCCA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8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A7E1DE-B0B7-4595-85E6-3464D186A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AC3ED2-19CD-4DB3-8168-F976FDC5B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69383-7CB5-4614-8FF5-C3FA64B4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73E57-E8E1-45DA-B091-5B0EF70B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6BBD4-55D9-41EA-85FA-7A6B8C2A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8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4546F-E8C8-4753-947E-1093C992D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C533C-BFC2-45C1-ADD0-69FF20381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55DF8-CE2E-4DE6-9A8B-8699B0AB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DE1E5-0DF8-4EFD-9B27-75986CD3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54358-01CF-42CC-A12A-CCCBBF50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9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CC2BE-5760-4272-B9AD-9E31D7893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E0873-4278-400F-901E-A6D5637D7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5E4DC-4134-4AC2-A8C1-08C0E6AAB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920A3-F82F-4EF3-86E4-88A3B9C2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713B-E441-4294-84C0-D0807457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4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6841-CE78-4AFD-9959-B4AAC8BD9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3D670-ADA5-402D-9DEC-879593E9F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DF691-AAD4-47C9-A102-C034143E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FF258-C0AF-44CE-AAA3-00E6B89D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9923B-68B0-4DA0-8A8D-499F550BE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931CC4-C459-4110-9A4B-660D449B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3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0D55E-DF27-45F9-879D-0DC3EF2BC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8E434-4DF1-4F77-9C7B-14D587E1A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235EF-46DD-4422-8CAE-D05281424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EAEE7D-1C00-4EA7-97A7-40E47C31A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D5D366-D95E-4150-B4C0-E62716503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F325B6-E084-450B-A523-29C0F7F20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AC7744-0109-40E5-AA96-6E5788AB0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8D3CE-B976-4D0F-B6B6-2F02C60E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0781-058A-4C83-BDA7-39CC1AF5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DB04F7-B465-4ACA-98C3-74DDF1EF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D69E8A-6832-45A5-BCDE-75CBE211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9E4B8C-A9E1-4828-860F-40626A8F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4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119C15-4AC9-4E94-90AC-6A3049BD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EFBC3-EDDC-49F1-958D-669A83856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F5C6B-D552-4990-BC31-B7FD56B1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1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08351-7753-475A-9A1F-19AFBD3D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6DD3E-69C8-4691-BADF-9A0069C12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68970-B3B0-4816-A6FD-5CD17E181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27819-90E3-4DDC-BB4E-54EEBB85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FE292-86C3-466E-AC1B-9749F0ED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7CA2E-1026-46BD-A0AB-6222FB154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00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BF58-95AD-429C-925F-EBB2443EB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18ED1-8861-48BE-9BA6-4987F99AF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9997CC-34A3-4DB0-9C28-6C58FFBEA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50C4D-A5B7-4D7D-B1ED-259AC185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B75B5-9A83-4FF7-ADFD-A24D07F79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6307B8-CC94-41ED-9F14-D193B4BF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2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C6A993-10FF-4656-BBD4-37675DC09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DF951-0DC3-4577-892C-8073E9D55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036C2-66BD-4574-8C0C-9757050B7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AF4D-B21E-4557-B7A3-D3B0A9D7ABE2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C49A9-AFEB-47F1-B44D-BBCF95D21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4A594-3FB9-4715-9958-C11D3A691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4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268F4-0D72-4CC0-83E2-643672DD855E}"/>
              </a:ext>
            </a:extLst>
          </p:cNvPr>
          <p:cNvSpPr txBox="1"/>
          <p:nvPr/>
        </p:nvSpPr>
        <p:spPr>
          <a:xfrm>
            <a:off x="627492" y="311471"/>
            <a:ext cx="1460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Table 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9533E4-1D9C-4B2F-9CE3-4751AAEB8197}"/>
              </a:ext>
            </a:extLst>
          </p:cNvPr>
          <p:cNvSpPr/>
          <p:nvPr/>
        </p:nvSpPr>
        <p:spPr>
          <a:xfrm>
            <a:off x="1166037" y="1201473"/>
            <a:ext cx="5995984" cy="28920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7570079-8DDE-4BE8-8270-3A5ABEA89D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954504"/>
              </p:ext>
            </p:extLst>
          </p:nvPr>
        </p:nvGraphicFramePr>
        <p:xfrm>
          <a:off x="1234456" y="1374019"/>
          <a:ext cx="5859145" cy="250444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98525">
                  <a:extLst>
                    <a:ext uri="{9D8B030D-6E8A-4147-A177-3AD203B41FA5}">
                      <a16:colId xmlns:a16="http://schemas.microsoft.com/office/drawing/2014/main" val="3951459004"/>
                    </a:ext>
                  </a:extLst>
                </a:gridCol>
                <a:gridCol w="1010920">
                  <a:extLst>
                    <a:ext uri="{9D8B030D-6E8A-4147-A177-3AD203B41FA5}">
                      <a16:colId xmlns:a16="http://schemas.microsoft.com/office/drawing/2014/main" val="81247923"/>
                    </a:ext>
                  </a:extLst>
                </a:gridCol>
                <a:gridCol w="1327785">
                  <a:extLst>
                    <a:ext uri="{9D8B030D-6E8A-4147-A177-3AD203B41FA5}">
                      <a16:colId xmlns:a16="http://schemas.microsoft.com/office/drawing/2014/main" val="1736188238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920315349"/>
                    </a:ext>
                  </a:extLst>
                </a:gridCol>
                <a:gridCol w="1840865">
                  <a:extLst>
                    <a:ext uri="{9D8B030D-6E8A-4147-A177-3AD203B41FA5}">
                      <a16:colId xmlns:a16="http://schemas.microsoft.com/office/drawing/2014/main" val="333485124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134620" marR="271780">
                        <a:lnSpc>
                          <a:spcPts val="14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Locus: D4S243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50495" marR="0" indent="-5080">
                        <a:lnSpc>
                          <a:spcPts val="135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Repeat Type: (ATAG)n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5405" marR="0">
                        <a:lnSpc>
                          <a:spcPts val="13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9010" algn="l"/>
                        </a:tabLs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Size Range:	Color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5405" marR="0">
                        <a:lnSpc>
                          <a:spcPts val="127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165-192 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 marR="0">
                        <a:lnSpc>
                          <a:spcPts val="1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Channel: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3980" marR="0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Blue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7330" marR="0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1100" spc="-5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r>
                        <a:rPr lang="en-US" sz="1100" spc="-175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spc="-235">
                          <a:solidFill>
                            <a:srgbClr val="565656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allele</a:t>
                      </a:r>
                      <a:r>
                        <a:rPr lang="en-US" sz="1100" spc="55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100" spc="1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spc="-35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z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es: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4370" marR="718820" algn="ctr"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169 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862285"/>
                  </a:ext>
                </a:extLst>
              </a:tr>
              <a:tr h="162560">
                <a:tc>
                  <a:txBody>
                    <a:bodyPr/>
                    <a:lstStyle/>
                    <a:p>
                      <a:pPr marL="134620" marR="0">
                        <a:lnSpc>
                          <a:spcPts val="12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FGA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50495" marR="0">
                        <a:lnSpc>
                          <a:spcPts val="12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(TTTC)n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54610" marR="0">
                        <a:lnSpc>
                          <a:spcPts val="126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99-361 </a:t>
                      </a: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9695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Green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8961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328 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5475448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34620" marR="0">
                        <a:lnSpc>
                          <a:spcPts val="123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D9S747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50495" marR="0">
                        <a:lnSpc>
                          <a:spcPts val="1255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(GATA)n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850" marR="0">
                        <a:lnSpc>
                          <a:spcPts val="127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179-201 </a:t>
                      </a: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9695" marR="0">
                        <a:lnSpc>
                          <a:spcPts val="127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Green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850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185 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986346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34620" marR="0">
                        <a:lnSpc>
                          <a:spcPts val="124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Dl 7S654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50495" marR="0">
                        <a:lnSpc>
                          <a:spcPts val="124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(CA)n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5405" marR="0">
                        <a:lnSpc>
                          <a:spcPts val="12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194-218 </a:t>
                      </a: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9695" marR="0">
                        <a:lnSpc>
                          <a:spcPts val="12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80085" marR="0">
                        <a:lnSpc>
                          <a:spcPts val="12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216 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268531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31445" marR="0">
                        <a:lnSpc>
                          <a:spcPts val="123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D9S162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50495" marR="0">
                        <a:lnSpc>
                          <a:spcPts val="123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(CA)n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5405" marR="0">
                        <a:lnSpc>
                          <a:spcPts val="124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117-148 </a:t>
                      </a: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93980" marR="0">
                        <a:lnSpc>
                          <a:spcPts val="12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8500" marR="0">
                        <a:lnSpc>
                          <a:spcPts val="12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143 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2793018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134620" marR="0">
                        <a:lnSpc>
                          <a:spcPts val="123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D17S695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50495" marR="0">
                        <a:lnSpc>
                          <a:spcPts val="127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5405" marR="0">
                        <a:lnSpc>
                          <a:spcPts val="127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170-220 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>
                        <a:lnSpc>
                          <a:spcPts val="13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100" dirty="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8500" marR="0">
                        <a:lnSpc>
                          <a:spcPts val="12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185</a:t>
                      </a:r>
                      <a:r>
                        <a:rPr lang="en-US" sz="110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200 </a:t>
                      </a: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657849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31445" marR="0">
                        <a:lnSpc>
                          <a:spcPts val="123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MBP &amp;A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50495" marR="0">
                        <a:lnSpc>
                          <a:spcPts val="124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(ATGG)n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50165" marR="0">
                        <a:lnSpc>
                          <a:spcPts val="124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200-242/119-151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Blue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80085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207, 215, </a:t>
                      </a: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119 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484656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31445" marR="0">
                        <a:lnSpc>
                          <a:spcPts val="121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D21S1245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50495" marR="0">
                        <a:lnSpc>
                          <a:spcPts val="126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6990" marR="0">
                        <a:lnSpc>
                          <a:spcPts val="126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209-293 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>
                        <a:lnSpc>
                          <a:spcPts val="12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Green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80085" marR="0">
                        <a:lnSpc>
                          <a:spcPts val="12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236</a:t>
                      </a:r>
                      <a:r>
                        <a:rPr lang="en-US" sz="1100" dirty="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255 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4046511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31445" marR="0">
                        <a:lnSpc>
                          <a:spcPts val="123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D16S310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46050" marR="0">
                        <a:lnSpc>
                          <a:spcPts val="1255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(ATAG)n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5405" marR="0">
                        <a:lnSpc>
                          <a:spcPts val="127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127-170 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>
                        <a:lnSpc>
                          <a:spcPts val="127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Green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8500" marR="0">
                        <a:lnSpc>
                          <a:spcPts val="12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155, 160 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303907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27000" marR="0">
                        <a:lnSpc>
                          <a:spcPts val="124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D20S48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46050" marR="0">
                        <a:lnSpc>
                          <a:spcPts val="124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(GT)n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6990" marR="0">
                        <a:lnSpc>
                          <a:spcPts val="12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251-269 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>
                        <a:lnSpc>
                          <a:spcPts val="12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80085" marR="0">
                        <a:lnSpc>
                          <a:spcPts val="12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261 </a:t>
                      </a: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3289430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27000" marR="0">
                        <a:lnSpc>
                          <a:spcPts val="125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THOl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41605" marR="0">
                        <a:lnSpc>
                          <a:spcPts val="125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(TCAT)n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5405" marR="0">
                        <a:lnSpc>
                          <a:spcPts val="126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174-209 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89610" marR="0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198 </a:t>
                      </a: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9709509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27000" marR="0">
                        <a:lnSpc>
                          <a:spcPts val="123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D9Sl 71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41605" marR="0">
                        <a:lnSpc>
                          <a:spcPts val="1255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(CA)n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5405" marR="0">
                        <a:lnSpc>
                          <a:spcPts val="127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109-129 </a:t>
                      </a: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>
                        <a:lnSpc>
                          <a:spcPts val="12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4055" marR="0">
                        <a:lnSpc>
                          <a:spcPts val="12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126 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132609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27000" marR="0">
                        <a:lnSpc>
                          <a:spcPts val="121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D16S476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41605" marR="0">
                        <a:lnSpc>
                          <a:spcPts val="125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5405" marR="0">
                        <a:lnSpc>
                          <a:spcPts val="125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176-230 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>
                        <a:lnSpc>
                          <a:spcPts val="12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Red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89610" marR="0">
                        <a:lnSpc>
                          <a:spcPts val="12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187 209 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646728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27000" marR="0">
                        <a:lnSpc>
                          <a:spcPts val="1225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IFN-A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41605" marR="0">
                        <a:lnSpc>
                          <a:spcPts val="126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(GT)n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54610" marR="0">
                        <a:lnSpc>
                          <a:spcPts val="126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132-152 </a:t>
                      </a: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bp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0" marR="0">
                        <a:lnSpc>
                          <a:spcPts val="126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Red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71195" marR="0">
                        <a:lnSpc>
                          <a:spcPts val="12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 </a:t>
                      </a: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product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239394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02A43577-D242-4A5E-A7BC-0950728B3803}"/>
              </a:ext>
            </a:extLst>
          </p:cNvPr>
          <p:cNvSpPr/>
          <p:nvPr/>
        </p:nvSpPr>
        <p:spPr>
          <a:xfrm>
            <a:off x="8389088" y="1180210"/>
            <a:ext cx="2775097" cy="28920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1D2146D-123A-453B-95AC-1E3834A0C5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013913"/>
              </p:ext>
            </p:extLst>
          </p:nvPr>
        </p:nvGraphicFramePr>
        <p:xfrm>
          <a:off x="8506046" y="1254637"/>
          <a:ext cx="2519917" cy="278573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77645">
                  <a:extLst>
                    <a:ext uri="{9D8B030D-6E8A-4147-A177-3AD203B41FA5}">
                      <a16:colId xmlns:a16="http://schemas.microsoft.com/office/drawing/2014/main" val="28574111"/>
                    </a:ext>
                  </a:extLst>
                </a:gridCol>
                <a:gridCol w="457306">
                  <a:extLst>
                    <a:ext uri="{9D8B030D-6E8A-4147-A177-3AD203B41FA5}">
                      <a16:colId xmlns:a16="http://schemas.microsoft.com/office/drawing/2014/main" val="5438490"/>
                    </a:ext>
                  </a:extLst>
                </a:gridCol>
                <a:gridCol w="984966">
                  <a:extLst>
                    <a:ext uri="{9D8B030D-6E8A-4147-A177-3AD203B41FA5}">
                      <a16:colId xmlns:a16="http://schemas.microsoft.com/office/drawing/2014/main" val="1115976978"/>
                    </a:ext>
                  </a:extLst>
                </a:gridCol>
              </a:tblGrid>
              <a:tr h="172450">
                <a:tc>
                  <a:txBody>
                    <a:bodyPr/>
                    <a:lstStyle/>
                    <a:p>
                      <a:pPr marL="143510" marR="0">
                        <a:lnSpc>
                          <a:spcPts val="12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Marker    Lower 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9050" marR="0">
                        <a:lnSpc>
                          <a:spcPts val="12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Limit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120" marR="0">
                        <a:lnSpc>
                          <a:spcPts val="12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Upper </a:t>
                      </a: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Limit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567358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9065" marR="0">
                        <a:lnSpc>
                          <a:spcPts val="1255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D4S243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6355" marR="0">
                        <a:lnSpc>
                          <a:spcPts val="1255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0.68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5090" marR="0">
                        <a:lnSpc>
                          <a:spcPts val="127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1.33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218066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9065" marR="0">
                        <a:lnSpc>
                          <a:spcPts val="125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FGA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1910" marR="0">
                        <a:lnSpc>
                          <a:spcPts val="1255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0.60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5090" marR="0">
                        <a:lnSpc>
                          <a:spcPts val="12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1.43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694148"/>
                  </a:ext>
                </a:extLst>
              </a:tr>
              <a:tr h="185715">
                <a:tc>
                  <a:txBody>
                    <a:bodyPr/>
                    <a:lstStyle/>
                    <a:p>
                      <a:pPr marL="133985" marR="0">
                        <a:lnSpc>
                          <a:spcPts val="128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D9S747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1910" marR="0">
                        <a:lnSpc>
                          <a:spcPts val="128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0.63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5090" marR="0">
                        <a:lnSpc>
                          <a:spcPts val="13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1.42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4745179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3985" marR="0">
                        <a:lnSpc>
                          <a:spcPts val="127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Dl 7S654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1910" marR="0">
                        <a:lnSpc>
                          <a:spcPts val="127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0.71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5090" marR="0">
                        <a:lnSpc>
                          <a:spcPts val="127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1.36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5684703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3985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 7S695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830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0.49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0645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1.61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8707129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3985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MBP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830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0.63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5565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1.45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868037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3985" marR="0">
                        <a:lnSpc>
                          <a:spcPts val="126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MBPA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830" marR="0">
                        <a:lnSpc>
                          <a:spcPts val="126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0.71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5565" marR="0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1.37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5369491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3985" marR="0">
                        <a:lnSpc>
                          <a:spcPts val="125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D16S310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830" marR="0">
                        <a:lnSpc>
                          <a:spcPts val="125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>
                          <a:solidFill>
                            <a:srgbClr val="565656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5565" marR="0">
                        <a:lnSpc>
                          <a:spcPts val="12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1.34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8954216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1445" marR="0">
                        <a:lnSpc>
                          <a:spcPts val="1265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D9S162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830" marR="0">
                        <a:lnSpc>
                          <a:spcPts val="1265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0.51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0645" marR="0">
                        <a:lnSpc>
                          <a:spcPts val="12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1.53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6624021"/>
                  </a:ext>
                </a:extLst>
              </a:tr>
              <a:tr h="185715">
                <a:tc>
                  <a:txBody>
                    <a:bodyPr/>
                    <a:lstStyle/>
                    <a:p>
                      <a:pPr marL="133985" marR="0">
                        <a:lnSpc>
                          <a:spcPts val="1275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THOl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830" marR="0">
                        <a:lnSpc>
                          <a:spcPts val="1275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0.46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5565" marR="0">
                        <a:lnSpc>
                          <a:spcPts val="13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1.53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6337553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1445" marR="0">
                        <a:lnSpc>
                          <a:spcPts val="127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IFN-A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830" marR="0">
                        <a:lnSpc>
                          <a:spcPts val="127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0.68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5565" marR="0">
                        <a:lnSpc>
                          <a:spcPts val="127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1.43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956615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1445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D21Sl245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830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0.58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5565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1.42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954677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1445" marR="0">
                        <a:lnSpc>
                          <a:spcPts val="12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D20S48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2385" marR="0">
                        <a:lnSpc>
                          <a:spcPts val="12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0.62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5565" marR="0">
                        <a:lnSpc>
                          <a:spcPts val="12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1.46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318288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31445" marR="0">
                        <a:lnSpc>
                          <a:spcPts val="125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D9Sl 71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2385" marR="0">
                        <a:lnSpc>
                          <a:spcPts val="125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5565" marR="0">
                        <a:lnSpc>
                          <a:spcPts val="12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1.36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5327976"/>
                  </a:ext>
                </a:extLst>
              </a:tr>
              <a:tr h="172450">
                <a:tc>
                  <a:txBody>
                    <a:bodyPr/>
                    <a:lstStyle/>
                    <a:p>
                      <a:pPr marL="127000" marR="0">
                        <a:lnSpc>
                          <a:spcPts val="122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D16S476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7940" marR="0">
                        <a:lnSpc>
                          <a:spcPts val="122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10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100">
                          <a:solidFill>
                            <a:srgbClr val="28282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5565" marR="0">
                        <a:lnSpc>
                          <a:spcPts val="12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171717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1.65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959471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9426489-4378-495F-89DC-05F71CC3727F}"/>
              </a:ext>
            </a:extLst>
          </p:cNvPr>
          <p:cNvSpPr txBox="1"/>
          <p:nvPr/>
        </p:nvSpPr>
        <p:spPr>
          <a:xfrm>
            <a:off x="1066971" y="779915"/>
            <a:ext cx="1460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Table 6A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B84C58-CDCB-48BE-B637-A766018A1B4C}"/>
              </a:ext>
            </a:extLst>
          </p:cNvPr>
          <p:cNvSpPr txBox="1"/>
          <p:nvPr/>
        </p:nvSpPr>
        <p:spPr>
          <a:xfrm>
            <a:off x="8305194" y="779915"/>
            <a:ext cx="1460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Table 6B </a:t>
            </a:r>
          </a:p>
        </p:txBody>
      </p:sp>
    </p:spTree>
    <p:extLst>
      <p:ext uri="{BB962C8B-B14F-4D97-AF65-F5344CB8AC3E}">
        <p14:creationId xmlns:p14="http://schemas.microsoft.com/office/powerpoint/2010/main" val="3709985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230</Words>
  <Application>Microsoft Office PowerPoint</Application>
  <PresentationFormat>Widescreen</PresentationFormat>
  <Paragraphs>124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Chulso Moon</dc:creator>
  <cp:lastModifiedBy>Chulso Moon</cp:lastModifiedBy>
  <cp:revision>11</cp:revision>
  <dcterms:created xsi:type="dcterms:W3CDTF">2021-02-03T16:08:54Z</dcterms:created>
  <dcterms:modified xsi:type="dcterms:W3CDTF">2021-02-05T05:06:24Z</dcterms:modified>
</cp:coreProperties>
</file>