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546" r:id="rId2"/>
    <p:sldId id="547" r:id="rId3"/>
    <p:sldId id="540" r:id="rId4"/>
    <p:sldId id="541" r:id="rId5"/>
    <p:sldId id="542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7151" userDrawn="1">
          <p15:clr>
            <a:srgbClr val="A4A3A4"/>
          </p15:clr>
        </p15:guide>
        <p15:guide id="3" orient="horz" pos="3770" userDrawn="1">
          <p15:clr>
            <a:srgbClr val="A4A3A4"/>
          </p15:clr>
        </p15:guide>
        <p15:guide id="4" orient="horz" pos="1275" userDrawn="1">
          <p15:clr>
            <a:srgbClr val="A4A3A4"/>
          </p15:clr>
        </p15:guide>
        <p15:guide id="5" orient="horz" pos="3317" userDrawn="1">
          <p15:clr>
            <a:srgbClr val="A4A3A4"/>
          </p15:clr>
        </p15:guide>
        <p15:guide id="6" pos="506" userDrawn="1">
          <p15:clr>
            <a:srgbClr val="A4A3A4"/>
          </p15:clr>
        </p15:guide>
        <p15:guide id="7" orient="horz" pos="935" userDrawn="1">
          <p15:clr>
            <a:srgbClr val="A4A3A4"/>
          </p15:clr>
        </p15:guide>
        <p15:guide id="8" orient="horz" pos="2154">
          <p15:clr>
            <a:srgbClr val="A4A3A4"/>
          </p15:clr>
        </p15:guide>
        <p15:guide id="9" pos="3817" userDrawn="1">
          <p15:clr>
            <a:srgbClr val="A4A3A4"/>
          </p15:clr>
        </p15:guide>
        <p15:guide id="10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23" d="100"/>
          <a:sy n="123" d="100"/>
        </p:scale>
        <p:origin x="-114" y="-60"/>
      </p:cViewPr>
      <p:guideLst>
        <p:guide orient="horz" pos="2160"/>
        <p:guide orient="horz" pos="3770"/>
        <p:guide orient="horz" pos="1275"/>
        <p:guide orient="horz" pos="3317"/>
        <p:guide orient="horz" pos="935"/>
        <p:guide orient="horz" pos="2154"/>
        <p:guide orient="horz" pos="3974"/>
        <p:guide pos="7151"/>
        <p:guide pos="50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8AE1A-E662-4CFE-8FFD-26994AF192D5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3B867-4BAE-44AF-A9DF-DB5B04108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2265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43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167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79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30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93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58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502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59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563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82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38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B2F2-C505-4635-88D7-7F2338CB1A61}" type="datetimeFigureOut">
              <a:rPr lang="ko-KR" altLang="en-US" smtClean="0"/>
              <a:t>2020-10-06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7E91A-6C8B-4107-B43E-8FDCE0B0884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42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4.mp4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wmv"/><Relationship Id="rId7" Type="http://schemas.openxmlformats.org/officeDocument/2006/relationships/image" Target="../media/image6.png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6.wm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8.wmv"/><Relationship Id="rId7" Type="http://schemas.openxmlformats.org/officeDocument/2006/relationships/image" Target="../media/image8.png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8.wm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7" Type="http://schemas.openxmlformats.org/officeDocument/2006/relationships/image" Target="../media/image10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10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4000" dirty="0"/>
              <a:t>Thin fluid 5cc</a:t>
            </a:r>
            <a:endParaRPr lang="ko-KR" altLang="en-US" sz="4000" dirty="0"/>
          </a:p>
        </p:txBody>
      </p:sp>
      <p:pic>
        <p:nvPicPr>
          <p:cNvPr id="8" name="김진오SFpost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22264" y="2024063"/>
            <a:ext cx="6269736" cy="3526727"/>
          </a:xfrm>
        </p:spPr>
      </p:pic>
      <p:pic>
        <p:nvPicPr>
          <p:cNvPr id="7" name="김진오SFpre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2024063"/>
            <a:ext cx="6269736" cy="3526727"/>
          </a:xfrm>
        </p:spPr>
      </p:pic>
      <p:sp>
        <p:nvSpPr>
          <p:cNvPr id="5" name="TextBox 4"/>
          <p:cNvSpPr txBox="1"/>
          <p:nvPr/>
        </p:nvSpPr>
        <p:spPr>
          <a:xfrm>
            <a:off x="1777913" y="6129872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First VFSS without NMES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48411" y="6115050"/>
            <a:ext cx="326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Second VFSS with 4Ch NMES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89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4000" dirty="0"/>
              <a:t>Extremely thick fluid 5cc</a:t>
            </a:r>
            <a:endParaRPr lang="ko-KR" altLang="en-US" sz="4000" dirty="0"/>
          </a:p>
        </p:txBody>
      </p:sp>
      <p:pic>
        <p:nvPicPr>
          <p:cNvPr id="5" name="김진오YPpre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024063"/>
            <a:ext cx="6269736" cy="3526727"/>
          </a:xfrm>
        </p:spPr>
      </p:pic>
      <p:pic>
        <p:nvPicPr>
          <p:cNvPr id="6" name="김진오YPpost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22264" y="2024062"/>
            <a:ext cx="6269736" cy="3526727"/>
          </a:xfrm>
        </p:spPr>
      </p:pic>
      <p:sp>
        <p:nvSpPr>
          <p:cNvPr id="7" name="TextBox 6"/>
          <p:cNvSpPr txBox="1"/>
          <p:nvPr/>
        </p:nvSpPr>
        <p:spPr>
          <a:xfrm>
            <a:off x="1777913" y="6129872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First VFSS without NMES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48411" y="6115050"/>
            <a:ext cx="326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Second VFSS with 4Ch NMES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093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238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dirty="0"/>
              <a:t>Thin fluid 5cc</a:t>
            </a:r>
            <a:endParaRPr lang="ko-KR" altLang="en-US" sz="4000" dirty="0"/>
          </a:p>
        </p:txBody>
      </p:sp>
      <p:pic>
        <p:nvPicPr>
          <p:cNvPr id="5" name="[pre]16038 박인우8 LF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162" y="1503485"/>
            <a:ext cx="5990490" cy="4492868"/>
          </a:xfrm>
        </p:spPr>
      </p:pic>
      <p:pic>
        <p:nvPicPr>
          <p:cNvPr id="6" name="[post]16053 박인우1 LF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9488" y="1503484"/>
            <a:ext cx="5990492" cy="4492869"/>
          </a:xfrm>
        </p:spPr>
      </p:pic>
    </p:spTree>
    <p:extLst>
      <p:ext uri="{BB962C8B-B14F-4D97-AF65-F5344CB8AC3E}">
        <p14:creationId xmlns:p14="http://schemas.microsoft.com/office/powerpoint/2010/main" val="152318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238"/>
          </a:xfrm>
        </p:spPr>
        <p:txBody>
          <a:bodyPr>
            <a:normAutofit/>
          </a:bodyPr>
          <a:lstStyle/>
          <a:p>
            <a:pPr algn="ctr"/>
            <a:r>
              <a:rPr lang="en-US" altLang="ko-KR" dirty="0"/>
              <a:t>Extremely thick fluid fluid 5cc</a:t>
            </a:r>
            <a:endParaRPr lang="ko-KR" altLang="en-US" dirty="0"/>
          </a:p>
        </p:txBody>
      </p:sp>
      <p:pic>
        <p:nvPicPr>
          <p:cNvPr id="5" name="[pre]16038 박인우4YP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484313"/>
            <a:ext cx="6059488" cy="4544616"/>
          </a:xfrm>
        </p:spPr>
      </p:pic>
      <p:pic>
        <p:nvPicPr>
          <p:cNvPr id="6" name="[post]16053 박인우2 YP(수정)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9447" y="1484313"/>
            <a:ext cx="6072553" cy="4554415"/>
          </a:xfrm>
        </p:spPr>
      </p:pic>
      <p:sp>
        <p:nvSpPr>
          <p:cNvPr id="7" name="TextBox 6"/>
          <p:cNvSpPr txBox="1"/>
          <p:nvPr/>
        </p:nvSpPr>
        <p:spPr>
          <a:xfrm>
            <a:off x="1777913" y="6129872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First VFSS without NMES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48411" y="6115050"/>
            <a:ext cx="326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Second VFSS with 4Ch NMES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72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238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dirty="0"/>
              <a:t>Thin fluid 5cc</a:t>
            </a:r>
            <a:endParaRPr lang="ko-KR" altLang="en-US" sz="4000" dirty="0"/>
          </a:p>
        </p:txBody>
      </p:sp>
      <p:pic>
        <p:nvPicPr>
          <p:cNvPr id="7" name="김기안SFpre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024063"/>
            <a:ext cx="6269736" cy="3526727"/>
          </a:xfrm>
        </p:spPr>
      </p:pic>
      <p:pic>
        <p:nvPicPr>
          <p:cNvPr id="8" name="김기안LFpost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22264" y="2024062"/>
            <a:ext cx="6269736" cy="3526727"/>
          </a:xfrm>
        </p:spPr>
      </p:pic>
      <p:sp>
        <p:nvSpPr>
          <p:cNvPr id="5" name="TextBox 4"/>
          <p:cNvSpPr txBox="1"/>
          <p:nvPr/>
        </p:nvSpPr>
        <p:spPr>
          <a:xfrm>
            <a:off x="1777913" y="6129872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First VFSS without NMES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48411" y="6115050"/>
            <a:ext cx="326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Second VFSS with 4Ch NMES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527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54</Words>
  <Application>Microsoft Office PowerPoint</Application>
  <PresentationFormat>사용자 지정</PresentationFormat>
  <Paragraphs>13</Paragraphs>
  <Slides>5</Slides>
  <Notes>0</Notes>
  <HiddenSlides>0</HiddenSlides>
  <MMClips>10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Thin fluid 5cc</vt:lpstr>
      <vt:lpstr>Extremely thick fluid 5cc</vt:lpstr>
      <vt:lpstr>Thin fluid 5cc</vt:lpstr>
      <vt:lpstr>Extremely thick fluid fluid 5cc</vt:lpstr>
      <vt:lpstr>Thin fluid 5cc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Polyhedral Assessment of Swallowing  using VFSS, HRM and EMG</dc:title>
  <dc:creator>류주석</dc:creator>
  <cp:lastModifiedBy>서경호</cp:lastModifiedBy>
  <cp:revision>130</cp:revision>
  <dcterms:created xsi:type="dcterms:W3CDTF">2017-10-07T08:33:47Z</dcterms:created>
  <dcterms:modified xsi:type="dcterms:W3CDTF">2020-10-06T00:57:58Z</dcterms:modified>
</cp:coreProperties>
</file>