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492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Editor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57"/>
    <p:restoredTop sz="77497" autoAdjust="0"/>
  </p:normalViewPr>
  <p:slideViewPr>
    <p:cSldViewPr snapToGrid="0" snapToObjects="1">
      <p:cViewPr varScale="1">
        <p:scale>
          <a:sx n="100" d="100"/>
          <a:sy n="100" d="100"/>
        </p:scale>
        <p:origin x="1752" y="168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EECEF-9A8A-8F48-A687-F5A32F9B7A7D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903907-934C-1E45-ACC3-9454E6BE6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2792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1DA32-776A-0348-BDE0-CD5160D538C4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578C-4D64-DD49-B304-64238A1B1A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6070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1DA32-776A-0348-BDE0-CD5160D538C4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578C-4D64-DD49-B304-64238A1B1A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5210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1DA32-776A-0348-BDE0-CD5160D538C4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578C-4D64-DD49-B304-64238A1B1A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3754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1DA32-776A-0348-BDE0-CD5160D538C4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578C-4D64-DD49-B304-64238A1B1A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000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1DA32-776A-0348-BDE0-CD5160D538C4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578C-4D64-DD49-B304-64238A1B1A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546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1DA32-776A-0348-BDE0-CD5160D538C4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578C-4D64-DD49-B304-64238A1B1A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8855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1DA32-776A-0348-BDE0-CD5160D538C4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578C-4D64-DD49-B304-64238A1B1A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4149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1DA32-776A-0348-BDE0-CD5160D538C4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578C-4D64-DD49-B304-64238A1B1A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328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1DA32-776A-0348-BDE0-CD5160D538C4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578C-4D64-DD49-B304-64238A1B1A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4906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1DA32-776A-0348-BDE0-CD5160D538C4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578C-4D64-DD49-B304-64238A1B1A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8469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1DA32-776A-0348-BDE0-CD5160D538C4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578C-4D64-DD49-B304-64238A1B1A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514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1DA32-776A-0348-BDE0-CD5160D538C4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6578C-4D64-DD49-B304-64238A1B1A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446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CEBA4FB-866F-0D41-985D-DE2C476FF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786" y="628003"/>
            <a:ext cx="3170431" cy="259223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7FF964F-9096-D34B-A3B2-5213DFB60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6881" y="628003"/>
            <a:ext cx="3228251" cy="2592237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6AC5F558-75C5-0C44-84F2-0FCC371ADE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7672" y="628003"/>
            <a:ext cx="3286070" cy="2592237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7AEF5E67-4100-4A42-A9B0-0278544BA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5966" y="4070037"/>
            <a:ext cx="3286070" cy="2592237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7D99BA6A-2B4A-1549-BBBD-1C54D77829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5790" y="4070037"/>
            <a:ext cx="3228251" cy="2592237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E6B51C75-F222-1A42-B5D3-27B0309861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7672" y="4070037"/>
            <a:ext cx="3286070" cy="2592237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1A67FC3-7107-414B-B8D9-5AA140BA942C}"/>
              </a:ext>
            </a:extLst>
          </p:cNvPr>
          <p:cNvSpPr txBox="1"/>
          <p:nvPr/>
        </p:nvSpPr>
        <p:spPr>
          <a:xfrm>
            <a:off x="2806830" y="208641"/>
            <a:ext cx="12839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0.0001*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D10ADC4-17E3-E844-B65E-4460199EB148}"/>
              </a:ext>
            </a:extLst>
          </p:cNvPr>
          <p:cNvGrpSpPr/>
          <p:nvPr/>
        </p:nvGrpSpPr>
        <p:grpSpPr>
          <a:xfrm>
            <a:off x="2795530" y="466155"/>
            <a:ext cx="1378512" cy="215680"/>
            <a:chOff x="6348099" y="919571"/>
            <a:chExt cx="1080000" cy="135392"/>
          </a:xfrm>
        </p:grpSpPr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7FD58603-5D93-2C48-97AB-CFBF72CD6BC6}"/>
                </a:ext>
              </a:extLst>
            </p:cNvPr>
            <p:cNvCxnSpPr>
              <a:cxnSpLocks/>
            </p:cNvCxnSpPr>
            <p:nvPr/>
          </p:nvCxnSpPr>
          <p:spPr>
            <a:xfrm>
              <a:off x="6348099" y="987266"/>
              <a:ext cx="1080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92AFCFA4-5388-564E-88D4-3A6EF2253C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48139" y="919571"/>
              <a:ext cx="0" cy="135392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CC4DB3E8-35B5-5642-9B61-BF537AEA6C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25073" y="919571"/>
              <a:ext cx="0" cy="135392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64DF502-14CE-3444-B702-6BAFBF1B11BD}"/>
              </a:ext>
            </a:extLst>
          </p:cNvPr>
          <p:cNvSpPr txBox="1"/>
          <p:nvPr/>
        </p:nvSpPr>
        <p:spPr>
          <a:xfrm>
            <a:off x="6292833" y="208641"/>
            <a:ext cx="12015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0.0080*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55646629-43EE-7F4E-A598-08713981CD8D}"/>
              </a:ext>
            </a:extLst>
          </p:cNvPr>
          <p:cNvGrpSpPr/>
          <p:nvPr/>
        </p:nvGrpSpPr>
        <p:grpSpPr>
          <a:xfrm>
            <a:off x="6195457" y="476047"/>
            <a:ext cx="1378508" cy="198899"/>
            <a:chOff x="6348099" y="919571"/>
            <a:chExt cx="1080000" cy="135392"/>
          </a:xfrm>
        </p:grpSpPr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A686DF8F-3A13-5847-BF3E-488EC9F69D49}"/>
                </a:ext>
              </a:extLst>
            </p:cNvPr>
            <p:cNvCxnSpPr>
              <a:cxnSpLocks/>
            </p:cNvCxnSpPr>
            <p:nvPr/>
          </p:nvCxnSpPr>
          <p:spPr>
            <a:xfrm>
              <a:off x="6348099" y="987266"/>
              <a:ext cx="1080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3FC9EEED-9B02-5748-ACB6-B7C3BBB3F7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48139" y="919571"/>
              <a:ext cx="0" cy="135392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515F4283-CBF0-A24E-9C3B-BB38455151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25073" y="919571"/>
              <a:ext cx="0" cy="135392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0467B89-BC30-FC40-AF44-50E29ACC9A3B}"/>
              </a:ext>
            </a:extLst>
          </p:cNvPr>
          <p:cNvSpPr txBox="1"/>
          <p:nvPr/>
        </p:nvSpPr>
        <p:spPr>
          <a:xfrm>
            <a:off x="9782762" y="208641"/>
            <a:ext cx="1158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0.1623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C10EFD21-C42F-FC48-89C1-638A22AEA79E}"/>
              </a:ext>
            </a:extLst>
          </p:cNvPr>
          <p:cNvGrpSpPr/>
          <p:nvPr/>
        </p:nvGrpSpPr>
        <p:grpSpPr>
          <a:xfrm>
            <a:off x="9717255" y="459899"/>
            <a:ext cx="1314053" cy="226296"/>
            <a:chOff x="6348099" y="919571"/>
            <a:chExt cx="1080000" cy="135392"/>
          </a:xfrm>
        </p:grpSpPr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07ED0359-2C5F-3B4E-8708-CA4B7EEEB7FE}"/>
                </a:ext>
              </a:extLst>
            </p:cNvPr>
            <p:cNvCxnSpPr>
              <a:cxnSpLocks/>
            </p:cNvCxnSpPr>
            <p:nvPr/>
          </p:nvCxnSpPr>
          <p:spPr>
            <a:xfrm>
              <a:off x="6348099" y="987266"/>
              <a:ext cx="1080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線コネクタ 22">
              <a:extLst>
                <a:ext uri="{FF2B5EF4-FFF2-40B4-BE49-F238E27FC236}">
                  <a16:creationId xmlns:a16="http://schemas.microsoft.com/office/drawing/2014/main" id="{3C73D7B6-DD07-0C4B-A178-7E42C17785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48139" y="919571"/>
              <a:ext cx="0" cy="135392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17636764-B1DA-C948-96AE-71C39F5DA5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25073" y="919571"/>
              <a:ext cx="0" cy="135392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15C6F49-4ECE-1142-932E-B00242E76B94}"/>
              </a:ext>
            </a:extLst>
          </p:cNvPr>
          <p:cNvSpPr txBox="1"/>
          <p:nvPr/>
        </p:nvSpPr>
        <p:spPr>
          <a:xfrm>
            <a:off x="2916559" y="3577060"/>
            <a:ext cx="1212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0.4323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D2BD44DF-5739-B449-9874-0782B112DE65}"/>
              </a:ext>
            </a:extLst>
          </p:cNvPr>
          <p:cNvGrpSpPr/>
          <p:nvPr/>
        </p:nvGrpSpPr>
        <p:grpSpPr>
          <a:xfrm>
            <a:off x="2889946" y="3796156"/>
            <a:ext cx="1287725" cy="277705"/>
            <a:chOff x="6348099" y="919571"/>
            <a:chExt cx="1080000" cy="135392"/>
          </a:xfrm>
        </p:grpSpPr>
        <p:cxnSp>
          <p:nvCxnSpPr>
            <p:cNvPr id="27" name="直線コネクタ 26">
              <a:extLst>
                <a:ext uri="{FF2B5EF4-FFF2-40B4-BE49-F238E27FC236}">
                  <a16:creationId xmlns:a16="http://schemas.microsoft.com/office/drawing/2014/main" id="{BB97E9BE-628D-6B4E-A536-43322B9F6D1C}"/>
                </a:ext>
              </a:extLst>
            </p:cNvPr>
            <p:cNvCxnSpPr>
              <a:cxnSpLocks/>
            </p:cNvCxnSpPr>
            <p:nvPr/>
          </p:nvCxnSpPr>
          <p:spPr>
            <a:xfrm>
              <a:off x="6348099" y="987266"/>
              <a:ext cx="1080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A112F6BB-6660-6043-8FB5-FCFD8D88F1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48139" y="919571"/>
              <a:ext cx="0" cy="135392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7CD592BF-BC96-C541-A67F-09BCA6830A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25073" y="919571"/>
              <a:ext cx="0" cy="135392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3F58E9D-702D-5A4E-8A91-FED325DF6E4F}"/>
              </a:ext>
            </a:extLst>
          </p:cNvPr>
          <p:cNvSpPr txBox="1"/>
          <p:nvPr/>
        </p:nvSpPr>
        <p:spPr>
          <a:xfrm>
            <a:off x="6292833" y="3577060"/>
            <a:ext cx="1212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0.0534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D214C8B5-DFFE-6C4F-9D89-632600851F27}"/>
              </a:ext>
            </a:extLst>
          </p:cNvPr>
          <p:cNvGrpSpPr/>
          <p:nvPr/>
        </p:nvGrpSpPr>
        <p:grpSpPr>
          <a:xfrm>
            <a:off x="6259309" y="3800580"/>
            <a:ext cx="1287721" cy="269457"/>
            <a:chOff x="6348099" y="919571"/>
            <a:chExt cx="1080000" cy="135392"/>
          </a:xfrm>
        </p:grpSpPr>
        <p:cxnSp>
          <p:nvCxnSpPr>
            <p:cNvPr id="32" name="直線コネクタ 31">
              <a:extLst>
                <a:ext uri="{FF2B5EF4-FFF2-40B4-BE49-F238E27FC236}">
                  <a16:creationId xmlns:a16="http://schemas.microsoft.com/office/drawing/2014/main" id="{81EF2FB6-E5E7-C542-8C87-43DD3F487220}"/>
                </a:ext>
              </a:extLst>
            </p:cNvPr>
            <p:cNvCxnSpPr>
              <a:cxnSpLocks/>
            </p:cNvCxnSpPr>
            <p:nvPr/>
          </p:nvCxnSpPr>
          <p:spPr>
            <a:xfrm>
              <a:off x="6348099" y="987266"/>
              <a:ext cx="1080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直線コネクタ 32">
              <a:extLst>
                <a:ext uri="{FF2B5EF4-FFF2-40B4-BE49-F238E27FC236}">
                  <a16:creationId xmlns:a16="http://schemas.microsoft.com/office/drawing/2014/main" id="{1432BEFA-0346-A346-A920-E4384D2293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48139" y="919571"/>
              <a:ext cx="0" cy="135392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直線コネクタ 33">
              <a:extLst>
                <a:ext uri="{FF2B5EF4-FFF2-40B4-BE49-F238E27FC236}">
                  <a16:creationId xmlns:a16="http://schemas.microsoft.com/office/drawing/2014/main" id="{089E3D68-3360-B34C-B135-2FBF6D764C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25073" y="919571"/>
              <a:ext cx="0" cy="135392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7361084-29A3-D444-B374-E4773B43326B}"/>
              </a:ext>
            </a:extLst>
          </p:cNvPr>
          <p:cNvSpPr txBox="1"/>
          <p:nvPr/>
        </p:nvSpPr>
        <p:spPr>
          <a:xfrm>
            <a:off x="9819128" y="3577060"/>
            <a:ext cx="1212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0.0001*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47E880A8-82AE-DE4A-9974-CAA7558B815A}"/>
              </a:ext>
            </a:extLst>
          </p:cNvPr>
          <p:cNvGrpSpPr/>
          <p:nvPr/>
        </p:nvGrpSpPr>
        <p:grpSpPr>
          <a:xfrm>
            <a:off x="9707392" y="3795067"/>
            <a:ext cx="1423334" cy="279734"/>
            <a:chOff x="6348099" y="919571"/>
            <a:chExt cx="1080000" cy="135392"/>
          </a:xfrm>
        </p:grpSpPr>
        <p:cxnSp>
          <p:nvCxnSpPr>
            <p:cNvPr id="37" name="直線コネクタ 36">
              <a:extLst>
                <a:ext uri="{FF2B5EF4-FFF2-40B4-BE49-F238E27FC236}">
                  <a16:creationId xmlns:a16="http://schemas.microsoft.com/office/drawing/2014/main" id="{2706D4CD-511D-7545-9F57-F1BBBB10CC70}"/>
                </a:ext>
              </a:extLst>
            </p:cNvPr>
            <p:cNvCxnSpPr>
              <a:cxnSpLocks/>
            </p:cNvCxnSpPr>
            <p:nvPr/>
          </p:nvCxnSpPr>
          <p:spPr>
            <a:xfrm>
              <a:off x="6348099" y="987266"/>
              <a:ext cx="1080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89B0F6F5-9981-DF4A-8388-5212638EB4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48139" y="919571"/>
              <a:ext cx="0" cy="135392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直線コネクタ 38">
              <a:extLst>
                <a:ext uri="{FF2B5EF4-FFF2-40B4-BE49-F238E27FC236}">
                  <a16:creationId xmlns:a16="http://schemas.microsoft.com/office/drawing/2014/main" id="{5FF84F06-3ECF-4A40-9C9D-4E6D64D74B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25073" y="919571"/>
              <a:ext cx="0" cy="135392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58B4591-4E2A-BE42-A882-28335C648657}"/>
              </a:ext>
            </a:extLst>
          </p:cNvPr>
          <p:cNvSpPr txBox="1"/>
          <p:nvPr/>
        </p:nvSpPr>
        <p:spPr>
          <a:xfrm>
            <a:off x="2219537" y="6450421"/>
            <a:ext cx="1283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Tx</a:t>
            </a: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80BA5238-CFE5-2247-9F3F-E33F19019CD5}"/>
              </a:ext>
            </a:extLst>
          </p:cNvPr>
          <p:cNvSpPr/>
          <p:nvPr/>
        </p:nvSpPr>
        <p:spPr>
          <a:xfrm>
            <a:off x="3539275" y="6450421"/>
            <a:ext cx="13213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M Post Tx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9457147-2628-1F48-B46C-B4FF4C6F5C10}"/>
              </a:ext>
            </a:extLst>
          </p:cNvPr>
          <p:cNvSpPr txBox="1"/>
          <p:nvPr/>
        </p:nvSpPr>
        <p:spPr>
          <a:xfrm>
            <a:off x="5629079" y="6450421"/>
            <a:ext cx="1283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Tx</a:t>
            </a: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20B31C33-CB64-7642-A3A8-DA687447CD79}"/>
              </a:ext>
            </a:extLst>
          </p:cNvPr>
          <p:cNvSpPr/>
          <p:nvPr/>
        </p:nvSpPr>
        <p:spPr>
          <a:xfrm>
            <a:off x="6948817" y="6450421"/>
            <a:ext cx="13213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M Post Tx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5E90402-E593-354F-ABE2-B36D09E3ED72}"/>
              </a:ext>
            </a:extLst>
          </p:cNvPr>
          <p:cNvSpPr txBox="1"/>
          <p:nvPr/>
        </p:nvSpPr>
        <p:spPr>
          <a:xfrm>
            <a:off x="9146312" y="6477608"/>
            <a:ext cx="1283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Tx</a:t>
            </a:r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8A235408-2B43-B249-A467-D1A12607B10D}"/>
              </a:ext>
            </a:extLst>
          </p:cNvPr>
          <p:cNvSpPr/>
          <p:nvPr/>
        </p:nvSpPr>
        <p:spPr>
          <a:xfrm>
            <a:off x="10466050" y="6477608"/>
            <a:ext cx="13213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M Post Tx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4C8542A-B888-A041-9FAC-D7785245C6C8}"/>
              </a:ext>
            </a:extLst>
          </p:cNvPr>
          <p:cNvSpPr txBox="1"/>
          <p:nvPr/>
        </p:nvSpPr>
        <p:spPr>
          <a:xfrm>
            <a:off x="2148314" y="3033396"/>
            <a:ext cx="1283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Tx</a:t>
            </a:r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507CFA16-25D6-D243-90B3-B0ABFA5AD576}"/>
              </a:ext>
            </a:extLst>
          </p:cNvPr>
          <p:cNvSpPr/>
          <p:nvPr/>
        </p:nvSpPr>
        <p:spPr>
          <a:xfrm>
            <a:off x="3468052" y="3033396"/>
            <a:ext cx="13213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M Post Tx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FDF1272-8B49-9549-AD24-870B76C10190}"/>
              </a:ext>
            </a:extLst>
          </p:cNvPr>
          <p:cNvSpPr txBox="1"/>
          <p:nvPr/>
        </p:nvSpPr>
        <p:spPr>
          <a:xfrm>
            <a:off x="5491156" y="3007778"/>
            <a:ext cx="1283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Tx</a:t>
            </a: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B6A34111-1C91-9C4C-B1C0-FBBE7968F9AE}"/>
              </a:ext>
            </a:extLst>
          </p:cNvPr>
          <p:cNvSpPr/>
          <p:nvPr/>
        </p:nvSpPr>
        <p:spPr>
          <a:xfrm>
            <a:off x="6810894" y="3007778"/>
            <a:ext cx="13213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M Post Tx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AA12CF61-0DC9-3E45-AE2A-CE72223D6B25}"/>
              </a:ext>
            </a:extLst>
          </p:cNvPr>
          <p:cNvSpPr txBox="1"/>
          <p:nvPr/>
        </p:nvSpPr>
        <p:spPr>
          <a:xfrm>
            <a:off x="9146312" y="2994210"/>
            <a:ext cx="1283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Tx</a:t>
            </a: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EF24F5BD-EFA3-5D49-9F52-BFD0FB639374}"/>
              </a:ext>
            </a:extLst>
          </p:cNvPr>
          <p:cNvSpPr/>
          <p:nvPr/>
        </p:nvSpPr>
        <p:spPr>
          <a:xfrm>
            <a:off x="10466050" y="2994210"/>
            <a:ext cx="13213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M Post Tx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1CB7EBF-A60F-EE4B-A8FC-49F49A93623D}"/>
              </a:ext>
            </a:extLst>
          </p:cNvPr>
          <p:cNvSpPr/>
          <p:nvPr/>
        </p:nvSpPr>
        <p:spPr>
          <a:xfrm>
            <a:off x="6302" y="0"/>
            <a:ext cx="23050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4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Additional file 3</a:t>
            </a:r>
            <a:r>
              <a:rPr lang="ja-JP" altLang="ja-JP" sz="2400"/>
              <a:t> </a:t>
            </a: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650775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3815</TotalTime>
  <Words>60</Words>
  <Application>Microsoft Macintosh PowerPoint</Application>
  <PresentationFormat>ワイド画面</PresentationFormat>
  <Paragraphs>19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Microsoft Office User</dc:creator>
  <cp:lastModifiedBy>Microsoft Office User</cp:lastModifiedBy>
  <cp:revision>371</cp:revision>
  <dcterms:created xsi:type="dcterms:W3CDTF">2021-02-22T01:37:44Z</dcterms:created>
  <dcterms:modified xsi:type="dcterms:W3CDTF">2021-09-27T02:33:44Z</dcterms:modified>
</cp:coreProperties>
</file>