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5" r:id="rId2"/>
  </p:sldIdLst>
  <p:sldSz cx="9144000" cy="5143500" type="screen16x9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垣内 慶彦" initials="垣内" lastIdx="1" clrIdx="0">
    <p:extLst>
      <p:ext uri="{19B8F6BF-5375-455C-9EA6-DF929625EA0E}">
        <p15:presenceInfo xmlns:p15="http://schemas.microsoft.com/office/powerpoint/2012/main" userId="S-1-5-21-3556373173-190067070-3663900521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11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64" autoAdjust="0"/>
  </p:normalViewPr>
  <p:slideViewPr>
    <p:cSldViewPr snapToGrid="0">
      <p:cViewPr varScale="1">
        <p:scale>
          <a:sx n="78" d="100"/>
          <a:sy n="78" d="100"/>
        </p:scale>
        <p:origin x="96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AF5C3-7AA9-4DFD-8A50-8F8CD8144CE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7D764-BB0C-44CF-A0BC-CE4FCAE9FE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78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5A0454-6EC0-4A58-96D8-28E11E24C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1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310F7F66-94BB-4D43-BD12-4D8F71A81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1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8" indent="0" algn="ctr">
              <a:buNone/>
              <a:defRPr sz="1500"/>
            </a:lvl2pPr>
            <a:lvl3pPr marL="685775" indent="0" algn="ctr">
              <a:buNone/>
              <a:defRPr sz="1350"/>
            </a:lvl3pPr>
            <a:lvl4pPr marL="1028663" indent="0" algn="ctr">
              <a:buNone/>
              <a:defRPr sz="1200"/>
            </a:lvl4pPr>
            <a:lvl5pPr marL="1371551" indent="0" algn="ctr">
              <a:buNone/>
              <a:defRPr sz="1200"/>
            </a:lvl5pPr>
            <a:lvl6pPr marL="1714439" indent="0" algn="ctr">
              <a:buNone/>
              <a:defRPr sz="1200"/>
            </a:lvl6pPr>
            <a:lvl7pPr marL="2057327" indent="0" algn="ctr">
              <a:buNone/>
              <a:defRPr sz="1200"/>
            </a:lvl7pPr>
            <a:lvl8pPr marL="2400214" indent="0" algn="ctr">
              <a:buNone/>
              <a:defRPr sz="1200"/>
            </a:lvl8pPr>
            <a:lvl9pPr marL="2743102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6B100B-B5FB-4B6F-AEF3-1D041757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C6544-7F07-48DB-8CEA-34845A52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D05FCA-1672-47D1-B368-082893E3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7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3064B-17D0-42BD-B0A2-3F6D8D65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887593-404C-4198-83A8-B61C11DC0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BD25D5-4F1A-4C14-8A0A-63B41FDE6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684353-3270-4056-8388-AC4D9FBF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C4661-CC6E-43AD-B619-91BC81B7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01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94B398-83B7-49BB-98A3-DD04FF83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3C37A0-40DE-48BE-9A11-0C91F37C1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0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F9040F-836B-4840-A638-68F14B2B4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568062-7858-47CF-A474-20F7274C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BB1A32-EF1E-495F-B98F-6723061B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17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19DF13-9C23-418E-B45C-B38329F21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42E7BE-5FD6-46EF-8BE2-CBD6AC8F2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FFC484-142D-49FC-BFAB-DBAD6D6D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EF6657-6245-467E-84DC-AC2A3AB1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22C2E3-0690-43E8-9A3A-4B09756F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F55BA9-9E94-4BC0-8029-057EB0CC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70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62037B-DE32-413B-8EAB-1A158355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2665D8-4F7B-4F4D-A04C-099208D42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573D45-9C1B-4C2F-A4F7-1A1B6DE7D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792BE7-376C-4135-B354-44013CD39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6EF455A-4261-48DC-855D-CAA87467D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125A0D5-C358-4410-BAE8-4F7DD100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8EF662-B55C-457F-B554-3A951402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2A44AF5-D30C-4597-95FF-3AD4E9DB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59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30DB2-8E49-4961-85C6-32132CD6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A6C3BC1-E824-4496-A0D9-259D1E66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755D80-3A0A-4E6F-B16E-8263B718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D019F0-E210-4D37-9B09-05832550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25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A66DAE-4D62-42F0-88EF-9FA60AE3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8A5704-5147-477F-A2C5-3D2D3337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F9660C-709C-45B2-9E2C-53EB166F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F79FD6-40CF-45E9-B571-6DBC13A3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6FA6C4-402F-4126-BC39-58BF79AAC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2D4718-9796-4116-9A86-B70506BB5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D118DA-68B5-4094-A289-52C1EBEB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FFBADC-4251-448B-9510-13B7B500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AD1259-F998-4193-9455-C221F2A0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41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F656C0-FCCC-44C2-A1C6-B6688B8AF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B2FC8CD-6C31-4461-BAA8-86549A962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88" indent="0">
              <a:buNone/>
              <a:defRPr sz="2100"/>
            </a:lvl2pPr>
            <a:lvl3pPr marL="685775" indent="0">
              <a:buNone/>
              <a:defRPr sz="1800"/>
            </a:lvl3pPr>
            <a:lvl4pPr marL="1028663" indent="0">
              <a:buNone/>
              <a:defRPr sz="1500"/>
            </a:lvl4pPr>
            <a:lvl5pPr marL="1371551" indent="0">
              <a:buNone/>
              <a:defRPr sz="1500"/>
            </a:lvl5pPr>
            <a:lvl6pPr marL="1714439" indent="0">
              <a:buNone/>
              <a:defRPr sz="1500"/>
            </a:lvl6pPr>
            <a:lvl7pPr marL="2057327" indent="0">
              <a:buNone/>
              <a:defRPr sz="1500"/>
            </a:lvl7pPr>
            <a:lvl8pPr marL="2400214" indent="0">
              <a:buNone/>
              <a:defRPr sz="1500"/>
            </a:lvl8pPr>
            <a:lvl9pPr marL="2743102" indent="0">
              <a:buNone/>
              <a:defRPr sz="15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E0D259-EFAD-4D67-9F72-4CD0C36BF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42BF97-F592-4EC9-8056-2C43AE89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20F8A4-761B-47C6-BE09-35613A86B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616657-E7C8-4774-958D-3FC38F40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07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EBA559-4D03-4A69-B6E2-C94B4D7F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1F34D9-CA1F-416A-8734-4415F75F4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5B7E22-005E-4626-9607-B3BD50DC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C15C52-90B2-4F91-9F22-EB132E3A6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0C2AD2-E02C-4DCC-A31E-2B5322B7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68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B45C27-FB24-4254-94F5-246D51FA1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6C8078-1480-4182-A912-A78202F2F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CE596B-837C-4612-8F27-7E0AF111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F23DC0-DEF7-44FD-BFB4-10933325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0F636-89B9-40F3-B0B7-089CE6B9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04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196B12-CDF3-4D4A-9576-CFEBE592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AF69E2-596A-44A3-ACAB-F391A010F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AD3039-A38D-4C0B-BC8A-BCD9C957A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65C446-A9D6-4C28-982D-0132E637F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C8E18B-877E-47EB-A901-03F6E2D56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2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775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4" indent="-171444" algn="l" defTabSz="68577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1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9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7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95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83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70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58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46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8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5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3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1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9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27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14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02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B6A4E39-9268-443A-9034-B1FF8A5B9E0F}"/>
              </a:ext>
            </a:extLst>
          </p:cNvPr>
          <p:cNvSpPr txBox="1"/>
          <p:nvPr/>
        </p:nvSpPr>
        <p:spPr>
          <a:xfrm>
            <a:off x="348144" y="22806"/>
            <a:ext cx="4025461" cy="8872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ja-JP" sz="1400" kern="100" dirty="0">
                <a:effectLst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Supplementary File 1.</a:t>
            </a:r>
            <a:r>
              <a:rPr lang="ja-JP" altLang="en-US" sz="1400" kern="1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Kaplan-Meier plots of OS.</a:t>
            </a:r>
          </a:p>
          <a:p>
            <a:pPr algn="just">
              <a:lnSpc>
                <a:spcPct val="200000"/>
              </a:lnSpc>
            </a:pP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Dotted line indicates 5-year OS.</a:t>
            </a:r>
            <a:endParaRPr kumimoji="1" lang="en-US" altLang="ja-JP" sz="1400" dirty="0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4DAA2B2-3FC6-4056-9A70-2CACCAE2C9FC}"/>
              </a:ext>
            </a:extLst>
          </p:cNvPr>
          <p:cNvGrpSpPr/>
          <p:nvPr/>
        </p:nvGrpSpPr>
        <p:grpSpPr>
          <a:xfrm>
            <a:off x="2485734" y="863727"/>
            <a:ext cx="4172532" cy="3416046"/>
            <a:chOff x="2485734" y="863727"/>
            <a:chExt cx="4172532" cy="3416046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4F2106E7-0DC1-4770-9008-5254F1D97977}"/>
                </a:ext>
              </a:extLst>
            </p:cNvPr>
            <p:cNvGrpSpPr/>
            <p:nvPr/>
          </p:nvGrpSpPr>
          <p:grpSpPr>
            <a:xfrm>
              <a:off x="2485734" y="863727"/>
              <a:ext cx="4172532" cy="3416046"/>
              <a:chOff x="2485734" y="617995"/>
              <a:chExt cx="4172532" cy="3416046"/>
            </a:xfrm>
          </p:grpSpPr>
          <p:pic>
            <p:nvPicPr>
              <p:cNvPr id="2" name="図 1">
                <a:extLst>
                  <a:ext uri="{FF2B5EF4-FFF2-40B4-BE49-F238E27FC236}">
                    <a16:creationId xmlns:a16="http://schemas.microsoft.com/office/drawing/2014/main" id="{C7AC5E69-071F-4BEA-910C-2C9D217C4B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485734" y="1109458"/>
                <a:ext cx="4172532" cy="2924583"/>
              </a:xfrm>
              <a:prstGeom prst="rect">
                <a:avLst/>
              </a:prstGeom>
            </p:spPr>
          </p:pic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FD6595D-5F23-4EC0-9EC8-C307BB3287D8}"/>
                  </a:ext>
                </a:extLst>
              </p:cNvPr>
              <p:cNvSpPr txBox="1"/>
              <p:nvPr/>
            </p:nvSpPr>
            <p:spPr>
              <a:xfrm>
                <a:off x="4006737" y="617995"/>
                <a:ext cx="1106393" cy="5391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40000"/>
                  </a:lnSpc>
                </a:pPr>
                <a:r>
                  <a:rPr kumimoji="1" lang="en-US" altLang="ja-JP" sz="1100" dirty="0"/>
                  <a:t>5-year OS rate</a:t>
                </a:r>
              </a:p>
              <a:p>
                <a:pPr algn="ctr">
                  <a:lnSpc>
                    <a:spcPct val="140000"/>
                  </a:lnSpc>
                </a:pPr>
                <a:r>
                  <a:rPr lang="en-US" altLang="ja-JP" sz="1100" dirty="0"/>
                  <a:t>60.7%</a:t>
                </a:r>
                <a:endParaRPr kumimoji="1" lang="ja-JP" altLang="en-US" sz="1100" dirty="0"/>
              </a:p>
            </p:txBody>
          </p:sp>
        </p:grpSp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00E57342-91E7-477B-BF7E-ECE56E530E94}"/>
                </a:ext>
              </a:extLst>
            </p:cNvPr>
            <p:cNvCxnSpPr/>
            <p:nvPr/>
          </p:nvCxnSpPr>
          <p:spPr>
            <a:xfrm>
              <a:off x="4562271" y="1411759"/>
              <a:ext cx="0" cy="2296797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2795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 Black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ct val="140000"/>
          </a:lnSpc>
          <a:spcBef>
            <a:spcPts val="1800"/>
          </a:spcBef>
          <a:spcAft>
            <a:spcPts val="1800"/>
          </a:spcAft>
          <a:defRPr kumimoji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BAB78C74-6C63-4D81-B9AE-66F434D13EDB}" vid="{37278A41-F79B-4538-80FD-9A78416FC0E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 Point</Template>
  <TotalTime>19594</TotalTime>
  <Words>20</Words>
  <Application>Microsoft Office PowerPoint</Application>
  <PresentationFormat>画面に合わせる 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Arial Black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yoshihiko</dc:creator>
  <cp:lastModifiedBy>垣内 慶彦</cp:lastModifiedBy>
  <cp:revision>172</cp:revision>
  <dcterms:created xsi:type="dcterms:W3CDTF">2018-02-06T02:41:00Z</dcterms:created>
  <dcterms:modified xsi:type="dcterms:W3CDTF">2021-10-07T12:38:25Z</dcterms:modified>
</cp:coreProperties>
</file>