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8" r:id="rId2"/>
  </p:sldIdLst>
  <p:sldSz cx="9144000" cy="5143500" type="screen16x9"/>
  <p:notesSz cx="6858000" cy="9144000"/>
  <p:defaultTextStyle>
    <a:defPPr>
      <a:defRPr lang="ja-JP"/>
    </a:defPPr>
    <a:lvl1pPr marL="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垣内 慶彦" initials="垣内" lastIdx="1" clrIdx="0">
    <p:extLst>
      <p:ext uri="{19B8F6BF-5375-455C-9EA6-DF929625EA0E}">
        <p15:presenceInfo xmlns:p15="http://schemas.microsoft.com/office/powerpoint/2012/main" userId="S-1-5-21-3556373173-190067070-3663900521-10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11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64" autoAdjust="0"/>
  </p:normalViewPr>
  <p:slideViewPr>
    <p:cSldViewPr snapToGrid="0">
      <p:cViewPr varScale="1">
        <p:scale>
          <a:sx n="74" d="100"/>
          <a:sy n="74" d="100"/>
        </p:scale>
        <p:origin x="107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AF5C3-7AA9-4DFD-8A50-8F8CD8144CE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7D764-BB0C-44CF-A0BC-CE4FCAE9FE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781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5A0454-6EC0-4A58-96D8-28E11E24C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1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310F7F66-94BB-4D43-BD12-4D8F71A81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1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8" indent="0" algn="ctr">
              <a:buNone/>
              <a:defRPr sz="1500"/>
            </a:lvl2pPr>
            <a:lvl3pPr marL="685775" indent="0" algn="ctr">
              <a:buNone/>
              <a:defRPr sz="1350"/>
            </a:lvl3pPr>
            <a:lvl4pPr marL="1028663" indent="0" algn="ctr">
              <a:buNone/>
              <a:defRPr sz="1200"/>
            </a:lvl4pPr>
            <a:lvl5pPr marL="1371551" indent="0" algn="ctr">
              <a:buNone/>
              <a:defRPr sz="1200"/>
            </a:lvl5pPr>
            <a:lvl6pPr marL="1714439" indent="0" algn="ctr">
              <a:buNone/>
              <a:defRPr sz="1200"/>
            </a:lvl6pPr>
            <a:lvl7pPr marL="2057327" indent="0" algn="ctr">
              <a:buNone/>
              <a:defRPr sz="1200"/>
            </a:lvl7pPr>
            <a:lvl8pPr marL="2400214" indent="0" algn="ctr">
              <a:buNone/>
              <a:defRPr sz="1200"/>
            </a:lvl8pPr>
            <a:lvl9pPr marL="2743102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6B100B-B5FB-4B6F-AEF3-1D041757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9C6544-7F07-48DB-8CEA-34845A520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D05FCA-1672-47D1-B368-082893E3B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7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93064B-17D0-42BD-B0A2-3F6D8D65F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887593-404C-4198-83A8-B61C11DC0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BD25D5-4F1A-4C14-8A0A-63B41FDE6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684353-3270-4056-8388-AC4D9FBF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C4661-CC6E-43AD-B619-91BC81B7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01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94B398-83B7-49BB-98A3-DD04FF83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3C37A0-40DE-48BE-9A11-0C91F37C1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7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3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0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F9040F-836B-4840-A638-68F14B2B4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568062-7858-47CF-A474-20F7274C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BB1A32-EF1E-495F-B98F-6723061BF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17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19DF13-9C23-418E-B45C-B38329F21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42E7BE-5FD6-46EF-8BE2-CBD6AC8F2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AFFC484-142D-49FC-BFAB-DBAD6D6D7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AEF6657-6245-467E-84DC-AC2A3AB1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22C2E3-0690-43E8-9A3A-4B09756FE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F55BA9-9E94-4BC0-8029-057EB0CC3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70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62037B-DE32-413B-8EAB-1A158355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2665D8-4F7B-4F4D-A04C-099208D42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573D45-9C1B-4C2F-A4F7-1A1B6DE7D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C792BE7-376C-4135-B354-44013CD39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6EF455A-4261-48DC-855D-CAA87467D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7"/>
            <a:ext cx="3887391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125A0D5-C358-4410-BAE8-4F7DD1005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8EF662-B55C-457F-B554-3A951402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2A44AF5-D30C-4597-95FF-3AD4E9DB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59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030DB2-8E49-4961-85C6-32132CD6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A6C3BC1-E824-4496-A0D9-259D1E66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755D80-3A0A-4E6F-B16E-8263B718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ED019F0-E210-4D37-9B09-05832550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025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DA66DAE-4D62-42F0-88EF-9FA60AE35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38A5704-5147-477F-A2C5-3D2D33379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F9660C-709C-45B2-9E2C-53EB166F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44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F79FD6-40CF-45E9-B571-6DBC13A3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6FA6C4-402F-4126-BC39-58BF79AAC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2D4718-9796-4116-9A86-B70506BB5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D118DA-68B5-4094-A289-52C1EBEB0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FFBADC-4251-448B-9510-13B7B5003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AD1259-F998-4193-9455-C221F2A0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41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F656C0-FCCC-44C2-A1C6-B6688B8AF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B2FC8CD-6C31-4461-BAA8-86549A962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88" indent="0">
              <a:buNone/>
              <a:defRPr sz="2100"/>
            </a:lvl2pPr>
            <a:lvl3pPr marL="685775" indent="0">
              <a:buNone/>
              <a:defRPr sz="1800"/>
            </a:lvl3pPr>
            <a:lvl4pPr marL="1028663" indent="0">
              <a:buNone/>
              <a:defRPr sz="1500"/>
            </a:lvl4pPr>
            <a:lvl5pPr marL="1371551" indent="0">
              <a:buNone/>
              <a:defRPr sz="1500"/>
            </a:lvl5pPr>
            <a:lvl6pPr marL="1714439" indent="0">
              <a:buNone/>
              <a:defRPr sz="1500"/>
            </a:lvl6pPr>
            <a:lvl7pPr marL="2057327" indent="0">
              <a:buNone/>
              <a:defRPr sz="1500"/>
            </a:lvl7pPr>
            <a:lvl8pPr marL="2400214" indent="0">
              <a:buNone/>
              <a:defRPr sz="1500"/>
            </a:lvl8pPr>
            <a:lvl9pPr marL="2743102" indent="0">
              <a:buNone/>
              <a:defRPr sz="15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BE0D259-EFAD-4D67-9F72-4CD0C36BF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42BF97-F592-4EC9-8056-2C43AE89E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20F8A4-761B-47C6-BE09-35613A86B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616657-E7C8-4774-958D-3FC38F407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07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EBA559-4D03-4A69-B6E2-C94B4D7FF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1F34D9-CA1F-416A-8734-4415F75F4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5B7E22-005E-4626-9607-B3BD50DCE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C15C52-90B2-4F91-9F22-EB132E3A6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0C2AD2-E02C-4DCC-A31E-2B5322B75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68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CB45C27-FB24-4254-94F5-246D51FA1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6C8078-1480-4182-A912-A78202F2F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CE596B-837C-4612-8F27-7E0AF1119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F23DC0-DEF7-44FD-BFB4-10933325D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60F636-89B9-40F3-B0B7-089CE6B9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048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A196B12-CDF3-4D4A-9576-CFEBE592E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AF69E2-596A-44A3-ACAB-F391A010F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AD3039-A38D-4C0B-BC8A-BCD9C957A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65C446-A9D6-4C28-982D-0132E637F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C8E18B-877E-47EB-A901-03F6E2D56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26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775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4" indent="-171444" algn="l" defTabSz="68577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1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9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7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95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83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70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58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46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8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5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3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1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9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27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14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02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96B8B31-0640-4902-B63B-CB9829B2F978}"/>
              </a:ext>
            </a:extLst>
          </p:cNvPr>
          <p:cNvSpPr txBox="1"/>
          <p:nvPr/>
        </p:nvSpPr>
        <p:spPr>
          <a:xfrm>
            <a:off x="436789" y="293914"/>
            <a:ext cx="6716775" cy="6610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kumimoji="1" lang="en-US" altLang="ja-JP" sz="1400" dirty="0"/>
              <a:t>Supplementary File 3. </a:t>
            </a: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Distribution map of tumor-infiltrating CD8</a:t>
            </a:r>
            <a:r>
              <a:rPr lang="en-US" altLang="ja-JP" sz="1400" baseline="300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+</a:t>
            </a: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 and CD4</a:t>
            </a:r>
            <a:r>
              <a:rPr lang="en-US" altLang="ja-JP" sz="1400" baseline="300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+</a:t>
            </a: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 T cells.</a:t>
            </a:r>
          </a:p>
          <a:p>
            <a:pPr algn="l">
              <a:lnSpc>
                <a:spcPct val="140000"/>
              </a:lnSpc>
            </a:pP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Dotted line indicates median values.</a:t>
            </a:r>
            <a:endParaRPr kumimoji="1" lang="en-US" altLang="ja-JP" sz="1400" dirty="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EF1EDF1-1749-4BD7-950E-66DE818AEA3D}"/>
              </a:ext>
            </a:extLst>
          </p:cNvPr>
          <p:cNvGrpSpPr/>
          <p:nvPr/>
        </p:nvGrpSpPr>
        <p:grpSpPr>
          <a:xfrm>
            <a:off x="1628106" y="1228854"/>
            <a:ext cx="5887788" cy="2951958"/>
            <a:chOff x="370114" y="1095771"/>
            <a:chExt cx="5887788" cy="2951958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099D8ECE-7CA2-4E5D-AEE1-0A5F1BBC5242}"/>
                </a:ext>
              </a:extLst>
            </p:cNvPr>
            <p:cNvGrpSpPr/>
            <p:nvPr/>
          </p:nvGrpSpPr>
          <p:grpSpPr>
            <a:xfrm>
              <a:off x="3296572" y="1095772"/>
              <a:ext cx="2961330" cy="2951957"/>
              <a:chOff x="4797423" y="1081180"/>
              <a:chExt cx="2961330" cy="2951957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E0210C32-C788-45C0-A212-C50ADDC1D7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797423" y="1136726"/>
                <a:ext cx="2961330" cy="2896411"/>
              </a:xfrm>
              <a:prstGeom prst="rect">
                <a:avLst/>
              </a:prstGeom>
            </p:spPr>
          </p:pic>
          <p:cxnSp>
            <p:nvCxnSpPr>
              <p:cNvPr id="7" name="直線コネクタ 6">
                <a:extLst>
                  <a:ext uri="{FF2B5EF4-FFF2-40B4-BE49-F238E27FC236}">
                    <a16:creationId xmlns:a16="http://schemas.microsoft.com/office/drawing/2014/main" id="{76ACED67-17F8-4614-83FF-D55BD974F636}"/>
                  </a:ext>
                </a:extLst>
              </p:cNvPr>
              <p:cNvCxnSpPr/>
              <p:nvPr/>
            </p:nvCxnSpPr>
            <p:spPr>
              <a:xfrm>
                <a:off x="6023111" y="1081180"/>
                <a:ext cx="0" cy="2613989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A1B47862-3251-4DA1-981D-A0C50BE1A50E}"/>
                  </a:ext>
                </a:extLst>
              </p:cNvPr>
              <p:cNvSpPr txBox="1"/>
              <p:nvPr/>
            </p:nvSpPr>
            <p:spPr>
              <a:xfrm>
                <a:off x="6425236" y="1136726"/>
                <a:ext cx="1274708" cy="5798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40000"/>
                  </a:lnSpc>
                </a:pPr>
                <a:r>
                  <a:rPr kumimoji="1" lang="en-US" altLang="ja-JP" sz="1200" dirty="0"/>
                  <a:t>Median=17,423</a:t>
                </a:r>
              </a:p>
              <a:p>
                <a:pPr algn="l">
                  <a:lnSpc>
                    <a:spcPct val="140000"/>
                  </a:lnSpc>
                </a:pPr>
                <a:r>
                  <a:rPr lang="en-US" altLang="ja-JP" sz="1200" dirty="0"/>
                  <a:t>(10,484-25,153)</a:t>
                </a:r>
                <a:endParaRPr kumimoji="1" lang="ja-JP" altLang="en-US" sz="1200" dirty="0"/>
              </a:p>
            </p:txBody>
          </p:sp>
        </p:grpSp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476C3EA9-6006-438B-90B9-DCE7314C57D6}"/>
                </a:ext>
              </a:extLst>
            </p:cNvPr>
            <p:cNvGrpSpPr/>
            <p:nvPr/>
          </p:nvGrpSpPr>
          <p:grpSpPr>
            <a:xfrm>
              <a:off x="370114" y="1095771"/>
              <a:ext cx="2962955" cy="2950160"/>
              <a:chOff x="1530486" y="1081179"/>
              <a:chExt cx="2962955" cy="2950160"/>
            </a:xfrm>
          </p:grpSpPr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08E5FF36-C84C-4D9E-B382-2640169C30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30486" y="1133339"/>
                <a:ext cx="2962955" cy="2898000"/>
              </a:xfrm>
              <a:prstGeom prst="rect">
                <a:avLst/>
              </a:prstGeom>
            </p:spPr>
          </p:pic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3E526C7-E24F-4E27-B604-8B88DC44364D}"/>
                  </a:ext>
                </a:extLst>
              </p:cNvPr>
              <p:cNvSpPr txBox="1"/>
              <p:nvPr/>
            </p:nvSpPr>
            <p:spPr>
              <a:xfrm>
                <a:off x="3161201" y="1136726"/>
                <a:ext cx="1159292" cy="5798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40000"/>
                  </a:lnSpc>
                </a:pPr>
                <a:r>
                  <a:rPr kumimoji="1" lang="en-US" altLang="ja-JP" sz="1200" dirty="0"/>
                  <a:t>Median=2,333</a:t>
                </a:r>
              </a:p>
              <a:p>
                <a:pPr algn="l">
                  <a:lnSpc>
                    <a:spcPct val="140000"/>
                  </a:lnSpc>
                </a:pPr>
                <a:r>
                  <a:rPr lang="en-US" altLang="ja-JP" sz="1200" dirty="0"/>
                  <a:t>(1,465-3,625)</a:t>
                </a:r>
                <a:endParaRPr kumimoji="1" lang="ja-JP" altLang="en-US" sz="1200" dirty="0"/>
              </a:p>
            </p:txBody>
          </p:sp>
          <p:cxnSp>
            <p:nvCxnSpPr>
              <p:cNvPr id="10" name="直線コネクタ 9">
                <a:extLst>
                  <a:ext uri="{FF2B5EF4-FFF2-40B4-BE49-F238E27FC236}">
                    <a16:creationId xmlns:a16="http://schemas.microsoft.com/office/drawing/2014/main" id="{0B6BED41-913A-429B-A959-78A903B1598C}"/>
                  </a:ext>
                </a:extLst>
              </p:cNvPr>
              <p:cNvCxnSpPr/>
              <p:nvPr/>
            </p:nvCxnSpPr>
            <p:spPr>
              <a:xfrm>
                <a:off x="2633821" y="1081179"/>
                <a:ext cx="0" cy="2613989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25294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Arial Black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lnSpc>
            <a:spcPct val="140000"/>
          </a:lnSpc>
          <a:spcBef>
            <a:spcPts val="1800"/>
          </a:spcBef>
          <a:spcAft>
            <a:spcPts val="1800"/>
          </a:spcAft>
          <a:defRPr kumimoji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BAB78C74-6C63-4D81-B9AE-66F434D13EDB}" vid="{37278A41-F79B-4538-80FD-9A78416FC0E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 Point</Template>
  <TotalTime>19595</TotalTime>
  <Words>34</Words>
  <Application>Microsoft Office PowerPoint</Application>
  <PresentationFormat>画面に合わせる (16:9)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Arial Black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yoshihiko</dc:creator>
  <cp:lastModifiedBy>垣内 慶彦</cp:lastModifiedBy>
  <cp:revision>172</cp:revision>
  <dcterms:created xsi:type="dcterms:W3CDTF">2018-02-06T02:41:00Z</dcterms:created>
  <dcterms:modified xsi:type="dcterms:W3CDTF">2021-10-07T12:42:40Z</dcterms:modified>
</cp:coreProperties>
</file>