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84" r:id="rId2"/>
  </p:sldIdLst>
  <p:sldSz cx="9144000" cy="5143500" type="screen16x9"/>
  <p:notesSz cx="6858000" cy="9144000"/>
  <p:defaultTextStyle>
    <a:defPPr>
      <a:defRPr lang="ja-JP"/>
    </a:defPPr>
    <a:lvl1pPr marL="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垣内 慶彦" initials="垣内" lastIdx="1" clrIdx="0">
    <p:extLst>
      <p:ext uri="{19B8F6BF-5375-455C-9EA6-DF929625EA0E}">
        <p15:presenceInfo xmlns:p15="http://schemas.microsoft.com/office/powerpoint/2012/main" userId="S-1-5-21-3556373173-190067070-3663900521-100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F117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EC20E35-A176-4012-BC5E-935CFFF8708E}" styleName="スタイル (中間)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スタイル (中間)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86464" autoAdjust="0"/>
  </p:normalViewPr>
  <p:slideViewPr>
    <p:cSldViewPr snapToGrid="0">
      <p:cViewPr varScale="1">
        <p:scale>
          <a:sx n="74" d="100"/>
          <a:sy n="74" d="100"/>
        </p:scale>
        <p:origin x="1078" y="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AF5C3-7AA9-4DFD-8A50-8F8CD8144CE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87D764-BB0C-44CF-A0BC-CE4FCAE9FE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2781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45A0454-6EC0-4A58-96D8-28E11E24C4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1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310F7F66-94BB-4D43-BD12-4D8F71A817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1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88" indent="0" algn="ctr">
              <a:buNone/>
              <a:defRPr sz="1500"/>
            </a:lvl2pPr>
            <a:lvl3pPr marL="685775" indent="0" algn="ctr">
              <a:buNone/>
              <a:defRPr sz="1350"/>
            </a:lvl3pPr>
            <a:lvl4pPr marL="1028663" indent="0" algn="ctr">
              <a:buNone/>
              <a:defRPr sz="1200"/>
            </a:lvl4pPr>
            <a:lvl5pPr marL="1371551" indent="0" algn="ctr">
              <a:buNone/>
              <a:defRPr sz="1200"/>
            </a:lvl5pPr>
            <a:lvl6pPr marL="1714439" indent="0" algn="ctr">
              <a:buNone/>
              <a:defRPr sz="1200"/>
            </a:lvl6pPr>
            <a:lvl7pPr marL="2057327" indent="0" algn="ctr">
              <a:buNone/>
              <a:defRPr sz="1200"/>
            </a:lvl7pPr>
            <a:lvl8pPr marL="2400214" indent="0" algn="ctr">
              <a:buNone/>
              <a:defRPr sz="1200"/>
            </a:lvl8pPr>
            <a:lvl9pPr marL="2743102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56B100B-B5FB-4B6F-AEF3-1D0417575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09C6544-7F07-48DB-8CEA-34845A520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BD05FCA-1672-47D1-B368-082893E3B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9712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493064B-17D0-42BD-B0A2-3F6D8D65F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3887593-404C-4198-83A8-B61C11DC0C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FBD25D5-4F1A-4C14-8A0A-63B41FDE6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7684353-3270-4056-8388-AC4D9FBF3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43C4661-CC6E-43AD-B619-91BC81B75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9017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594B398-83B7-49BB-98A3-DD04FF83B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5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53C37A0-40DE-48BE-9A11-0C91F37C1B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8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75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6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3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2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1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0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AF9040F-836B-4840-A638-68F14B2B4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F568062-7858-47CF-A474-20F7274C7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EBB1A32-EF1E-495F-B98F-6723061BF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917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019DF13-9C23-418E-B45C-B38329F21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F42E7BE-5FD6-46EF-8BE2-CBD6AC8F2E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1" y="1369219"/>
            <a:ext cx="3886200" cy="3263504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AFFC484-142D-49FC-BFAB-DBAD6D6D76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AEF6657-6245-467E-84DC-AC2A3AB14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622C2E3-0690-43E8-9A3A-4B09756FE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0F55BA9-9E94-4BC0-8029-057EB0CC3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6702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362037B-DE32-413B-8EAB-1A1583556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12665D8-4F7B-4F4D-A04C-099208D42C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8" indent="0">
              <a:buNone/>
              <a:defRPr sz="1500" b="1"/>
            </a:lvl2pPr>
            <a:lvl3pPr marL="685775" indent="0">
              <a:buNone/>
              <a:defRPr sz="1350" b="1"/>
            </a:lvl3pPr>
            <a:lvl4pPr marL="1028663" indent="0">
              <a:buNone/>
              <a:defRPr sz="1200" b="1"/>
            </a:lvl4pPr>
            <a:lvl5pPr marL="1371551" indent="0">
              <a:buNone/>
              <a:defRPr sz="1200" b="1"/>
            </a:lvl5pPr>
            <a:lvl6pPr marL="1714439" indent="0">
              <a:buNone/>
              <a:defRPr sz="1200" b="1"/>
            </a:lvl6pPr>
            <a:lvl7pPr marL="2057327" indent="0">
              <a:buNone/>
              <a:defRPr sz="1200" b="1"/>
            </a:lvl7pPr>
            <a:lvl8pPr marL="2400214" indent="0">
              <a:buNone/>
              <a:defRPr sz="1200" b="1"/>
            </a:lvl8pPr>
            <a:lvl9pPr marL="2743102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9573D45-9C1B-4C2F-A4F7-1A1B6DE7D4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7"/>
            <a:ext cx="3868340" cy="2763440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C792BE7-376C-4135-B354-44013CD39E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8" indent="0">
              <a:buNone/>
              <a:defRPr sz="1500" b="1"/>
            </a:lvl2pPr>
            <a:lvl3pPr marL="685775" indent="0">
              <a:buNone/>
              <a:defRPr sz="1350" b="1"/>
            </a:lvl3pPr>
            <a:lvl4pPr marL="1028663" indent="0">
              <a:buNone/>
              <a:defRPr sz="1200" b="1"/>
            </a:lvl4pPr>
            <a:lvl5pPr marL="1371551" indent="0">
              <a:buNone/>
              <a:defRPr sz="1200" b="1"/>
            </a:lvl5pPr>
            <a:lvl6pPr marL="1714439" indent="0">
              <a:buNone/>
              <a:defRPr sz="1200" b="1"/>
            </a:lvl6pPr>
            <a:lvl7pPr marL="2057327" indent="0">
              <a:buNone/>
              <a:defRPr sz="1200" b="1"/>
            </a:lvl7pPr>
            <a:lvl8pPr marL="2400214" indent="0">
              <a:buNone/>
              <a:defRPr sz="1200" b="1"/>
            </a:lvl8pPr>
            <a:lvl9pPr marL="2743102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76EF455A-4261-48DC-855D-CAA87467DF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7"/>
            <a:ext cx="3887391" cy="2763440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125A0D5-C358-4410-BAE8-4F7DD1005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D68EF662-B55C-457F-B554-3A9514024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62A44AF5-D30C-4597-95FF-3AD4E9DB3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7596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4030DB2-8E49-4961-85C6-32132CD65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A6C3BC1-E824-4496-A0D9-259D1E66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8755D80-3A0A-4E6F-B16E-8263B7181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ED019F0-E210-4D37-9B09-058325502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4025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CDA66DAE-4D62-42F0-88EF-9FA60AE35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38A5704-5147-477F-A2C5-3D2D33379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2F9660C-709C-45B2-9E2C-53EB166F7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1442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EF79FD6-40CF-45E9-B571-6DBC13A3E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2" y="342901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76FA6C4-402F-4126-BC39-58BF79AAC9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2" y="740570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62D4718-9796-4116-9A86-B70506BB5E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2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88" indent="0">
              <a:buNone/>
              <a:defRPr sz="1050"/>
            </a:lvl2pPr>
            <a:lvl3pPr marL="685775" indent="0">
              <a:buNone/>
              <a:defRPr sz="900"/>
            </a:lvl3pPr>
            <a:lvl4pPr marL="1028663" indent="0">
              <a:buNone/>
              <a:defRPr sz="750"/>
            </a:lvl4pPr>
            <a:lvl5pPr marL="1371551" indent="0">
              <a:buNone/>
              <a:defRPr sz="750"/>
            </a:lvl5pPr>
            <a:lvl6pPr marL="1714439" indent="0">
              <a:buNone/>
              <a:defRPr sz="750"/>
            </a:lvl6pPr>
            <a:lvl7pPr marL="2057327" indent="0">
              <a:buNone/>
              <a:defRPr sz="750"/>
            </a:lvl7pPr>
            <a:lvl8pPr marL="2400214" indent="0">
              <a:buNone/>
              <a:defRPr sz="750"/>
            </a:lvl8pPr>
            <a:lvl9pPr marL="2743102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4D118DA-68B5-4094-A289-52C1EBEB0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6FFBADC-4251-448B-9510-13B7B5003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7AD1259-F998-4193-9455-C221F2A00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6419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2F656C0-FCCC-44C2-A1C6-B6688B8AF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2" y="342901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B2FC8CD-6C31-4461-BAA8-86549A962A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2" y="740570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888" indent="0">
              <a:buNone/>
              <a:defRPr sz="2100"/>
            </a:lvl2pPr>
            <a:lvl3pPr marL="685775" indent="0">
              <a:buNone/>
              <a:defRPr sz="1800"/>
            </a:lvl3pPr>
            <a:lvl4pPr marL="1028663" indent="0">
              <a:buNone/>
              <a:defRPr sz="1500"/>
            </a:lvl4pPr>
            <a:lvl5pPr marL="1371551" indent="0">
              <a:buNone/>
              <a:defRPr sz="1500"/>
            </a:lvl5pPr>
            <a:lvl6pPr marL="1714439" indent="0">
              <a:buNone/>
              <a:defRPr sz="1500"/>
            </a:lvl6pPr>
            <a:lvl7pPr marL="2057327" indent="0">
              <a:buNone/>
              <a:defRPr sz="1500"/>
            </a:lvl7pPr>
            <a:lvl8pPr marL="2400214" indent="0">
              <a:buNone/>
              <a:defRPr sz="1500"/>
            </a:lvl8pPr>
            <a:lvl9pPr marL="2743102" indent="0">
              <a:buNone/>
              <a:defRPr sz="1500"/>
            </a:lvl9pPr>
          </a:lstStyle>
          <a:p>
            <a:r>
              <a:rPr kumimoji="1" lang="ja-JP" altLang="en-US"/>
              <a:t>アイコンをクリックして図を追加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BE0D259-EFAD-4D67-9F72-4CD0C36BFB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2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88" indent="0">
              <a:buNone/>
              <a:defRPr sz="1050"/>
            </a:lvl2pPr>
            <a:lvl3pPr marL="685775" indent="0">
              <a:buNone/>
              <a:defRPr sz="900"/>
            </a:lvl3pPr>
            <a:lvl4pPr marL="1028663" indent="0">
              <a:buNone/>
              <a:defRPr sz="750"/>
            </a:lvl4pPr>
            <a:lvl5pPr marL="1371551" indent="0">
              <a:buNone/>
              <a:defRPr sz="750"/>
            </a:lvl5pPr>
            <a:lvl6pPr marL="1714439" indent="0">
              <a:buNone/>
              <a:defRPr sz="750"/>
            </a:lvl6pPr>
            <a:lvl7pPr marL="2057327" indent="0">
              <a:buNone/>
              <a:defRPr sz="750"/>
            </a:lvl7pPr>
            <a:lvl8pPr marL="2400214" indent="0">
              <a:buNone/>
              <a:defRPr sz="750"/>
            </a:lvl8pPr>
            <a:lvl9pPr marL="2743102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E42BF97-F592-4EC9-8056-2C43AE89E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520F8A4-761B-47C6-BE09-35613A86B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E616657-E7C8-4774-958D-3FC38F407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3070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EBA559-4D03-4A69-B6E2-C94B4D7FF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A1F34D9-CA1F-416A-8734-4415F75F43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5B7E22-005E-4626-9607-B3BD50DCE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FC15C52-90B2-4F91-9F22-EB132E3A6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20C2AD2-E02C-4DCC-A31E-2B5322B75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8688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FCB45C27-FB24-4254-94F5-246D51FA13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273844"/>
            <a:ext cx="1971675" cy="4358879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06C8078-1480-4182-A912-A78202F2F2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7CE596B-837C-4612-8F27-7E0AF1119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7F23DC0-DEF7-44FD-BFB4-10933325D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C60F636-89B9-40F3-B0B7-089CE6B93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9048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A196B12-CDF3-4D4A-9576-CFEBE592E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1AF69E2-596A-44A3-ACAB-F391A010F6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3AD3039-A38D-4C0B-BC8A-BCD9C957A1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1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665C446-A9D6-4C28-982D-0132E637F8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9C8E18B-877E-47EB-A901-03F6E2D56E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1264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775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4" indent="-171444" algn="l" defTabSz="685775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1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19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07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2995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83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70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58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46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8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75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63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51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39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27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14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02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1512CC3-6747-4C43-B329-18E4997A4CF4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710800" y="1020744"/>
            <a:ext cx="3722400" cy="36000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D5D1A8C-5DEE-4F08-A1B5-8B5895E7766A}"/>
              </a:ext>
            </a:extLst>
          </p:cNvPr>
          <p:cNvSpPr txBox="1"/>
          <p:nvPr/>
        </p:nvSpPr>
        <p:spPr>
          <a:xfrm>
            <a:off x="4970835" y="924128"/>
            <a:ext cx="827471" cy="3213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40000"/>
              </a:lnSpc>
              <a:spcBef>
                <a:spcPts val="1800"/>
              </a:spcBef>
              <a:spcAft>
                <a:spcPts val="1800"/>
              </a:spcAft>
            </a:pPr>
            <a:r>
              <a:rPr kumimoji="1" lang="en-US" altLang="ja-JP" sz="1200" dirty="0"/>
              <a:t>p=0.1527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AD7ADE1-63F7-49E3-992B-26CDC20AB978}"/>
              </a:ext>
            </a:extLst>
          </p:cNvPr>
          <p:cNvSpPr txBox="1"/>
          <p:nvPr/>
        </p:nvSpPr>
        <p:spPr>
          <a:xfrm>
            <a:off x="776959" y="0"/>
            <a:ext cx="7242286" cy="887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altLang="ja-JP" sz="1400" kern="100" dirty="0">
                <a:effectLst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Supplementary File 4.</a:t>
            </a:r>
            <a:r>
              <a:rPr lang="ja-JP" altLang="en-US" sz="1400" kern="100" dirty="0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effectLst/>
                <a:latin typeface="Arial" panose="020B0604020202020204" pitchFamily="34" charset="0"/>
                <a:ea typeface="メイリオ" panose="020B0604030504040204" pitchFamily="50" charset="-128"/>
              </a:rPr>
              <a:t>Comparison of tumor-infiltrating CD4</a:t>
            </a:r>
            <a:r>
              <a:rPr lang="en-US" altLang="ja-JP" sz="1400" baseline="30000" dirty="0">
                <a:effectLst/>
                <a:latin typeface="Arial" panose="020B0604020202020204" pitchFamily="34" charset="0"/>
                <a:ea typeface="メイリオ" panose="020B0604030504040204" pitchFamily="50" charset="-128"/>
              </a:rPr>
              <a:t>+</a:t>
            </a:r>
            <a:r>
              <a:rPr lang="en-US" altLang="ja-JP" sz="1400" dirty="0">
                <a:effectLst/>
                <a:latin typeface="Arial" panose="020B0604020202020204" pitchFamily="34" charset="0"/>
                <a:ea typeface="メイリオ" panose="020B0604030504040204" pitchFamily="50" charset="-128"/>
              </a:rPr>
              <a:t> T cell expression in benign and malignant initial disease.</a:t>
            </a:r>
            <a:endParaRPr kumimoji="1" lang="en-US" altLang="ja-JP" sz="1400" dirty="0"/>
          </a:p>
        </p:txBody>
      </p:sp>
    </p:spTree>
    <p:extLst>
      <p:ext uri="{BB962C8B-B14F-4D97-AF65-F5344CB8AC3E}">
        <p14:creationId xmlns:p14="http://schemas.microsoft.com/office/powerpoint/2010/main" val="11686689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Arial Black"/>
        <a:ea typeface="メイリオ"/>
        <a:cs typeface=""/>
      </a:majorFont>
      <a:minorFont>
        <a:latin typeface="Arial"/>
        <a:ea typeface="メイリオ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lnSpc>
            <a:spcPct val="140000"/>
          </a:lnSpc>
          <a:spcBef>
            <a:spcPts val="1800"/>
          </a:spcBef>
          <a:spcAft>
            <a:spcPts val="1800"/>
          </a:spcAft>
          <a:defRPr kumimoji="1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プレゼンテーション1" id="{BAB78C74-6C63-4D81-B9AE-66F434D13EDB}" vid="{37278A41-F79B-4538-80FD-9A78416FC0E6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 Point</Template>
  <TotalTime>19594</TotalTime>
  <Words>22</Words>
  <Application>Microsoft Office PowerPoint</Application>
  <PresentationFormat>画面に合わせる (16:9)</PresentationFormat>
  <Paragraphs>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Arial</vt:lpstr>
      <vt:lpstr>Arial Black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yoshihiko</dc:creator>
  <cp:lastModifiedBy>垣内 慶彦</cp:lastModifiedBy>
  <cp:revision>172</cp:revision>
  <dcterms:created xsi:type="dcterms:W3CDTF">2018-02-06T02:41:00Z</dcterms:created>
  <dcterms:modified xsi:type="dcterms:W3CDTF">2021-10-07T12:44:07Z</dcterms:modified>
</cp:coreProperties>
</file>