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03" r:id="rId2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474" y="1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3E0D5BB-48F4-4A6B-B05B-3ECC914A43F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mall för rubrikformat</a:t>
            </a:r>
            <a:endParaRPr lang="en-US"/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796F921D-0F09-4075-A4E1-A389A843E27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  <a:endParaRPr lang="en-US"/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72C42442-238C-46E2-9AAA-F914F3BAB5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F55D32-C677-431E-8303-03BCC78CF552}" type="datetimeFigureOut">
              <a:rPr lang="en-US" smtClean="0"/>
              <a:t>4/2/2026</a:t>
            </a:fld>
            <a:endParaRPr lang="en-US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D4F28D3A-769B-4374-8082-7975FA2A1F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5B129C20-B2D3-4FC8-9D0B-C61F784EF5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E1167F-DE08-46AF-9C61-7BAEBA3AAB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65117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FC27043-933C-4CA7-BACA-D9B516287D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/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30FAA9B7-D4FD-4D1E-8561-DF614CCD4F4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/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210BD834-40C2-4636-AAB0-983058A357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F55D32-C677-431E-8303-03BCC78CF552}" type="datetimeFigureOut">
              <a:rPr lang="en-US" smtClean="0"/>
              <a:t>4/2/2026</a:t>
            </a:fld>
            <a:endParaRPr lang="en-US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C80CBEE5-5DA0-4061-8CF8-50926338C6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3F6DABDC-5463-4862-A5A4-1B7E174611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E1167F-DE08-46AF-9C61-7BAEBA3AAB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06778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>
            <a:extLst>
              <a:ext uri="{FF2B5EF4-FFF2-40B4-BE49-F238E27FC236}">
                <a16:creationId xmlns:a16="http://schemas.microsoft.com/office/drawing/2014/main" id="{9E4ADBE4-413D-4B0D-BEC2-E0B42071C20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  <a:endParaRPr lang="en-US"/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CF87BDCE-9D19-4EE4-ABD9-01E54F63378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/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73951E6E-2233-4F76-BA29-5F43AADC1B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F55D32-C677-431E-8303-03BCC78CF552}" type="datetimeFigureOut">
              <a:rPr lang="en-US" smtClean="0"/>
              <a:t>4/2/2026</a:t>
            </a:fld>
            <a:endParaRPr lang="en-US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38FBCE4E-9498-4BF2-BC8C-53EB170B2D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2398A869-2F9C-408B-922E-624A668057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E1167F-DE08-46AF-9C61-7BAEBA3AAB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10401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284DAE2-723E-475D-8CE4-5BD6634A84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C630189C-5B69-4046-BE73-2684317DA3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/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EB0A4A61-022D-4A68-A6F2-18C9EA7ADC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F55D32-C677-431E-8303-03BCC78CF552}" type="datetimeFigureOut">
              <a:rPr lang="en-US" smtClean="0"/>
              <a:t>4/2/2026</a:t>
            </a:fld>
            <a:endParaRPr lang="en-US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1A1A5033-2D7B-42FF-847D-EC6E5FAD3C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D57A6DE2-1345-4AA7-9B6B-A1595B26B1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E1167F-DE08-46AF-9C61-7BAEBA3AAB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54095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A810A1D-FEC7-41BC-96E9-22FF7D66E3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  <a:endParaRPr lang="en-US"/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CA2EEDF2-0BB8-456A-B531-52AE5395122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0835C38E-07A3-437C-A0F9-9B336AC41A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F55D32-C677-431E-8303-03BCC78CF552}" type="datetimeFigureOut">
              <a:rPr lang="en-US" smtClean="0"/>
              <a:t>4/2/2026</a:t>
            </a:fld>
            <a:endParaRPr lang="en-US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1FAEBC9C-4973-40CC-B6B0-D8DAC26905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B608325F-F3B7-4713-9C37-2A8C82553D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E1167F-DE08-46AF-9C61-7BAEBA3AAB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80867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C09439D-2510-4632-B2E4-280101D531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5738BF02-9D9E-4D2E-AF65-E216934FB89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/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73AF8FAE-AB72-42F7-AA79-1BF144ADAFA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/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FA08535A-42FD-4BE3-ABD6-A8197A7896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F55D32-C677-431E-8303-03BCC78CF552}" type="datetimeFigureOut">
              <a:rPr lang="en-US" smtClean="0"/>
              <a:t>4/2/2026</a:t>
            </a:fld>
            <a:endParaRPr lang="en-US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304F70B8-015E-4C42-AE35-B268EED225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517D3724-7418-4060-ADB5-B786197360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E1167F-DE08-46AF-9C61-7BAEBA3AAB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83597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AFC1259-FDD3-4E11-87B9-C1601B4363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  <a:endParaRPr lang="en-US"/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BD90E9C0-0C20-4ABC-9895-9E8A4AF9CBC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7559B1D9-2649-451D-ABE9-48346CB5382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/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25DE9884-4878-4B5F-96DC-DC0788C73B9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D16D0F5A-042A-4C46-9A80-E14B6CD44AA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/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F1D68FC2-1F56-4D9F-BB69-C419A7805E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F55D32-C677-431E-8303-03BCC78CF552}" type="datetimeFigureOut">
              <a:rPr lang="en-US" smtClean="0"/>
              <a:t>4/2/2026</a:t>
            </a:fld>
            <a:endParaRPr lang="en-US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D1D0C0E1-685D-472D-B273-B52A201848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92669189-D80A-4727-A785-7854D4F06E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E1167F-DE08-46AF-9C61-7BAEBA3AAB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85443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F0167F8-85DB-4747-9E56-883FB4F22C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/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2710C5D1-9715-43C2-8091-A5C37A3C46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F55D32-C677-431E-8303-03BCC78CF552}" type="datetimeFigureOut">
              <a:rPr lang="en-US" smtClean="0"/>
              <a:t>4/2/2026</a:t>
            </a:fld>
            <a:endParaRPr lang="en-US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71073F42-1323-43B5-80D5-8BEB6C98B8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491A97D1-DF70-4461-A780-D64D02F480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E1167F-DE08-46AF-9C61-7BAEBA3AAB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94401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4808A9EE-3318-424B-B835-086A4FB30C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F55D32-C677-431E-8303-03BCC78CF552}" type="datetimeFigureOut">
              <a:rPr lang="en-US" smtClean="0"/>
              <a:t>4/2/2026</a:t>
            </a:fld>
            <a:endParaRPr lang="en-US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25093F2D-EA6E-46DA-B62E-968F8C1845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193D9EF2-432D-4B0D-A8F2-C7A58CC033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E1167F-DE08-46AF-9C61-7BAEBA3AAB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28104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34C19B7-FADF-4581-BC54-7C31B4DD02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  <a:endParaRPr lang="en-US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536A2ED8-B4E4-4D9B-986F-6A53EEABB5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15ADB12D-3A3C-467D-85E1-9167F062DA1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3470AEAA-6EC0-455F-A048-92161F2D13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F55D32-C677-431E-8303-03BCC78CF552}" type="datetimeFigureOut">
              <a:rPr lang="en-US" smtClean="0"/>
              <a:t>4/2/2026</a:t>
            </a:fld>
            <a:endParaRPr lang="en-US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E1D8CACF-A984-4E32-82F2-64D50E169B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D100950F-8A7A-4307-A6DB-693507E2A2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E1167F-DE08-46AF-9C61-7BAEBA3AAB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36174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50738CA-EE32-4539-A46F-B703A124BE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  <a:endParaRPr lang="en-US"/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F264B624-B658-4E95-81DB-8ECF6A601FF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4DD016D4-72CE-4C53-B77B-781BB4541EB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712F6088-295F-4F94-B5DA-0E9D028FEC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F55D32-C677-431E-8303-03BCC78CF552}" type="datetimeFigureOut">
              <a:rPr lang="en-US" smtClean="0"/>
              <a:t>4/2/2026</a:t>
            </a:fld>
            <a:endParaRPr lang="en-US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7BE6FD77-9879-485E-8848-778C1957A1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AE927985-D491-4FF8-A4D0-546D208497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E1167F-DE08-46AF-9C61-7BAEBA3AAB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47233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8BB97E8F-972E-436B-A6F4-2EF7A6ED70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  <a:endParaRPr lang="en-US"/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631C54D1-8544-4D0E-943C-651185AE090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/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4AC1EAC0-2C1B-4DB9-964A-8C995A1CEAD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F55D32-C677-431E-8303-03BCC78CF552}" type="datetimeFigureOut">
              <a:rPr lang="en-US" smtClean="0"/>
              <a:t>4/2/2026</a:t>
            </a:fld>
            <a:endParaRPr lang="en-US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8542B0E8-EC61-4CEC-99A0-2DD121D43B8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FC1BE901-6903-45F3-9BD2-D5E6AFD4CD5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E1167F-DE08-46AF-9C61-7BAEBA3AAB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83012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TextBox 50">
            <a:extLst>
              <a:ext uri="{FF2B5EF4-FFF2-40B4-BE49-F238E27FC236}">
                <a16:creationId xmlns:a16="http://schemas.microsoft.com/office/drawing/2014/main" id="{C70F8809-A970-4342-9B61-88307A222FC2}"/>
              </a:ext>
            </a:extLst>
          </p:cNvPr>
          <p:cNvSpPr txBox="1"/>
          <p:nvPr/>
        </p:nvSpPr>
        <p:spPr>
          <a:xfrm>
            <a:off x="4038490" y="197511"/>
            <a:ext cx="2848344" cy="31329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36" dirty="0">
                <a:latin typeface="Arial" panose="020B0604020202020204" pitchFamily="34" charset="0"/>
                <a:cs typeface="Arial" panose="020B0604020202020204" pitchFamily="34" charset="0"/>
              </a:rPr>
              <a:t>Uncut membranes for Figure 1A </a:t>
            </a:r>
            <a:endParaRPr lang="en-SE" sz="1436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Bildobjekt 3">
            <a:extLst>
              <a:ext uri="{FF2B5EF4-FFF2-40B4-BE49-F238E27FC236}">
                <a16:creationId xmlns:a16="http://schemas.microsoft.com/office/drawing/2014/main" id="{92BFC8CE-830F-49CB-84AF-888E1FB1664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26089" y="660144"/>
            <a:ext cx="5029788" cy="47306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377949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5</Words>
  <Application>Microsoft Office PowerPoint</Application>
  <PresentationFormat>Bredbild</PresentationFormat>
  <Paragraphs>1</Paragraphs>
  <Slides>1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Office-tema</vt:lpstr>
      <vt:lpstr>PowerPoint-presentation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Yumeng Mao</dc:creator>
  <cp:lastModifiedBy>Yumeng Mao</cp:lastModifiedBy>
  <cp:revision>1</cp:revision>
  <dcterms:created xsi:type="dcterms:W3CDTF">2026-04-02T06:16:19Z</dcterms:created>
  <dcterms:modified xsi:type="dcterms:W3CDTF">2026-04-02T06:17:50Z</dcterms:modified>
</cp:coreProperties>
</file>