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"/>
  </p:notesMasterIdLst>
  <p:sldIdLst>
    <p:sldId id="265" r:id="rId2"/>
    <p:sldId id="257" r:id="rId3"/>
    <p:sldId id="262" r:id="rId4"/>
    <p:sldId id="264" r:id="rId5"/>
  </p:sldIdLst>
  <p:sldSz cx="6437313" cy="8596313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81E0"/>
    <a:srgbClr val="F8766D"/>
    <a:srgbClr val="F8C3C3"/>
    <a:srgbClr val="00BFC4"/>
    <a:srgbClr val="946DFF"/>
    <a:srgbClr val="FF966D"/>
    <a:srgbClr val="DE4AF0"/>
    <a:srgbClr val="AC9250"/>
    <a:srgbClr val="FFABAB"/>
    <a:srgbClr val="AD92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6204" autoAdjust="0"/>
  </p:normalViewPr>
  <p:slideViewPr>
    <p:cSldViewPr snapToGrid="0">
      <p:cViewPr varScale="1">
        <p:scale>
          <a:sx n="84" d="100"/>
          <a:sy n="84" d="100"/>
        </p:scale>
        <p:origin x="3390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umeng Mao" userId="5399d06f-8abe-42cc-b0bc-cf1cef7267e1" providerId="ADAL" clId="{A9898DEB-FD65-4CFD-B2E9-45B9C085DDA7}"/>
    <pc:docChg chg="undo custSel addSld delSld modSld sldOrd">
      <pc:chgData name="Yumeng Mao" userId="5399d06f-8abe-42cc-b0bc-cf1cef7267e1" providerId="ADAL" clId="{A9898DEB-FD65-4CFD-B2E9-45B9C085DDA7}" dt="2026-04-01T10:09:57.760" v="4788" actId="1076"/>
      <pc:docMkLst>
        <pc:docMk/>
      </pc:docMkLst>
      <pc:sldChg chg="addSp delSp modSp new mod ord">
        <pc:chgData name="Yumeng Mao" userId="5399d06f-8abe-42cc-b0bc-cf1cef7267e1" providerId="ADAL" clId="{A9898DEB-FD65-4CFD-B2E9-45B9C085DDA7}" dt="2026-03-26T09:19:44.725" v="4778" actId="1076"/>
        <pc:sldMkLst>
          <pc:docMk/>
          <pc:sldMk cId="778798052" sldId="256"/>
        </pc:sldMkLst>
        <pc:spChg chg="del">
          <ac:chgData name="Yumeng Mao" userId="5399d06f-8abe-42cc-b0bc-cf1cef7267e1" providerId="ADAL" clId="{A9898DEB-FD65-4CFD-B2E9-45B9C085DDA7}" dt="2026-03-09T09:12:18.648" v="10" actId="478"/>
          <ac:spMkLst>
            <pc:docMk/>
            <pc:sldMk cId="778798052" sldId="256"/>
            <ac:spMk id="2" creationId="{9730CE45-0E79-4A5D-8755-C6A315E28937}"/>
          </ac:spMkLst>
        </pc:spChg>
        <pc:spChg chg="add mod">
          <ac:chgData name="Yumeng Mao" userId="5399d06f-8abe-42cc-b0bc-cf1cef7267e1" providerId="ADAL" clId="{A9898DEB-FD65-4CFD-B2E9-45B9C085DDA7}" dt="2026-03-13T20:35:19.690" v="4188" actId="20577"/>
          <ac:spMkLst>
            <pc:docMk/>
            <pc:sldMk cId="778798052" sldId="256"/>
            <ac:spMk id="2" creationId="{E29CE920-12DB-42A7-B859-F9754B94E68A}"/>
          </ac:spMkLst>
        </pc:spChg>
        <pc:spChg chg="del">
          <ac:chgData name="Yumeng Mao" userId="5399d06f-8abe-42cc-b0bc-cf1cef7267e1" providerId="ADAL" clId="{A9898DEB-FD65-4CFD-B2E9-45B9C085DDA7}" dt="2026-03-09T09:12:19.776" v="11" actId="478"/>
          <ac:spMkLst>
            <pc:docMk/>
            <pc:sldMk cId="778798052" sldId="256"/>
            <ac:spMk id="3" creationId="{64C1FDF9-24E6-4E85-AAF1-C96308DF56B6}"/>
          </ac:spMkLst>
        </pc:spChg>
        <pc:spChg chg="add del mod">
          <ac:chgData name="Yumeng Mao" userId="5399d06f-8abe-42cc-b0bc-cf1cef7267e1" providerId="ADAL" clId="{A9898DEB-FD65-4CFD-B2E9-45B9C085DDA7}" dt="2026-03-13T14:55:16.357" v="4159" actId="478"/>
          <ac:spMkLst>
            <pc:docMk/>
            <pc:sldMk cId="778798052" sldId="256"/>
            <ac:spMk id="4" creationId="{0C09A111-76B6-4AA8-8AD0-6B02D22A0658}"/>
          </ac:spMkLst>
        </pc:spChg>
        <pc:spChg chg="add mod">
          <ac:chgData name="Yumeng Mao" userId="5399d06f-8abe-42cc-b0bc-cf1cef7267e1" providerId="ADAL" clId="{A9898DEB-FD65-4CFD-B2E9-45B9C085DDA7}" dt="2026-03-09T09:12:49.799" v="13" actId="164"/>
          <ac:spMkLst>
            <pc:docMk/>
            <pc:sldMk cId="778798052" sldId="256"/>
            <ac:spMk id="6" creationId="{D1255440-FAA5-41A7-9623-8711FDBFE645}"/>
          </ac:spMkLst>
        </pc:spChg>
        <pc:spChg chg="add mod">
          <ac:chgData name="Yumeng Mao" userId="5399d06f-8abe-42cc-b0bc-cf1cef7267e1" providerId="ADAL" clId="{A9898DEB-FD65-4CFD-B2E9-45B9C085DDA7}" dt="2026-03-09T09:12:49.799" v="13" actId="164"/>
          <ac:spMkLst>
            <pc:docMk/>
            <pc:sldMk cId="778798052" sldId="256"/>
            <ac:spMk id="7" creationId="{9AFE95B8-BDFF-455E-B2A4-631E8D3113D9}"/>
          </ac:spMkLst>
        </pc:spChg>
        <pc:spChg chg="add mod">
          <ac:chgData name="Yumeng Mao" userId="5399d06f-8abe-42cc-b0bc-cf1cef7267e1" providerId="ADAL" clId="{A9898DEB-FD65-4CFD-B2E9-45B9C085DDA7}" dt="2026-03-09T09:18:00.925" v="173" actId="164"/>
          <ac:spMkLst>
            <pc:docMk/>
            <pc:sldMk cId="778798052" sldId="256"/>
            <ac:spMk id="8" creationId="{6CDE7FC1-4608-4DED-8C47-AD6A31DE86F4}"/>
          </ac:spMkLst>
        </pc:spChg>
        <pc:spChg chg="add mod">
          <ac:chgData name="Yumeng Mao" userId="5399d06f-8abe-42cc-b0bc-cf1cef7267e1" providerId="ADAL" clId="{A9898DEB-FD65-4CFD-B2E9-45B9C085DDA7}" dt="2026-03-09T09:18:00.925" v="173" actId="164"/>
          <ac:spMkLst>
            <pc:docMk/>
            <pc:sldMk cId="778798052" sldId="256"/>
            <ac:spMk id="10" creationId="{6B223F83-815D-4EB7-9AD3-1C3EE709A37C}"/>
          </ac:spMkLst>
        </pc:spChg>
        <pc:spChg chg="add mod">
          <ac:chgData name="Yumeng Mao" userId="5399d06f-8abe-42cc-b0bc-cf1cef7267e1" providerId="ADAL" clId="{A9898DEB-FD65-4CFD-B2E9-45B9C085DDA7}" dt="2026-03-09T09:12:49.799" v="13" actId="164"/>
          <ac:spMkLst>
            <pc:docMk/>
            <pc:sldMk cId="778798052" sldId="256"/>
            <ac:spMk id="12" creationId="{7D328872-84B1-4459-BCB4-2FBFAFB02C29}"/>
          </ac:spMkLst>
        </pc:spChg>
        <pc:spChg chg="mod">
          <ac:chgData name="Yumeng Mao" userId="5399d06f-8abe-42cc-b0bc-cf1cef7267e1" providerId="ADAL" clId="{A9898DEB-FD65-4CFD-B2E9-45B9C085DDA7}" dt="2026-03-09T09:12:39.570" v="12"/>
          <ac:spMkLst>
            <pc:docMk/>
            <pc:sldMk cId="778798052" sldId="256"/>
            <ac:spMk id="15" creationId="{62C94DF1-3C8E-4CA1-829A-42FB968226F1}"/>
          </ac:spMkLst>
        </pc:spChg>
        <pc:spChg chg="mod">
          <ac:chgData name="Yumeng Mao" userId="5399d06f-8abe-42cc-b0bc-cf1cef7267e1" providerId="ADAL" clId="{A9898DEB-FD65-4CFD-B2E9-45B9C085DDA7}" dt="2026-03-09T09:12:39.570" v="12"/>
          <ac:spMkLst>
            <pc:docMk/>
            <pc:sldMk cId="778798052" sldId="256"/>
            <ac:spMk id="16" creationId="{967F2258-E164-45BB-829F-E823C3B5683F}"/>
          </ac:spMkLst>
        </pc:spChg>
        <pc:spChg chg="mod">
          <ac:chgData name="Yumeng Mao" userId="5399d06f-8abe-42cc-b0bc-cf1cef7267e1" providerId="ADAL" clId="{A9898DEB-FD65-4CFD-B2E9-45B9C085DDA7}" dt="2026-03-09T09:12:39.570" v="12"/>
          <ac:spMkLst>
            <pc:docMk/>
            <pc:sldMk cId="778798052" sldId="256"/>
            <ac:spMk id="17" creationId="{6329687B-A4B6-4871-92E4-D2545DBCFFD8}"/>
          </ac:spMkLst>
        </pc:spChg>
        <pc:spChg chg="mod">
          <ac:chgData name="Yumeng Mao" userId="5399d06f-8abe-42cc-b0bc-cf1cef7267e1" providerId="ADAL" clId="{A9898DEB-FD65-4CFD-B2E9-45B9C085DDA7}" dt="2026-03-09T09:12:39.570" v="12"/>
          <ac:spMkLst>
            <pc:docMk/>
            <pc:sldMk cId="778798052" sldId="256"/>
            <ac:spMk id="18" creationId="{8A800796-1FA4-44DF-84F1-888279B25A47}"/>
          </ac:spMkLst>
        </pc:spChg>
        <pc:spChg chg="mod">
          <ac:chgData name="Yumeng Mao" userId="5399d06f-8abe-42cc-b0bc-cf1cef7267e1" providerId="ADAL" clId="{A9898DEB-FD65-4CFD-B2E9-45B9C085DDA7}" dt="2026-03-09T09:12:39.570" v="12"/>
          <ac:spMkLst>
            <pc:docMk/>
            <pc:sldMk cId="778798052" sldId="256"/>
            <ac:spMk id="19" creationId="{C7CA1B23-8DE5-4D2F-AF84-6B4ED1D399E8}"/>
          </ac:spMkLst>
        </pc:spChg>
        <pc:spChg chg="add mod">
          <ac:chgData name="Yumeng Mao" userId="5399d06f-8abe-42cc-b0bc-cf1cef7267e1" providerId="ADAL" clId="{A9898DEB-FD65-4CFD-B2E9-45B9C085DDA7}" dt="2026-03-09T09:12:49.799" v="13" actId="164"/>
          <ac:spMkLst>
            <pc:docMk/>
            <pc:sldMk cId="778798052" sldId="256"/>
            <ac:spMk id="25" creationId="{F49AD01F-1C05-4989-ADBA-71592D758584}"/>
          </ac:spMkLst>
        </pc:spChg>
        <pc:spChg chg="add mod">
          <ac:chgData name="Yumeng Mao" userId="5399d06f-8abe-42cc-b0bc-cf1cef7267e1" providerId="ADAL" clId="{A9898DEB-FD65-4CFD-B2E9-45B9C085DDA7}" dt="2026-03-09T09:12:49.799" v="13" actId="164"/>
          <ac:spMkLst>
            <pc:docMk/>
            <pc:sldMk cId="778798052" sldId="256"/>
            <ac:spMk id="27" creationId="{7739009F-86A6-45E3-91E1-98772D640662}"/>
          </ac:spMkLst>
        </pc:spChg>
        <pc:spChg chg="add mod">
          <ac:chgData name="Yumeng Mao" userId="5399d06f-8abe-42cc-b0bc-cf1cef7267e1" providerId="ADAL" clId="{A9898DEB-FD65-4CFD-B2E9-45B9C085DDA7}" dt="2026-03-09T09:12:49.799" v="13" actId="164"/>
          <ac:spMkLst>
            <pc:docMk/>
            <pc:sldMk cId="778798052" sldId="256"/>
            <ac:spMk id="29" creationId="{AB6BE80F-F06B-4C5F-95E7-44F7515F9936}"/>
          </ac:spMkLst>
        </pc:spChg>
        <pc:spChg chg="add mod">
          <ac:chgData name="Yumeng Mao" userId="5399d06f-8abe-42cc-b0bc-cf1cef7267e1" providerId="ADAL" clId="{A9898DEB-FD65-4CFD-B2E9-45B9C085DDA7}" dt="2026-03-09T09:13:03.750" v="14" actId="1076"/>
          <ac:spMkLst>
            <pc:docMk/>
            <pc:sldMk cId="778798052" sldId="256"/>
            <ac:spMk id="30" creationId="{47365AB6-CECE-4DD1-876D-E0A3794AD629}"/>
          </ac:spMkLst>
        </pc:spChg>
        <pc:spChg chg="add mod">
          <ac:chgData name="Yumeng Mao" userId="5399d06f-8abe-42cc-b0bc-cf1cef7267e1" providerId="ADAL" clId="{A9898DEB-FD65-4CFD-B2E9-45B9C085DDA7}" dt="2026-03-09T09:12:49.799" v="13" actId="164"/>
          <ac:spMkLst>
            <pc:docMk/>
            <pc:sldMk cId="778798052" sldId="256"/>
            <ac:spMk id="31" creationId="{62AB211F-B2D4-4745-99EA-08995410579A}"/>
          </ac:spMkLst>
        </pc:spChg>
        <pc:spChg chg="add mod">
          <ac:chgData name="Yumeng Mao" userId="5399d06f-8abe-42cc-b0bc-cf1cef7267e1" providerId="ADAL" clId="{A9898DEB-FD65-4CFD-B2E9-45B9C085DDA7}" dt="2026-03-13T14:55:57.262" v="4167" actId="20577"/>
          <ac:spMkLst>
            <pc:docMk/>
            <pc:sldMk cId="778798052" sldId="256"/>
            <ac:spMk id="33" creationId="{038B6E45-97E7-4376-87AE-F69BF0FF630B}"/>
          </ac:spMkLst>
        </pc:spChg>
        <pc:spChg chg="add mod">
          <ac:chgData name="Yumeng Mao" userId="5399d06f-8abe-42cc-b0bc-cf1cef7267e1" providerId="ADAL" clId="{A9898DEB-FD65-4CFD-B2E9-45B9C085DDA7}" dt="2026-03-13T14:55:59.817" v="4169" actId="20577"/>
          <ac:spMkLst>
            <pc:docMk/>
            <pc:sldMk cId="778798052" sldId="256"/>
            <ac:spMk id="41" creationId="{400B8660-AB14-4B6B-B838-1A3181A1C568}"/>
          </ac:spMkLst>
        </pc:spChg>
        <pc:spChg chg="add del mod">
          <ac:chgData name="Yumeng Mao" userId="5399d06f-8abe-42cc-b0bc-cf1cef7267e1" providerId="ADAL" clId="{A9898DEB-FD65-4CFD-B2E9-45B9C085DDA7}" dt="2026-03-09T09:13:49.576" v="17"/>
          <ac:spMkLst>
            <pc:docMk/>
            <pc:sldMk cId="778798052" sldId="256"/>
            <ac:spMk id="42" creationId="{5C9EDD9A-232E-4E02-BDF2-C37E7340C31C}"/>
          </ac:spMkLst>
        </pc:spChg>
        <pc:spChg chg="add mod">
          <ac:chgData name="Yumeng Mao" userId="5399d06f-8abe-42cc-b0bc-cf1cef7267e1" providerId="ADAL" clId="{A9898DEB-FD65-4CFD-B2E9-45B9C085DDA7}" dt="2026-03-13T21:27:51.136" v="4230" actId="1076"/>
          <ac:spMkLst>
            <pc:docMk/>
            <pc:sldMk cId="778798052" sldId="256"/>
            <ac:spMk id="42" creationId="{77BA0354-CEB0-49AA-8914-AE05457359A2}"/>
          </ac:spMkLst>
        </pc:spChg>
        <pc:spChg chg="add del mod">
          <ac:chgData name="Yumeng Mao" userId="5399d06f-8abe-42cc-b0bc-cf1cef7267e1" providerId="ADAL" clId="{A9898DEB-FD65-4CFD-B2E9-45B9C085DDA7}" dt="2026-03-09T09:13:49.576" v="17"/>
          <ac:spMkLst>
            <pc:docMk/>
            <pc:sldMk cId="778798052" sldId="256"/>
            <ac:spMk id="50" creationId="{DEEC5543-F4FF-4799-AE87-F1720EA63F37}"/>
          </ac:spMkLst>
        </pc:spChg>
        <pc:spChg chg="add mod">
          <ac:chgData name="Yumeng Mao" userId="5399d06f-8abe-42cc-b0bc-cf1cef7267e1" providerId="ADAL" clId="{A9898DEB-FD65-4CFD-B2E9-45B9C085DDA7}" dt="2026-03-13T14:56:02.461" v="4171" actId="20577"/>
          <ac:spMkLst>
            <pc:docMk/>
            <pc:sldMk cId="778798052" sldId="256"/>
            <ac:spMk id="52" creationId="{218DC92A-347A-48D7-81D9-805A3E26731B}"/>
          </ac:spMkLst>
        </pc:spChg>
        <pc:spChg chg="add mod">
          <ac:chgData name="Yumeng Mao" userId="5399d06f-8abe-42cc-b0bc-cf1cef7267e1" providerId="ADAL" clId="{A9898DEB-FD65-4CFD-B2E9-45B9C085DDA7}" dt="2026-03-13T13:37:37.628" v="3852" actId="1076"/>
          <ac:spMkLst>
            <pc:docMk/>
            <pc:sldMk cId="778798052" sldId="256"/>
            <ac:spMk id="53" creationId="{89DFB2D8-74B8-4C57-A5BE-D62FCA88D918}"/>
          </ac:spMkLst>
        </pc:spChg>
        <pc:spChg chg="add del mod">
          <ac:chgData name="Yumeng Mao" userId="5399d06f-8abe-42cc-b0bc-cf1cef7267e1" providerId="ADAL" clId="{A9898DEB-FD65-4CFD-B2E9-45B9C085DDA7}" dt="2026-03-09T22:00:33.231" v="2658" actId="478"/>
          <ac:spMkLst>
            <pc:docMk/>
            <pc:sldMk cId="778798052" sldId="256"/>
            <ac:spMk id="53" creationId="{D3211A49-8623-4477-A9D4-D3807B0D663F}"/>
          </ac:spMkLst>
        </pc:spChg>
        <pc:spChg chg="add mod">
          <ac:chgData name="Yumeng Mao" userId="5399d06f-8abe-42cc-b0bc-cf1cef7267e1" providerId="ADAL" clId="{A9898DEB-FD65-4CFD-B2E9-45B9C085DDA7}" dt="2026-03-13T14:56:09.205" v="4174" actId="20577"/>
          <ac:spMkLst>
            <pc:docMk/>
            <pc:sldMk cId="778798052" sldId="256"/>
            <ac:spMk id="54" creationId="{D3933D91-CAC0-4944-BF36-E64C4A99498D}"/>
          </ac:spMkLst>
        </pc:spChg>
        <pc:spChg chg="add del mod">
          <ac:chgData name="Yumeng Mao" userId="5399d06f-8abe-42cc-b0bc-cf1cef7267e1" providerId="ADAL" clId="{A9898DEB-FD65-4CFD-B2E9-45B9C085DDA7}" dt="2026-03-09T22:00:35.044" v="2659" actId="478"/>
          <ac:spMkLst>
            <pc:docMk/>
            <pc:sldMk cId="778798052" sldId="256"/>
            <ac:spMk id="55" creationId="{42FA8746-271F-4AE9-88D7-1D57F2227AAE}"/>
          </ac:spMkLst>
        </pc:spChg>
        <pc:spChg chg="add mod">
          <ac:chgData name="Yumeng Mao" userId="5399d06f-8abe-42cc-b0bc-cf1cef7267e1" providerId="ADAL" clId="{A9898DEB-FD65-4CFD-B2E9-45B9C085DDA7}" dt="2026-03-13T13:37:35.428" v="3851" actId="1076"/>
          <ac:spMkLst>
            <pc:docMk/>
            <pc:sldMk cId="778798052" sldId="256"/>
            <ac:spMk id="55" creationId="{B9765DAA-1B85-46C1-80E2-D35874BC01EF}"/>
          </ac:spMkLst>
        </pc:spChg>
        <pc:spChg chg="add del mod">
          <ac:chgData name="Yumeng Mao" userId="5399d06f-8abe-42cc-b0bc-cf1cef7267e1" providerId="ADAL" clId="{A9898DEB-FD65-4CFD-B2E9-45B9C085DDA7}" dt="2026-03-13T13:32:18.094" v="3738" actId="478"/>
          <ac:spMkLst>
            <pc:docMk/>
            <pc:sldMk cId="778798052" sldId="256"/>
            <ac:spMk id="57" creationId="{7C5560F3-E8A7-40A0-9BA7-9505D246E8E5}"/>
          </ac:spMkLst>
        </pc:spChg>
        <pc:spChg chg="add mod">
          <ac:chgData name="Yumeng Mao" userId="5399d06f-8abe-42cc-b0bc-cf1cef7267e1" providerId="ADAL" clId="{A9898DEB-FD65-4CFD-B2E9-45B9C085DDA7}" dt="2026-03-13T13:37:33.232" v="3850" actId="1076"/>
          <ac:spMkLst>
            <pc:docMk/>
            <pc:sldMk cId="778798052" sldId="256"/>
            <ac:spMk id="58" creationId="{A8507775-8799-4A4F-B797-039B9983865F}"/>
          </ac:spMkLst>
        </pc:spChg>
        <pc:spChg chg="add mod">
          <ac:chgData name="Yumeng Mao" userId="5399d06f-8abe-42cc-b0bc-cf1cef7267e1" providerId="ADAL" clId="{A9898DEB-FD65-4CFD-B2E9-45B9C085DDA7}" dt="2026-03-13T13:37:30.745" v="3849" actId="1076"/>
          <ac:spMkLst>
            <pc:docMk/>
            <pc:sldMk cId="778798052" sldId="256"/>
            <ac:spMk id="59" creationId="{60AC1DA1-029F-44E1-BAB5-260BAC60E2AB}"/>
          </ac:spMkLst>
        </pc:spChg>
        <pc:spChg chg="add del mod">
          <ac:chgData name="Yumeng Mao" userId="5399d06f-8abe-42cc-b0bc-cf1cef7267e1" providerId="ADAL" clId="{A9898DEB-FD65-4CFD-B2E9-45B9C085DDA7}" dt="2026-03-13T13:33:19.892" v="3758" actId="478"/>
          <ac:spMkLst>
            <pc:docMk/>
            <pc:sldMk cId="778798052" sldId="256"/>
            <ac:spMk id="60" creationId="{D90691F8-77BF-4217-A523-857C37CF9955}"/>
          </ac:spMkLst>
        </pc:spChg>
        <pc:spChg chg="add del mod">
          <ac:chgData name="Yumeng Mao" userId="5399d06f-8abe-42cc-b0bc-cf1cef7267e1" providerId="ADAL" clId="{A9898DEB-FD65-4CFD-B2E9-45B9C085DDA7}" dt="2026-03-13T13:34:06.600" v="3782" actId="478"/>
          <ac:spMkLst>
            <pc:docMk/>
            <pc:sldMk cId="778798052" sldId="256"/>
            <ac:spMk id="61" creationId="{05143459-4ADB-4D4F-973F-9C927D13452A}"/>
          </ac:spMkLst>
        </pc:spChg>
        <pc:spChg chg="add del mod">
          <ac:chgData name="Yumeng Mao" userId="5399d06f-8abe-42cc-b0bc-cf1cef7267e1" providerId="ADAL" clId="{A9898DEB-FD65-4CFD-B2E9-45B9C085DDA7}" dt="2026-03-13T13:34:07.750" v="3783" actId="478"/>
          <ac:spMkLst>
            <pc:docMk/>
            <pc:sldMk cId="778798052" sldId="256"/>
            <ac:spMk id="62" creationId="{D706144B-35F9-4381-9D24-EEAFB86C3ACB}"/>
          </ac:spMkLst>
        </pc:spChg>
        <pc:spChg chg="add del mod">
          <ac:chgData name="Yumeng Mao" userId="5399d06f-8abe-42cc-b0bc-cf1cef7267e1" providerId="ADAL" clId="{A9898DEB-FD65-4CFD-B2E9-45B9C085DDA7}" dt="2026-03-13T13:34:05.209" v="3781" actId="478"/>
          <ac:spMkLst>
            <pc:docMk/>
            <pc:sldMk cId="778798052" sldId="256"/>
            <ac:spMk id="63" creationId="{1056E775-058C-457F-9F2C-BFB0FEAFC060}"/>
          </ac:spMkLst>
        </pc:spChg>
        <pc:spChg chg="add mod">
          <ac:chgData name="Yumeng Mao" userId="5399d06f-8abe-42cc-b0bc-cf1cef7267e1" providerId="ADAL" clId="{A9898DEB-FD65-4CFD-B2E9-45B9C085DDA7}" dt="2026-03-13T13:37:40.096" v="3853" actId="1076"/>
          <ac:spMkLst>
            <pc:docMk/>
            <pc:sldMk cId="778798052" sldId="256"/>
            <ac:spMk id="64" creationId="{EAED5A3E-353B-4BDC-A3D1-E307380AFDA5}"/>
          </ac:spMkLst>
        </pc:spChg>
        <pc:spChg chg="add mod">
          <ac:chgData name="Yumeng Mao" userId="5399d06f-8abe-42cc-b0bc-cf1cef7267e1" providerId="ADAL" clId="{A9898DEB-FD65-4CFD-B2E9-45B9C085DDA7}" dt="2026-03-13T13:37:43.064" v="3854" actId="1076"/>
          <ac:spMkLst>
            <pc:docMk/>
            <pc:sldMk cId="778798052" sldId="256"/>
            <ac:spMk id="65" creationId="{AE6B1661-9C46-4705-BBD6-22529420D866}"/>
          </ac:spMkLst>
        </pc:spChg>
        <pc:spChg chg="add del mod">
          <ac:chgData name="Yumeng Mao" userId="5399d06f-8abe-42cc-b0bc-cf1cef7267e1" providerId="ADAL" clId="{A9898DEB-FD65-4CFD-B2E9-45B9C085DDA7}" dt="2026-03-13T13:36:49.731" v="3841" actId="478"/>
          <ac:spMkLst>
            <pc:docMk/>
            <pc:sldMk cId="778798052" sldId="256"/>
            <ac:spMk id="66" creationId="{FB27008C-E342-4BE8-88E0-9BF0F7AB8D2B}"/>
          </ac:spMkLst>
        </pc:spChg>
        <pc:spChg chg="mod">
          <ac:chgData name="Yumeng Mao" userId="5399d06f-8abe-42cc-b0bc-cf1cef7267e1" providerId="ADAL" clId="{A9898DEB-FD65-4CFD-B2E9-45B9C085DDA7}" dt="2026-03-13T21:27:55.151" v="4231" actId="1076"/>
          <ac:spMkLst>
            <pc:docMk/>
            <pc:sldMk cId="778798052" sldId="256"/>
            <ac:spMk id="69" creationId="{299710FC-8558-4DCB-8AAC-CC69A25A0C0E}"/>
          </ac:spMkLst>
        </pc:spChg>
        <pc:spChg chg="mod">
          <ac:chgData name="Yumeng Mao" userId="5399d06f-8abe-42cc-b0bc-cf1cef7267e1" providerId="ADAL" clId="{A9898DEB-FD65-4CFD-B2E9-45B9C085DDA7}" dt="2026-03-13T13:37:57.951" v="3858" actId="1076"/>
          <ac:spMkLst>
            <pc:docMk/>
            <pc:sldMk cId="778798052" sldId="256"/>
            <ac:spMk id="70" creationId="{6CA74073-5283-431C-83E9-371CDC621E58}"/>
          </ac:spMkLst>
        </pc:spChg>
        <pc:spChg chg="mod">
          <ac:chgData name="Yumeng Mao" userId="5399d06f-8abe-42cc-b0bc-cf1cef7267e1" providerId="ADAL" clId="{A9898DEB-FD65-4CFD-B2E9-45B9C085DDA7}" dt="2026-03-13T13:37:55.181" v="3857" actId="1076"/>
          <ac:spMkLst>
            <pc:docMk/>
            <pc:sldMk cId="778798052" sldId="256"/>
            <ac:spMk id="71" creationId="{52E4B8F5-9D45-48C3-8FA3-B3EB81B4A68E}"/>
          </ac:spMkLst>
        </pc:spChg>
        <pc:spChg chg="mod">
          <ac:chgData name="Yumeng Mao" userId="5399d06f-8abe-42cc-b0bc-cf1cef7267e1" providerId="ADAL" clId="{A9898DEB-FD65-4CFD-B2E9-45B9C085DDA7}" dt="2026-03-13T13:37:52.573" v="3856" actId="1076"/>
          <ac:spMkLst>
            <pc:docMk/>
            <pc:sldMk cId="778798052" sldId="256"/>
            <ac:spMk id="72" creationId="{CA71444C-1BA8-4B44-950B-515AD35A01F1}"/>
          </ac:spMkLst>
        </pc:spChg>
        <pc:spChg chg="mod">
          <ac:chgData name="Yumeng Mao" userId="5399d06f-8abe-42cc-b0bc-cf1cef7267e1" providerId="ADAL" clId="{A9898DEB-FD65-4CFD-B2E9-45B9C085DDA7}" dt="2026-03-13T13:37:50.289" v="3855" actId="1076"/>
          <ac:spMkLst>
            <pc:docMk/>
            <pc:sldMk cId="778798052" sldId="256"/>
            <ac:spMk id="73" creationId="{420471BF-8FFF-4839-A2BB-21DA9C15175F}"/>
          </ac:spMkLst>
        </pc:spChg>
        <pc:spChg chg="mod">
          <ac:chgData name="Yumeng Mao" userId="5399d06f-8abe-42cc-b0bc-cf1cef7267e1" providerId="ADAL" clId="{A9898DEB-FD65-4CFD-B2E9-45B9C085DDA7}" dt="2026-03-13T13:38:04.226" v="3860" actId="1076"/>
          <ac:spMkLst>
            <pc:docMk/>
            <pc:sldMk cId="778798052" sldId="256"/>
            <ac:spMk id="74" creationId="{DA61361A-37FA-4976-813E-16F1885BF30F}"/>
          </ac:spMkLst>
        </pc:spChg>
        <pc:spChg chg="mod">
          <ac:chgData name="Yumeng Mao" userId="5399d06f-8abe-42cc-b0bc-cf1cef7267e1" providerId="ADAL" clId="{A9898DEB-FD65-4CFD-B2E9-45B9C085DDA7}" dt="2026-03-13T13:38:00.899" v="3859" actId="1076"/>
          <ac:spMkLst>
            <pc:docMk/>
            <pc:sldMk cId="778798052" sldId="256"/>
            <ac:spMk id="75" creationId="{20B2C0ED-771E-4000-9550-BF40E9293E77}"/>
          </ac:spMkLst>
        </pc:spChg>
        <pc:spChg chg="add mod">
          <ac:chgData name="Yumeng Mao" userId="5399d06f-8abe-42cc-b0bc-cf1cef7267e1" providerId="ADAL" clId="{A9898DEB-FD65-4CFD-B2E9-45B9C085DDA7}" dt="2026-03-13T14:56:13.148" v="4176" actId="20577"/>
          <ac:spMkLst>
            <pc:docMk/>
            <pc:sldMk cId="778798052" sldId="256"/>
            <ac:spMk id="77" creationId="{295E1828-6E85-4D41-AEF3-8A282D967453}"/>
          </ac:spMkLst>
        </pc:spChg>
        <pc:spChg chg="add mod">
          <ac:chgData name="Yumeng Mao" userId="5399d06f-8abe-42cc-b0bc-cf1cef7267e1" providerId="ADAL" clId="{A9898DEB-FD65-4CFD-B2E9-45B9C085DDA7}" dt="2026-03-13T14:56:16.299" v="4178" actId="20577"/>
          <ac:spMkLst>
            <pc:docMk/>
            <pc:sldMk cId="778798052" sldId="256"/>
            <ac:spMk id="78" creationId="{0D9653DF-B15E-4FB7-99DE-8BBA54FFFF54}"/>
          </ac:spMkLst>
        </pc:spChg>
        <pc:grpChg chg="add mod">
          <ac:chgData name="Yumeng Mao" userId="5399d06f-8abe-42cc-b0bc-cf1cef7267e1" providerId="ADAL" clId="{A9898DEB-FD65-4CFD-B2E9-45B9C085DDA7}" dt="2026-03-09T09:12:49.799" v="13" actId="164"/>
          <ac:grpSpMkLst>
            <pc:docMk/>
            <pc:sldMk cId="778798052" sldId="256"/>
            <ac:grpSpMk id="13" creationId="{3AD1AAD0-2D18-440E-9AA2-92287D5DB5F1}"/>
          </ac:grpSpMkLst>
        </pc:grpChg>
        <pc:grpChg chg="mod">
          <ac:chgData name="Yumeng Mao" userId="5399d06f-8abe-42cc-b0bc-cf1cef7267e1" providerId="ADAL" clId="{A9898DEB-FD65-4CFD-B2E9-45B9C085DDA7}" dt="2026-03-09T09:12:39.570" v="12"/>
          <ac:grpSpMkLst>
            <pc:docMk/>
            <pc:sldMk cId="778798052" sldId="256"/>
            <ac:grpSpMk id="14" creationId="{9CF51873-0F16-4B10-945B-87F5430EF04A}"/>
          </ac:grpSpMkLst>
        </pc:grpChg>
        <pc:grpChg chg="add mod">
          <ac:chgData name="Yumeng Mao" userId="5399d06f-8abe-42cc-b0bc-cf1cef7267e1" providerId="ADAL" clId="{A9898DEB-FD65-4CFD-B2E9-45B9C085DDA7}" dt="2026-03-09T09:18:00.925" v="173" actId="164"/>
          <ac:grpSpMkLst>
            <pc:docMk/>
            <pc:sldMk cId="778798052" sldId="256"/>
            <ac:grpSpMk id="32" creationId="{6CAB8631-CEE5-405D-92C5-A5D6371E4D1F}"/>
          </ac:grpSpMkLst>
        </pc:grpChg>
        <pc:grpChg chg="add mod">
          <ac:chgData name="Yumeng Mao" userId="5399d06f-8abe-42cc-b0bc-cf1cef7267e1" providerId="ADAL" clId="{A9898DEB-FD65-4CFD-B2E9-45B9C085DDA7}" dt="2026-03-13T21:27:33.192" v="4228" actId="1076"/>
          <ac:grpSpMkLst>
            <pc:docMk/>
            <pc:sldMk cId="778798052" sldId="256"/>
            <ac:grpSpMk id="45" creationId="{2398E9A7-8E42-41D9-BF1C-0210D3CC3501}"/>
          </ac:grpSpMkLst>
        </pc:grpChg>
        <pc:grpChg chg="add del mod">
          <ac:chgData name="Yumeng Mao" userId="5399d06f-8abe-42cc-b0bc-cf1cef7267e1" providerId="ADAL" clId="{A9898DEB-FD65-4CFD-B2E9-45B9C085DDA7}" dt="2026-03-13T14:53:56.793" v="4150" actId="21"/>
          <ac:grpSpMkLst>
            <pc:docMk/>
            <pc:sldMk cId="778798052" sldId="256"/>
            <ac:grpSpMk id="51" creationId="{E09C3B5D-1DD8-4E87-A1B5-157A82CA38CD}"/>
          </ac:grpSpMkLst>
        </pc:grpChg>
        <pc:grpChg chg="add mod">
          <ac:chgData name="Yumeng Mao" userId="5399d06f-8abe-42cc-b0bc-cf1cef7267e1" providerId="ADAL" clId="{A9898DEB-FD65-4CFD-B2E9-45B9C085DDA7}" dt="2026-03-13T13:36:35.156" v="3827" actId="164"/>
          <ac:grpSpMkLst>
            <pc:docMk/>
            <pc:sldMk cId="778798052" sldId="256"/>
            <ac:grpSpMk id="67" creationId="{DA03DCE6-4D6D-4872-A5F6-671B37851CA8}"/>
          </ac:grpSpMkLst>
        </pc:grpChg>
        <pc:grpChg chg="add mod">
          <ac:chgData name="Yumeng Mao" userId="5399d06f-8abe-42cc-b0bc-cf1cef7267e1" providerId="ADAL" clId="{A9898DEB-FD65-4CFD-B2E9-45B9C085DDA7}" dt="2026-03-13T21:27:38.088" v="4229" actId="1076"/>
          <ac:grpSpMkLst>
            <pc:docMk/>
            <pc:sldMk cId="778798052" sldId="256"/>
            <ac:grpSpMk id="76" creationId="{7FD7DA8E-7F10-4076-93F0-623D5F35B67C}"/>
          </ac:grpSpMkLst>
        </pc:grpChg>
        <pc:graphicFrameChg chg="add mod">
          <ac:chgData name="Yumeng Mao" userId="5399d06f-8abe-42cc-b0bc-cf1cef7267e1" providerId="ADAL" clId="{A9898DEB-FD65-4CFD-B2E9-45B9C085DDA7}" dt="2026-03-13T14:55:28.839" v="4160" actId="1076"/>
          <ac:graphicFrameMkLst>
            <pc:docMk/>
            <pc:sldMk cId="778798052" sldId="256"/>
            <ac:graphicFrameMk id="34" creationId="{3B0B5264-0424-4BD1-B690-DE2EA2D227CE}"/>
          </ac:graphicFrameMkLst>
        </pc:graphicFrameChg>
        <pc:graphicFrameChg chg="add mod">
          <ac:chgData name="Yumeng Mao" userId="5399d06f-8abe-42cc-b0bc-cf1cef7267e1" providerId="ADAL" clId="{A9898DEB-FD65-4CFD-B2E9-45B9C085DDA7}" dt="2026-03-13T14:55:28.839" v="4160" actId="1076"/>
          <ac:graphicFrameMkLst>
            <pc:docMk/>
            <pc:sldMk cId="778798052" sldId="256"/>
            <ac:graphicFrameMk id="35" creationId="{1FFD6A20-964F-49E1-8425-F2D9178F47E0}"/>
          </ac:graphicFrameMkLst>
        </pc:graphicFrameChg>
        <pc:graphicFrameChg chg="add del mod">
          <ac:chgData name="Yumeng Mao" userId="5399d06f-8abe-42cc-b0bc-cf1cef7267e1" providerId="ADAL" clId="{A9898DEB-FD65-4CFD-B2E9-45B9C085DDA7}" dt="2026-03-09T21:48:18.996" v="2561" actId="21"/>
          <ac:graphicFrameMkLst>
            <pc:docMk/>
            <pc:sldMk cId="778798052" sldId="256"/>
            <ac:graphicFrameMk id="36" creationId="{2BC64085-0628-4CE3-8956-9DEC6151B350}"/>
          </ac:graphicFrameMkLst>
        </pc:graphicFrameChg>
        <pc:graphicFrameChg chg="add mod">
          <ac:chgData name="Yumeng Mao" userId="5399d06f-8abe-42cc-b0bc-cf1cef7267e1" providerId="ADAL" clId="{A9898DEB-FD65-4CFD-B2E9-45B9C085DDA7}" dt="2026-03-13T14:55:28.839" v="4160" actId="1076"/>
          <ac:graphicFrameMkLst>
            <pc:docMk/>
            <pc:sldMk cId="778798052" sldId="256"/>
            <ac:graphicFrameMk id="37" creationId="{3EAB1B35-D60C-4D22-89C7-329DAA281D3E}"/>
          </ac:graphicFrameMkLst>
        </pc:graphicFrameChg>
        <pc:graphicFrameChg chg="add mod">
          <ac:chgData name="Yumeng Mao" userId="5399d06f-8abe-42cc-b0bc-cf1cef7267e1" providerId="ADAL" clId="{A9898DEB-FD65-4CFD-B2E9-45B9C085DDA7}" dt="2026-03-13T12:56:17.797" v="3691"/>
          <ac:graphicFrameMkLst>
            <pc:docMk/>
            <pc:sldMk cId="778798052" sldId="256"/>
            <ac:graphicFrameMk id="38" creationId="{17966277-03AF-497D-92A0-3E2A2B277B76}"/>
          </ac:graphicFrameMkLst>
        </pc:graphicFrameChg>
        <pc:graphicFrameChg chg="add mod">
          <ac:chgData name="Yumeng Mao" userId="5399d06f-8abe-42cc-b0bc-cf1cef7267e1" providerId="ADAL" clId="{A9898DEB-FD65-4CFD-B2E9-45B9C085DDA7}" dt="2026-03-13T12:56:02.844" v="3690"/>
          <ac:graphicFrameMkLst>
            <pc:docMk/>
            <pc:sldMk cId="778798052" sldId="256"/>
            <ac:graphicFrameMk id="39" creationId="{B75A58FA-B5D7-44A7-B87E-C7B619F2DD77}"/>
          </ac:graphicFrameMkLst>
        </pc:graphicFrameChg>
        <pc:graphicFrameChg chg="add mod">
          <ac:chgData name="Yumeng Mao" userId="5399d06f-8abe-42cc-b0bc-cf1cef7267e1" providerId="ADAL" clId="{A9898DEB-FD65-4CFD-B2E9-45B9C085DDA7}" dt="2026-03-14T22:31:25.067" v="4267"/>
          <ac:graphicFrameMkLst>
            <pc:docMk/>
            <pc:sldMk cId="778798052" sldId="256"/>
            <ac:graphicFrameMk id="40" creationId="{1DCB334F-6D93-42E1-B2DF-D762803B054B}"/>
          </ac:graphicFrameMkLst>
        </pc:graphicFrameChg>
        <pc:graphicFrameChg chg="add del mod">
          <ac:chgData name="Yumeng Mao" userId="5399d06f-8abe-42cc-b0bc-cf1cef7267e1" providerId="ADAL" clId="{A9898DEB-FD65-4CFD-B2E9-45B9C085DDA7}" dt="2026-03-09T09:13:49.576" v="17"/>
          <ac:graphicFrameMkLst>
            <pc:docMk/>
            <pc:sldMk cId="778798052" sldId="256"/>
            <ac:graphicFrameMk id="43" creationId="{D66AC8A0-FAAE-4FFB-9277-CB6D22B8EA2F}"/>
          </ac:graphicFrameMkLst>
        </pc:graphicFrameChg>
        <pc:graphicFrameChg chg="add del mod">
          <ac:chgData name="Yumeng Mao" userId="5399d06f-8abe-42cc-b0bc-cf1cef7267e1" providerId="ADAL" clId="{A9898DEB-FD65-4CFD-B2E9-45B9C085DDA7}" dt="2026-03-09T09:13:49.576" v="17"/>
          <ac:graphicFrameMkLst>
            <pc:docMk/>
            <pc:sldMk cId="778798052" sldId="256"/>
            <ac:graphicFrameMk id="44" creationId="{E011F2C6-5399-4882-9A65-58A2D2A81B4B}"/>
          </ac:graphicFrameMkLst>
        </pc:graphicFrameChg>
        <pc:graphicFrameChg chg="add del mod">
          <ac:chgData name="Yumeng Mao" userId="5399d06f-8abe-42cc-b0bc-cf1cef7267e1" providerId="ADAL" clId="{A9898DEB-FD65-4CFD-B2E9-45B9C085DDA7}" dt="2026-03-09T09:13:49.576" v="17"/>
          <ac:graphicFrameMkLst>
            <pc:docMk/>
            <pc:sldMk cId="778798052" sldId="256"/>
            <ac:graphicFrameMk id="45" creationId="{DD7E10BC-1554-4EA2-8E4D-4C39D4FAF238}"/>
          </ac:graphicFrameMkLst>
        </pc:graphicFrameChg>
        <pc:graphicFrameChg chg="add mod ord">
          <ac:chgData name="Yumeng Mao" userId="5399d06f-8abe-42cc-b0bc-cf1cef7267e1" providerId="ADAL" clId="{A9898DEB-FD65-4CFD-B2E9-45B9C085DDA7}" dt="2026-03-13T14:55:46.230" v="4163" actId="167"/>
          <ac:graphicFrameMkLst>
            <pc:docMk/>
            <pc:sldMk cId="778798052" sldId="256"/>
            <ac:graphicFrameMk id="46" creationId="{77843DFB-E977-4E52-952C-15A36044743A}"/>
          </ac:graphicFrameMkLst>
        </pc:graphicFrameChg>
        <pc:graphicFrameChg chg="add del mod">
          <ac:chgData name="Yumeng Mao" userId="5399d06f-8abe-42cc-b0bc-cf1cef7267e1" providerId="ADAL" clId="{A9898DEB-FD65-4CFD-B2E9-45B9C085DDA7}" dt="2026-03-09T09:13:49.576" v="17"/>
          <ac:graphicFrameMkLst>
            <pc:docMk/>
            <pc:sldMk cId="778798052" sldId="256"/>
            <ac:graphicFrameMk id="46" creationId="{B77344F0-4749-45BC-9B1B-5C0A2C864045}"/>
          </ac:graphicFrameMkLst>
        </pc:graphicFrameChg>
        <pc:graphicFrameChg chg="add del mod">
          <ac:chgData name="Yumeng Mao" userId="5399d06f-8abe-42cc-b0bc-cf1cef7267e1" providerId="ADAL" clId="{A9898DEB-FD65-4CFD-B2E9-45B9C085DDA7}" dt="2026-03-09T09:13:49.576" v="17"/>
          <ac:graphicFrameMkLst>
            <pc:docMk/>
            <pc:sldMk cId="778798052" sldId="256"/>
            <ac:graphicFrameMk id="47" creationId="{2070D163-6DB4-4994-90A4-0C6F0B0C0397}"/>
          </ac:graphicFrameMkLst>
        </pc:graphicFrameChg>
        <pc:graphicFrameChg chg="add mod">
          <ac:chgData name="Yumeng Mao" userId="5399d06f-8abe-42cc-b0bc-cf1cef7267e1" providerId="ADAL" clId="{A9898DEB-FD65-4CFD-B2E9-45B9C085DDA7}" dt="2026-03-26T09:19:44.725" v="4778" actId="1076"/>
          <ac:graphicFrameMkLst>
            <pc:docMk/>
            <pc:sldMk cId="778798052" sldId="256"/>
            <ac:graphicFrameMk id="47" creationId="{45267B2B-5C86-40E2-AC18-6D6F5D0AB5AC}"/>
          </ac:graphicFrameMkLst>
        </pc:graphicFrameChg>
        <pc:graphicFrameChg chg="add del mod">
          <ac:chgData name="Yumeng Mao" userId="5399d06f-8abe-42cc-b0bc-cf1cef7267e1" providerId="ADAL" clId="{A9898DEB-FD65-4CFD-B2E9-45B9C085DDA7}" dt="2026-03-09T09:13:49.576" v="17"/>
          <ac:graphicFrameMkLst>
            <pc:docMk/>
            <pc:sldMk cId="778798052" sldId="256"/>
            <ac:graphicFrameMk id="48" creationId="{050E8580-8B96-4F32-B928-9B5D18B13B02}"/>
          </ac:graphicFrameMkLst>
        </pc:graphicFrameChg>
        <pc:graphicFrameChg chg="add mod">
          <ac:chgData name="Yumeng Mao" userId="5399d06f-8abe-42cc-b0bc-cf1cef7267e1" providerId="ADAL" clId="{A9898DEB-FD65-4CFD-B2E9-45B9C085DDA7}" dt="2026-03-13T14:55:28.839" v="4160" actId="1076"/>
          <ac:graphicFrameMkLst>
            <pc:docMk/>
            <pc:sldMk cId="778798052" sldId="256"/>
            <ac:graphicFrameMk id="48" creationId="{72ADA283-B47D-4396-BC50-A89CF69724E5}"/>
          </ac:graphicFrameMkLst>
        </pc:graphicFrameChg>
        <pc:graphicFrameChg chg="add del mod">
          <ac:chgData name="Yumeng Mao" userId="5399d06f-8abe-42cc-b0bc-cf1cef7267e1" providerId="ADAL" clId="{A9898DEB-FD65-4CFD-B2E9-45B9C085DDA7}" dt="2026-03-09T09:13:49.576" v="17"/>
          <ac:graphicFrameMkLst>
            <pc:docMk/>
            <pc:sldMk cId="778798052" sldId="256"/>
            <ac:graphicFrameMk id="49" creationId="{8269FA15-E560-4913-9C6C-48CD6E782EAD}"/>
          </ac:graphicFrameMkLst>
        </pc:graphicFrameChg>
        <pc:graphicFrameChg chg="add mod ord">
          <ac:chgData name="Yumeng Mao" userId="5399d06f-8abe-42cc-b0bc-cf1cef7267e1" providerId="ADAL" clId="{A9898DEB-FD65-4CFD-B2E9-45B9C085DDA7}" dt="2026-03-13T14:56:07.171" v="4172" actId="167"/>
          <ac:graphicFrameMkLst>
            <pc:docMk/>
            <pc:sldMk cId="778798052" sldId="256"/>
            <ac:graphicFrameMk id="49" creationId="{9D74C1E1-B668-44FB-8493-CD2E100C3899}"/>
          </ac:graphicFrameMkLst>
        </pc:graphicFrameChg>
        <pc:graphicFrameChg chg="add mod">
          <ac:chgData name="Yumeng Mao" userId="5399d06f-8abe-42cc-b0bc-cf1cef7267e1" providerId="ADAL" clId="{A9898DEB-FD65-4CFD-B2E9-45B9C085DDA7}" dt="2026-03-13T13:31:19.676" v="3711" actId="1076"/>
          <ac:graphicFrameMkLst>
            <pc:docMk/>
            <pc:sldMk cId="778798052" sldId="256"/>
            <ac:graphicFrameMk id="50" creationId="{6D4E0CA7-3386-47BC-951E-CB0282DCF98F}"/>
          </ac:graphicFrameMkLst>
        </pc:graphicFrameChg>
        <pc:graphicFrameChg chg="add mod">
          <ac:chgData name="Yumeng Mao" userId="5399d06f-8abe-42cc-b0bc-cf1cef7267e1" providerId="ADAL" clId="{A9898DEB-FD65-4CFD-B2E9-45B9C085DDA7}" dt="2026-03-13T13:38:49.696" v="3872"/>
          <ac:graphicFrameMkLst>
            <pc:docMk/>
            <pc:sldMk cId="778798052" sldId="256"/>
            <ac:graphicFrameMk id="56" creationId="{446CF4E4-81A2-4A13-A10E-C13EAD8B21FA}"/>
          </ac:graphicFrameMkLst>
        </pc:graphicFrameChg>
        <pc:picChg chg="add mod">
          <ac:chgData name="Yumeng Mao" userId="5399d06f-8abe-42cc-b0bc-cf1cef7267e1" providerId="ADAL" clId="{A9898DEB-FD65-4CFD-B2E9-45B9C085DDA7}" dt="2026-03-09T09:12:49.799" v="13" actId="164"/>
          <ac:picMkLst>
            <pc:docMk/>
            <pc:sldMk cId="778798052" sldId="256"/>
            <ac:picMk id="5" creationId="{FEAE023F-D424-489D-A335-0D7CFDEB88D2}"/>
          </ac:picMkLst>
        </pc:picChg>
        <pc:picChg chg="add mod">
          <ac:chgData name="Yumeng Mao" userId="5399d06f-8abe-42cc-b0bc-cf1cef7267e1" providerId="ADAL" clId="{A9898DEB-FD65-4CFD-B2E9-45B9C085DDA7}" dt="2026-03-09T09:12:49.799" v="13" actId="164"/>
          <ac:picMkLst>
            <pc:docMk/>
            <pc:sldMk cId="778798052" sldId="256"/>
            <ac:picMk id="11" creationId="{FA3419F5-B185-439B-8A47-0DC0C6E12589}"/>
          </ac:picMkLst>
        </pc:picChg>
        <pc:picChg chg="add mod">
          <ac:chgData name="Yumeng Mao" userId="5399d06f-8abe-42cc-b0bc-cf1cef7267e1" providerId="ADAL" clId="{A9898DEB-FD65-4CFD-B2E9-45B9C085DDA7}" dt="2026-03-13T13:36:20.968" v="3822" actId="164"/>
          <ac:picMkLst>
            <pc:docMk/>
            <pc:sldMk cId="778798052" sldId="256"/>
            <ac:picMk id="36" creationId="{68884EA7-059F-4E43-A7BF-A1B82D2ADD31}"/>
          </ac:picMkLst>
        </pc:picChg>
        <pc:picChg chg="add mod">
          <ac:chgData name="Yumeng Mao" userId="5399d06f-8abe-42cc-b0bc-cf1cef7267e1" providerId="ADAL" clId="{A9898DEB-FD65-4CFD-B2E9-45B9C085DDA7}" dt="2026-03-13T13:36:35.156" v="3827" actId="164"/>
          <ac:picMkLst>
            <pc:docMk/>
            <pc:sldMk cId="778798052" sldId="256"/>
            <ac:picMk id="44" creationId="{D6AFBCFF-0020-4A0C-998B-3FEAA387C10A}"/>
          </ac:picMkLst>
        </pc:picChg>
        <pc:picChg chg="del mod">
          <ac:chgData name="Yumeng Mao" userId="5399d06f-8abe-42cc-b0bc-cf1cef7267e1" providerId="ADAL" clId="{A9898DEB-FD65-4CFD-B2E9-45B9C085DDA7}" dt="2026-03-13T13:36:27.227" v="3825" actId="478"/>
          <ac:picMkLst>
            <pc:docMk/>
            <pc:sldMk cId="778798052" sldId="256"/>
            <ac:picMk id="68" creationId="{FC985950-9FCB-4CEB-8E2C-C4297E7010C4}"/>
          </ac:picMkLst>
        </pc:picChg>
        <pc:cxnChg chg="add mod">
          <ac:chgData name="Yumeng Mao" userId="5399d06f-8abe-42cc-b0bc-cf1cef7267e1" providerId="ADAL" clId="{A9898DEB-FD65-4CFD-B2E9-45B9C085DDA7}" dt="2026-03-09T09:18:00.925" v="173" actId="164"/>
          <ac:cxnSpMkLst>
            <pc:docMk/>
            <pc:sldMk cId="778798052" sldId="256"/>
            <ac:cxnSpMk id="9" creationId="{33CB08F7-C860-4122-9FAE-FB32222CC5F7}"/>
          </ac:cxnSpMkLst>
        </pc:cxnChg>
        <pc:cxnChg chg="mod">
          <ac:chgData name="Yumeng Mao" userId="5399d06f-8abe-42cc-b0bc-cf1cef7267e1" providerId="ADAL" clId="{A9898DEB-FD65-4CFD-B2E9-45B9C085DDA7}" dt="2026-03-09T09:12:39.570" v="12"/>
          <ac:cxnSpMkLst>
            <pc:docMk/>
            <pc:sldMk cId="778798052" sldId="256"/>
            <ac:cxnSpMk id="20" creationId="{3886CCA3-F225-437C-8538-339263608EAD}"/>
          </ac:cxnSpMkLst>
        </pc:cxnChg>
        <pc:cxnChg chg="mod">
          <ac:chgData name="Yumeng Mao" userId="5399d06f-8abe-42cc-b0bc-cf1cef7267e1" providerId="ADAL" clId="{A9898DEB-FD65-4CFD-B2E9-45B9C085DDA7}" dt="2026-03-09T09:12:39.570" v="12"/>
          <ac:cxnSpMkLst>
            <pc:docMk/>
            <pc:sldMk cId="778798052" sldId="256"/>
            <ac:cxnSpMk id="21" creationId="{4BD3FE18-7DF9-4D7E-B89C-6AE18981E49F}"/>
          </ac:cxnSpMkLst>
        </pc:cxnChg>
        <pc:cxnChg chg="mod">
          <ac:chgData name="Yumeng Mao" userId="5399d06f-8abe-42cc-b0bc-cf1cef7267e1" providerId="ADAL" clId="{A9898DEB-FD65-4CFD-B2E9-45B9C085DDA7}" dt="2026-03-09T09:12:39.570" v="12"/>
          <ac:cxnSpMkLst>
            <pc:docMk/>
            <pc:sldMk cId="778798052" sldId="256"/>
            <ac:cxnSpMk id="22" creationId="{9BAFF9F7-91ED-4AE7-9589-6BD2F969CBEE}"/>
          </ac:cxnSpMkLst>
        </pc:cxnChg>
        <pc:cxnChg chg="mod">
          <ac:chgData name="Yumeng Mao" userId="5399d06f-8abe-42cc-b0bc-cf1cef7267e1" providerId="ADAL" clId="{A9898DEB-FD65-4CFD-B2E9-45B9C085DDA7}" dt="2026-03-09T09:12:39.570" v="12"/>
          <ac:cxnSpMkLst>
            <pc:docMk/>
            <pc:sldMk cId="778798052" sldId="256"/>
            <ac:cxnSpMk id="23" creationId="{3AB001B9-A157-43A2-8736-4424D3A0C3AC}"/>
          </ac:cxnSpMkLst>
        </pc:cxnChg>
        <pc:cxnChg chg="mod">
          <ac:chgData name="Yumeng Mao" userId="5399d06f-8abe-42cc-b0bc-cf1cef7267e1" providerId="ADAL" clId="{A9898DEB-FD65-4CFD-B2E9-45B9C085DDA7}" dt="2026-03-09T09:12:39.570" v="12"/>
          <ac:cxnSpMkLst>
            <pc:docMk/>
            <pc:sldMk cId="778798052" sldId="256"/>
            <ac:cxnSpMk id="24" creationId="{74F977F9-8E9A-48F5-8C68-BE7CA9D11B37}"/>
          </ac:cxnSpMkLst>
        </pc:cxnChg>
        <pc:cxnChg chg="add mod">
          <ac:chgData name="Yumeng Mao" userId="5399d06f-8abe-42cc-b0bc-cf1cef7267e1" providerId="ADAL" clId="{A9898DEB-FD65-4CFD-B2E9-45B9C085DDA7}" dt="2026-03-09T09:12:49.799" v="13" actId="164"/>
          <ac:cxnSpMkLst>
            <pc:docMk/>
            <pc:sldMk cId="778798052" sldId="256"/>
            <ac:cxnSpMk id="26" creationId="{E881C2E5-2F7B-44C3-A18F-24BADCCC0051}"/>
          </ac:cxnSpMkLst>
        </pc:cxnChg>
        <pc:cxnChg chg="add mod">
          <ac:chgData name="Yumeng Mao" userId="5399d06f-8abe-42cc-b0bc-cf1cef7267e1" providerId="ADAL" clId="{A9898DEB-FD65-4CFD-B2E9-45B9C085DDA7}" dt="2026-03-09T09:12:49.799" v="13" actId="164"/>
          <ac:cxnSpMkLst>
            <pc:docMk/>
            <pc:sldMk cId="778798052" sldId="256"/>
            <ac:cxnSpMk id="28" creationId="{B3476303-D0EE-4CE5-902D-DBEBC45DD77D}"/>
          </ac:cxnSpMkLst>
        </pc:cxnChg>
      </pc:sldChg>
      <pc:sldChg chg="addSp delSp modSp new mod ord">
        <pc:chgData name="Yumeng Mao" userId="5399d06f-8abe-42cc-b0bc-cf1cef7267e1" providerId="ADAL" clId="{A9898DEB-FD65-4CFD-B2E9-45B9C085DDA7}" dt="2026-03-18T13:55:53.793" v="4625"/>
        <pc:sldMkLst>
          <pc:docMk/>
          <pc:sldMk cId="4238549553" sldId="257"/>
        </pc:sldMkLst>
        <pc:spChg chg="del">
          <ac:chgData name="Yumeng Mao" userId="5399d06f-8abe-42cc-b0bc-cf1cef7267e1" providerId="ADAL" clId="{A9898DEB-FD65-4CFD-B2E9-45B9C085DDA7}" dt="2026-03-09T09:16:24.227" v="36" actId="478"/>
          <ac:spMkLst>
            <pc:docMk/>
            <pc:sldMk cId="4238549553" sldId="257"/>
            <ac:spMk id="2" creationId="{7D6F73D8-DEA0-411B-A127-E181D1116A3E}"/>
          </ac:spMkLst>
        </pc:spChg>
        <pc:spChg chg="del">
          <ac:chgData name="Yumeng Mao" userId="5399d06f-8abe-42cc-b0bc-cf1cef7267e1" providerId="ADAL" clId="{A9898DEB-FD65-4CFD-B2E9-45B9C085DDA7}" dt="2026-03-09T09:16:25.182" v="37" actId="478"/>
          <ac:spMkLst>
            <pc:docMk/>
            <pc:sldMk cId="4238549553" sldId="257"/>
            <ac:spMk id="3" creationId="{FB6715C6-C9E4-4560-870D-986399F94557}"/>
          </ac:spMkLst>
        </pc:spChg>
        <pc:spChg chg="add del mod">
          <ac:chgData name="Yumeng Mao" userId="5399d06f-8abe-42cc-b0bc-cf1cef7267e1" providerId="ADAL" clId="{A9898DEB-FD65-4CFD-B2E9-45B9C085DDA7}" dt="2026-03-13T10:24:36.716" v="3557" actId="478"/>
          <ac:spMkLst>
            <pc:docMk/>
            <pc:sldMk cId="4238549553" sldId="257"/>
            <ac:spMk id="4" creationId="{75E7D56F-93E6-44E4-AE84-C2FBA9A10EE4}"/>
          </ac:spMkLst>
        </pc:spChg>
        <pc:spChg chg="add mod">
          <ac:chgData name="Yumeng Mao" userId="5399d06f-8abe-42cc-b0bc-cf1cef7267e1" providerId="ADAL" clId="{A9898DEB-FD65-4CFD-B2E9-45B9C085DDA7}" dt="2026-03-14T22:39:06.723" v="4467" actId="14100"/>
          <ac:spMkLst>
            <pc:docMk/>
            <pc:sldMk cId="4238549553" sldId="257"/>
            <ac:spMk id="4" creationId="{FD951376-29C4-429B-A556-F6273F8004DE}"/>
          </ac:spMkLst>
        </pc:spChg>
        <pc:spChg chg="add del mod">
          <ac:chgData name="Yumeng Mao" userId="5399d06f-8abe-42cc-b0bc-cf1cef7267e1" providerId="ADAL" clId="{A9898DEB-FD65-4CFD-B2E9-45B9C085DDA7}" dt="2026-03-14T22:13:08.378" v="4254" actId="1076"/>
          <ac:spMkLst>
            <pc:docMk/>
            <pc:sldMk cId="4238549553" sldId="257"/>
            <ac:spMk id="8" creationId="{EE7C92FF-75B3-44A4-87A7-DB63048F7635}"/>
          </ac:spMkLst>
        </pc:spChg>
        <pc:spChg chg="add del mod">
          <ac:chgData name="Yumeng Mao" userId="5399d06f-8abe-42cc-b0bc-cf1cef7267e1" providerId="ADAL" clId="{A9898DEB-FD65-4CFD-B2E9-45B9C085DDA7}" dt="2026-03-18T12:33:20.238" v="4546" actId="1076"/>
          <ac:spMkLst>
            <pc:docMk/>
            <pc:sldMk cId="4238549553" sldId="257"/>
            <ac:spMk id="12" creationId="{9A3D297C-6D99-486C-BFDC-DA3D7334B1B7}"/>
          </ac:spMkLst>
        </pc:spChg>
        <pc:spChg chg="add mod">
          <ac:chgData name="Yumeng Mao" userId="5399d06f-8abe-42cc-b0bc-cf1cef7267e1" providerId="ADAL" clId="{A9898DEB-FD65-4CFD-B2E9-45B9C085DDA7}" dt="2026-03-14T22:13:28.072" v="4261" actId="20577"/>
          <ac:spMkLst>
            <pc:docMk/>
            <pc:sldMk cId="4238549553" sldId="257"/>
            <ac:spMk id="13" creationId="{D2B2DDA2-419D-4A3D-AC53-A24021A89EAD}"/>
          </ac:spMkLst>
        </pc:spChg>
        <pc:spChg chg="add del mod">
          <ac:chgData name="Yumeng Mao" userId="5399d06f-8abe-42cc-b0bc-cf1cef7267e1" providerId="ADAL" clId="{A9898DEB-FD65-4CFD-B2E9-45B9C085DDA7}" dt="2026-03-18T12:30:47.810" v="4525" actId="1076"/>
          <ac:spMkLst>
            <pc:docMk/>
            <pc:sldMk cId="4238549553" sldId="257"/>
            <ac:spMk id="17" creationId="{CAB5F1CD-5597-48D6-A7A0-48010D02DA4C}"/>
          </ac:spMkLst>
        </pc:spChg>
        <pc:spChg chg="add del mod">
          <ac:chgData name="Yumeng Mao" userId="5399d06f-8abe-42cc-b0bc-cf1cef7267e1" providerId="ADAL" clId="{A9898DEB-FD65-4CFD-B2E9-45B9C085DDA7}" dt="2026-03-18T12:31:10.608" v="4533" actId="1076"/>
          <ac:spMkLst>
            <pc:docMk/>
            <pc:sldMk cId="4238549553" sldId="257"/>
            <ac:spMk id="18" creationId="{914A493A-E703-454D-8402-7B3A2C806AA2}"/>
          </ac:spMkLst>
        </pc:spChg>
        <pc:spChg chg="add del mod">
          <ac:chgData name="Yumeng Mao" userId="5399d06f-8abe-42cc-b0bc-cf1cef7267e1" providerId="ADAL" clId="{A9898DEB-FD65-4CFD-B2E9-45B9C085DDA7}" dt="2026-03-13T13:53:31.115" v="4067" actId="478"/>
          <ac:spMkLst>
            <pc:docMk/>
            <pc:sldMk cId="4238549553" sldId="257"/>
            <ac:spMk id="19" creationId="{2D1083BD-F0A3-43A7-AB14-05B918CCC4EE}"/>
          </ac:spMkLst>
        </pc:spChg>
        <pc:spChg chg="add mod">
          <ac:chgData name="Yumeng Mao" userId="5399d06f-8abe-42cc-b0bc-cf1cef7267e1" providerId="ADAL" clId="{A9898DEB-FD65-4CFD-B2E9-45B9C085DDA7}" dt="2026-03-14T22:35:59.275" v="4382" actId="20577"/>
          <ac:spMkLst>
            <pc:docMk/>
            <pc:sldMk cId="4238549553" sldId="257"/>
            <ac:spMk id="19" creationId="{33B62199-3D87-490F-AA9A-4C314E06B1D9}"/>
          </ac:spMkLst>
        </pc:spChg>
        <pc:spChg chg="add mod">
          <ac:chgData name="Yumeng Mao" userId="5399d06f-8abe-42cc-b0bc-cf1cef7267e1" providerId="ADAL" clId="{A9898DEB-FD65-4CFD-B2E9-45B9C085DDA7}" dt="2026-03-14T22:37:00.229" v="4436" actId="207"/>
          <ac:spMkLst>
            <pc:docMk/>
            <pc:sldMk cId="4238549553" sldId="257"/>
            <ac:spMk id="20" creationId="{02F6D30B-5835-4D9C-9EFC-ECD449CC61EF}"/>
          </ac:spMkLst>
        </pc:spChg>
        <pc:spChg chg="add del mod">
          <ac:chgData name="Yumeng Mao" userId="5399d06f-8abe-42cc-b0bc-cf1cef7267e1" providerId="ADAL" clId="{A9898DEB-FD65-4CFD-B2E9-45B9C085DDA7}" dt="2026-03-13T21:00:42.532" v="4201" actId="21"/>
          <ac:spMkLst>
            <pc:docMk/>
            <pc:sldMk cId="4238549553" sldId="257"/>
            <ac:spMk id="20" creationId="{6D6956F1-CB6F-4B3E-A4D5-95D6599E3F99}"/>
          </ac:spMkLst>
        </pc:spChg>
        <pc:spChg chg="add mod">
          <ac:chgData name="Yumeng Mao" userId="5399d06f-8abe-42cc-b0bc-cf1cef7267e1" providerId="ADAL" clId="{A9898DEB-FD65-4CFD-B2E9-45B9C085DDA7}" dt="2026-03-14T22:38:31.353" v="4451" actId="1076"/>
          <ac:spMkLst>
            <pc:docMk/>
            <pc:sldMk cId="4238549553" sldId="257"/>
            <ac:spMk id="21" creationId="{A0D0B9B2-B56C-43D8-BD92-28409064F0F8}"/>
          </ac:spMkLst>
        </pc:spChg>
        <pc:spChg chg="add del mod">
          <ac:chgData name="Yumeng Mao" userId="5399d06f-8abe-42cc-b0bc-cf1cef7267e1" providerId="ADAL" clId="{A9898DEB-FD65-4CFD-B2E9-45B9C085DDA7}" dt="2026-03-13T21:00:02.123" v="4192" actId="21"/>
          <ac:spMkLst>
            <pc:docMk/>
            <pc:sldMk cId="4238549553" sldId="257"/>
            <ac:spMk id="21" creationId="{B5DCD13D-4787-4018-BA3A-58649BA74709}"/>
          </ac:spMkLst>
        </pc:spChg>
        <pc:spChg chg="add del mod">
          <ac:chgData name="Yumeng Mao" userId="5399d06f-8abe-42cc-b0bc-cf1cef7267e1" providerId="ADAL" clId="{A9898DEB-FD65-4CFD-B2E9-45B9C085DDA7}" dt="2026-03-13T21:00:02.123" v="4192" actId="21"/>
          <ac:spMkLst>
            <pc:docMk/>
            <pc:sldMk cId="4238549553" sldId="257"/>
            <ac:spMk id="22" creationId="{83E9ADDC-9C8E-4B19-BEEC-F6541DACFA57}"/>
          </ac:spMkLst>
        </pc:spChg>
        <pc:spChg chg="add mod">
          <ac:chgData name="Yumeng Mao" userId="5399d06f-8abe-42cc-b0bc-cf1cef7267e1" providerId="ADAL" clId="{A9898DEB-FD65-4CFD-B2E9-45B9C085DDA7}" dt="2026-03-14T22:38:50.598" v="4459" actId="1076"/>
          <ac:spMkLst>
            <pc:docMk/>
            <pc:sldMk cId="4238549553" sldId="257"/>
            <ac:spMk id="22" creationId="{B7C2A097-F263-49ED-B511-3D09AEA93A91}"/>
          </ac:spMkLst>
        </pc:spChg>
        <pc:spChg chg="add del mod">
          <ac:chgData name="Yumeng Mao" userId="5399d06f-8abe-42cc-b0bc-cf1cef7267e1" providerId="ADAL" clId="{A9898DEB-FD65-4CFD-B2E9-45B9C085DDA7}" dt="2026-03-14T22:13:14.062" v="4256" actId="20577"/>
          <ac:spMkLst>
            <pc:docMk/>
            <pc:sldMk cId="4238549553" sldId="257"/>
            <ac:spMk id="23" creationId="{9939EB7F-DA42-4A9F-83D0-EADE6B7A9BBF}"/>
          </ac:spMkLst>
        </pc:spChg>
        <pc:spChg chg="add del mod">
          <ac:chgData name="Yumeng Mao" userId="5399d06f-8abe-42cc-b0bc-cf1cef7267e1" providerId="ADAL" clId="{A9898DEB-FD65-4CFD-B2E9-45B9C085DDA7}" dt="2026-03-14T22:35:17.085" v="4282" actId="1076"/>
          <ac:spMkLst>
            <pc:docMk/>
            <pc:sldMk cId="4238549553" sldId="257"/>
            <ac:spMk id="24" creationId="{079B13C9-FC43-40B2-86F7-58C11E22A3BF}"/>
          </ac:spMkLst>
        </pc:spChg>
        <pc:spChg chg="add mod">
          <ac:chgData name="Yumeng Mao" userId="5399d06f-8abe-42cc-b0bc-cf1cef7267e1" providerId="ADAL" clId="{A9898DEB-FD65-4CFD-B2E9-45B9C085DDA7}" dt="2026-03-14T23:06:11.117" v="4478" actId="20577"/>
          <ac:spMkLst>
            <pc:docMk/>
            <pc:sldMk cId="4238549553" sldId="257"/>
            <ac:spMk id="25" creationId="{AA6841BD-92D8-48EF-82EE-8DCF44EA0E1D}"/>
          </ac:spMkLst>
        </pc:spChg>
        <pc:spChg chg="add mod">
          <ac:chgData name="Yumeng Mao" userId="5399d06f-8abe-42cc-b0bc-cf1cef7267e1" providerId="ADAL" clId="{A9898DEB-FD65-4CFD-B2E9-45B9C085DDA7}" dt="2026-03-18T12:33:20.238" v="4546" actId="1076"/>
          <ac:spMkLst>
            <pc:docMk/>
            <pc:sldMk cId="4238549553" sldId="257"/>
            <ac:spMk id="28" creationId="{408557FC-DB75-4298-A181-76331314C034}"/>
          </ac:spMkLst>
        </pc:spChg>
        <pc:graphicFrameChg chg="add del mod">
          <ac:chgData name="Yumeng Mao" userId="5399d06f-8abe-42cc-b0bc-cf1cef7267e1" providerId="ADAL" clId="{A9898DEB-FD65-4CFD-B2E9-45B9C085DDA7}" dt="2026-03-13T14:50:46.829" v="4115" actId="478"/>
          <ac:graphicFrameMkLst>
            <pc:docMk/>
            <pc:sldMk cId="4238549553" sldId="257"/>
            <ac:graphicFrameMk id="2" creationId="{3F86E0A5-A037-420D-9743-D580944CE476}"/>
          </ac:graphicFrameMkLst>
        </pc:graphicFrameChg>
        <pc:graphicFrameChg chg="add del mod">
          <ac:chgData name="Yumeng Mao" userId="5399d06f-8abe-42cc-b0bc-cf1cef7267e1" providerId="ADAL" clId="{A9898DEB-FD65-4CFD-B2E9-45B9C085DDA7}" dt="2026-03-09T21:39:34.985" v="2497" actId="478"/>
          <ac:graphicFrameMkLst>
            <pc:docMk/>
            <pc:sldMk cId="4238549553" sldId="257"/>
            <ac:graphicFrameMk id="2" creationId="{C96CEBE4-F4C0-4CA1-9C83-E75B94435204}"/>
          </ac:graphicFrameMkLst>
        </pc:graphicFrameChg>
        <pc:graphicFrameChg chg="add del mod">
          <ac:chgData name="Yumeng Mao" userId="5399d06f-8abe-42cc-b0bc-cf1cef7267e1" providerId="ADAL" clId="{A9898DEB-FD65-4CFD-B2E9-45B9C085DDA7}" dt="2026-03-09T21:39:35.592" v="2498" actId="478"/>
          <ac:graphicFrameMkLst>
            <pc:docMk/>
            <pc:sldMk cId="4238549553" sldId="257"/>
            <ac:graphicFrameMk id="3" creationId="{209450FC-5050-4F4A-97F4-57BF8C05B68A}"/>
          </ac:graphicFrameMkLst>
        </pc:graphicFrameChg>
        <pc:graphicFrameChg chg="add del mod">
          <ac:chgData name="Yumeng Mao" userId="5399d06f-8abe-42cc-b0bc-cf1cef7267e1" providerId="ADAL" clId="{A9898DEB-FD65-4CFD-B2E9-45B9C085DDA7}" dt="2026-03-13T21:00:02.123" v="4192" actId="21"/>
          <ac:graphicFrameMkLst>
            <pc:docMk/>
            <pc:sldMk cId="4238549553" sldId="257"/>
            <ac:graphicFrameMk id="3" creationId="{B0BBEFDD-AEA6-4305-8AAB-DA70BB60F8E9}"/>
          </ac:graphicFrameMkLst>
        </pc:graphicFrameChg>
        <pc:graphicFrameChg chg="add del mod">
          <ac:chgData name="Yumeng Mao" userId="5399d06f-8abe-42cc-b0bc-cf1cef7267e1" providerId="ADAL" clId="{A9898DEB-FD65-4CFD-B2E9-45B9C085DDA7}" dt="2026-03-13T21:00:02.123" v="4192" actId="21"/>
          <ac:graphicFrameMkLst>
            <pc:docMk/>
            <pc:sldMk cId="4238549553" sldId="257"/>
            <ac:graphicFrameMk id="5" creationId="{B37FA156-15A4-4BD8-A30E-F3DC06FE0E9B}"/>
          </ac:graphicFrameMkLst>
        </pc:graphicFrameChg>
        <pc:graphicFrameChg chg="add del mod">
          <ac:chgData name="Yumeng Mao" userId="5399d06f-8abe-42cc-b0bc-cf1cef7267e1" providerId="ADAL" clId="{A9898DEB-FD65-4CFD-B2E9-45B9C085DDA7}" dt="2026-03-09T21:41:44.272" v="2506" actId="21"/>
          <ac:graphicFrameMkLst>
            <pc:docMk/>
            <pc:sldMk cId="4238549553" sldId="257"/>
            <ac:graphicFrameMk id="6" creationId="{3A1BC947-1B9C-4AEC-8E74-5E711CDEB4A4}"/>
          </ac:graphicFrameMkLst>
        </pc:graphicFrameChg>
        <pc:graphicFrameChg chg="add del mod">
          <ac:chgData name="Yumeng Mao" userId="5399d06f-8abe-42cc-b0bc-cf1cef7267e1" providerId="ADAL" clId="{A9898DEB-FD65-4CFD-B2E9-45B9C085DDA7}" dt="2026-03-13T21:00:02.123" v="4192" actId="21"/>
          <ac:graphicFrameMkLst>
            <pc:docMk/>
            <pc:sldMk cId="4238549553" sldId="257"/>
            <ac:graphicFrameMk id="7" creationId="{A1B6A7A4-ABCF-4F42-91B4-C084E7D624C0}"/>
          </ac:graphicFrameMkLst>
        </pc:graphicFrameChg>
        <pc:graphicFrameChg chg="add del mod">
          <ac:chgData name="Yumeng Mao" userId="5399d06f-8abe-42cc-b0bc-cf1cef7267e1" providerId="ADAL" clId="{A9898DEB-FD65-4CFD-B2E9-45B9C085DDA7}" dt="2026-03-09T21:46:03.660" v="2542" actId="21"/>
          <ac:graphicFrameMkLst>
            <pc:docMk/>
            <pc:sldMk cId="4238549553" sldId="257"/>
            <ac:graphicFrameMk id="8" creationId="{593A7E61-3FBD-4B39-A73B-0A30C38C4866}"/>
          </ac:graphicFrameMkLst>
        </pc:graphicFrameChg>
        <pc:graphicFrameChg chg="add del mod">
          <ac:chgData name="Yumeng Mao" userId="5399d06f-8abe-42cc-b0bc-cf1cef7267e1" providerId="ADAL" clId="{A9898DEB-FD65-4CFD-B2E9-45B9C085DDA7}" dt="2026-03-09T21:48:22.032" v="2563" actId="478"/>
          <ac:graphicFrameMkLst>
            <pc:docMk/>
            <pc:sldMk cId="4238549553" sldId="257"/>
            <ac:graphicFrameMk id="9" creationId="{A349D17A-A473-416D-B8C3-B937C32F08D8}"/>
          </ac:graphicFrameMkLst>
        </pc:graphicFrameChg>
        <pc:graphicFrameChg chg="add del mod">
          <ac:chgData name="Yumeng Mao" userId="5399d06f-8abe-42cc-b0bc-cf1cef7267e1" providerId="ADAL" clId="{A9898DEB-FD65-4CFD-B2E9-45B9C085DDA7}" dt="2026-03-13T21:00:02.123" v="4192" actId="21"/>
          <ac:graphicFrameMkLst>
            <pc:docMk/>
            <pc:sldMk cId="4238549553" sldId="257"/>
            <ac:graphicFrameMk id="10" creationId="{F2BF715A-5CEE-475B-8E01-918CF342F0F1}"/>
          </ac:graphicFrameMkLst>
        </pc:graphicFrameChg>
        <pc:graphicFrameChg chg="add del mod">
          <ac:chgData name="Yumeng Mao" userId="5399d06f-8abe-42cc-b0bc-cf1cef7267e1" providerId="ADAL" clId="{A9898DEB-FD65-4CFD-B2E9-45B9C085DDA7}" dt="2026-03-09T21:54:07.657" v="2610" actId="478"/>
          <ac:graphicFrameMkLst>
            <pc:docMk/>
            <pc:sldMk cId="4238549553" sldId="257"/>
            <ac:graphicFrameMk id="11" creationId="{5E0D2459-BE8A-49DD-8088-C3551A65038C}"/>
          </ac:graphicFrameMkLst>
        </pc:graphicFrameChg>
        <pc:graphicFrameChg chg="add del mod">
          <ac:chgData name="Yumeng Mao" userId="5399d06f-8abe-42cc-b0bc-cf1cef7267e1" providerId="ADAL" clId="{A9898DEB-FD65-4CFD-B2E9-45B9C085DDA7}" dt="2026-03-09T21:56:17.375" v="2616" actId="21"/>
          <ac:graphicFrameMkLst>
            <pc:docMk/>
            <pc:sldMk cId="4238549553" sldId="257"/>
            <ac:graphicFrameMk id="12" creationId="{3E1B0BBD-3444-4873-9291-6E9E525D793C}"/>
          </ac:graphicFrameMkLst>
        </pc:graphicFrameChg>
        <pc:graphicFrameChg chg="add del mod">
          <ac:chgData name="Yumeng Mao" userId="5399d06f-8abe-42cc-b0bc-cf1cef7267e1" providerId="ADAL" clId="{A9898DEB-FD65-4CFD-B2E9-45B9C085DDA7}" dt="2026-03-13T21:00:02.123" v="4192" actId="21"/>
          <ac:graphicFrameMkLst>
            <pc:docMk/>
            <pc:sldMk cId="4238549553" sldId="257"/>
            <ac:graphicFrameMk id="13" creationId="{7929C743-82D3-4239-A8B3-CA4D361668B9}"/>
          </ac:graphicFrameMkLst>
        </pc:graphicFrameChg>
        <pc:graphicFrameChg chg="add del mod">
          <ac:chgData name="Yumeng Mao" userId="5399d06f-8abe-42cc-b0bc-cf1cef7267e1" providerId="ADAL" clId="{A9898DEB-FD65-4CFD-B2E9-45B9C085DDA7}" dt="2026-03-09T21:59:54.672" v="2653" actId="21"/>
          <ac:graphicFrameMkLst>
            <pc:docMk/>
            <pc:sldMk cId="4238549553" sldId="257"/>
            <ac:graphicFrameMk id="14" creationId="{1F620DCB-0283-48A8-94C0-66C6A73EA9BF}"/>
          </ac:graphicFrameMkLst>
        </pc:graphicFrameChg>
        <pc:graphicFrameChg chg="add del mod">
          <ac:chgData name="Yumeng Mao" userId="5399d06f-8abe-42cc-b0bc-cf1cef7267e1" providerId="ADAL" clId="{A9898DEB-FD65-4CFD-B2E9-45B9C085DDA7}" dt="2026-03-09T22:01:24.758" v="2665" actId="478"/>
          <ac:graphicFrameMkLst>
            <pc:docMk/>
            <pc:sldMk cId="4238549553" sldId="257"/>
            <ac:graphicFrameMk id="15" creationId="{6DB1D3C1-8DB5-4B09-A286-6197D3D1CD4C}"/>
          </ac:graphicFrameMkLst>
        </pc:graphicFrameChg>
        <pc:graphicFrameChg chg="add del mod">
          <ac:chgData name="Yumeng Mao" userId="5399d06f-8abe-42cc-b0bc-cf1cef7267e1" providerId="ADAL" clId="{A9898DEB-FD65-4CFD-B2E9-45B9C085DDA7}" dt="2026-03-09T22:03:16.332" v="2669" actId="21"/>
          <ac:graphicFrameMkLst>
            <pc:docMk/>
            <pc:sldMk cId="4238549553" sldId="257"/>
            <ac:graphicFrameMk id="16" creationId="{F4465885-7622-4532-BAD6-4F63F1E06273}"/>
          </ac:graphicFrameMkLst>
        </pc:graphicFrameChg>
        <pc:picChg chg="add del mod">
          <ac:chgData name="Yumeng Mao" userId="5399d06f-8abe-42cc-b0bc-cf1cef7267e1" providerId="ADAL" clId="{A9898DEB-FD65-4CFD-B2E9-45B9C085DDA7}" dt="2026-03-14T22:37:58.676" v="4438" actId="478"/>
          <ac:picMkLst>
            <pc:docMk/>
            <pc:sldMk cId="4238549553" sldId="257"/>
            <ac:picMk id="3" creationId="{4AC9E454-03F1-4DCD-983F-A2051C37BF6D}"/>
          </ac:picMkLst>
        </pc:picChg>
        <pc:picChg chg="add del mod">
          <ac:chgData name="Yumeng Mao" userId="5399d06f-8abe-42cc-b0bc-cf1cef7267e1" providerId="ADAL" clId="{A9898DEB-FD65-4CFD-B2E9-45B9C085DDA7}" dt="2026-03-14T22:13:08.378" v="4254" actId="1076"/>
          <ac:picMkLst>
            <pc:docMk/>
            <pc:sldMk cId="4238549553" sldId="257"/>
            <ac:picMk id="9" creationId="{90149ADC-076F-4023-A62D-B1AF4514AEC6}"/>
          </ac:picMkLst>
        </pc:picChg>
        <pc:picChg chg="add del mod">
          <ac:chgData name="Yumeng Mao" userId="5399d06f-8abe-42cc-b0bc-cf1cef7267e1" providerId="ADAL" clId="{A9898DEB-FD65-4CFD-B2E9-45B9C085DDA7}" dt="2026-03-18T12:33:20.238" v="4546" actId="1076"/>
          <ac:picMkLst>
            <pc:docMk/>
            <pc:sldMk cId="4238549553" sldId="257"/>
            <ac:picMk id="11" creationId="{7DB20001-0335-496B-BE6A-B6F03A17D158}"/>
          </ac:picMkLst>
        </pc:picChg>
        <pc:picChg chg="add del mod">
          <ac:chgData name="Yumeng Mao" userId="5399d06f-8abe-42cc-b0bc-cf1cef7267e1" providerId="ADAL" clId="{A9898DEB-FD65-4CFD-B2E9-45B9C085DDA7}" dt="2026-03-18T12:33:20.238" v="4546" actId="1076"/>
          <ac:picMkLst>
            <pc:docMk/>
            <pc:sldMk cId="4238549553" sldId="257"/>
            <ac:picMk id="14" creationId="{53C8E8A3-662D-4E67-9E3A-429A70EDA989}"/>
          </ac:picMkLst>
        </pc:picChg>
        <pc:picChg chg="add del mod">
          <ac:chgData name="Yumeng Mao" userId="5399d06f-8abe-42cc-b0bc-cf1cef7267e1" providerId="ADAL" clId="{A9898DEB-FD65-4CFD-B2E9-45B9C085DDA7}" dt="2026-03-18T12:33:20.238" v="4546" actId="1076"/>
          <ac:picMkLst>
            <pc:docMk/>
            <pc:sldMk cId="4238549553" sldId="257"/>
            <ac:picMk id="15" creationId="{BD346040-4D6F-4EF2-A3CF-D3E4D177D248}"/>
          </ac:picMkLst>
        </pc:picChg>
        <pc:picChg chg="add del mod">
          <ac:chgData name="Yumeng Mao" userId="5399d06f-8abe-42cc-b0bc-cf1cef7267e1" providerId="ADAL" clId="{A9898DEB-FD65-4CFD-B2E9-45B9C085DDA7}" dt="2026-03-18T12:33:20.238" v="4546" actId="1076"/>
          <ac:picMkLst>
            <pc:docMk/>
            <pc:sldMk cId="4238549553" sldId="257"/>
            <ac:picMk id="16" creationId="{9DC28649-60A7-43ED-87D8-A39035B4062A}"/>
          </ac:picMkLst>
        </pc:picChg>
        <pc:picChg chg="add mod">
          <ac:chgData name="Yumeng Mao" userId="5399d06f-8abe-42cc-b0bc-cf1cef7267e1" providerId="ADAL" clId="{A9898DEB-FD65-4CFD-B2E9-45B9C085DDA7}" dt="2026-03-18T12:33:20.238" v="4546" actId="1076"/>
          <ac:picMkLst>
            <pc:docMk/>
            <pc:sldMk cId="4238549553" sldId="257"/>
            <ac:picMk id="26" creationId="{A620782D-87B0-4645-8CAB-9A99C7779873}"/>
          </ac:picMkLst>
        </pc:picChg>
        <pc:picChg chg="add mod">
          <ac:chgData name="Yumeng Mao" userId="5399d06f-8abe-42cc-b0bc-cf1cef7267e1" providerId="ADAL" clId="{A9898DEB-FD65-4CFD-B2E9-45B9C085DDA7}" dt="2026-03-18T12:33:20.238" v="4546" actId="1076"/>
          <ac:picMkLst>
            <pc:docMk/>
            <pc:sldMk cId="4238549553" sldId="257"/>
            <ac:picMk id="27" creationId="{2965C466-1980-4E6C-9D65-E27B7A524D9B}"/>
          </ac:picMkLst>
        </pc:picChg>
      </pc:sldChg>
      <pc:sldChg chg="addSp delSp modSp new mod ord">
        <pc:chgData name="Yumeng Mao" userId="5399d06f-8abe-42cc-b0bc-cf1cef7267e1" providerId="ADAL" clId="{A9898DEB-FD65-4CFD-B2E9-45B9C085DDA7}" dt="2026-04-01T10:09:57.760" v="4788" actId="1076"/>
        <pc:sldMkLst>
          <pc:docMk/>
          <pc:sldMk cId="3368806325" sldId="258"/>
        </pc:sldMkLst>
        <pc:spChg chg="del">
          <ac:chgData name="Yumeng Mao" userId="5399d06f-8abe-42cc-b0bc-cf1cef7267e1" providerId="ADAL" clId="{A9898DEB-FD65-4CFD-B2E9-45B9C085DDA7}" dt="2026-03-09T09:39:52.761" v="334" actId="478"/>
          <ac:spMkLst>
            <pc:docMk/>
            <pc:sldMk cId="3368806325" sldId="258"/>
            <ac:spMk id="2" creationId="{0359B6BF-DE4A-4A7F-A4E4-0A730E8118F9}"/>
          </ac:spMkLst>
        </pc:spChg>
        <pc:spChg chg="del">
          <ac:chgData name="Yumeng Mao" userId="5399d06f-8abe-42cc-b0bc-cf1cef7267e1" providerId="ADAL" clId="{A9898DEB-FD65-4CFD-B2E9-45B9C085DDA7}" dt="2026-03-09T09:39:54.658" v="335" actId="478"/>
          <ac:spMkLst>
            <pc:docMk/>
            <pc:sldMk cId="3368806325" sldId="258"/>
            <ac:spMk id="3" creationId="{BD76A46E-9E0F-4387-8298-8F686DAF0FDD}"/>
          </ac:spMkLst>
        </pc:spChg>
        <pc:spChg chg="add del mod">
          <ac:chgData name="Yumeng Mao" userId="5399d06f-8abe-42cc-b0bc-cf1cef7267e1" providerId="ADAL" clId="{A9898DEB-FD65-4CFD-B2E9-45B9C085DDA7}" dt="2026-03-13T14:53:44.147" v="4145" actId="21"/>
          <ac:spMkLst>
            <pc:docMk/>
            <pc:sldMk cId="3368806325" sldId="258"/>
            <ac:spMk id="8" creationId="{CF9AF152-01F7-4550-9DD7-B2BD98B4C693}"/>
          </ac:spMkLst>
        </pc:spChg>
        <pc:spChg chg="add mod">
          <ac:chgData name="Yumeng Mao" userId="5399d06f-8abe-42cc-b0bc-cf1cef7267e1" providerId="ADAL" clId="{A9898DEB-FD65-4CFD-B2E9-45B9C085DDA7}" dt="2026-03-19T13:31:38.959" v="4753" actId="1076"/>
          <ac:spMkLst>
            <pc:docMk/>
            <pc:sldMk cId="3368806325" sldId="258"/>
            <ac:spMk id="9" creationId="{B44D028E-1540-463D-A543-53F300A9060B}"/>
          </ac:spMkLst>
        </pc:spChg>
        <pc:spChg chg="add mod">
          <ac:chgData name="Yumeng Mao" userId="5399d06f-8abe-42cc-b0bc-cf1cef7267e1" providerId="ADAL" clId="{A9898DEB-FD65-4CFD-B2E9-45B9C085DDA7}" dt="2026-03-09T10:06:35.069" v="1003" actId="1076"/>
          <ac:spMkLst>
            <pc:docMk/>
            <pc:sldMk cId="3368806325" sldId="258"/>
            <ac:spMk id="12" creationId="{5340AF37-09F9-48BE-951B-F60D741787F7}"/>
          </ac:spMkLst>
        </pc:spChg>
        <pc:spChg chg="add mod">
          <ac:chgData name="Yumeng Mao" userId="5399d06f-8abe-42cc-b0bc-cf1cef7267e1" providerId="ADAL" clId="{A9898DEB-FD65-4CFD-B2E9-45B9C085DDA7}" dt="2026-03-09T09:54:12.040" v="876" actId="164"/>
          <ac:spMkLst>
            <pc:docMk/>
            <pc:sldMk cId="3368806325" sldId="258"/>
            <ac:spMk id="13" creationId="{47EC1E99-038F-4EAE-A4A6-2A193949162C}"/>
          </ac:spMkLst>
        </pc:spChg>
        <pc:spChg chg="add mod">
          <ac:chgData name="Yumeng Mao" userId="5399d06f-8abe-42cc-b0bc-cf1cef7267e1" providerId="ADAL" clId="{A9898DEB-FD65-4CFD-B2E9-45B9C085DDA7}" dt="2026-03-09T09:54:12.040" v="876" actId="164"/>
          <ac:spMkLst>
            <pc:docMk/>
            <pc:sldMk cId="3368806325" sldId="258"/>
            <ac:spMk id="14" creationId="{A450B7E3-D96C-4DB4-95A1-39394D30DD55}"/>
          </ac:spMkLst>
        </pc:spChg>
        <pc:spChg chg="add mod">
          <ac:chgData name="Yumeng Mao" userId="5399d06f-8abe-42cc-b0bc-cf1cef7267e1" providerId="ADAL" clId="{A9898DEB-FD65-4CFD-B2E9-45B9C085DDA7}" dt="2026-03-09T09:54:12.040" v="876" actId="164"/>
          <ac:spMkLst>
            <pc:docMk/>
            <pc:sldMk cId="3368806325" sldId="258"/>
            <ac:spMk id="15" creationId="{D196C875-527E-48C0-8EF0-67EACB1A90C9}"/>
          </ac:spMkLst>
        </pc:spChg>
        <pc:spChg chg="add mod">
          <ac:chgData name="Yumeng Mao" userId="5399d06f-8abe-42cc-b0bc-cf1cef7267e1" providerId="ADAL" clId="{A9898DEB-FD65-4CFD-B2E9-45B9C085DDA7}" dt="2026-03-09T09:54:12.040" v="876" actId="164"/>
          <ac:spMkLst>
            <pc:docMk/>
            <pc:sldMk cId="3368806325" sldId="258"/>
            <ac:spMk id="16" creationId="{B56AA93E-4D86-491A-9967-8738AF24D1E8}"/>
          </ac:spMkLst>
        </pc:spChg>
        <pc:spChg chg="add mod">
          <ac:chgData name="Yumeng Mao" userId="5399d06f-8abe-42cc-b0bc-cf1cef7267e1" providerId="ADAL" clId="{A9898DEB-FD65-4CFD-B2E9-45B9C085DDA7}" dt="2026-03-09T09:54:12.040" v="876" actId="164"/>
          <ac:spMkLst>
            <pc:docMk/>
            <pc:sldMk cId="3368806325" sldId="258"/>
            <ac:spMk id="17" creationId="{7C1303A7-EF6D-4156-B34A-13A2819DCC43}"/>
          </ac:spMkLst>
        </pc:spChg>
        <pc:spChg chg="add mod">
          <ac:chgData name="Yumeng Mao" userId="5399d06f-8abe-42cc-b0bc-cf1cef7267e1" providerId="ADAL" clId="{A9898DEB-FD65-4CFD-B2E9-45B9C085DDA7}" dt="2026-03-09T09:54:12.040" v="876" actId="164"/>
          <ac:spMkLst>
            <pc:docMk/>
            <pc:sldMk cId="3368806325" sldId="258"/>
            <ac:spMk id="18" creationId="{0252AFC0-72FF-40C0-AA58-849B4DE9CECC}"/>
          </ac:spMkLst>
        </pc:spChg>
        <pc:spChg chg="add mod">
          <ac:chgData name="Yumeng Mao" userId="5399d06f-8abe-42cc-b0bc-cf1cef7267e1" providerId="ADAL" clId="{A9898DEB-FD65-4CFD-B2E9-45B9C085DDA7}" dt="2026-03-09T09:54:12.040" v="876" actId="164"/>
          <ac:spMkLst>
            <pc:docMk/>
            <pc:sldMk cId="3368806325" sldId="258"/>
            <ac:spMk id="19" creationId="{7C4253C3-C6BB-4ACC-90C1-5A93BD730355}"/>
          </ac:spMkLst>
        </pc:spChg>
        <pc:spChg chg="add mod">
          <ac:chgData name="Yumeng Mao" userId="5399d06f-8abe-42cc-b0bc-cf1cef7267e1" providerId="ADAL" clId="{A9898DEB-FD65-4CFD-B2E9-45B9C085DDA7}" dt="2026-03-09T09:54:12.040" v="876" actId="164"/>
          <ac:spMkLst>
            <pc:docMk/>
            <pc:sldMk cId="3368806325" sldId="258"/>
            <ac:spMk id="20" creationId="{41D039D6-899E-4A41-9377-39A1EE18B9D5}"/>
          </ac:spMkLst>
        </pc:spChg>
        <pc:spChg chg="add mod">
          <ac:chgData name="Yumeng Mao" userId="5399d06f-8abe-42cc-b0bc-cf1cef7267e1" providerId="ADAL" clId="{A9898DEB-FD65-4CFD-B2E9-45B9C085DDA7}" dt="2026-03-09T09:54:12.040" v="876" actId="164"/>
          <ac:spMkLst>
            <pc:docMk/>
            <pc:sldMk cId="3368806325" sldId="258"/>
            <ac:spMk id="21" creationId="{58E02573-93E8-4B8C-97F4-F0B6BF59F694}"/>
          </ac:spMkLst>
        </pc:spChg>
        <pc:spChg chg="add mod">
          <ac:chgData name="Yumeng Mao" userId="5399d06f-8abe-42cc-b0bc-cf1cef7267e1" providerId="ADAL" clId="{A9898DEB-FD65-4CFD-B2E9-45B9C085DDA7}" dt="2026-03-09T09:54:12.040" v="876" actId="164"/>
          <ac:spMkLst>
            <pc:docMk/>
            <pc:sldMk cId="3368806325" sldId="258"/>
            <ac:spMk id="22" creationId="{FFEF4CEC-6F72-4791-8134-9F7E95DC7572}"/>
          </ac:spMkLst>
        </pc:spChg>
        <pc:spChg chg="add mod">
          <ac:chgData name="Yumeng Mao" userId="5399d06f-8abe-42cc-b0bc-cf1cef7267e1" providerId="ADAL" clId="{A9898DEB-FD65-4CFD-B2E9-45B9C085DDA7}" dt="2026-03-09T09:54:12.040" v="876" actId="164"/>
          <ac:spMkLst>
            <pc:docMk/>
            <pc:sldMk cId="3368806325" sldId="258"/>
            <ac:spMk id="23" creationId="{E631396A-3F85-4945-908D-52FB329CFDC3}"/>
          </ac:spMkLst>
        </pc:spChg>
        <pc:spChg chg="add mod">
          <ac:chgData name="Yumeng Mao" userId="5399d06f-8abe-42cc-b0bc-cf1cef7267e1" providerId="ADAL" clId="{A9898DEB-FD65-4CFD-B2E9-45B9C085DDA7}" dt="2026-03-09T09:54:12.040" v="876" actId="164"/>
          <ac:spMkLst>
            <pc:docMk/>
            <pc:sldMk cId="3368806325" sldId="258"/>
            <ac:spMk id="24" creationId="{133845E3-B262-44D8-BF88-59546C2E9520}"/>
          </ac:spMkLst>
        </pc:spChg>
        <pc:spChg chg="add mod">
          <ac:chgData name="Yumeng Mao" userId="5399d06f-8abe-42cc-b0bc-cf1cef7267e1" providerId="ADAL" clId="{A9898DEB-FD65-4CFD-B2E9-45B9C085DDA7}" dt="2026-03-09T09:54:12.040" v="876" actId="164"/>
          <ac:spMkLst>
            <pc:docMk/>
            <pc:sldMk cId="3368806325" sldId="258"/>
            <ac:spMk id="25" creationId="{17B45496-2E95-434D-98F1-E827BCCC80CE}"/>
          </ac:spMkLst>
        </pc:spChg>
        <pc:spChg chg="add mod">
          <ac:chgData name="Yumeng Mao" userId="5399d06f-8abe-42cc-b0bc-cf1cef7267e1" providerId="ADAL" clId="{A9898DEB-FD65-4CFD-B2E9-45B9C085DDA7}" dt="2026-03-09T09:54:12.040" v="876" actId="164"/>
          <ac:spMkLst>
            <pc:docMk/>
            <pc:sldMk cId="3368806325" sldId="258"/>
            <ac:spMk id="26" creationId="{A95F6FC9-9023-4215-9635-7C1B4923425B}"/>
          </ac:spMkLst>
        </pc:spChg>
        <pc:spChg chg="add mod">
          <ac:chgData name="Yumeng Mao" userId="5399d06f-8abe-42cc-b0bc-cf1cef7267e1" providerId="ADAL" clId="{A9898DEB-FD65-4CFD-B2E9-45B9C085DDA7}" dt="2026-03-09T09:54:12.040" v="876" actId="164"/>
          <ac:spMkLst>
            <pc:docMk/>
            <pc:sldMk cId="3368806325" sldId="258"/>
            <ac:spMk id="27" creationId="{CA536DF9-31D3-4B70-AD41-C465B3F85072}"/>
          </ac:spMkLst>
        </pc:spChg>
        <pc:spChg chg="add mod">
          <ac:chgData name="Yumeng Mao" userId="5399d06f-8abe-42cc-b0bc-cf1cef7267e1" providerId="ADAL" clId="{A9898DEB-FD65-4CFD-B2E9-45B9C085DDA7}" dt="2026-03-09T09:54:12.040" v="876" actId="164"/>
          <ac:spMkLst>
            <pc:docMk/>
            <pc:sldMk cId="3368806325" sldId="258"/>
            <ac:spMk id="28" creationId="{04FFC904-06A0-4BF4-9CED-B68FF90DDB14}"/>
          </ac:spMkLst>
        </pc:spChg>
        <pc:spChg chg="add mod">
          <ac:chgData name="Yumeng Mao" userId="5399d06f-8abe-42cc-b0bc-cf1cef7267e1" providerId="ADAL" clId="{A9898DEB-FD65-4CFD-B2E9-45B9C085DDA7}" dt="2026-03-09T09:54:12.040" v="876" actId="164"/>
          <ac:spMkLst>
            <pc:docMk/>
            <pc:sldMk cId="3368806325" sldId="258"/>
            <ac:spMk id="29" creationId="{C522D4D1-5246-4AC8-8718-E669D02FED91}"/>
          </ac:spMkLst>
        </pc:spChg>
        <pc:spChg chg="add mod">
          <ac:chgData name="Yumeng Mao" userId="5399d06f-8abe-42cc-b0bc-cf1cef7267e1" providerId="ADAL" clId="{A9898DEB-FD65-4CFD-B2E9-45B9C085DDA7}" dt="2026-03-09T09:54:12.040" v="876" actId="164"/>
          <ac:spMkLst>
            <pc:docMk/>
            <pc:sldMk cId="3368806325" sldId="258"/>
            <ac:spMk id="30" creationId="{2CDFB6D4-1544-4F88-873B-C53A40CE5F3A}"/>
          </ac:spMkLst>
        </pc:spChg>
        <pc:spChg chg="add mod">
          <ac:chgData name="Yumeng Mao" userId="5399d06f-8abe-42cc-b0bc-cf1cef7267e1" providerId="ADAL" clId="{A9898DEB-FD65-4CFD-B2E9-45B9C085DDA7}" dt="2026-03-09T11:19:34.958" v="2174" actId="1076"/>
          <ac:spMkLst>
            <pc:docMk/>
            <pc:sldMk cId="3368806325" sldId="258"/>
            <ac:spMk id="34" creationId="{1EC56C57-29CC-4202-9F50-DE5B484CC703}"/>
          </ac:spMkLst>
        </pc:spChg>
        <pc:spChg chg="add mod">
          <ac:chgData name="Yumeng Mao" userId="5399d06f-8abe-42cc-b0bc-cf1cef7267e1" providerId="ADAL" clId="{A9898DEB-FD65-4CFD-B2E9-45B9C085DDA7}" dt="2026-03-09T11:19:28.380" v="2173" actId="1076"/>
          <ac:spMkLst>
            <pc:docMk/>
            <pc:sldMk cId="3368806325" sldId="258"/>
            <ac:spMk id="37" creationId="{1D2516C3-5B8A-4FEB-ABED-811042A91DB9}"/>
          </ac:spMkLst>
        </pc:spChg>
        <pc:spChg chg="add mod">
          <ac:chgData name="Yumeng Mao" userId="5399d06f-8abe-42cc-b0bc-cf1cef7267e1" providerId="ADAL" clId="{A9898DEB-FD65-4CFD-B2E9-45B9C085DDA7}" dt="2026-03-09T11:19:28.380" v="2173" actId="1076"/>
          <ac:spMkLst>
            <pc:docMk/>
            <pc:sldMk cId="3368806325" sldId="258"/>
            <ac:spMk id="38" creationId="{DDF8BA57-9EB0-4ED1-9F48-28F10C75007E}"/>
          </ac:spMkLst>
        </pc:spChg>
        <pc:spChg chg="add mod">
          <ac:chgData name="Yumeng Mao" userId="5399d06f-8abe-42cc-b0bc-cf1cef7267e1" providerId="ADAL" clId="{A9898DEB-FD65-4CFD-B2E9-45B9C085DDA7}" dt="2026-03-09T11:19:28.380" v="2173" actId="1076"/>
          <ac:spMkLst>
            <pc:docMk/>
            <pc:sldMk cId="3368806325" sldId="258"/>
            <ac:spMk id="39" creationId="{792FADC6-69FC-42A9-8F4E-2B8044092DA7}"/>
          </ac:spMkLst>
        </pc:spChg>
        <pc:spChg chg="add mod">
          <ac:chgData name="Yumeng Mao" userId="5399d06f-8abe-42cc-b0bc-cf1cef7267e1" providerId="ADAL" clId="{A9898DEB-FD65-4CFD-B2E9-45B9C085DDA7}" dt="2026-03-09T10:14:00.174" v="1215" actId="164"/>
          <ac:spMkLst>
            <pc:docMk/>
            <pc:sldMk cId="3368806325" sldId="258"/>
            <ac:spMk id="42" creationId="{030ED13D-2E5A-4943-B8C0-6001A7A23347}"/>
          </ac:spMkLst>
        </pc:spChg>
        <pc:spChg chg="add mod">
          <ac:chgData name="Yumeng Mao" userId="5399d06f-8abe-42cc-b0bc-cf1cef7267e1" providerId="ADAL" clId="{A9898DEB-FD65-4CFD-B2E9-45B9C085DDA7}" dt="2026-03-09T10:14:00.174" v="1215" actId="164"/>
          <ac:spMkLst>
            <pc:docMk/>
            <pc:sldMk cId="3368806325" sldId="258"/>
            <ac:spMk id="43" creationId="{401BC824-761D-4635-8DA1-C6D49FB844DE}"/>
          </ac:spMkLst>
        </pc:spChg>
        <pc:spChg chg="add mod">
          <ac:chgData name="Yumeng Mao" userId="5399d06f-8abe-42cc-b0bc-cf1cef7267e1" providerId="ADAL" clId="{A9898DEB-FD65-4CFD-B2E9-45B9C085DDA7}" dt="2026-03-09T10:14:00.174" v="1215" actId="164"/>
          <ac:spMkLst>
            <pc:docMk/>
            <pc:sldMk cId="3368806325" sldId="258"/>
            <ac:spMk id="44" creationId="{DBD6FAE2-830C-4BC6-A4FA-0C737B763CB5}"/>
          </ac:spMkLst>
        </pc:spChg>
        <pc:spChg chg="add mod">
          <ac:chgData name="Yumeng Mao" userId="5399d06f-8abe-42cc-b0bc-cf1cef7267e1" providerId="ADAL" clId="{A9898DEB-FD65-4CFD-B2E9-45B9C085DDA7}" dt="2026-03-09T10:14:00.174" v="1215" actId="164"/>
          <ac:spMkLst>
            <pc:docMk/>
            <pc:sldMk cId="3368806325" sldId="258"/>
            <ac:spMk id="45" creationId="{C193D441-C1D8-488B-82FB-6A9B415AC37B}"/>
          </ac:spMkLst>
        </pc:spChg>
        <pc:spChg chg="add mod">
          <ac:chgData name="Yumeng Mao" userId="5399d06f-8abe-42cc-b0bc-cf1cef7267e1" providerId="ADAL" clId="{A9898DEB-FD65-4CFD-B2E9-45B9C085DDA7}" dt="2026-03-09T10:14:00.174" v="1215" actId="164"/>
          <ac:spMkLst>
            <pc:docMk/>
            <pc:sldMk cId="3368806325" sldId="258"/>
            <ac:spMk id="46" creationId="{5AEA5EE5-B1E1-45D5-A541-D20A084AE8C9}"/>
          </ac:spMkLst>
        </pc:spChg>
        <pc:spChg chg="add mod">
          <ac:chgData name="Yumeng Mao" userId="5399d06f-8abe-42cc-b0bc-cf1cef7267e1" providerId="ADAL" clId="{A9898DEB-FD65-4CFD-B2E9-45B9C085DDA7}" dt="2026-03-09T10:14:00.174" v="1215" actId="164"/>
          <ac:spMkLst>
            <pc:docMk/>
            <pc:sldMk cId="3368806325" sldId="258"/>
            <ac:spMk id="47" creationId="{7040A527-FFE0-4B1D-81F5-F3754AFDBD27}"/>
          </ac:spMkLst>
        </pc:spChg>
        <pc:spChg chg="add mod">
          <ac:chgData name="Yumeng Mao" userId="5399d06f-8abe-42cc-b0bc-cf1cef7267e1" providerId="ADAL" clId="{A9898DEB-FD65-4CFD-B2E9-45B9C085DDA7}" dt="2026-03-09T10:14:00.174" v="1215" actId="164"/>
          <ac:spMkLst>
            <pc:docMk/>
            <pc:sldMk cId="3368806325" sldId="258"/>
            <ac:spMk id="48" creationId="{0D4628EC-FF8E-4102-A53F-0A59951BDDF9}"/>
          </ac:spMkLst>
        </pc:spChg>
        <pc:spChg chg="add mod">
          <ac:chgData name="Yumeng Mao" userId="5399d06f-8abe-42cc-b0bc-cf1cef7267e1" providerId="ADAL" clId="{A9898DEB-FD65-4CFD-B2E9-45B9C085DDA7}" dt="2026-03-09T10:14:00.174" v="1215" actId="164"/>
          <ac:spMkLst>
            <pc:docMk/>
            <pc:sldMk cId="3368806325" sldId="258"/>
            <ac:spMk id="49" creationId="{DE7F0B24-3980-4BEF-A63A-E113F88CB83A}"/>
          </ac:spMkLst>
        </pc:spChg>
        <pc:spChg chg="add mod">
          <ac:chgData name="Yumeng Mao" userId="5399d06f-8abe-42cc-b0bc-cf1cef7267e1" providerId="ADAL" clId="{A9898DEB-FD65-4CFD-B2E9-45B9C085DDA7}" dt="2026-03-09T10:14:00.174" v="1215" actId="164"/>
          <ac:spMkLst>
            <pc:docMk/>
            <pc:sldMk cId="3368806325" sldId="258"/>
            <ac:spMk id="50" creationId="{D9965151-F118-4888-A63A-25D883DCAFCE}"/>
          </ac:spMkLst>
        </pc:spChg>
        <pc:spChg chg="add mod">
          <ac:chgData name="Yumeng Mao" userId="5399d06f-8abe-42cc-b0bc-cf1cef7267e1" providerId="ADAL" clId="{A9898DEB-FD65-4CFD-B2E9-45B9C085DDA7}" dt="2026-03-09T10:14:00.174" v="1215" actId="164"/>
          <ac:spMkLst>
            <pc:docMk/>
            <pc:sldMk cId="3368806325" sldId="258"/>
            <ac:spMk id="51" creationId="{993A81AB-615F-4F30-844B-9BCEDFB79901}"/>
          </ac:spMkLst>
        </pc:spChg>
        <pc:spChg chg="add mod">
          <ac:chgData name="Yumeng Mao" userId="5399d06f-8abe-42cc-b0bc-cf1cef7267e1" providerId="ADAL" clId="{A9898DEB-FD65-4CFD-B2E9-45B9C085DDA7}" dt="2026-03-09T10:14:00.174" v="1215" actId="164"/>
          <ac:spMkLst>
            <pc:docMk/>
            <pc:sldMk cId="3368806325" sldId="258"/>
            <ac:spMk id="52" creationId="{F6FB8651-D757-4F79-B603-6D21D9A57FC8}"/>
          </ac:spMkLst>
        </pc:spChg>
        <pc:spChg chg="add mod">
          <ac:chgData name="Yumeng Mao" userId="5399d06f-8abe-42cc-b0bc-cf1cef7267e1" providerId="ADAL" clId="{A9898DEB-FD65-4CFD-B2E9-45B9C085DDA7}" dt="2026-03-09T10:14:00.174" v="1215" actId="164"/>
          <ac:spMkLst>
            <pc:docMk/>
            <pc:sldMk cId="3368806325" sldId="258"/>
            <ac:spMk id="53" creationId="{D3C8045B-F0E2-43F2-B23E-3B55BF273B3C}"/>
          </ac:spMkLst>
        </pc:spChg>
        <pc:spChg chg="add mod">
          <ac:chgData name="Yumeng Mao" userId="5399d06f-8abe-42cc-b0bc-cf1cef7267e1" providerId="ADAL" clId="{A9898DEB-FD65-4CFD-B2E9-45B9C085DDA7}" dt="2026-03-09T10:14:00.174" v="1215" actId="164"/>
          <ac:spMkLst>
            <pc:docMk/>
            <pc:sldMk cId="3368806325" sldId="258"/>
            <ac:spMk id="54" creationId="{A55EA247-2D3C-4D12-AD08-E1BD92B0477A}"/>
          </ac:spMkLst>
        </pc:spChg>
        <pc:spChg chg="add mod">
          <ac:chgData name="Yumeng Mao" userId="5399d06f-8abe-42cc-b0bc-cf1cef7267e1" providerId="ADAL" clId="{A9898DEB-FD65-4CFD-B2E9-45B9C085DDA7}" dt="2026-03-09T10:14:00.174" v="1215" actId="164"/>
          <ac:spMkLst>
            <pc:docMk/>
            <pc:sldMk cId="3368806325" sldId="258"/>
            <ac:spMk id="55" creationId="{DE384C88-41A2-4F35-8BA5-FE90EF67E54A}"/>
          </ac:spMkLst>
        </pc:spChg>
        <pc:spChg chg="add mod">
          <ac:chgData name="Yumeng Mao" userId="5399d06f-8abe-42cc-b0bc-cf1cef7267e1" providerId="ADAL" clId="{A9898DEB-FD65-4CFD-B2E9-45B9C085DDA7}" dt="2026-03-09T10:14:00.174" v="1215" actId="164"/>
          <ac:spMkLst>
            <pc:docMk/>
            <pc:sldMk cId="3368806325" sldId="258"/>
            <ac:spMk id="56" creationId="{7EBB0754-A63F-48F7-A22F-8DB990931718}"/>
          </ac:spMkLst>
        </pc:spChg>
        <pc:spChg chg="add mod">
          <ac:chgData name="Yumeng Mao" userId="5399d06f-8abe-42cc-b0bc-cf1cef7267e1" providerId="ADAL" clId="{A9898DEB-FD65-4CFD-B2E9-45B9C085DDA7}" dt="2026-03-09T10:14:00.174" v="1215" actId="164"/>
          <ac:spMkLst>
            <pc:docMk/>
            <pc:sldMk cId="3368806325" sldId="258"/>
            <ac:spMk id="57" creationId="{78D2B773-AE94-4571-B8A6-E5AF6A9B2D77}"/>
          </ac:spMkLst>
        </pc:spChg>
        <pc:spChg chg="add mod">
          <ac:chgData name="Yumeng Mao" userId="5399d06f-8abe-42cc-b0bc-cf1cef7267e1" providerId="ADAL" clId="{A9898DEB-FD65-4CFD-B2E9-45B9C085DDA7}" dt="2026-03-09T10:14:00.174" v="1215" actId="164"/>
          <ac:spMkLst>
            <pc:docMk/>
            <pc:sldMk cId="3368806325" sldId="258"/>
            <ac:spMk id="58" creationId="{C64FD2CD-95F5-45AC-B0EB-3724A55D1285}"/>
          </ac:spMkLst>
        </pc:spChg>
        <pc:spChg chg="add mod">
          <ac:chgData name="Yumeng Mao" userId="5399d06f-8abe-42cc-b0bc-cf1cef7267e1" providerId="ADAL" clId="{A9898DEB-FD65-4CFD-B2E9-45B9C085DDA7}" dt="2026-03-09T10:14:00.174" v="1215" actId="164"/>
          <ac:spMkLst>
            <pc:docMk/>
            <pc:sldMk cId="3368806325" sldId="258"/>
            <ac:spMk id="59" creationId="{FB9C1C7E-29EE-4EB9-BD42-F85763CCFB34}"/>
          </ac:spMkLst>
        </pc:spChg>
        <pc:spChg chg="add mod">
          <ac:chgData name="Yumeng Mao" userId="5399d06f-8abe-42cc-b0bc-cf1cef7267e1" providerId="ADAL" clId="{A9898DEB-FD65-4CFD-B2E9-45B9C085DDA7}" dt="2026-03-09T10:14:00.174" v="1215" actId="164"/>
          <ac:spMkLst>
            <pc:docMk/>
            <pc:sldMk cId="3368806325" sldId="258"/>
            <ac:spMk id="60" creationId="{5B45B87B-401A-4F42-BF1D-3FC966DCA11A}"/>
          </ac:spMkLst>
        </pc:spChg>
        <pc:spChg chg="add mod">
          <ac:chgData name="Yumeng Mao" userId="5399d06f-8abe-42cc-b0bc-cf1cef7267e1" providerId="ADAL" clId="{A9898DEB-FD65-4CFD-B2E9-45B9C085DDA7}" dt="2026-03-09T10:14:00.174" v="1215" actId="164"/>
          <ac:spMkLst>
            <pc:docMk/>
            <pc:sldMk cId="3368806325" sldId="258"/>
            <ac:spMk id="61" creationId="{4BDCB7D7-084A-4C70-9785-3059769E56AC}"/>
          </ac:spMkLst>
        </pc:spChg>
        <pc:spChg chg="add mod">
          <ac:chgData name="Yumeng Mao" userId="5399d06f-8abe-42cc-b0bc-cf1cef7267e1" providerId="ADAL" clId="{A9898DEB-FD65-4CFD-B2E9-45B9C085DDA7}" dt="2026-03-09T10:14:00.174" v="1215" actId="164"/>
          <ac:spMkLst>
            <pc:docMk/>
            <pc:sldMk cId="3368806325" sldId="258"/>
            <ac:spMk id="62" creationId="{AA27332E-B186-477E-BE6D-FE2D6696B5E8}"/>
          </ac:spMkLst>
        </pc:spChg>
        <pc:spChg chg="add mod">
          <ac:chgData name="Yumeng Mao" userId="5399d06f-8abe-42cc-b0bc-cf1cef7267e1" providerId="ADAL" clId="{A9898DEB-FD65-4CFD-B2E9-45B9C085DDA7}" dt="2026-03-09T10:14:00.174" v="1215" actId="164"/>
          <ac:spMkLst>
            <pc:docMk/>
            <pc:sldMk cId="3368806325" sldId="258"/>
            <ac:spMk id="63" creationId="{136E0093-FA01-40EA-A32C-590A4832EF6C}"/>
          </ac:spMkLst>
        </pc:spChg>
        <pc:spChg chg="add mod">
          <ac:chgData name="Yumeng Mao" userId="5399d06f-8abe-42cc-b0bc-cf1cef7267e1" providerId="ADAL" clId="{A9898DEB-FD65-4CFD-B2E9-45B9C085DDA7}" dt="2026-03-09T10:14:00.174" v="1215" actId="164"/>
          <ac:spMkLst>
            <pc:docMk/>
            <pc:sldMk cId="3368806325" sldId="258"/>
            <ac:spMk id="64" creationId="{DADEABA5-D059-4F26-91E9-C1167AB1A3B6}"/>
          </ac:spMkLst>
        </pc:spChg>
        <pc:spChg chg="add mod">
          <ac:chgData name="Yumeng Mao" userId="5399d06f-8abe-42cc-b0bc-cf1cef7267e1" providerId="ADAL" clId="{A9898DEB-FD65-4CFD-B2E9-45B9C085DDA7}" dt="2026-03-09T10:14:00.174" v="1215" actId="164"/>
          <ac:spMkLst>
            <pc:docMk/>
            <pc:sldMk cId="3368806325" sldId="258"/>
            <ac:spMk id="65" creationId="{9866091E-7D8A-47F7-AFFB-003AB1FF2617}"/>
          </ac:spMkLst>
        </pc:spChg>
        <pc:spChg chg="add mod">
          <ac:chgData name="Yumeng Mao" userId="5399d06f-8abe-42cc-b0bc-cf1cef7267e1" providerId="ADAL" clId="{A9898DEB-FD65-4CFD-B2E9-45B9C085DDA7}" dt="2026-03-09T10:14:00.174" v="1215" actId="164"/>
          <ac:spMkLst>
            <pc:docMk/>
            <pc:sldMk cId="3368806325" sldId="258"/>
            <ac:spMk id="66" creationId="{5C740CB6-05ED-4BB9-8539-3191FBC7BD0F}"/>
          </ac:spMkLst>
        </pc:spChg>
        <pc:spChg chg="add mod">
          <ac:chgData name="Yumeng Mao" userId="5399d06f-8abe-42cc-b0bc-cf1cef7267e1" providerId="ADAL" clId="{A9898DEB-FD65-4CFD-B2E9-45B9C085DDA7}" dt="2026-03-13T20:35:12.978" v="4186" actId="20577"/>
          <ac:spMkLst>
            <pc:docMk/>
            <pc:sldMk cId="3368806325" sldId="258"/>
            <ac:spMk id="68" creationId="{8A219B25-E627-4B7D-9B3D-DA05524DF557}"/>
          </ac:spMkLst>
        </pc:spChg>
        <pc:spChg chg="add mod">
          <ac:chgData name="Yumeng Mao" userId="5399d06f-8abe-42cc-b0bc-cf1cef7267e1" providerId="ADAL" clId="{A9898DEB-FD65-4CFD-B2E9-45B9C085DDA7}" dt="2026-03-09T22:16:09.828" v="2771" actId="1076"/>
          <ac:spMkLst>
            <pc:docMk/>
            <pc:sldMk cId="3368806325" sldId="258"/>
            <ac:spMk id="70" creationId="{539B349A-6CCD-4533-90E0-F87BE51C3934}"/>
          </ac:spMkLst>
        </pc:spChg>
        <pc:spChg chg="add mod">
          <ac:chgData name="Yumeng Mao" userId="5399d06f-8abe-42cc-b0bc-cf1cef7267e1" providerId="ADAL" clId="{A9898DEB-FD65-4CFD-B2E9-45B9C085DDA7}" dt="2026-03-09T22:16:09.828" v="2771" actId="1076"/>
          <ac:spMkLst>
            <pc:docMk/>
            <pc:sldMk cId="3368806325" sldId="258"/>
            <ac:spMk id="71" creationId="{5D8F1289-CDAB-4A5F-9D13-32B230FB6DFE}"/>
          </ac:spMkLst>
        </pc:spChg>
        <pc:spChg chg="add mod">
          <ac:chgData name="Yumeng Mao" userId="5399d06f-8abe-42cc-b0bc-cf1cef7267e1" providerId="ADAL" clId="{A9898DEB-FD65-4CFD-B2E9-45B9C085DDA7}" dt="2026-03-09T22:16:09.828" v="2771" actId="1076"/>
          <ac:spMkLst>
            <pc:docMk/>
            <pc:sldMk cId="3368806325" sldId="258"/>
            <ac:spMk id="72" creationId="{CEC21CEE-8927-4C29-BF56-15F9F47AA55A}"/>
          </ac:spMkLst>
        </pc:spChg>
        <pc:spChg chg="add mod">
          <ac:chgData name="Yumeng Mao" userId="5399d06f-8abe-42cc-b0bc-cf1cef7267e1" providerId="ADAL" clId="{A9898DEB-FD65-4CFD-B2E9-45B9C085DDA7}" dt="2026-03-09T22:16:09.828" v="2771" actId="1076"/>
          <ac:spMkLst>
            <pc:docMk/>
            <pc:sldMk cId="3368806325" sldId="258"/>
            <ac:spMk id="73" creationId="{333F160A-B149-4CCD-80BF-366EAA79D821}"/>
          </ac:spMkLst>
        </pc:spChg>
        <pc:spChg chg="add mod">
          <ac:chgData name="Yumeng Mao" userId="5399d06f-8abe-42cc-b0bc-cf1cef7267e1" providerId="ADAL" clId="{A9898DEB-FD65-4CFD-B2E9-45B9C085DDA7}" dt="2026-03-13T13:43:55.084" v="3905"/>
          <ac:spMkLst>
            <pc:docMk/>
            <pc:sldMk cId="3368806325" sldId="258"/>
            <ac:spMk id="74" creationId="{7664926A-CE2F-4A8F-972A-5024B6A0320E}"/>
          </ac:spMkLst>
        </pc:spChg>
        <pc:spChg chg="add mod">
          <ac:chgData name="Yumeng Mao" userId="5399d06f-8abe-42cc-b0bc-cf1cef7267e1" providerId="ADAL" clId="{A9898DEB-FD65-4CFD-B2E9-45B9C085DDA7}" dt="2026-03-13T13:44:02.248" v="3909" actId="20577"/>
          <ac:spMkLst>
            <pc:docMk/>
            <pc:sldMk cId="3368806325" sldId="258"/>
            <ac:spMk id="75" creationId="{AD01F627-8649-4A69-AA70-5F241E0A0C67}"/>
          </ac:spMkLst>
        </pc:spChg>
        <pc:spChg chg="add mod">
          <ac:chgData name="Yumeng Mao" userId="5399d06f-8abe-42cc-b0bc-cf1cef7267e1" providerId="ADAL" clId="{A9898DEB-FD65-4CFD-B2E9-45B9C085DDA7}" dt="2026-03-13T13:44:30.483" v="3918" actId="1076"/>
          <ac:spMkLst>
            <pc:docMk/>
            <pc:sldMk cId="3368806325" sldId="258"/>
            <ac:spMk id="76" creationId="{CCDE6522-E689-462A-BF59-0246BB7D3855}"/>
          </ac:spMkLst>
        </pc:spChg>
        <pc:spChg chg="add mod">
          <ac:chgData name="Yumeng Mao" userId="5399d06f-8abe-42cc-b0bc-cf1cef7267e1" providerId="ADAL" clId="{A9898DEB-FD65-4CFD-B2E9-45B9C085DDA7}" dt="2026-03-13T13:44:20.792" v="3917" actId="20577"/>
          <ac:spMkLst>
            <pc:docMk/>
            <pc:sldMk cId="3368806325" sldId="258"/>
            <ac:spMk id="77" creationId="{71239698-B458-4186-BBA2-AF85FE8CCA7B}"/>
          </ac:spMkLst>
        </pc:spChg>
        <pc:spChg chg="mod">
          <ac:chgData name="Yumeng Mao" userId="5399d06f-8abe-42cc-b0bc-cf1cef7267e1" providerId="ADAL" clId="{A9898DEB-FD65-4CFD-B2E9-45B9C085DDA7}" dt="2026-03-13T14:53:59.041" v="4151"/>
          <ac:spMkLst>
            <pc:docMk/>
            <pc:sldMk cId="3368806325" sldId="258"/>
            <ac:spMk id="79" creationId="{D083CD50-5E89-41E8-8320-1CAC3CF4009B}"/>
          </ac:spMkLst>
        </pc:spChg>
        <pc:spChg chg="mod">
          <ac:chgData name="Yumeng Mao" userId="5399d06f-8abe-42cc-b0bc-cf1cef7267e1" providerId="ADAL" clId="{A9898DEB-FD65-4CFD-B2E9-45B9C085DDA7}" dt="2026-03-13T14:53:59.041" v="4151"/>
          <ac:spMkLst>
            <pc:docMk/>
            <pc:sldMk cId="3368806325" sldId="258"/>
            <ac:spMk id="81" creationId="{C186EA12-6C86-4EDB-8E0F-6A8314F4FA11}"/>
          </ac:spMkLst>
        </pc:spChg>
        <pc:spChg chg="mod">
          <ac:chgData name="Yumeng Mao" userId="5399d06f-8abe-42cc-b0bc-cf1cef7267e1" providerId="ADAL" clId="{A9898DEB-FD65-4CFD-B2E9-45B9C085DDA7}" dt="2026-03-13T14:53:59.041" v="4151"/>
          <ac:spMkLst>
            <pc:docMk/>
            <pc:sldMk cId="3368806325" sldId="258"/>
            <ac:spMk id="84" creationId="{E975281C-AE06-4FC8-A78E-DDEA6CBF4726}"/>
          </ac:spMkLst>
        </pc:spChg>
        <pc:spChg chg="mod">
          <ac:chgData name="Yumeng Mao" userId="5399d06f-8abe-42cc-b0bc-cf1cef7267e1" providerId="ADAL" clId="{A9898DEB-FD65-4CFD-B2E9-45B9C085DDA7}" dt="2026-03-13T14:53:59.041" v="4151"/>
          <ac:spMkLst>
            <pc:docMk/>
            <pc:sldMk cId="3368806325" sldId="258"/>
            <ac:spMk id="85" creationId="{5A920CB3-66A4-4B2C-80BD-74D997671FDB}"/>
          </ac:spMkLst>
        </pc:spChg>
        <pc:spChg chg="mod">
          <ac:chgData name="Yumeng Mao" userId="5399d06f-8abe-42cc-b0bc-cf1cef7267e1" providerId="ADAL" clId="{A9898DEB-FD65-4CFD-B2E9-45B9C085DDA7}" dt="2026-03-13T14:53:59.041" v="4151"/>
          <ac:spMkLst>
            <pc:docMk/>
            <pc:sldMk cId="3368806325" sldId="258"/>
            <ac:spMk id="87" creationId="{DA3DEB6E-F5AA-44BC-A943-92BCFB7091D4}"/>
          </ac:spMkLst>
        </pc:spChg>
        <pc:spChg chg="mod">
          <ac:chgData name="Yumeng Mao" userId="5399d06f-8abe-42cc-b0bc-cf1cef7267e1" providerId="ADAL" clId="{A9898DEB-FD65-4CFD-B2E9-45B9C085DDA7}" dt="2026-03-13T14:53:59.041" v="4151"/>
          <ac:spMkLst>
            <pc:docMk/>
            <pc:sldMk cId="3368806325" sldId="258"/>
            <ac:spMk id="89" creationId="{46A114AE-FA28-4F04-A4CB-706CC94DABE2}"/>
          </ac:spMkLst>
        </pc:spChg>
        <pc:spChg chg="mod">
          <ac:chgData name="Yumeng Mao" userId="5399d06f-8abe-42cc-b0bc-cf1cef7267e1" providerId="ADAL" clId="{A9898DEB-FD65-4CFD-B2E9-45B9C085DDA7}" dt="2026-03-13T14:53:59.041" v="4151"/>
          <ac:spMkLst>
            <pc:docMk/>
            <pc:sldMk cId="3368806325" sldId="258"/>
            <ac:spMk id="91" creationId="{4209FBB2-3F82-43CD-827D-3F205A5AFAF3}"/>
          </ac:spMkLst>
        </pc:spChg>
        <pc:spChg chg="mod">
          <ac:chgData name="Yumeng Mao" userId="5399d06f-8abe-42cc-b0bc-cf1cef7267e1" providerId="ADAL" clId="{A9898DEB-FD65-4CFD-B2E9-45B9C085DDA7}" dt="2026-03-13T14:54:21.804" v="4155" actId="1076"/>
          <ac:spMkLst>
            <pc:docMk/>
            <pc:sldMk cId="3368806325" sldId="258"/>
            <ac:spMk id="93" creationId="{EF722B15-556D-441C-9E63-2F00F7941338}"/>
          </ac:spMkLst>
        </pc:spChg>
        <pc:spChg chg="mod">
          <ac:chgData name="Yumeng Mao" userId="5399d06f-8abe-42cc-b0bc-cf1cef7267e1" providerId="ADAL" clId="{A9898DEB-FD65-4CFD-B2E9-45B9C085DDA7}" dt="2026-03-13T14:53:59.041" v="4151"/>
          <ac:spMkLst>
            <pc:docMk/>
            <pc:sldMk cId="3368806325" sldId="258"/>
            <ac:spMk id="94" creationId="{871BDE77-49C4-458F-91AC-C6AE32EB5BBD}"/>
          </ac:spMkLst>
        </pc:spChg>
        <pc:spChg chg="mod">
          <ac:chgData name="Yumeng Mao" userId="5399d06f-8abe-42cc-b0bc-cf1cef7267e1" providerId="ADAL" clId="{A9898DEB-FD65-4CFD-B2E9-45B9C085DDA7}" dt="2026-03-13T14:53:59.041" v="4151"/>
          <ac:spMkLst>
            <pc:docMk/>
            <pc:sldMk cId="3368806325" sldId="258"/>
            <ac:spMk id="95" creationId="{63E3EFE7-1953-4F72-92E5-5AAADA027929}"/>
          </ac:spMkLst>
        </pc:spChg>
        <pc:spChg chg="mod">
          <ac:chgData name="Yumeng Mao" userId="5399d06f-8abe-42cc-b0bc-cf1cef7267e1" providerId="ADAL" clId="{A9898DEB-FD65-4CFD-B2E9-45B9C085DDA7}" dt="2026-03-13T14:53:59.041" v="4151"/>
          <ac:spMkLst>
            <pc:docMk/>
            <pc:sldMk cId="3368806325" sldId="258"/>
            <ac:spMk id="97" creationId="{24781A9D-C6AE-4260-8427-E3D68AF25E90}"/>
          </ac:spMkLst>
        </pc:spChg>
        <pc:spChg chg="mod">
          <ac:chgData name="Yumeng Mao" userId="5399d06f-8abe-42cc-b0bc-cf1cef7267e1" providerId="ADAL" clId="{A9898DEB-FD65-4CFD-B2E9-45B9C085DDA7}" dt="2026-03-13T14:53:59.041" v="4151"/>
          <ac:spMkLst>
            <pc:docMk/>
            <pc:sldMk cId="3368806325" sldId="258"/>
            <ac:spMk id="98" creationId="{4B9EA3EF-9C2B-4D25-8D40-CC5A0EC99119}"/>
          </ac:spMkLst>
        </pc:spChg>
        <pc:spChg chg="mod">
          <ac:chgData name="Yumeng Mao" userId="5399d06f-8abe-42cc-b0bc-cf1cef7267e1" providerId="ADAL" clId="{A9898DEB-FD65-4CFD-B2E9-45B9C085DDA7}" dt="2026-03-13T14:53:59.041" v="4151"/>
          <ac:spMkLst>
            <pc:docMk/>
            <pc:sldMk cId="3368806325" sldId="258"/>
            <ac:spMk id="99" creationId="{54D4200B-46E2-4437-A1F3-5178D0933B03}"/>
          </ac:spMkLst>
        </pc:spChg>
        <pc:spChg chg="mod">
          <ac:chgData name="Yumeng Mao" userId="5399d06f-8abe-42cc-b0bc-cf1cef7267e1" providerId="ADAL" clId="{A9898DEB-FD65-4CFD-B2E9-45B9C085DDA7}" dt="2026-03-13T14:53:59.041" v="4151"/>
          <ac:spMkLst>
            <pc:docMk/>
            <pc:sldMk cId="3368806325" sldId="258"/>
            <ac:spMk id="100" creationId="{87A27057-679F-4F2A-959A-B2555F14EBF6}"/>
          </ac:spMkLst>
        </pc:spChg>
        <pc:spChg chg="mod">
          <ac:chgData name="Yumeng Mao" userId="5399d06f-8abe-42cc-b0bc-cf1cef7267e1" providerId="ADAL" clId="{A9898DEB-FD65-4CFD-B2E9-45B9C085DDA7}" dt="2026-03-13T14:53:59.041" v="4151"/>
          <ac:spMkLst>
            <pc:docMk/>
            <pc:sldMk cId="3368806325" sldId="258"/>
            <ac:spMk id="101" creationId="{54381F0B-0AC7-49C9-8ABB-67C5790520BD}"/>
          </ac:spMkLst>
        </pc:spChg>
        <pc:grpChg chg="add mod">
          <ac:chgData name="Yumeng Mao" userId="5399d06f-8abe-42cc-b0bc-cf1cef7267e1" providerId="ADAL" clId="{A9898DEB-FD65-4CFD-B2E9-45B9C085DDA7}" dt="2026-03-13T14:54:35.153" v="4156" actId="1076"/>
          <ac:grpSpMkLst>
            <pc:docMk/>
            <pc:sldMk cId="3368806325" sldId="258"/>
            <ac:grpSpMk id="31" creationId="{8D75D44B-BC79-4238-9355-2251CC1536BD}"/>
          </ac:grpSpMkLst>
        </pc:grpChg>
        <pc:grpChg chg="add mod">
          <ac:chgData name="Yumeng Mao" userId="5399d06f-8abe-42cc-b0bc-cf1cef7267e1" providerId="ADAL" clId="{A9898DEB-FD65-4CFD-B2E9-45B9C085DDA7}" dt="2026-03-09T22:16:16.887" v="2773" actId="1076"/>
          <ac:grpSpMkLst>
            <pc:docMk/>
            <pc:sldMk cId="3368806325" sldId="258"/>
            <ac:grpSpMk id="67" creationId="{FC7F7A57-B144-4901-8348-B5EC9BEE0A12}"/>
          </ac:grpSpMkLst>
        </pc:grpChg>
        <pc:grpChg chg="add mod">
          <ac:chgData name="Yumeng Mao" userId="5399d06f-8abe-42cc-b0bc-cf1cef7267e1" providerId="ADAL" clId="{A9898DEB-FD65-4CFD-B2E9-45B9C085DDA7}" dt="2026-03-13T20:12:15.326" v="4180" actId="1076"/>
          <ac:grpSpMkLst>
            <pc:docMk/>
            <pc:sldMk cId="3368806325" sldId="258"/>
            <ac:grpSpMk id="78" creationId="{6BD49374-5587-407E-9F9C-08375CF79C16}"/>
          </ac:grpSpMkLst>
        </pc:grpChg>
        <pc:grpChg chg="mod">
          <ac:chgData name="Yumeng Mao" userId="5399d06f-8abe-42cc-b0bc-cf1cef7267e1" providerId="ADAL" clId="{A9898DEB-FD65-4CFD-B2E9-45B9C085DDA7}" dt="2026-03-13T14:53:59.041" v="4151"/>
          <ac:grpSpMkLst>
            <pc:docMk/>
            <pc:sldMk cId="3368806325" sldId="258"/>
            <ac:grpSpMk id="82" creationId="{027C4511-C3DC-440F-A5CF-0C4AC062E9D2}"/>
          </ac:grpSpMkLst>
        </pc:grpChg>
        <pc:grpChg chg="mod">
          <ac:chgData name="Yumeng Mao" userId="5399d06f-8abe-42cc-b0bc-cf1cef7267e1" providerId="ADAL" clId="{A9898DEB-FD65-4CFD-B2E9-45B9C085DDA7}" dt="2026-03-13T14:53:59.041" v="4151"/>
          <ac:grpSpMkLst>
            <pc:docMk/>
            <pc:sldMk cId="3368806325" sldId="258"/>
            <ac:grpSpMk id="88" creationId="{2F6531BF-C5C3-4C75-9060-771914858015}"/>
          </ac:grpSpMkLst>
        </pc:grpChg>
        <pc:grpChg chg="mod">
          <ac:chgData name="Yumeng Mao" userId="5399d06f-8abe-42cc-b0bc-cf1cef7267e1" providerId="ADAL" clId="{A9898DEB-FD65-4CFD-B2E9-45B9C085DDA7}" dt="2026-03-13T14:53:59.041" v="4151"/>
          <ac:grpSpMkLst>
            <pc:docMk/>
            <pc:sldMk cId="3368806325" sldId="258"/>
            <ac:grpSpMk id="96" creationId="{3B57E757-11BC-45FE-B705-8223CC24DC3F}"/>
          </ac:grpSpMkLst>
        </pc:grpChg>
        <pc:picChg chg="add mod ord">
          <ac:chgData name="Yumeng Mao" userId="5399d06f-8abe-42cc-b0bc-cf1cef7267e1" providerId="ADAL" clId="{A9898DEB-FD65-4CFD-B2E9-45B9C085DDA7}" dt="2026-04-01T10:09:57.760" v="4788" actId="1076"/>
          <ac:picMkLst>
            <pc:docMk/>
            <pc:sldMk cId="3368806325" sldId="258"/>
            <ac:picMk id="3" creationId="{CA3BEEE7-EBD5-4A0A-BDD5-51AA3FD54694}"/>
          </ac:picMkLst>
        </pc:picChg>
        <pc:picChg chg="add del mod">
          <ac:chgData name="Yumeng Mao" userId="5399d06f-8abe-42cc-b0bc-cf1cef7267e1" providerId="ADAL" clId="{A9898DEB-FD65-4CFD-B2E9-45B9C085DDA7}" dt="2026-03-13T14:53:44.147" v="4145" actId="21"/>
          <ac:picMkLst>
            <pc:docMk/>
            <pc:sldMk cId="3368806325" sldId="258"/>
            <ac:picMk id="5" creationId="{4B08DA5A-B90B-4A00-B359-782C3EEA4C66}"/>
          </ac:picMkLst>
        </pc:picChg>
        <pc:picChg chg="add del mod">
          <ac:chgData name="Yumeng Mao" userId="5399d06f-8abe-42cc-b0bc-cf1cef7267e1" providerId="ADAL" clId="{A9898DEB-FD65-4CFD-B2E9-45B9C085DDA7}" dt="2026-03-19T13:31:22.362" v="4746" actId="478"/>
          <ac:picMkLst>
            <pc:docMk/>
            <pc:sldMk cId="3368806325" sldId="258"/>
            <ac:picMk id="7" creationId="{9F6AAAFD-0F90-41D4-8A59-E05C40C4A83E}"/>
          </ac:picMkLst>
        </pc:picChg>
        <pc:picChg chg="add mod">
          <ac:chgData name="Yumeng Mao" userId="5399d06f-8abe-42cc-b0bc-cf1cef7267e1" providerId="ADAL" clId="{A9898DEB-FD65-4CFD-B2E9-45B9C085DDA7}" dt="2026-03-09T09:54:12.040" v="876" actId="164"/>
          <ac:picMkLst>
            <pc:docMk/>
            <pc:sldMk cId="3368806325" sldId="258"/>
            <ac:picMk id="11" creationId="{F7834A39-A35F-4768-A457-8E866640E8FE}"/>
          </ac:picMkLst>
        </pc:picChg>
        <pc:picChg chg="add mod">
          <ac:chgData name="Yumeng Mao" userId="5399d06f-8abe-42cc-b0bc-cf1cef7267e1" providerId="ADAL" clId="{A9898DEB-FD65-4CFD-B2E9-45B9C085DDA7}" dt="2026-03-09T11:19:34.958" v="2174" actId="1076"/>
          <ac:picMkLst>
            <pc:docMk/>
            <pc:sldMk cId="3368806325" sldId="258"/>
            <ac:picMk id="33" creationId="{4DA15224-1DB9-45CD-88BC-D4D859D22836}"/>
          </ac:picMkLst>
        </pc:picChg>
        <pc:picChg chg="add mod">
          <ac:chgData name="Yumeng Mao" userId="5399d06f-8abe-42cc-b0bc-cf1cef7267e1" providerId="ADAL" clId="{A9898DEB-FD65-4CFD-B2E9-45B9C085DDA7}" dt="2026-03-09T11:19:28.380" v="2173" actId="1076"/>
          <ac:picMkLst>
            <pc:docMk/>
            <pc:sldMk cId="3368806325" sldId="258"/>
            <ac:picMk id="35" creationId="{BB73F30A-9A4F-4303-9762-748EE3B826AA}"/>
          </ac:picMkLst>
        </pc:picChg>
        <pc:picChg chg="add mod">
          <ac:chgData name="Yumeng Mao" userId="5399d06f-8abe-42cc-b0bc-cf1cef7267e1" providerId="ADAL" clId="{A9898DEB-FD65-4CFD-B2E9-45B9C085DDA7}" dt="2026-03-09T11:19:28.380" v="2173" actId="1076"/>
          <ac:picMkLst>
            <pc:docMk/>
            <pc:sldMk cId="3368806325" sldId="258"/>
            <ac:picMk id="36" creationId="{BE49C54D-FB65-4A51-AD8F-CAE28C46D23E}"/>
          </ac:picMkLst>
        </pc:picChg>
        <pc:picChg chg="add mod">
          <ac:chgData name="Yumeng Mao" userId="5399d06f-8abe-42cc-b0bc-cf1cef7267e1" providerId="ADAL" clId="{A9898DEB-FD65-4CFD-B2E9-45B9C085DDA7}" dt="2026-03-09T10:14:00.174" v="1215" actId="164"/>
          <ac:picMkLst>
            <pc:docMk/>
            <pc:sldMk cId="3368806325" sldId="258"/>
            <ac:picMk id="41" creationId="{AF589796-2A6E-4509-8E9A-D2B7A8AE5957}"/>
          </ac:picMkLst>
        </pc:picChg>
        <pc:picChg chg="add mod">
          <ac:chgData name="Yumeng Mao" userId="5399d06f-8abe-42cc-b0bc-cf1cef7267e1" providerId="ADAL" clId="{A9898DEB-FD65-4CFD-B2E9-45B9C085DDA7}" dt="2026-03-09T22:16:11.850" v="2772" actId="1076"/>
          <ac:picMkLst>
            <pc:docMk/>
            <pc:sldMk cId="3368806325" sldId="258"/>
            <ac:picMk id="69" creationId="{F819612B-4234-4450-A424-8A50BB452CAA}"/>
          </ac:picMkLst>
        </pc:picChg>
        <pc:picChg chg="mod">
          <ac:chgData name="Yumeng Mao" userId="5399d06f-8abe-42cc-b0bc-cf1cef7267e1" providerId="ADAL" clId="{A9898DEB-FD65-4CFD-B2E9-45B9C085DDA7}" dt="2026-03-13T14:53:59.041" v="4151"/>
          <ac:picMkLst>
            <pc:docMk/>
            <pc:sldMk cId="3368806325" sldId="258"/>
            <ac:picMk id="83" creationId="{441B795B-8C59-45B5-980F-DDA99DD1349D}"/>
          </ac:picMkLst>
        </pc:picChg>
        <pc:picChg chg="mod">
          <ac:chgData name="Yumeng Mao" userId="5399d06f-8abe-42cc-b0bc-cf1cef7267e1" providerId="ADAL" clId="{A9898DEB-FD65-4CFD-B2E9-45B9C085DDA7}" dt="2026-03-13T14:53:59.041" v="4151"/>
          <ac:picMkLst>
            <pc:docMk/>
            <pc:sldMk cId="3368806325" sldId="258"/>
            <ac:picMk id="86" creationId="{0A1ED61F-0CD7-4BAA-80DE-E89EF8138B8A}"/>
          </ac:picMkLst>
        </pc:picChg>
        <pc:cxnChg chg="mod">
          <ac:chgData name="Yumeng Mao" userId="5399d06f-8abe-42cc-b0bc-cf1cef7267e1" providerId="ADAL" clId="{A9898DEB-FD65-4CFD-B2E9-45B9C085DDA7}" dt="2026-03-13T14:53:59.041" v="4151"/>
          <ac:cxnSpMkLst>
            <pc:docMk/>
            <pc:sldMk cId="3368806325" sldId="258"/>
            <ac:cxnSpMk id="80" creationId="{045DD0B6-1FD1-4922-8B29-900ED92BAB86}"/>
          </ac:cxnSpMkLst>
        </pc:cxnChg>
        <pc:cxnChg chg="mod">
          <ac:chgData name="Yumeng Mao" userId="5399d06f-8abe-42cc-b0bc-cf1cef7267e1" providerId="ADAL" clId="{A9898DEB-FD65-4CFD-B2E9-45B9C085DDA7}" dt="2026-03-13T14:53:59.041" v="4151"/>
          <ac:cxnSpMkLst>
            <pc:docMk/>
            <pc:sldMk cId="3368806325" sldId="258"/>
            <ac:cxnSpMk id="90" creationId="{4B90D8B2-D38D-4DFE-8B48-2F2ED3F19096}"/>
          </ac:cxnSpMkLst>
        </pc:cxnChg>
        <pc:cxnChg chg="mod">
          <ac:chgData name="Yumeng Mao" userId="5399d06f-8abe-42cc-b0bc-cf1cef7267e1" providerId="ADAL" clId="{A9898DEB-FD65-4CFD-B2E9-45B9C085DDA7}" dt="2026-03-13T14:53:59.041" v="4151"/>
          <ac:cxnSpMkLst>
            <pc:docMk/>
            <pc:sldMk cId="3368806325" sldId="258"/>
            <ac:cxnSpMk id="92" creationId="{04302CBA-68E6-4A5C-80B2-FCE59EC54D4F}"/>
          </ac:cxnSpMkLst>
        </pc:cxnChg>
        <pc:cxnChg chg="mod">
          <ac:chgData name="Yumeng Mao" userId="5399d06f-8abe-42cc-b0bc-cf1cef7267e1" providerId="ADAL" clId="{A9898DEB-FD65-4CFD-B2E9-45B9C085DDA7}" dt="2026-03-13T14:53:59.041" v="4151"/>
          <ac:cxnSpMkLst>
            <pc:docMk/>
            <pc:sldMk cId="3368806325" sldId="258"/>
            <ac:cxnSpMk id="102" creationId="{D78EC227-1E2C-4AA5-B07C-7D3CB9E08735}"/>
          </ac:cxnSpMkLst>
        </pc:cxnChg>
        <pc:cxnChg chg="mod">
          <ac:chgData name="Yumeng Mao" userId="5399d06f-8abe-42cc-b0bc-cf1cef7267e1" providerId="ADAL" clId="{A9898DEB-FD65-4CFD-B2E9-45B9C085DDA7}" dt="2026-03-13T14:53:59.041" v="4151"/>
          <ac:cxnSpMkLst>
            <pc:docMk/>
            <pc:sldMk cId="3368806325" sldId="258"/>
            <ac:cxnSpMk id="103" creationId="{2BF9F56B-90D7-4FB0-88CE-4ECF6A6450D1}"/>
          </ac:cxnSpMkLst>
        </pc:cxnChg>
        <pc:cxnChg chg="mod">
          <ac:chgData name="Yumeng Mao" userId="5399d06f-8abe-42cc-b0bc-cf1cef7267e1" providerId="ADAL" clId="{A9898DEB-FD65-4CFD-B2E9-45B9C085DDA7}" dt="2026-03-13T14:53:59.041" v="4151"/>
          <ac:cxnSpMkLst>
            <pc:docMk/>
            <pc:sldMk cId="3368806325" sldId="258"/>
            <ac:cxnSpMk id="104" creationId="{E694B894-A446-4696-B3FD-1614700F3427}"/>
          </ac:cxnSpMkLst>
        </pc:cxnChg>
        <pc:cxnChg chg="mod">
          <ac:chgData name="Yumeng Mao" userId="5399d06f-8abe-42cc-b0bc-cf1cef7267e1" providerId="ADAL" clId="{A9898DEB-FD65-4CFD-B2E9-45B9C085DDA7}" dt="2026-03-13T14:53:59.041" v="4151"/>
          <ac:cxnSpMkLst>
            <pc:docMk/>
            <pc:sldMk cId="3368806325" sldId="258"/>
            <ac:cxnSpMk id="105" creationId="{7362CC97-E217-47B4-B464-05DDDF57E497}"/>
          </ac:cxnSpMkLst>
        </pc:cxnChg>
        <pc:cxnChg chg="mod">
          <ac:chgData name="Yumeng Mao" userId="5399d06f-8abe-42cc-b0bc-cf1cef7267e1" providerId="ADAL" clId="{A9898DEB-FD65-4CFD-B2E9-45B9C085DDA7}" dt="2026-03-13T14:53:59.041" v="4151"/>
          <ac:cxnSpMkLst>
            <pc:docMk/>
            <pc:sldMk cId="3368806325" sldId="258"/>
            <ac:cxnSpMk id="106" creationId="{F4000882-9F07-427A-BB13-DE9D2054F0E6}"/>
          </ac:cxnSpMkLst>
        </pc:cxnChg>
      </pc:sldChg>
      <pc:sldChg chg="addSp delSp modSp new mod ord">
        <pc:chgData name="Yumeng Mao" userId="5399d06f-8abe-42cc-b0bc-cf1cef7267e1" providerId="ADAL" clId="{A9898DEB-FD65-4CFD-B2E9-45B9C085DDA7}" dt="2026-03-26T09:38:03.623" v="4781"/>
        <pc:sldMkLst>
          <pc:docMk/>
          <pc:sldMk cId="219418291" sldId="259"/>
        </pc:sldMkLst>
        <pc:spChg chg="del">
          <ac:chgData name="Yumeng Mao" userId="5399d06f-8abe-42cc-b0bc-cf1cef7267e1" providerId="ADAL" clId="{A9898DEB-FD65-4CFD-B2E9-45B9C085DDA7}" dt="2026-03-09T10:18:35.965" v="1292" actId="478"/>
          <ac:spMkLst>
            <pc:docMk/>
            <pc:sldMk cId="219418291" sldId="259"/>
            <ac:spMk id="2" creationId="{67048B47-D77A-49D3-99AE-E428DF39E9C6}"/>
          </ac:spMkLst>
        </pc:spChg>
        <pc:spChg chg="del">
          <ac:chgData name="Yumeng Mao" userId="5399d06f-8abe-42cc-b0bc-cf1cef7267e1" providerId="ADAL" clId="{A9898DEB-FD65-4CFD-B2E9-45B9C085DDA7}" dt="2026-03-09T10:18:38.633" v="1293" actId="478"/>
          <ac:spMkLst>
            <pc:docMk/>
            <pc:sldMk cId="219418291" sldId="259"/>
            <ac:spMk id="3" creationId="{52806660-A6F6-4041-8C2C-01A4CEC0DD64}"/>
          </ac:spMkLst>
        </pc:spChg>
        <pc:spChg chg="add mod">
          <ac:chgData name="Yumeng Mao" userId="5399d06f-8abe-42cc-b0bc-cf1cef7267e1" providerId="ADAL" clId="{A9898DEB-FD65-4CFD-B2E9-45B9C085DDA7}" dt="2026-03-09T10:21:10.999" v="1307" actId="164"/>
          <ac:spMkLst>
            <pc:docMk/>
            <pc:sldMk cId="219418291" sldId="259"/>
            <ac:spMk id="6" creationId="{331FADCF-B781-4B41-A622-7D4C338CD27E}"/>
          </ac:spMkLst>
        </pc:spChg>
        <pc:spChg chg="add mod">
          <ac:chgData name="Yumeng Mao" userId="5399d06f-8abe-42cc-b0bc-cf1cef7267e1" providerId="ADAL" clId="{A9898DEB-FD65-4CFD-B2E9-45B9C085DDA7}" dt="2026-03-09T10:22:20.200" v="1361" actId="1076"/>
          <ac:spMkLst>
            <pc:docMk/>
            <pc:sldMk cId="219418291" sldId="259"/>
            <ac:spMk id="8" creationId="{EA686216-0414-4115-8CD5-60E9D44446DF}"/>
          </ac:spMkLst>
        </pc:spChg>
        <pc:spChg chg="add mod">
          <ac:chgData name="Yumeng Mao" userId="5399d06f-8abe-42cc-b0bc-cf1cef7267e1" providerId="ADAL" clId="{A9898DEB-FD65-4CFD-B2E9-45B9C085DDA7}" dt="2026-03-09T10:22:18.322" v="1360" actId="1076"/>
          <ac:spMkLst>
            <pc:docMk/>
            <pc:sldMk cId="219418291" sldId="259"/>
            <ac:spMk id="9" creationId="{A9615455-1CB0-4E1A-9240-1CD70ACBC0B1}"/>
          </ac:spMkLst>
        </pc:spChg>
        <pc:spChg chg="add mod">
          <ac:chgData name="Yumeng Mao" userId="5399d06f-8abe-42cc-b0bc-cf1cef7267e1" providerId="ADAL" clId="{A9898DEB-FD65-4CFD-B2E9-45B9C085DDA7}" dt="2026-03-09T10:22:23.707" v="1362" actId="1076"/>
          <ac:spMkLst>
            <pc:docMk/>
            <pc:sldMk cId="219418291" sldId="259"/>
            <ac:spMk id="10" creationId="{BE43575E-FA79-414C-B2FF-88BA3313324C}"/>
          </ac:spMkLst>
        </pc:spChg>
        <pc:spChg chg="add del mod">
          <ac:chgData name="Yumeng Mao" userId="5399d06f-8abe-42cc-b0bc-cf1cef7267e1" providerId="ADAL" clId="{A9898DEB-FD65-4CFD-B2E9-45B9C085DDA7}" dt="2026-03-13T13:45:17.262" v="3925" actId="478"/>
          <ac:spMkLst>
            <pc:docMk/>
            <pc:sldMk cId="219418291" sldId="259"/>
            <ac:spMk id="13" creationId="{4F8ECDE5-F3C9-4CBC-9F2A-3639B2C50B37}"/>
          </ac:spMkLst>
        </pc:spChg>
        <pc:spChg chg="add mod">
          <ac:chgData name="Yumeng Mao" userId="5399d06f-8abe-42cc-b0bc-cf1cef7267e1" providerId="ADAL" clId="{A9898DEB-FD65-4CFD-B2E9-45B9C085DDA7}" dt="2026-03-09T10:33:52.090" v="1770" actId="1076"/>
          <ac:spMkLst>
            <pc:docMk/>
            <pc:sldMk cId="219418291" sldId="259"/>
            <ac:spMk id="14" creationId="{8DC059EB-5DE6-4F21-B7DD-B2822B497FBE}"/>
          </ac:spMkLst>
        </pc:spChg>
        <pc:spChg chg="add mod">
          <ac:chgData name="Yumeng Mao" userId="5399d06f-8abe-42cc-b0bc-cf1cef7267e1" providerId="ADAL" clId="{A9898DEB-FD65-4CFD-B2E9-45B9C085DDA7}" dt="2026-03-09T10:33:49.463" v="1769" actId="1076"/>
          <ac:spMkLst>
            <pc:docMk/>
            <pc:sldMk cId="219418291" sldId="259"/>
            <ac:spMk id="15" creationId="{56342AD2-153F-4B59-B0CD-0A2A7833539C}"/>
          </ac:spMkLst>
        </pc:spChg>
        <pc:spChg chg="add mod">
          <ac:chgData name="Yumeng Mao" userId="5399d06f-8abe-42cc-b0bc-cf1cef7267e1" providerId="ADAL" clId="{A9898DEB-FD65-4CFD-B2E9-45B9C085DDA7}" dt="2026-03-09T10:37:39.893" v="1955" actId="1076"/>
          <ac:spMkLst>
            <pc:docMk/>
            <pc:sldMk cId="219418291" sldId="259"/>
            <ac:spMk id="18" creationId="{A0E66464-0699-4AD7-945A-981F1FEC4052}"/>
          </ac:spMkLst>
        </pc:spChg>
        <pc:spChg chg="add mod">
          <ac:chgData name="Yumeng Mao" userId="5399d06f-8abe-42cc-b0bc-cf1cef7267e1" providerId="ADAL" clId="{A9898DEB-FD65-4CFD-B2E9-45B9C085DDA7}" dt="2026-03-09T10:31:44.936" v="1621" actId="1076"/>
          <ac:spMkLst>
            <pc:docMk/>
            <pc:sldMk cId="219418291" sldId="259"/>
            <ac:spMk id="19" creationId="{871FC844-1E7D-4C7C-BB52-17DED3AEFA69}"/>
          </ac:spMkLst>
        </pc:spChg>
        <pc:spChg chg="add mod">
          <ac:chgData name="Yumeng Mao" userId="5399d06f-8abe-42cc-b0bc-cf1cef7267e1" providerId="ADAL" clId="{A9898DEB-FD65-4CFD-B2E9-45B9C085DDA7}" dt="2026-03-09T10:32:42.284" v="1698" actId="1076"/>
          <ac:spMkLst>
            <pc:docMk/>
            <pc:sldMk cId="219418291" sldId="259"/>
            <ac:spMk id="20" creationId="{9D160A0F-340E-477B-85DC-E8F93C5FFC1F}"/>
          </ac:spMkLst>
        </pc:spChg>
        <pc:spChg chg="add mod">
          <ac:chgData name="Yumeng Mao" userId="5399d06f-8abe-42cc-b0bc-cf1cef7267e1" providerId="ADAL" clId="{A9898DEB-FD65-4CFD-B2E9-45B9C085DDA7}" dt="2026-03-09T10:32:27.226" v="1689" actId="1076"/>
          <ac:spMkLst>
            <pc:docMk/>
            <pc:sldMk cId="219418291" sldId="259"/>
            <ac:spMk id="21" creationId="{E0B75547-7987-41D9-BEBC-1B22B01F770A}"/>
          </ac:spMkLst>
        </pc:spChg>
        <pc:spChg chg="add mod">
          <ac:chgData name="Yumeng Mao" userId="5399d06f-8abe-42cc-b0bc-cf1cef7267e1" providerId="ADAL" clId="{A9898DEB-FD65-4CFD-B2E9-45B9C085DDA7}" dt="2026-03-09T10:33:11.288" v="1724" actId="1076"/>
          <ac:spMkLst>
            <pc:docMk/>
            <pc:sldMk cId="219418291" sldId="259"/>
            <ac:spMk id="22" creationId="{24421100-C933-4764-98A6-59BB0DE1C2D3}"/>
          </ac:spMkLst>
        </pc:spChg>
        <pc:spChg chg="add mod">
          <ac:chgData name="Yumeng Mao" userId="5399d06f-8abe-42cc-b0bc-cf1cef7267e1" providerId="ADAL" clId="{A9898DEB-FD65-4CFD-B2E9-45B9C085DDA7}" dt="2026-03-09T10:33:41.335" v="1767" actId="1076"/>
          <ac:spMkLst>
            <pc:docMk/>
            <pc:sldMk cId="219418291" sldId="259"/>
            <ac:spMk id="23" creationId="{3233D6AD-6670-40F6-853E-08966591E66A}"/>
          </ac:spMkLst>
        </pc:spChg>
        <pc:spChg chg="add mod">
          <ac:chgData name="Yumeng Mao" userId="5399d06f-8abe-42cc-b0bc-cf1cef7267e1" providerId="ADAL" clId="{A9898DEB-FD65-4CFD-B2E9-45B9C085DDA7}" dt="2026-03-09T10:36:36.061" v="1938" actId="207"/>
          <ac:spMkLst>
            <pc:docMk/>
            <pc:sldMk cId="219418291" sldId="259"/>
            <ac:spMk id="24" creationId="{8C1884EA-08BF-4491-95A4-70871EB35E33}"/>
          </ac:spMkLst>
        </pc:spChg>
        <pc:spChg chg="add mod">
          <ac:chgData name="Yumeng Mao" userId="5399d06f-8abe-42cc-b0bc-cf1cef7267e1" providerId="ADAL" clId="{A9898DEB-FD65-4CFD-B2E9-45B9C085DDA7}" dt="2026-03-09T10:36:30.789" v="1937" actId="14100"/>
          <ac:spMkLst>
            <pc:docMk/>
            <pc:sldMk cId="219418291" sldId="259"/>
            <ac:spMk id="25" creationId="{6DF0A533-84A5-4573-A343-9B1A8B0878AA}"/>
          </ac:spMkLst>
        </pc:spChg>
        <pc:spChg chg="add mod">
          <ac:chgData name="Yumeng Mao" userId="5399d06f-8abe-42cc-b0bc-cf1cef7267e1" providerId="ADAL" clId="{A9898DEB-FD65-4CFD-B2E9-45B9C085DDA7}" dt="2026-03-09T10:34:55.513" v="1869" actId="20577"/>
          <ac:spMkLst>
            <pc:docMk/>
            <pc:sldMk cId="219418291" sldId="259"/>
            <ac:spMk id="26" creationId="{CF7F5EF6-DC42-4A5D-988E-8BEEEEA5931F}"/>
          </ac:spMkLst>
        </pc:spChg>
        <pc:spChg chg="add mod">
          <ac:chgData name="Yumeng Mao" userId="5399d06f-8abe-42cc-b0bc-cf1cef7267e1" providerId="ADAL" clId="{A9898DEB-FD65-4CFD-B2E9-45B9C085DDA7}" dt="2026-03-09T10:36:28.649" v="1936" actId="14100"/>
          <ac:spMkLst>
            <pc:docMk/>
            <pc:sldMk cId="219418291" sldId="259"/>
            <ac:spMk id="27" creationId="{338136FF-B783-4AB9-99CA-4473A8C41E31}"/>
          </ac:spMkLst>
        </pc:spChg>
        <pc:spChg chg="add mod">
          <ac:chgData name="Yumeng Mao" userId="5399d06f-8abe-42cc-b0bc-cf1cef7267e1" providerId="ADAL" clId="{A9898DEB-FD65-4CFD-B2E9-45B9C085DDA7}" dt="2026-03-09T10:36:26.374" v="1935" actId="14100"/>
          <ac:spMkLst>
            <pc:docMk/>
            <pc:sldMk cId="219418291" sldId="259"/>
            <ac:spMk id="28" creationId="{350E18C0-B23F-486C-BAEC-38A81402662E}"/>
          </ac:spMkLst>
        </pc:spChg>
        <pc:spChg chg="add mod">
          <ac:chgData name="Yumeng Mao" userId="5399d06f-8abe-42cc-b0bc-cf1cef7267e1" providerId="ADAL" clId="{A9898DEB-FD65-4CFD-B2E9-45B9C085DDA7}" dt="2026-03-09T10:36:23.976" v="1934" actId="14100"/>
          <ac:spMkLst>
            <pc:docMk/>
            <pc:sldMk cId="219418291" sldId="259"/>
            <ac:spMk id="29" creationId="{B1ED10D1-CDDB-4F6B-834F-423D13967180}"/>
          </ac:spMkLst>
        </pc:spChg>
        <pc:spChg chg="add mod">
          <ac:chgData name="Yumeng Mao" userId="5399d06f-8abe-42cc-b0bc-cf1cef7267e1" providerId="ADAL" clId="{A9898DEB-FD65-4CFD-B2E9-45B9C085DDA7}" dt="2026-03-09T10:36:21.237" v="1933" actId="14100"/>
          <ac:spMkLst>
            <pc:docMk/>
            <pc:sldMk cId="219418291" sldId="259"/>
            <ac:spMk id="30" creationId="{7E5ED18F-454E-434D-A5C6-20DAF0358761}"/>
          </ac:spMkLst>
        </pc:spChg>
        <pc:spChg chg="add mod">
          <ac:chgData name="Yumeng Mao" userId="5399d06f-8abe-42cc-b0bc-cf1cef7267e1" providerId="ADAL" clId="{A9898DEB-FD65-4CFD-B2E9-45B9C085DDA7}" dt="2026-03-09T10:37:34.769" v="1953" actId="1076"/>
          <ac:spMkLst>
            <pc:docMk/>
            <pc:sldMk cId="219418291" sldId="259"/>
            <ac:spMk id="33" creationId="{3EEEFA0E-ACB9-4D79-A34B-8866B6B2C14D}"/>
          </ac:spMkLst>
        </pc:spChg>
        <pc:spChg chg="add del mod">
          <ac:chgData name="Yumeng Mao" userId="5399d06f-8abe-42cc-b0bc-cf1cef7267e1" providerId="ADAL" clId="{A9898DEB-FD65-4CFD-B2E9-45B9C085DDA7}" dt="2026-03-09T11:08:07.572" v="2097" actId="478"/>
          <ac:spMkLst>
            <pc:docMk/>
            <pc:sldMk cId="219418291" sldId="259"/>
            <ac:spMk id="35" creationId="{69495DFF-109C-4FF7-A97B-21F90EDC1672}"/>
          </ac:spMkLst>
        </pc:spChg>
        <pc:spChg chg="add del mod">
          <ac:chgData name="Yumeng Mao" userId="5399d06f-8abe-42cc-b0bc-cf1cef7267e1" providerId="ADAL" clId="{A9898DEB-FD65-4CFD-B2E9-45B9C085DDA7}" dt="2026-03-11T07:37:24.356" v="2775" actId="478"/>
          <ac:spMkLst>
            <pc:docMk/>
            <pc:sldMk cId="219418291" sldId="259"/>
            <ac:spMk id="37" creationId="{5882C6CF-D67F-4D7A-BADA-0C5D0BE3DC94}"/>
          </ac:spMkLst>
        </pc:spChg>
        <pc:spChg chg="add del mod">
          <ac:chgData name="Yumeng Mao" userId="5399d06f-8abe-42cc-b0bc-cf1cef7267e1" providerId="ADAL" clId="{A9898DEB-FD65-4CFD-B2E9-45B9C085DDA7}" dt="2026-03-11T07:37:24.356" v="2775" actId="478"/>
          <ac:spMkLst>
            <pc:docMk/>
            <pc:sldMk cId="219418291" sldId="259"/>
            <ac:spMk id="42" creationId="{BFEFB1DF-E902-4F92-A1E7-F697EDCBEE52}"/>
          </ac:spMkLst>
        </pc:spChg>
        <pc:spChg chg="add del mod">
          <ac:chgData name="Yumeng Mao" userId="5399d06f-8abe-42cc-b0bc-cf1cef7267e1" providerId="ADAL" clId="{A9898DEB-FD65-4CFD-B2E9-45B9C085DDA7}" dt="2026-03-11T07:37:24.356" v="2775" actId="478"/>
          <ac:spMkLst>
            <pc:docMk/>
            <pc:sldMk cId="219418291" sldId="259"/>
            <ac:spMk id="46" creationId="{0E49EADA-9EF8-4E11-AC1A-A24AE8B03957}"/>
          </ac:spMkLst>
        </pc:spChg>
        <pc:spChg chg="add del mod">
          <ac:chgData name="Yumeng Mao" userId="5399d06f-8abe-42cc-b0bc-cf1cef7267e1" providerId="ADAL" clId="{A9898DEB-FD65-4CFD-B2E9-45B9C085DDA7}" dt="2026-03-11T07:37:24.356" v="2775" actId="478"/>
          <ac:spMkLst>
            <pc:docMk/>
            <pc:sldMk cId="219418291" sldId="259"/>
            <ac:spMk id="47" creationId="{D749F9B1-781E-4FA9-A661-C1CFE4D9EA7B}"/>
          </ac:spMkLst>
        </pc:spChg>
        <pc:spChg chg="add del mod">
          <ac:chgData name="Yumeng Mao" userId="5399d06f-8abe-42cc-b0bc-cf1cef7267e1" providerId="ADAL" clId="{A9898DEB-FD65-4CFD-B2E9-45B9C085DDA7}" dt="2026-03-11T07:37:24.356" v="2775" actId="478"/>
          <ac:spMkLst>
            <pc:docMk/>
            <pc:sldMk cId="219418291" sldId="259"/>
            <ac:spMk id="59" creationId="{A7CFA8D3-DE01-4082-A842-EA772AE4D677}"/>
          </ac:spMkLst>
        </pc:spChg>
        <pc:spChg chg="add del mod">
          <ac:chgData name="Yumeng Mao" userId="5399d06f-8abe-42cc-b0bc-cf1cef7267e1" providerId="ADAL" clId="{A9898DEB-FD65-4CFD-B2E9-45B9C085DDA7}" dt="2026-03-11T07:37:24.356" v="2775" actId="478"/>
          <ac:spMkLst>
            <pc:docMk/>
            <pc:sldMk cId="219418291" sldId="259"/>
            <ac:spMk id="61" creationId="{4D77F139-A13B-41BE-8AC4-781AFD74CAF3}"/>
          </ac:spMkLst>
        </pc:spChg>
        <pc:spChg chg="add del mod">
          <ac:chgData name="Yumeng Mao" userId="5399d06f-8abe-42cc-b0bc-cf1cef7267e1" providerId="ADAL" clId="{A9898DEB-FD65-4CFD-B2E9-45B9C085DDA7}" dt="2026-03-11T07:37:24.356" v="2775" actId="478"/>
          <ac:spMkLst>
            <pc:docMk/>
            <pc:sldMk cId="219418291" sldId="259"/>
            <ac:spMk id="67" creationId="{D3CFC70B-290E-4A0A-ADEC-0FE9B7BF8C6E}"/>
          </ac:spMkLst>
        </pc:spChg>
        <pc:spChg chg="add mod">
          <ac:chgData name="Yumeng Mao" userId="5399d06f-8abe-42cc-b0bc-cf1cef7267e1" providerId="ADAL" clId="{A9898DEB-FD65-4CFD-B2E9-45B9C085DDA7}" dt="2026-03-13T13:44:33.937" v="3919"/>
          <ac:spMkLst>
            <pc:docMk/>
            <pc:sldMk cId="219418291" sldId="259"/>
            <ac:spMk id="72" creationId="{35606CBF-3D08-41D1-9C2F-78560BF87D3E}"/>
          </ac:spMkLst>
        </pc:spChg>
        <pc:spChg chg="add mod">
          <ac:chgData name="Yumeng Mao" userId="5399d06f-8abe-42cc-b0bc-cf1cef7267e1" providerId="ADAL" clId="{A9898DEB-FD65-4CFD-B2E9-45B9C085DDA7}" dt="2026-03-18T12:25:50.061" v="4522" actId="1076"/>
          <ac:spMkLst>
            <pc:docMk/>
            <pc:sldMk cId="219418291" sldId="259"/>
            <ac:spMk id="73" creationId="{7E4B1680-8557-458B-A1F3-6EED588DE9D1}"/>
          </ac:spMkLst>
        </pc:spChg>
        <pc:spChg chg="add del mod">
          <ac:chgData name="Yumeng Mao" userId="5399d06f-8abe-42cc-b0bc-cf1cef7267e1" providerId="ADAL" clId="{A9898DEB-FD65-4CFD-B2E9-45B9C085DDA7}" dt="2026-03-09T11:07:26.303" v="2058"/>
          <ac:spMkLst>
            <pc:docMk/>
            <pc:sldMk cId="219418291" sldId="259"/>
            <ac:spMk id="73" creationId="{EB55F504-DDC7-40BB-95AD-7A564D408670}"/>
          </ac:spMkLst>
        </pc:spChg>
        <pc:spChg chg="add del mod">
          <ac:chgData name="Yumeng Mao" userId="5399d06f-8abe-42cc-b0bc-cf1cef7267e1" providerId="ADAL" clId="{A9898DEB-FD65-4CFD-B2E9-45B9C085DDA7}" dt="2026-03-09T11:07:26.303" v="2058"/>
          <ac:spMkLst>
            <pc:docMk/>
            <pc:sldMk cId="219418291" sldId="259"/>
            <ac:spMk id="75" creationId="{7AD79847-DA1B-48A3-B530-EF12223698F0}"/>
          </ac:spMkLst>
        </pc:spChg>
        <pc:spChg chg="add mod">
          <ac:chgData name="Yumeng Mao" userId="5399d06f-8abe-42cc-b0bc-cf1cef7267e1" providerId="ADAL" clId="{A9898DEB-FD65-4CFD-B2E9-45B9C085DDA7}" dt="2026-03-18T12:25:50.061" v="4522" actId="1076"/>
          <ac:spMkLst>
            <pc:docMk/>
            <pc:sldMk cId="219418291" sldId="259"/>
            <ac:spMk id="75" creationId="{C296D716-F60F-4562-8AF2-B7BA06576DC2}"/>
          </ac:spMkLst>
        </pc:spChg>
        <pc:spChg chg="add del mod">
          <ac:chgData name="Yumeng Mao" userId="5399d06f-8abe-42cc-b0bc-cf1cef7267e1" providerId="ADAL" clId="{A9898DEB-FD65-4CFD-B2E9-45B9C085DDA7}" dt="2026-03-09T11:07:26.303" v="2058"/>
          <ac:spMkLst>
            <pc:docMk/>
            <pc:sldMk cId="219418291" sldId="259"/>
            <ac:spMk id="80" creationId="{25985AAB-CE3A-4C6A-AF5C-6B650009B5D0}"/>
          </ac:spMkLst>
        </pc:spChg>
        <pc:spChg chg="add mod">
          <ac:chgData name="Yumeng Mao" userId="5399d06f-8abe-42cc-b0bc-cf1cef7267e1" providerId="ADAL" clId="{A9898DEB-FD65-4CFD-B2E9-45B9C085DDA7}" dt="2026-03-18T12:25:50.061" v="4522" actId="1076"/>
          <ac:spMkLst>
            <pc:docMk/>
            <pc:sldMk cId="219418291" sldId="259"/>
            <ac:spMk id="80" creationId="{9DDDD12B-714B-48E5-BFD3-D1F816082132}"/>
          </ac:spMkLst>
        </pc:spChg>
        <pc:spChg chg="add del mod">
          <ac:chgData name="Yumeng Mao" userId="5399d06f-8abe-42cc-b0bc-cf1cef7267e1" providerId="ADAL" clId="{A9898DEB-FD65-4CFD-B2E9-45B9C085DDA7}" dt="2026-03-09T11:07:26.303" v="2058"/>
          <ac:spMkLst>
            <pc:docMk/>
            <pc:sldMk cId="219418291" sldId="259"/>
            <ac:spMk id="84" creationId="{8884B037-605E-4F5C-8A0A-AC698B983A4A}"/>
          </ac:spMkLst>
        </pc:spChg>
        <pc:spChg chg="add mod">
          <ac:chgData name="Yumeng Mao" userId="5399d06f-8abe-42cc-b0bc-cf1cef7267e1" providerId="ADAL" clId="{A9898DEB-FD65-4CFD-B2E9-45B9C085DDA7}" dt="2026-03-18T12:25:50.061" v="4522" actId="1076"/>
          <ac:spMkLst>
            <pc:docMk/>
            <pc:sldMk cId="219418291" sldId="259"/>
            <ac:spMk id="84" creationId="{AAFDF946-1CB4-4845-B61D-AFB9AB120188}"/>
          </ac:spMkLst>
        </pc:spChg>
        <pc:spChg chg="add mod">
          <ac:chgData name="Yumeng Mao" userId="5399d06f-8abe-42cc-b0bc-cf1cef7267e1" providerId="ADAL" clId="{A9898DEB-FD65-4CFD-B2E9-45B9C085DDA7}" dt="2026-03-18T12:25:50.061" v="4522" actId="1076"/>
          <ac:spMkLst>
            <pc:docMk/>
            <pc:sldMk cId="219418291" sldId="259"/>
            <ac:spMk id="85" creationId="{51DC8A8D-C796-496E-A871-0D355BC68044}"/>
          </ac:spMkLst>
        </pc:spChg>
        <pc:spChg chg="add del mod">
          <ac:chgData name="Yumeng Mao" userId="5399d06f-8abe-42cc-b0bc-cf1cef7267e1" providerId="ADAL" clId="{A9898DEB-FD65-4CFD-B2E9-45B9C085DDA7}" dt="2026-03-09T11:07:26.303" v="2058"/>
          <ac:spMkLst>
            <pc:docMk/>
            <pc:sldMk cId="219418291" sldId="259"/>
            <ac:spMk id="85" creationId="{8D937AAC-C5E5-45C3-9629-2C656A8B906E}"/>
          </ac:spMkLst>
        </pc:spChg>
        <pc:spChg chg="add mod">
          <ac:chgData name="Yumeng Mao" userId="5399d06f-8abe-42cc-b0bc-cf1cef7267e1" providerId="ADAL" clId="{A9898DEB-FD65-4CFD-B2E9-45B9C085DDA7}" dt="2026-03-18T13:12:09.667" v="4575" actId="14100"/>
          <ac:spMkLst>
            <pc:docMk/>
            <pc:sldMk cId="219418291" sldId="259"/>
            <ac:spMk id="97" creationId="{24513E6B-15E5-4486-AA6D-2115FCDA87F1}"/>
          </ac:spMkLst>
        </pc:spChg>
        <pc:spChg chg="add del mod">
          <ac:chgData name="Yumeng Mao" userId="5399d06f-8abe-42cc-b0bc-cf1cef7267e1" providerId="ADAL" clId="{A9898DEB-FD65-4CFD-B2E9-45B9C085DDA7}" dt="2026-03-09T11:07:26.303" v="2058"/>
          <ac:spMkLst>
            <pc:docMk/>
            <pc:sldMk cId="219418291" sldId="259"/>
            <ac:spMk id="97" creationId="{D92608C0-85D5-42C8-9DEB-047D4776CC88}"/>
          </ac:spMkLst>
        </pc:spChg>
        <pc:spChg chg="add mod">
          <ac:chgData name="Yumeng Mao" userId="5399d06f-8abe-42cc-b0bc-cf1cef7267e1" providerId="ADAL" clId="{A9898DEB-FD65-4CFD-B2E9-45B9C085DDA7}" dt="2026-03-13T13:44:43.544" v="3923" actId="20577"/>
          <ac:spMkLst>
            <pc:docMk/>
            <pc:sldMk cId="219418291" sldId="259"/>
            <ac:spMk id="98" creationId="{32A8D5CD-C51D-4E2E-862A-72D0C484723E}"/>
          </ac:spMkLst>
        </pc:spChg>
        <pc:spChg chg="add del mod">
          <ac:chgData name="Yumeng Mao" userId="5399d06f-8abe-42cc-b0bc-cf1cef7267e1" providerId="ADAL" clId="{A9898DEB-FD65-4CFD-B2E9-45B9C085DDA7}" dt="2026-03-11T07:39:03.971" v="2782" actId="478"/>
          <ac:spMkLst>
            <pc:docMk/>
            <pc:sldMk cId="219418291" sldId="259"/>
            <ac:spMk id="98" creationId="{E094DF55-B80F-44F1-9F28-6F49C20D3CE0}"/>
          </ac:spMkLst>
        </pc:spChg>
        <pc:spChg chg="add del mod">
          <ac:chgData name="Yumeng Mao" userId="5399d06f-8abe-42cc-b0bc-cf1cef7267e1" providerId="ADAL" clId="{A9898DEB-FD65-4CFD-B2E9-45B9C085DDA7}" dt="2026-03-09T11:07:26.303" v="2058"/>
          <ac:spMkLst>
            <pc:docMk/>
            <pc:sldMk cId="219418291" sldId="259"/>
            <ac:spMk id="99" creationId="{1C9B72AF-2710-4FA3-966C-0E0D729B1E5E}"/>
          </ac:spMkLst>
        </pc:spChg>
        <pc:spChg chg="add mod">
          <ac:chgData name="Yumeng Mao" userId="5399d06f-8abe-42cc-b0bc-cf1cef7267e1" providerId="ADAL" clId="{A9898DEB-FD65-4CFD-B2E9-45B9C085DDA7}" dt="2026-03-18T12:25:50.061" v="4522" actId="1076"/>
          <ac:spMkLst>
            <pc:docMk/>
            <pc:sldMk cId="219418291" sldId="259"/>
            <ac:spMk id="100" creationId="{7518E32A-A4ED-4C9F-883A-A00D431753D4}"/>
          </ac:spMkLst>
        </pc:spChg>
        <pc:spChg chg="add del mod">
          <ac:chgData name="Yumeng Mao" userId="5399d06f-8abe-42cc-b0bc-cf1cef7267e1" providerId="ADAL" clId="{A9898DEB-FD65-4CFD-B2E9-45B9C085DDA7}" dt="2026-03-09T11:07:26.303" v="2058"/>
          <ac:spMkLst>
            <pc:docMk/>
            <pc:sldMk cId="219418291" sldId="259"/>
            <ac:spMk id="105" creationId="{05F74758-A8B6-4B2A-B578-3E14577DE53E}"/>
          </ac:spMkLst>
        </pc:spChg>
        <pc:spChg chg="add mod">
          <ac:chgData name="Yumeng Mao" userId="5399d06f-8abe-42cc-b0bc-cf1cef7267e1" providerId="ADAL" clId="{A9898DEB-FD65-4CFD-B2E9-45B9C085DDA7}" dt="2026-03-18T13:12:02.278" v="4573" actId="14100"/>
          <ac:spMkLst>
            <pc:docMk/>
            <pc:sldMk cId="219418291" sldId="259"/>
            <ac:spMk id="106" creationId="{CDCC0D64-7C8F-4282-92D0-057D8585EF7D}"/>
          </ac:spMkLst>
        </pc:spChg>
        <pc:spChg chg="add mod">
          <ac:chgData name="Yumeng Mao" userId="5399d06f-8abe-42cc-b0bc-cf1cef7267e1" providerId="ADAL" clId="{A9898DEB-FD65-4CFD-B2E9-45B9C085DDA7}" dt="2026-03-18T12:25:50.061" v="4522" actId="1076"/>
          <ac:spMkLst>
            <pc:docMk/>
            <pc:sldMk cId="219418291" sldId="259"/>
            <ac:spMk id="112" creationId="{62BA675E-486E-47DF-97AD-13D4EE72C240}"/>
          </ac:spMkLst>
        </pc:spChg>
        <pc:spChg chg="add del mod">
          <ac:chgData name="Yumeng Mao" userId="5399d06f-8abe-42cc-b0bc-cf1cef7267e1" providerId="ADAL" clId="{A9898DEB-FD65-4CFD-B2E9-45B9C085DDA7}" dt="2026-03-18T13:11:14.258" v="4553" actId="478"/>
          <ac:spMkLst>
            <pc:docMk/>
            <pc:sldMk cId="219418291" sldId="259"/>
            <ac:spMk id="113" creationId="{8EC45ADF-1C83-4C1D-81B1-C6D484EC3768}"/>
          </ac:spMkLst>
        </pc:spChg>
        <pc:spChg chg="add mod">
          <ac:chgData name="Yumeng Mao" userId="5399d06f-8abe-42cc-b0bc-cf1cef7267e1" providerId="ADAL" clId="{A9898DEB-FD65-4CFD-B2E9-45B9C085DDA7}" dt="2026-03-18T13:11:16.337" v="4554" actId="1076"/>
          <ac:spMkLst>
            <pc:docMk/>
            <pc:sldMk cId="219418291" sldId="259"/>
            <ac:spMk id="114" creationId="{2CC20291-7D64-4349-989A-2A3028D02271}"/>
          </ac:spMkLst>
        </pc:spChg>
        <pc:spChg chg="add mod">
          <ac:chgData name="Yumeng Mao" userId="5399d06f-8abe-42cc-b0bc-cf1cef7267e1" providerId="ADAL" clId="{A9898DEB-FD65-4CFD-B2E9-45B9C085DDA7}" dt="2026-03-13T13:46:03.121" v="3941" actId="1076"/>
          <ac:spMkLst>
            <pc:docMk/>
            <pc:sldMk cId="219418291" sldId="259"/>
            <ac:spMk id="115" creationId="{C8E04E8E-3FD6-4721-A216-C8C50CAE1C14}"/>
          </ac:spMkLst>
        </pc:spChg>
        <pc:spChg chg="add mod">
          <ac:chgData name="Yumeng Mao" userId="5399d06f-8abe-42cc-b0bc-cf1cef7267e1" providerId="ADAL" clId="{A9898DEB-FD65-4CFD-B2E9-45B9C085DDA7}" dt="2026-03-13T13:45:35.301" v="3934" actId="20577"/>
          <ac:spMkLst>
            <pc:docMk/>
            <pc:sldMk cId="219418291" sldId="259"/>
            <ac:spMk id="116" creationId="{63C96BA7-ED68-46AE-9213-869C7A153CDE}"/>
          </ac:spMkLst>
        </pc:spChg>
        <pc:spChg chg="add mod">
          <ac:chgData name="Yumeng Mao" userId="5399d06f-8abe-42cc-b0bc-cf1cef7267e1" providerId="ADAL" clId="{A9898DEB-FD65-4CFD-B2E9-45B9C085DDA7}" dt="2026-03-13T13:45:56.093" v="3939" actId="20577"/>
          <ac:spMkLst>
            <pc:docMk/>
            <pc:sldMk cId="219418291" sldId="259"/>
            <ac:spMk id="117" creationId="{E2C26DDA-40FA-40A9-983E-16104178E8B6}"/>
          </ac:spMkLst>
        </pc:spChg>
        <pc:spChg chg="add mod">
          <ac:chgData name="Yumeng Mao" userId="5399d06f-8abe-42cc-b0bc-cf1cef7267e1" providerId="ADAL" clId="{A9898DEB-FD65-4CFD-B2E9-45B9C085DDA7}" dt="2026-03-13T13:46:11.259" v="3945" actId="20577"/>
          <ac:spMkLst>
            <pc:docMk/>
            <pc:sldMk cId="219418291" sldId="259"/>
            <ac:spMk id="118" creationId="{5E19406D-936F-48DD-B8BF-3F2FE2E0A07A}"/>
          </ac:spMkLst>
        </pc:spChg>
        <pc:spChg chg="add mod">
          <ac:chgData name="Yumeng Mao" userId="5399d06f-8abe-42cc-b0bc-cf1cef7267e1" providerId="ADAL" clId="{A9898DEB-FD65-4CFD-B2E9-45B9C085DDA7}" dt="2026-03-13T13:46:21.671" v="3949" actId="20577"/>
          <ac:spMkLst>
            <pc:docMk/>
            <pc:sldMk cId="219418291" sldId="259"/>
            <ac:spMk id="119" creationId="{7AEECB88-BFCE-4683-B2CB-903260D65B4A}"/>
          </ac:spMkLst>
        </pc:spChg>
        <pc:spChg chg="add mod">
          <ac:chgData name="Yumeng Mao" userId="5399d06f-8abe-42cc-b0bc-cf1cef7267e1" providerId="ADAL" clId="{A9898DEB-FD65-4CFD-B2E9-45B9C085DDA7}" dt="2026-03-18T13:11:58.198" v="4572" actId="14100"/>
          <ac:spMkLst>
            <pc:docMk/>
            <pc:sldMk cId="219418291" sldId="259"/>
            <ac:spMk id="120" creationId="{CC7CD936-77D0-49A6-BD09-4702FE9DF5B4}"/>
          </ac:spMkLst>
        </pc:spChg>
        <pc:grpChg chg="add mod">
          <ac:chgData name="Yumeng Mao" userId="5399d06f-8abe-42cc-b0bc-cf1cef7267e1" providerId="ADAL" clId="{A9898DEB-FD65-4CFD-B2E9-45B9C085DDA7}" dt="2026-03-09T10:21:10.999" v="1307" actId="164"/>
          <ac:grpSpMkLst>
            <pc:docMk/>
            <pc:sldMk cId="219418291" sldId="259"/>
            <ac:grpSpMk id="7" creationId="{00DC0426-371D-4611-B15D-114B71FA8320}"/>
          </ac:grpSpMkLst>
        </pc:grpChg>
        <pc:graphicFrameChg chg="add mod">
          <ac:chgData name="Yumeng Mao" userId="5399d06f-8abe-42cc-b0bc-cf1cef7267e1" providerId="ADAL" clId="{A9898DEB-FD65-4CFD-B2E9-45B9C085DDA7}" dt="2026-03-16T13:46:17.867" v="4500" actId="1076"/>
          <ac:graphicFrameMkLst>
            <pc:docMk/>
            <pc:sldMk cId="219418291" sldId="259"/>
            <ac:graphicFrameMk id="2" creationId="{9ED68D99-8B91-4396-AEF6-5C05A6BEF8A1}"/>
          </ac:graphicFrameMkLst>
        </pc:graphicFrameChg>
        <pc:graphicFrameChg chg="add del mod">
          <ac:chgData name="Yumeng Mao" userId="5399d06f-8abe-42cc-b0bc-cf1cef7267e1" providerId="ADAL" clId="{A9898DEB-FD65-4CFD-B2E9-45B9C085DDA7}" dt="2026-03-09T11:07:02.682" v="2055" actId="478"/>
          <ac:graphicFrameMkLst>
            <pc:docMk/>
            <pc:sldMk cId="219418291" sldId="259"/>
            <ac:graphicFrameMk id="31" creationId="{CAAC9636-029E-4A58-8C47-6AF6BA80A7DA}"/>
          </ac:graphicFrameMkLst>
        </pc:graphicFrameChg>
        <pc:graphicFrameChg chg="add mod">
          <ac:chgData name="Yumeng Mao" userId="5399d06f-8abe-42cc-b0bc-cf1cef7267e1" providerId="ADAL" clId="{A9898DEB-FD65-4CFD-B2E9-45B9C085DDA7}" dt="2026-03-16T13:44:29.123" v="4485"/>
          <ac:graphicFrameMkLst>
            <pc:docMk/>
            <pc:sldMk cId="219418291" sldId="259"/>
            <ac:graphicFrameMk id="34" creationId="{2E79232E-48FD-47EB-AFDE-7880E40B73FE}"/>
          </ac:graphicFrameMkLst>
        </pc:graphicFrameChg>
        <pc:graphicFrameChg chg="add del mod">
          <ac:chgData name="Yumeng Mao" userId="5399d06f-8abe-42cc-b0bc-cf1cef7267e1" providerId="ADAL" clId="{A9898DEB-FD65-4CFD-B2E9-45B9C085DDA7}" dt="2026-03-09T10:38:42.635" v="1962" actId="478"/>
          <ac:graphicFrameMkLst>
            <pc:docMk/>
            <pc:sldMk cId="219418291" sldId="259"/>
            <ac:graphicFrameMk id="34" creationId="{6B258116-AF2A-4422-BC72-3B972347DD0D}"/>
          </ac:graphicFrameMkLst>
        </pc:graphicFrameChg>
        <pc:picChg chg="add mod">
          <ac:chgData name="Yumeng Mao" userId="5399d06f-8abe-42cc-b0bc-cf1cef7267e1" providerId="ADAL" clId="{A9898DEB-FD65-4CFD-B2E9-45B9C085DDA7}" dt="2026-03-09T10:22:16.377" v="1359" actId="1076"/>
          <ac:picMkLst>
            <pc:docMk/>
            <pc:sldMk cId="219418291" sldId="259"/>
            <ac:picMk id="4" creationId="{2324874A-6FF4-409F-BB22-0FB0551D72D1}"/>
          </ac:picMkLst>
        </pc:picChg>
        <pc:picChg chg="add mod">
          <ac:chgData name="Yumeng Mao" userId="5399d06f-8abe-42cc-b0bc-cf1cef7267e1" providerId="ADAL" clId="{A9898DEB-FD65-4CFD-B2E9-45B9C085DDA7}" dt="2026-03-09T10:21:10.999" v="1307" actId="164"/>
          <ac:picMkLst>
            <pc:docMk/>
            <pc:sldMk cId="219418291" sldId="259"/>
            <ac:picMk id="5" creationId="{63319174-5409-47D6-9327-E3373710AE86}"/>
          </ac:picMkLst>
        </pc:picChg>
        <pc:picChg chg="add mod">
          <ac:chgData name="Yumeng Mao" userId="5399d06f-8abe-42cc-b0bc-cf1cef7267e1" providerId="ADAL" clId="{A9898DEB-FD65-4CFD-B2E9-45B9C085DDA7}" dt="2026-03-09T10:33:46.068" v="1768" actId="1076"/>
          <ac:picMkLst>
            <pc:docMk/>
            <pc:sldMk cId="219418291" sldId="259"/>
            <ac:picMk id="12" creationId="{DB4AE93F-25A7-4F31-88DF-B7398F60F232}"/>
          </ac:picMkLst>
        </pc:picChg>
        <pc:picChg chg="add mod">
          <ac:chgData name="Yumeng Mao" userId="5399d06f-8abe-42cc-b0bc-cf1cef7267e1" providerId="ADAL" clId="{A9898DEB-FD65-4CFD-B2E9-45B9C085DDA7}" dt="2026-03-09T10:30:59.062" v="1566" actId="1076"/>
          <ac:picMkLst>
            <pc:docMk/>
            <pc:sldMk cId="219418291" sldId="259"/>
            <ac:picMk id="17" creationId="{8F512D0D-4C29-4BAB-A471-82372707D7CF}"/>
          </ac:picMkLst>
        </pc:picChg>
        <pc:picChg chg="add mod">
          <ac:chgData name="Yumeng Mao" userId="5399d06f-8abe-42cc-b0bc-cf1cef7267e1" providerId="ADAL" clId="{A9898DEB-FD65-4CFD-B2E9-45B9C085DDA7}" dt="2026-03-09T10:37:44.752" v="1956" actId="1076"/>
          <ac:picMkLst>
            <pc:docMk/>
            <pc:sldMk cId="219418291" sldId="259"/>
            <ac:picMk id="32" creationId="{20FF9432-2EA8-42EB-92AC-05E6586A1FD6}"/>
          </ac:picMkLst>
        </pc:picChg>
        <pc:picChg chg="add del mod">
          <ac:chgData name="Yumeng Mao" userId="5399d06f-8abe-42cc-b0bc-cf1cef7267e1" providerId="ADAL" clId="{A9898DEB-FD65-4CFD-B2E9-45B9C085DDA7}" dt="2026-03-11T07:37:24.356" v="2775" actId="478"/>
          <ac:picMkLst>
            <pc:docMk/>
            <pc:sldMk cId="219418291" sldId="259"/>
            <ac:picMk id="36" creationId="{74DC09ED-F296-4301-9336-DC5A35326FED}"/>
          </ac:picMkLst>
        </pc:picChg>
        <pc:picChg chg="add del mod">
          <ac:chgData name="Yumeng Mao" userId="5399d06f-8abe-42cc-b0bc-cf1cef7267e1" providerId="ADAL" clId="{A9898DEB-FD65-4CFD-B2E9-45B9C085DDA7}" dt="2026-03-11T07:37:24.356" v="2775" actId="478"/>
          <ac:picMkLst>
            <pc:docMk/>
            <pc:sldMk cId="219418291" sldId="259"/>
            <ac:picMk id="38" creationId="{4CA2252A-A1E1-426B-AB08-E7F978D0CD7E}"/>
          </ac:picMkLst>
        </pc:picChg>
        <pc:picChg chg="add del mod">
          <ac:chgData name="Yumeng Mao" userId="5399d06f-8abe-42cc-b0bc-cf1cef7267e1" providerId="ADAL" clId="{A9898DEB-FD65-4CFD-B2E9-45B9C085DDA7}" dt="2026-03-11T07:37:24.356" v="2775" actId="478"/>
          <ac:picMkLst>
            <pc:docMk/>
            <pc:sldMk cId="219418291" sldId="259"/>
            <ac:picMk id="39" creationId="{41781581-9405-4AE7-8BA4-67F41D1DE468}"/>
          </ac:picMkLst>
        </pc:picChg>
        <pc:picChg chg="add del mod">
          <ac:chgData name="Yumeng Mao" userId="5399d06f-8abe-42cc-b0bc-cf1cef7267e1" providerId="ADAL" clId="{A9898DEB-FD65-4CFD-B2E9-45B9C085DDA7}" dt="2026-03-11T07:37:24.356" v="2775" actId="478"/>
          <ac:picMkLst>
            <pc:docMk/>
            <pc:sldMk cId="219418291" sldId="259"/>
            <ac:picMk id="40" creationId="{C9B3D0C0-40BC-49FC-BCA4-C4FD44009BF6}"/>
          </ac:picMkLst>
        </pc:picChg>
        <pc:picChg chg="add del mod">
          <ac:chgData name="Yumeng Mao" userId="5399d06f-8abe-42cc-b0bc-cf1cef7267e1" providerId="ADAL" clId="{A9898DEB-FD65-4CFD-B2E9-45B9C085DDA7}" dt="2026-03-11T07:37:24.356" v="2775" actId="478"/>
          <ac:picMkLst>
            <pc:docMk/>
            <pc:sldMk cId="219418291" sldId="259"/>
            <ac:picMk id="41" creationId="{99199489-E1DA-4BBA-82B6-7AA19AF8D68B}"/>
          </ac:picMkLst>
        </pc:picChg>
        <pc:picChg chg="add del mod">
          <ac:chgData name="Yumeng Mao" userId="5399d06f-8abe-42cc-b0bc-cf1cef7267e1" providerId="ADAL" clId="{A9898DEB-FD65-4CFD-B2E9-45B9C085DDA7}" dt="2026-03-11T07:37:24.356" v="2775" actId="478"/>
          <ac:picMkLst>
            <pc:docMk/>
            <pc:sldMk cId="219418291" sldId="259"/>
            <ac:picMk id="43" creationId="{34104A0A-E352-48EF-B1EF-85A8B34F30D6}"/>
          </ac:picMkLst>
        </pc:picChg>
        <pc:picChg chg="add del mod">
          <ac:chgData name="Yumeng Mao" userId="5399d06f-8abe-42cc-b0bc-cf1cef7267e1" providerId="ADAL" clId="{A9898DEB-FD65-4CFD-B2E9-45B9C085DDA7}" dt="2026-03-11T07:37:24.356" v="2775" actId="478"/>
          <ac:picMkLst>
            <pc:docMk/>
            <pc:sldMk cId="219418291" sldId="259"/>
            <ac:picMk id="44" creationId="{75775E61-C860-4316-9F29-40153221D481}"/>
          </ac:picMkLst>
        </pc:picChg>
        <pc:picChg chg="add del mod">
          <ac:chgData name="Yumeng Mao" userId="5399d06f-8abe-42cc-b0bc-cf1cef7267e1" providerId="ADAL" clId="{A9898DEB-FD65-4CFD-B2E9-45B9C085DDA7}" dt="2026-03-11T07:37:24.356" v="2775" actId="478"/>
          <ac:picMkLst>
            <pc:docMk/>
            <pc:sldMk cId="219418291" sldId="259"/>
            <ac:picMk id="45" creationId="{AAD12CFD-2E2A-468D-B967-797DB9FAF0EA}"/>
          </ac:picMkLst>
        </pc:picChg>
        <pc:picChg chg="add del mod">
          <ac:chgData name="Yumeng Mao" userId="5399d06f-8abe-42cc-b0bc-cf1cef7267e1" providerId="ADAL" clId="{A9898DEB-FD65-4CFD-B2E9-45B9C085DDA7}" dt="2026-03-11T07:37:24.356" v="2775" actId="478"/>
          <ac:picMkLst>
            <pc:docMk/>
            <pc:sldMk cId="219418291" sldId="259"/>
            <ac:picMk id="60" creationId="{3DBE9EFD-AAA6-4A4F-AB1E-91E32ABD3F96}"/>
          </ac:picMkLst>
        </pc:picChg>
        <pc:picChg chg="add del mod">
          <ac:chgData name="Yumeng Mao" userId="5399d06f-8abe-42cc-b0bc-cf1cef7267e1" providerId="ADAL" clId="{A9898DEB-FD65-4CFD-B2E9-45B9C085DDA7}" dt="2026-03-11T07:37:24.356" v="2775" actId="478"/>
          <ac:picMkLst>
            <pc:docMk/>
            <pc:sldMk cId="219418291" sldId="259"/>
            <ac:picMk id="72" creationId="{5ED6A1C5-458E-48E5-A96F-D0EEE154D2AD}"/>
          </ac:picMkLst>
        </pc:picChg>
        <pc:picChg chg="add mod">
          <ac:chgData name="Yumeng Mao" userId="5399d06f-8abe-42cc-b0bc-cf1cef7267e1" providerId="ADAL" clId="{A9898DEB-FD65-4CFD-B2E9-45B9C085DDA7}" dt="2026-03-18T12:25:50.061" v="4522" actId="1076"/>
          <ac:picMkLst>
            <pc:docMk/>
            <pc:sldMk cId="219418291" sldId="259"/>
            <ac:picMk id="74" creationId="{85F5702A-3361-4BC5-8CBF-3F74CC3C2507}"/>
          </ac:picMkLst>
        </pc:picChg>
        <pc:picChg chg="add del mod">
          <ac:chgData name="Yumeng Mao" userId="5399d06f-8abe-42cc-b0bc-cf1cef7267e1" providerId="ADAL" clId="{A9898DEB-FD65-4CFD-B2E9-45B9C085DDA7}" dt="2026-03-09T11:07:26.303" v="2058"/>
          <ac:picMkLst>
            <pc:docMk/>
            <pc:sldMk cId="219418291" sldId="259"/>
            <ac:picMk id="74" creationId="{A7B45EA4-5641-4C29-94A6-3FA11C1130E4}"/>
          </ac:picMkLst>
        </pc:picChg>
        <pc:picChg chg="add mod">
          <ac:chgData name="Yumeng Mao" userId="5399d06f-8abe-42cc-b0bc-cf1cef7267e1" providerId="ADAL" clId="{A9898DEB-FD65-4CFD-B2E9-45B9C085DDA7}" dt="2026-03-18T12:25:50.061" v="4522" actId="1076"/>
          <ac:picMkLst>
            <pc:docMk/>
            <pc:sldMk cId="219418291" sldId="259"/>
            <ac:picMk id="76" creationId="{5725B5E4-1047-4887-9F39-5C2096352AA9}"/>
          </ac:picMkLst>
        </pc:picChg>
        <pc:picChg chg="add del mod">
          <ac:chgData name="Yumeng Mao" userId="5399d06f-8abe-42cc-b0bc-cf1cef7267e1" providerId="ADAL" clId="{A9898DEB-FD65-4CFD-B2E9-45B9C085DDA7}" dt="2026-03-09T11:07:26.303" v="2058"/>
          <ac:picMkLst>
            <pc:docMk/>
            <pc:sldMk cId="219418291" sldId="259"/>
            <ac:picMk id="76" creationId="{C12F1175-B0C0-469A-AB7D-015F668D6847}"/>
          </ac:picMkLst>
        </pc:picChg>
        <pc:picChg chg="add del mod">
          <ac:chgData name="Yumeng Mao" userId="5399d06f-8abe-42cc-b0bc-cf1cef7267e1" providerId="ADAL" clId="{A9898DEB-FD65-4CFD-B2E9-45B9C085DDA7}" dt="2026-03-09T11:07:26.303" v="2058"/>
          <ac:picMkLst>
            <pc:docMk/>
            <pc:sldMk cId="219418291" sldId="259"/>
            <ac:picMk id="77" creationId="{242F8EEF-DF26-46C3-9978-4C76D5E86F26}"/>
          </ac:picMkLst>
        </pc:picChg>
        <pc:picChg chg="add mod">
          <ac:chgData name="Yumeng Mao" userId="5399d06f-8abe-42cc-b0bc-cf1cef7267e1" providerId="ADAL" clId="{A9898DEB-FD65-4CFD-B2E9-45B9C085DDA7}" dt="2026-03-18T12:25:50.061" v="4522" actId="1076"/>
          <ac:picMkLst>
            <pc:docMk/>
            <pc:sldMk cId="219418291" sldId="259"/>
            <ac:picMk id="77" creationId="{5D68F196-4AAA-4861-B428-8AE483CFB3E7}"/>
          </ac:picMkLst>
        </pc:picChg>
        <pc:picChg chg="add mod">
          <ac:chgData name="Yumeng Mao" userId="5399d06f-8abe-42cc-b0bc-cf1cef7267e1" providerId="ADAL" clId="{A9898DEB-FD65-4CFD-B2E9-45B9C085DDA7}" dt="2026-03-18T12:25:50.061" v="4522" actId="1076"/>
          <ac:picMkLst>
            <pc:docMk/>
            <pc:sldMk cId="219418291" sldId="259"/>
            <ac:picMk id="78" creationId="{0B9B2B2B-EB3F-4793-AAB8-694899A382DE}"/>
          </ac:picMkLst>
        </pc:picChg>
        <pc:picChg chg="add del mod">
          <ac:chgData name="Yumeng Mao" userId="5399d06f-8abe-42cc-b0bc-cf1cef7267e1" providerId="ADAL" clId="{A9898DEB-FD65-4CFD-B2E9-45B9C085DDA7}" dt="2026-03-09T11:07:26.303" v="2058"/>
          <ac:picMkLst>
            <pc:docMk/>
            <pc:sldMk cId="219418291" sldId="259"/>
            <ac:picMk id="78" creationId="{71EDB8A2-8238-434D-BB0D-D113F3EE3243}"/>
          </ac:picMkLst>
        </pc:picChg>
        <pc:picChg chg="add mod">
          <ac:chgData name="Yumeng Mao" userId="5399d06f-8abe-42cc-b0bc-cf1cef7267e1" providerId="ADAL" clId="{A9898DEB-FD65-4CFD-B2E9-45B9C085DDA7}" dt="2026-03-18T12:53:07.858" v="4547" actId="1076"/>
          <ac:picMkLst>
            <pc:docMk/>
            <pc:sldMk cId="219418291" sldId="259"/>
            <ac:picMk id="79" creationId="{3BE88CE4-F4AE-4896-919B-3E348EA67A9A}"/>
          </ac:picMkLst>
        </pc:picChg>
        <pc:picChg chg="add del mod">
          <ac:chgData name="Yumeng Mao" userId="5399d06f-8abe-42cc-b0bc-cf1cef7267e1" providerId="ADAL" clId="{A9898DEB-FD65-4CFD-B2E9-45B9C085DDA7}" dt="2026-03-09T11:07:26.303" v="2058"/>
          <ac:picMkLst>
            <pc:docMk/>
            <pc:sldMk cId="219418291" sldId="259"/>
            <ac:picMk id="79" creationId="{4FC66430-873C-4605-B3F7-5807E4DAD0EE}"/>
          </ac:picMkLst>
        </pc:picChg>
        <pc:picChg chg="add del mod">
          <ac:chgData name="Yumeng Mao" userId="5399d06f-8abe-42cc-b0bc-cf1cef7267e1" providerId="ADAL" clId="{A9898DEB-FD65-4CFD-B2E9-45B9C085DDA7}" dt="2026-03-09T11:07:26.303" v="2058"/>
          <ac:picMkLst>
            <pc:docMk/>
            <pc:sldMk cId="219418291" sldId="259"/>
            <ac:picMk id="81" creationId="{6F74C820-87A0-4C60-9C8B-7F692BC2E5D5}"/>
          </ac:picMkLst>
        </pc:picChg>
        <pc:picChg chg="add mod">
          <ac:chgData name="Yumeng Mao" userId="5399d06f-8abe-42cc-b0bc-cf1cef7267e1" providerId="ADAL" clId="{A9898DEB-FD65-4CFD-B2E9-45B9C085DDA7}" dt="2026-03-18T12:25:50.061" v="4522" actId="1076"/>
          <ac:picMkLst>
            <pc:docMk/>
            <pc:sldMk cId="219418291" sldId="259"/>
            <ac:picMk id="81" creationId="{C938DA59-E417-47DB-82F7-1488F37EB43B}"/>
          </ac:picMkLst>
        </pc:picChg>
        <pc:picChg chg="add del mod">
          <ac:chgData name="Yumeng Mao" userId="5399d06f-8abe-42cc-b0bc-cf1cef7267e1" providerId="ADAL" clId="{A9898DEB-FD65-4CFD-B2E9-45B9C085DDA7}" dt="2026-03-09T11:07:26.303" v="2058"/>
          <ac:picMkLst>
            <pc:docMk/>
            <pc:sldMk cId="219418291" sldId="259"/>
            <ac:picMk id="82" creationId="{226FEF52-1AEE-446D-8D02-0081BB6C240F}"/>
          </ac:picMkLst>
        </pc:picChg>
        <pc:picChg chg="add mod">
          <ac:chgData name="Yumeng Mao" userId="5399d06f-8abe-42cc-b0bc-cf1cef7267e1" providerId="ADAL" clId="{A9898DEB-FD65-4CFD-B2E9-45B9C085DDA7}" dt="2026-03-18T12:53:11.954" v="4548" actId="1076"/>
          <ac:picMkLst>
            <pc:docMk/>
            <pc:sldMk cId="219418291" sldId="259"/>
            <ac:picMk id="82" creationId="{811CAAE3-4206-4D7D-A3D0-F47E8ACB7B30}"/>
          </ac:picMkLst>
        </pc:picChg>
        <pc:picChg chg="add del mod">
          <ac:chgData name="Yumeng Mao" userId="5399d06f-8abe-42cc-b0bc-cf1cef7267e1" providerId="ADAL" clId="{A9898DEB-FD65-4CFD-B2E9-45B9C085DDA7}" dt="2026-03-09T11:07:26.303" v="2058"/>
          <ac:picMkLst>
            <pc:docMk/>
            <pc:sldMk cId="219418291" sldId="259"/>
            <ac:picMk id="83" creationId="{079E9988-51AF-43AB-8CFD-6DC587C4AA24}"/>
          </ac:picMkLst>
        </pc:picChg>
        <pc:picChg chg="add mod">
          <ac:chgData name="Yumeng Mao" userId="5399d06f-8abe-42cc-b0bc-cf1cef7267e1" providerId="ADAL" clId="{A9898DEB-FD65-4CFD-B2E9-45B9C085DDA7}" dt="2026-03-18T12:25:50.061" v="4522" actId="1076"/>
          <ac:picMkLst>
            <pc:docMk/>
            <pc:sldMk cId="219418291" sldId="259"/>
            <ac:picMk id="83" creationId="{D177D11D-4E46-421A-825D-003563A72761}"/>
          </ac:picMkLst>
        </pc:picChg>
        <pc:picChg chg="add del mod">
          <ac:chgData name="Yumeng Mao" userId="5399d06f-8abe-42cc-b0bc-cf1cef7267e1" providerId="ADAL" clId="{A9898DEB-FD65-4CFD-B2E9-45B9C085DDA7}" dt="2026-03-09T11:07:26.303" v="2058"/>
          <ac:picMkLst>
            <pc:docMk/>
            <pc:sldMk cId="219418291" sldId="259"/>
            <ac:picMk id="98" creationId="{61F2772E-6669-4FB6-8890-3DD889F4FBD0}"/>
          </ac:picMkLst>
        </pc:picChg>
        <pc:picChg chg="add mod">
          <ac:chgData name="Yumeng Mao" userId="5399d06f-8abe-42cc-b0bc-cf1cef7267e1" providerId="ADAL" clId="{A9898DEB-FD65-4CFD-B2E9-45B9C085DDA7}" dt="2026-03-18T13:11:45.048" v="4566" actId="1076"/>
          <ac:picMkLst>
            <pc:docMk/>
            <pc:sldMk cId="219418291" sldId="259"/>
            <ac:picMk id="99" creationId="{4EE741D6-FA82-4099-BA7F-CD12A4D4468D}"/>
          </ac:picMkLst>
        </pc:picChg>
        <pc:picChg chg="add del mod">
          <ac:chgData name="Yumeng Mao" userId="5399d06f-8abe-42cc-b0bc-cf1cef7267e1" providerId="ADAL" clId="{A9898DEB-FD65-4CFD-B2E9-45B9C085DDA7}" dt="2026-03-09T11:07:26.303" v="2058"/>
          <ac:picMkLst>
            <pc:docMk/>
            <pc:sldMk cId="219418291" sldId="259"/>
            <ac:picMk id="110" creationId="{49726185-65E7-4A11-BC81-11DF7B6DAC9C}"/>
          </ac:picMkLst>
        </pc:picChg>
        <pc:picChg chg="add mod">
          <ac:chgData name="Yumeng Mao" userId="5399d06f-8abe-42cc-b0bc-cf1cef7267e1" providerId="ADAL" clId="{A9898DEB-FD65-4CFD-B2E9-45B9C085DDA7}" dt="2026-03-18T12:25:50.061" v="4522" actId="1076"/>
          <ac:picMkLst>
            <pc:docMk/>
            <pc:sldMk cId="219418291" sldId="259"/>
            <ac:picMk id="111" creationId="{0BD02259-427C-4BCD-8EEE-59BAC4A09252}"/>
          </ac:picMkLst>
        </pc:picChg>
        <pc:cxnChg chg="add del mod">
          <ac:chgData name="Yumeng Mao" userId="5399d06f-8abe-42cc-b0bc-cf1cef7267e1" providerId="ADAL" clId="{A9898DEB-FD65-4CFD-B2E9-45B9C085DDA7}" dt="2026-03-11T07:37:24.356" v="2775" actId="478"/>
          <ac:cxnSpMkLst>
            <pc:docMk/>
            <pc:sldMk cId="219418291" sldId="259"/>
            <ac:cxnSpMk id="48" creationId="{24ACA5AB-FD62-41FF-B116-9E6389CCF1AC}"/>
          </ac:cxnSpMkLst>
        </pc:cxnChg>
        <pc:cxnChg chg="add del mod">
          <ac:chgData name="Yumeng Mao" userId="5399d06f-8abe-42cc-b0bc-cf1cef7267e1" providerId="ADAL" clId="{A9898DEB-FD65-4CFD-B2E9-45B9C085DDA7}" dt="2026-03-11T07:37:24.356" v="2775" actId="478"/>
          <ac:cxnSpMkLst>
            <pc:docMk/>
            <pc:sldMk cId="219418291" sldId="259"/>
            <ac:cxnSpMk id="49" creationId="{DF822B01-B21C-4F7F-ADE5-C90384AC325F}"/>
          </ac:cxnSpMkLst>
        </pc:cxnChg>
        <pc:cxnChg chg="add del mod">
          <ac:chgData name="Yumeng Mao" userId="5399d06f-8abe-42cc-b0bc-cf1cef7267e1" providerId="ADAL" clId="{A9898DEB-FD65-4CFD-B2E9-45B9C085DDA7}" dt="2026-03-11T07:37:24.356" v="2775" actId="478"/>
          <ac:cxnSpMkLst>
            <pc:docMk/>
            <pc:sldMk cId="219418291" sldId="259"/>
            <ac:cxnSpMk id="50" creationId="{8D230152-9FCD-4C40-B0CB-A1EE0DB96DEB}"/>
          </ac:cxnSpMkLst>
        </pc:cxnChg>
        <pc:cxnChg chg="add del mod">
          <ac:chgData name="Yumeng Mao" userId="5399d06f-8abe-42cc-b0bc-cf1cef7267e1" providerId="ADAL" clId="{A9898DEB-FD65-4CFD-B2E9-45B9C085DDA7}" dt="2026-03-11T07:37:24.356" v="2775" actId="478"/>
          <ac:cxnSpMkLst>
            <pc:docMk/>
            <pc:sldMk cId="219418291" sldId="259"/>
            <ac:cxnSpMk id="51" creationId="{6EAEEB5F-17CA-4C18-A2B2-1EF3EC79A941}"/>
          </ac:cxnSpMkLst>
        </pc:cxnChg>
        <pc:cxnChg chg="add del mod">
          <ac:chgData name="Yumeng Mao" userId="5399d06f-8abe-42cc-b0bc-cf1cef7267e1" providerId="ADAL" clId="{A9898DEB-FD65-4CFD-B2E9-45B9C085DDA7}" dt="2026-03-11T07:37:24.356" v="2775" actId="478"/>
          <ac:cxnSpMkLst>
            <pc:docMk/>
            <pc:sldMk cId="219418291" sldId="259"/>
            <ac:cxnSpMk id="52" creationId="{C030B030-4823-40BC-9B1E-307B46A112AA}"/>
          </ac:cxnSpMkLst>
        </pc:cxnChg>
        <pc:cxnChg chg="add del mod">
          <ac:chgData name="Yumeng Mao" userId="5399d06f-8abe-42cc-b0bc-cf1cef7267e1" providerId="ADAL" clId="{A9898DEB-FD65-4CFD-B2E9-45B9C085DDA7}" dt="2026-03-11T07:37:24.356" v="2775" actId="478"/>
          <ac:cxnSpMkLst>
            <pc:docMk/>
            <pc:sldMk cId="219418291" sldId="259"/>
            <ac:cxnSpMk id="53" creationId="{62730F6B-B0E8-4CB2-A6F7-9D76B6808B92}"/>
          </ac:cxnSpMkLst>
        </pc:cxnChg>
        <pc:cxnChg chg="add del mod">
          <ac:chgData name="Yumeng Mao" userId="5399d06f-8abe-42cc-b0bc-cf1cef7267e1" providerId="ADAL" clId="{A9898DEB-FD65-4CFD-B2E9-45B9C085DDA7}" dt="2026-03-11T07:37:24.356" v="2775" actId="478"/>
          <ac:cxnSpMkLst>
            <pc:docMk/>
            <pc:sldMk cId="219418291" sldId="259"/>
            <ac:cxnSpMk id="54" creationId="{E3E8BFAE-B16B-4369-A90D-63BFC1FD6302}"/>
          </ac:cxnSpMkLst>
        </pc:cxnChg>
        <pc:cxnChg chg="add del mod">
          <ac:chgData name="Yumeng Mao" userId="5399d06f-8abe-42cc-b0bc-cf1cef7267e1" providerId="ADAL" clId="{A9898DEB-FD65-4CFD-B2E9-45B9C085DDA7}" dt="2026-03-11T07:37:24.356" v="2775" actId="478"/>
          <ac:cxnSpMkLst>
            <pc:docMk/>
            <pc:sldMk cId="219418291" sldId="259"/>
            <ac:cxnSpMk id="55" creationId="{59A8A275-06C0-4D12-B497-A4F9409A2502}"/>
          </ac:cxnSpMkLst>
        </pc:cxnChg>
        <pc:cxnChg chg="add del mod">
          <ac:chgData name="Yumeng Mao" userId="5399d06f-8abe-42cc-b0bc-cf1cef7267e1" providerId="ADAL" clId="{A9898DEB-FD65-4CFD-B2E9-45B9C085DDA7}" dt="2026-03-11T07:37:24.356" v="2775" actId="478"/>
          <ac:cxnSpMkLst>
            <pc:docMk/>
            <pc:sldMk cId="219418291" sldId="259"/>
            <ac:cxnSpMk id="56" creationId="{C2AD098C-AA4D-4F72-806F-9DFE76904E1D}"/>
          </ac:cxnSpMkLst>
        </pc:cxnChg>
        <pc:cxnChg chg="add del mod">
          <ac:chgData name="Yumeng Mao" userId="5399d06f-8abe-42cc-b0bc-cf1cef7267e1" providerId="ADAL" clId="{A9898DEB-FD65-4CFD-B2E9-45B9C085DDA7}" dt="2026-03-11T07:37:24.356" v="2775" actId="478"/>
          <ac:cxnSpMkLst>
            <pc:docMk/>
            <pc:sldMk cId="219418291" sldId="259"/>
            <ac:cxnSpMk id="57" creationId="{3ABE7D68-6BC6-4B2B-9B10-B97E73EC7B48}"/>
          </ac:cxnSpMkLst>
        </pc:cxnChg>
        <pc:cxnChg chg="add del mod">
          <ac:chgData name="Yumeng Mao" userId="5399d06f-8abe-42cc-b0bc-cf1cef7267e1" providerId="ADAL" clId="{A9898DEB-FD65-4CFD-B2E9-45B9C085DDA7}" dt="2026-03-11T07:37:24.356" v="2775" actId="478"/>
          <ac:cxnSpMkLst>
            <pc:docMk/>
            <pc:sldMk cId="219418291" sldId="259"/>
            <ac:cxnSpMk id="58" creationId="{057BC5FF-2C0F-4F5F-86AA-E593BEB5F58E}"/>
          </ac:cxnSpMkLst>
        </pc:cxnChg>
        <pc:cxnChg chg="add del mod">
          <ac:chgData name="Yumeng Mao" userId="5399d06f-8abe-42cc-b0bc-cf1cef7267e1" providerId="ADAL" clId="{A9898DEB-FD65-4CFD-B2E9-45B9C085DDA7}" dt="2026-03-11T07:37:24.356" v="2775" actId="478"/>
          <ac:cxnSpMkLst>
            <pc:docMk/>
            <pc:sldMk cId="219418291" sldId="259"/>
            <ac:cxnSpMk id="62" creationId="{80C90DB1-0628-41BE-9AFD-84AF551E6973}"/>
          </ac:cxnSpMkLst>
        </pc:cxnChg>
        <pc:cxnChg chg="add del mod">
          <ac:chgData name="Yumeng Mao" userId="5399d06f-8abe-42cc-b0bc-cf1cef7267e1" providerId="ADAL" clId="{A9898DEB-FD65-4CFD-B2E9-45B9C085DDA7}" dt="2026-03-11T07:37:24.356" v="2775" actId="478"/>
          <ac:cxnSpMkLst>
            <pc:docMk/>
            <pc:sldMk cId="219418291" sldId="259"/>
            <ac:cxnSpMk id="63" creationId="{C6CCD6B1-AACF-42EA-86DD-893B042AEAF2}"/>
          </ac:cxnSpMkLst>
        </pc:cxnChg>
        <pc:cxnChg chg="add del mod">
          <ac:chgData name="Yumeng Mao" userId="5399d06f-8abe-42cc-b0bc-cf1cef7267e1" providerId="ADAL" clId="{A9898DEB-FD65-4CFD-B2E9-45B9C085DDA7}" dt="2026-03-11T07:37:24.356" v="2775" actId="478"/>
          <ac:cxnSpMkLst>
            <pc:docMk/>
            <pc:sldMk cId="219418291" sldId="259"/>
            <ac:cxnSpMk id="64" creationId="{99548689-E1B9-4EB0-B36C-C5C3337ABAF5}"/>
          </ac:cxnSpMkLst>
        </pc:cxnChg>
        <pc:cxnChg chg="add del mod">
          <ac:chgData name="Yumeng Mao" userId="5399d06f-8abe-42cc-b0bc-cf1cef7267e1" providerId="ADAL" clId="{A9898DEB-FD65-4CFD-B2E9-45B9C085DDA7}" dt="2026-03-11T07:37:24.356" v="2775" actId="478"/>
          <ac:cxnSpMkLst>
            <pc:docMk/>
            <pc:sldMk cId="219418291" sldId="259"/>
            <ac:cxnSpMk id="65" creationId="{D796242E-16F0-4D39-8A54-ADE517AC3B44}"/>
          </ac:cxnSpMkLst>
        </pc:cxnChg>
        <pc:cxnChg chg="add del mod">
          <ac:chgData name="Yumeng Mao" userId="5399d06f-8abe-42cc-b0bc-cf1cef7267e1" providerId="ADAL" clId="{A9898DEB-FD65-4CFD-B2E9-45B9C085DDA7}" dt="2026-03-11T07:37:24.356" v="2775" actId="478"/>
          <ac:cxnSpMkLst>
            <pc:docMk/>
            <pc:sldMk cId="219418291" sldId="259"/>
            <ac:cxnSpMk id="66" creationId="{1FC33B9A-D91B-479C-8642-B61E0E483EF1}"/>
          </ac:cxnSpMkLst>
        </pc:cxnChg>
        <pc:cxnChg chg="add del mod">
          <ac:chgData name="Yumeng Mao" userId="5399d06f-8abe-42cc-b0bc-cf1cef7267e1" providerId="ADAL" clId="{A9898DEB-FD65-4CFD-B2E9-45B9C085DDA7}" dt="2026-03-11T07:37:24.356" v="2775" actId="478"/>
          <ac:cxnSpMkLst>
            <pc:docMk/>
            <pc:sldMk cId="219418291" sldId="259"/>
            <ac:cxnSpMk id="68" creationId="{6EC4D94F-E6FA-4D11-A152-24ECC831F955}"/>
          </ac:cxnSpMkLst>
        </pc:cxnChg>
        <pc:cxnChg chg="add del mod">
          <ac:chgData name="Yumeng Mao" userId="5399d06f-8abe-42cc-b0bc-cf1cef7267e1" providerId="ADAL" clId="{A9898DEB-FD65-4CFD-B2E9-45B9C085DDA7}" dt="2026-03-11T07:37:24.356" v="2775" actId="478"/>
          <ac:cxnSpMkLst>
            <pc:docMk/>
            <pc:sldMk cId="219418291" sldId="259"/>
            <ac:cxnSpMk id="69" creationId="{068B11E5-F51A-48EA-ABB5-DD880FB4A561}"/>
          </ac:cxnSpMkLst>
        </pc:cxnChg>
        <pc:cxnChg chg="add del mod">
          <ac:chgData name="Yumeng Mao" userId="5399d06f-8abe-42cc-b0bc-cf1cef7267e1" providerId="ADAL" clId="{A9898DEB-FD65-4CFD-B2E9-45B9C085DDA7}" dt="2026-03-11T07:37:24.356" v="2775" actId="478"/>
          <ac:cxnSpMkLst>
            <pc:docMk/>
            <pc:sldMk cId="219418291" sldId="259"/>
            <ac:cxnSpMk id="70" creationId="{A5682E14-6091-4A18-AC38-2B9956EB9254}"/>
          </ac:cxnSpMkLst>
        </pc:cxnChg>
        <pc:cxnChg chg="add del mod">
          <ac:chgData name="Yumeng Mao" userId="5399d06f-8abe-42cc-b0bc-cf1cef7267e1" providerId="ADAL" clId="{A9898DEB-FD65-4CFD-B2E9-45B9C085DDA7}" dt="2026-03-11T07:37:24.356" v="2775" actId="478"/>
          <ac:cxnSpMkLst>
            <pc:docMk/>
            <pc:sldMk cId="219418291" sldId="259"/>
            <ac:cxnSpMk id="71" creationId="{7CE69C5D-6B94-4061-8E42-8AD5E2493D83}"/>
          </ac:cxnSpMkLst>
        </pc:cxnChg>
        <pc:cxnChg chg="add mod">
          <ac:chgData name="Yumeng Mao" userId="5399d06f-8abe-42cc-b0bc-cf1cef7267e1" providerId="ADAL" clId="{A9898DEB-FD65-4CFD-B2E9-45B9C085DDA7}" dt="2026-03-18T12:25:50.061" v="4522" actId="1076"/>
          <ac:cxnSpMkLst>
            <pc:docMk/>
            <pc:sldMk cId="219418291" sldId="259"/>
            <ac:cxnSpMk id="86" creationId="{36A535C7-6161-49F9-A6DD-C69F99BF6031}"/>
          </ac:cxnSpMkLst>
        </pc:cxnChg>
        <pc:cxnChg chg="add del mod">
          <ac:chgData name="Yumeng Mao" userId="5399d06f-8abe-42cc-b0bc-cf1cef7267e1" providerId="ADAL" clId="{A9898DEB-FD65-4CFD-B2E9-45B9C085DDA7}" dt="2026-03-09T11:07:26.303" v="2058"/>
          <ac:cxnSpMkLst>
            <pc:docMk/>
            <pc:sldMk cId="219418291" sldId="259"/>
            <ac:cxnSpMk id="86" creationId="{C3FF4DF3-7CCA-4371-87BE-8D3102519946}"/>
          </ac:cxnSpMkLst>
        </pc:cxnChg>
        <pc:cxnChg chg="add mod">
          <ac:chgData name="Yumeng Mao" userId="5399d06f-8abe-42cc-b0bc-cf1cef7267e1" providerId="ADAL" clId="{A9898DEB-FD65-4CFD-B2E9-45B9C085DDA7}" dt="2026-03-18T12:25:50.061" v="4522" actId="1076"/>
          <ac:cxnSpMkLst>
            <pc:docMk/>
            <pc:sldMk cId="219418291" sldId="259"/>
            <ac:cxnSpMk id="87" creationId="{8C826A61-50F6-48D9-A5AD-A0F89B7FBB7A}"/>
          </ac:cxnSpMkLst>
        </pc:cxnChg>
        <pc:cxnChg chg="add del mod">
          <ac:chgData name="Yumeng Mao" userId="5399d06f-8abe-42cc-b0bc-cf1cef7267e1" providerId="ADAL" clId="{A9898DEB-FD65-4CFD-B2E9-45B9C085DDA7}" dt="2026-03-09T11:07:26.303" v="2058"/>
          <ac:cxnSpMkLst>
            <pc:docMk/>
            <pc:sldMk cId="219418291" sldId="259"/>
            <ac:cxnSpMk id="87" creationId="{9443F739-02EF-452F-90A6-9F4463693AF3}"/>
          </ac:cxnSpMkLst>
        </pc:cxnChg>
        <pc:cxnChg chg="add del mod">
          <ac:chgData name="Yumeng Mao" userId="5399d06f-8abe-42cc-b0bc-cf1cef7267e1" providerId="ADAL" clId="{A9898DEB-FD65-4CFD-B2E9-45B9C085DDA7}" dt="2026-03-09T11:07:26.303" v="2058"/>
          <ac:cxnSpMkLst>
            <pc:docMk/>
            <pc:sldMk cId="219418291" sldId="259"/>
            <ac:cxnSpMk id="88" creationId="{1B33D1A3-341C-4F12-8595-494CCB8DECDF}"/>
          </ac:cxnSpMkLst>
        </pc:cxnChg>
        <pc:cxnChg chg="add del mod">
          <ac:chgData name="Yumeng Mao" userId="5399d06f-8abe-42cc-b0bc-cf1cef7267e1" providerId="ADAL" clId="{A9898DEB-FD65-4CFD-B2E9-45B9C085DDA7}" dt="2026-03-18T13:11:22.212" v="4557" actId="478"/>
          <ac:cxnSpMkLst>
            <pc:docMk/>
            <pc:sldMk cId="219418291" sldId="259"/>
            <ac:cxnSpMk id="88" creationId="{FC8655F6-9EE9-4ED8-A999-B1060FF5A848}"/>
          </ac:cxnSpMkLst>
        </pc:cxnChg>
        <pc:cxnChg chg="add del mod">
          <ac:chgData name="Yumeng Mao" userId="5399d06f-8abe-42cc-b0bc-cf1cef7267e1" providerId="ADAL" clId="{A9898DEB-FD65-4CFD-B2E9-45B9C085DDA7}" dt="2026-03-09T11:07:26.303" v="2058"/>
          <ac:cxnSpMkLst>
            <pc:docMk/>
            <pc:sldMk cId="219418291" sldId="259"/>
            <ac:cxnSpMk id="89" creationId="{B327A956-A86E-4A06-ABD0-44FFC40C1E60}"/>
          </ac:cxnSpMkLst>
        </pc:cxnChg>
        <pc:cxnChg chg="add del mod">
          <ac:chgData name="Yumeng Mao" userId="5399d06f-8abe-42cc-b0bc-cf1cef7267e1" providerId="ADAL" clId="{A9898DEB-FD65-4CFD-B2E9-45B9C085DDA7}" dt="2026-03-18T13:11:21.339" v="4556" actId="478"/>
          <ac:cxnSpMkLst>
            <pc:docMk/>
            <pc:sldMk cId="219418291" sldId="259"/>
            <ac:cxnSpMk id="89" creationId="{BFB41678-1E83-4669-9E6A-D37EF7BDEAC5}"/>
          </ac:cxnSpMkLst>
        </pc:cxnChg>
        <pc:cxnChg chg="add del mod">
          <ac:chgData name="Yumeng Mao" userId="5399d06f-8abe-42cc-b0bc-cf1cef7267e1" providerId="ADAL" clId="{A9898DEB-FD65-4CFD-B2E9-45B9C085DDA7}" dt="2026-03-09T11:07:26.303" v="2058"/>
          <ac:cxnSpMkLst>
            <pc:docMk/>
            <pc:sldMk cId="219418291" sldId="259"/>
            <ac:cxnSpMk id="90" creationId="{C5ED712A-CF37-4964-98CC-A19D75570001}"/>
          </ac:cxnSpMkLst>
        </pc:cxnChg>
        <pc:cxnChg chg="add mod">
          <ac:chgData name="Yumeng Mao" userId="5399d06f-8abe-42cc-b0bc-cf1cef7267e1" providerId="ADAL" clId="{A9898DEB-FD65-4CFD-B2E9-45B9C085DDA7}" dt="2026-03-18T12:25:50.061" v="4522" actId="1076"/>
          <ac:cxnSpMkLst>
            <pc:docMk/>
            <pc:sldMk cId="219418291" sldId="259"/>
            <ac:cxnSpMk id="90" creationId="{FAB0E960-7BF5-4FA3-B793-9847627262BB}"/>
          </ac:cxnSpMkLst>
        </pc:cxnChg>
        <pc:cxnChg chg="add del mod">
          <ac:chgData name="Yumeng Mao" userId="5399d06f-8abe-42cc-b0bc-cf1cef7267e1" providerId="ADAL" clId="{A9898DEB-FD65-4CFD-B2E9-45B9C085DDA7}" dt="2026-03-09T11:07:26.303" v="2058"/>
          <ac:cxnSpMkLst>
            <pc:docMk/>
            <pc:sldMk cId="219418291" sldId="259"/>
            <ac:cxnSpMk id="91" creationId="{03FBF66E-E70E-4D8B-AE32-07D7757EB5F8}"/>
          </ac:cxnSpMkLst>
        </pc:cxnChg>
        <pc:cxnChg chg="add mod">
          <ac:chgData name="Yumeng Mao" userId="5399d06f-8abe-42cc-b0bc-cf1cef7267e1" providerId="ADAL" clId="{A9898DEB-FD65-4CFD-B2E9-45B9C085DDA7}" dt="2026-03-18T12:25:50.061" v="4522" actId="1076"/>
          <ac:cxnSpMkLst>
            <pc:docMk/>
            <pc:sldMk cId="219418291" sldId="259"/>
            <ac:cxnSpMk id="91" creationId="{CEC385FB-AB09-4644-866F-BD66E097C906}"/>
          </ac:cxnSpMkLst>
        </pc:cxnChg>
        <pc:cxnChg chg="add del mod">
          <ac:chgData name="Yumeng Mao" userId="5399d06f-8abe-42cc-b0bc-cf1cef7267e1" providerId="ADAL" clId="{A9898DEB-FD65-4CFD-B2E9-45B9C085DDA7}" dt="2026-03-09T11:07:26.303" v="2058"/>
          <ac:cxnSpMkLst>
            <pc:docMk/>
            <pc:sldMk cId="219418291" sldId="259"/>
            <ac:cxnSpMk id="92" creationId="{11782061-D953-411B-A47E-8F882DD68C0A}"/>
          </ac:cxnSpMkLst>
        </pc:cxnChg>
        <pc:cxnChg chg="add mod">
          <ac:chgData name="Yumeng Mao" userId="5399d06f-8abe-42cc-b0bc-cf1cef7267e1" providerId="ADAL" clId="{A9898DEB-FD65-4CFD-B2E9-45B9C085DDA7}" dt="2026-03-18T12:25:50.061" v="4522" actId="1076"/>
          <ac:cxnSpMkLst>
            <pc:docMk/>
            <pc:sldMk cId="219418291" sldId="259"/>
            <ac:cxnSpMk id="92" creationId="{2B021F48-EF92-4022-AED2-76B93EC5EAB7}"/>
          </ac:cxnSpMkLst>
        </pc:cxnChg>
        <pc:cxnChg chg="add mod">
          <ac:chgData name="Yumeng Mao" userId="5399d06f-8abe-42cc-b0bc-cf1cef7267e1" providerId="ADAL" clId="{A9898DEB-FD65-4CFD-B2E9-45B9C085DDA7}" dt="2026-03-18T12:25:50.061" v="4522" actId="1076"/>
          <ac:cxnSpMkLst>
            <pc:docMk/>
            <pc:sldMk cId="219418291" sldId="259"/>
            <ac:cxnSpMk id="93" creationId="{5884CFAF-12D6-494A-806D-F777CDD6F9ED}"/>
          </ac:cxnSpMkLst>
        </pc:cxnChg>
        <pc:cxnChg chg="add del mod">
          <ac:chgData name="Yumeng Mao" userId="5399d06f-8abe-42cc-b0bc-cf1cef7267e1" providerId="ADAL" clId="{A9898DEB-FD65-4CFD-B2E9-45B9C085DDA7}" dt="2026-03-09T11:07:26.303" v="2058"/>
          <ac:cxnSpMkLst>
            <pc:docMk/>
            <pc:sldMk cId="219418291" sldId="259"/>
            <ac:cxnSpMk id="93" creationId="{E678F0F7-5B32-4CB7-856C-063CE5F038C1}"/>
          </ac:cxnSpMkLst>
        </pc:cxnChg>
        <pc:cxnChg chg="add mod">
          <ac:chgData name="Yumeng Mao" userId="5399d06f-8abe-42cc-b0bc-cf1cef7267e1" providerId="ADAL" clId="{A9898DEB-FD65-4CFD-B2E9-45B9C085DDA7}" dt="2026-03-18T12:25:50.061" v="4522" actId="1076"/>
          <ac:cxnSpMkLst>
            <pc:docMk/>
            <pc:sldMk cId="219418291" sldId="259"/>
            <ac:cxnSpMk id="94" creationId="{059A98E7-D362-4CD9-93FC-21329D764A17}"/>
          </ac:cxnSpMkLst>
        </pc:cxnChg>
        <pc:cxnChg chg="add del mod">
          <ac:chgData name="Yumeng Mao" userId="5399d06f-8abe-42cc-b0bc-cf1cef7267e1" providerId="ADAL" clId="{A9898DEB-FD65-4CFD-B2E9-45B9C085DDA7}" dt="2026-03-09T11:07:26.303" v="2058"/>
          <ac:cxnSpMkLst>
            <pc:docMk/>
            <pc:sldMk cId="219418291" sldId="259"/>
            <ac:cxnSpMk id="94" creationId="{1D508A35-1780-4B42-B7C4-26238AF3EAA0}"/>
          </ac:cxnSpMkLst>
        </pc:cxnChg>
        <pc:cxnChg chg="add del mod">
          <ac:chgData name="Yumeng Mao" userId="5399d06f-8abe-42cc-b0bc-cf1cef7267e1" providerId="ADAL" clId="{A9898DEB-FD65-4CFD-B2E9-45B9C085DDA7}" dt="2026-03-18T13:11:24.313" v="4558" actId="478"/>
          <ac:cxnSpMkLst>
            <pc:docMk/>
            <pc:sldMk cId="219418291" sldId="259"/>
            <ac:cxnSpMk id="95" creationId="{4473D7C4-600F-4D2B-9EED-EDD65F63DF91}"/>
          </ac:cxnSpMkLst>
        </pc:cxnChg>
        <pc:cxnChg chg="add del mod">
          <ac:chgData name="Yumeng Mao" userId="5399d06f-8abe-42cc-b0bc-cf1cef7267e1" providerId="ADAL" clId="{A9898DEB-FD65-4CFD-B2E9-45B9C085DDA7}" dt="2026-03-09T11:07:26.303" v="2058"/>
          <ac:cxnSpMkLst>
            <pc:docMk/>
            <pc:sldMk cId="219418291" sldId="259"/>
            <ac:cxnSpMk id="95" creationId="{98AF744A-5586-4125-9A39-51D8F6C8AAFE}"/>
          </ac:cxnSpMkLst>
        </pc:cxnChg>
        <pc:cxnChg chg="add del mod">
          <ac:chgData name="Yumeng Mao" userId="5399d06f-8abe-42cc-b0bc-cf1cef7267e1" providerId="ADAL" clId="{A9898DEB-FD65-4CFD-B2E9-45B9C085DDA7}" dt="2026-03-18T13:11:25.983" v="4559" actId="478"/>
          <ac:cxnSpMkLst>
            <pc:docMk/>
            <pc:sldMk cId="219418291" sldId="259"/>
            <ac:cxnSpMk id="96" creationId="{A26CEBC7-14D5-4B89-A146-4E744DEF3920}"/>
          </ac:cxnSpMkLst>
        </pc:cxnChg>
        <pc:cxnChg chg="add del mod">
          <ac:chgData name="Yumeng Mao" userId="5399d06f-8abe-42cc-b0bc-cf1cef7267e1" providerId="ADAL" clId="{A9898DEB-FD65-4CFD-B2E9-45B9C085DDA7}" dt="2026-03-09T11:07:26.303" v="2058"/>
          <ac:cxnSpMkLst>
            <pc:docMk/>
            <pc:sldMk cId="219418291" sldId="259"/>
            <ac:cxnSpMk id="96" creationId="{F15BA543-455C-48F8-BD7D-89B42828591E}"/>
          </ac:cxnSpMkLst>
        </pc:cxnChg>
        <pc:cxnChg chg="add del mod">
          <ac:chgData name="Yumeng Mao" userId="5399d06f-8abe-42cc-b0bc-cf1cef7267e1" providerId="ADAL" clId="{A9898DEB-FD65-4CFD-B2E9-45B9C085DDA7}" dt="2026-03-09T11:07:26.303" v="2058"/>
          <ac:cxnSpMkLst>
            <pc:docMk/>
            <pc:sldMk cId="219418291" sldId="259"/>
            <ac:cxnSpMk id="100" creationId="{826BBC90-63B1-4068-8BAB-70135DA6DC7B}"/>
          </ac:cxnSpMkLst>
        </pc:cxnChg>
        <pc:cxnChg chg="add del mod">
          <ac:chgData name="Yumeng Mao" userId="5399d06f-8abe-42cc-b0bc-cf1cef7267e1" providerId="ADAL" clId="{A9898DEB-FD65-4CFD-B2E9-45B9C085DDA7}" dt="2026-03-09T11:07:26.303" v="2058"/>
          <ac:cxnSpMkLst>
            <pc:docMk/>
            <pc:sldMk cId="219418291" sldId="259"/>
            <ac:cxnSpMk id="101" creationId="{90C712EC-9BB7-4984-A44A-4A584D48CE97}"/>
          </ac:cxnSpMkLst>
        </pc:cxnChg>
        <pc:cxnChg chg="add mod">
          <ac:chgData name="Yumeng Mao" userId="5399d06f-8abe-42cc-b0bc-cf1cef7267e1" providerId="ADAL" clId="{A9898DEB-FD65-4CFD-B2E9-45B9C085DDA7}" dt="2026-03-18T12:25:50.061" v="4522" actId="1076"/>
          <ac:cxnSpMkLst>
            <pc:docMk/>
            <pc:sldMk cId="219418291" sldId="259"/>
            <ac:cxnSpMk id="101" creationId="{AFE01254-96CF-476F-A96D-5DE49592C58E}"/>
          </ac:cxnSpMkLst>
        </pc:cxnChg>
        <pc:cxnChg chg="add mod">
          <ac:chgData name="Yumeng Mao" userId="5399d06f-8abe-42cc-b0bc-cf1cef7267e1" providerId="ADAL" clId="{A9898DEB-FD65-4CFD-B2E9-45B9C085DDA7}" dt="2026-03-18T12:25:50.061" v="4522" actId="1076"/>
          <ac:cxnSpMkLst>
            <pc:docMk/>
            <pc:sldMk cId="219418291" sldId="259"/>
            <ac:cxnSpMk id="102" creationId="{5A19155C-61E4-47CC-ABFB-DEC2F38D3210}"/>
          </ac:cxnSpMkLst>
        </pc:cxnChg>
        <pc:cxnChg chg="add del mod">
          <ac:chgData name="Yumeng Mao" userId="5399d06f-8abe-42cc-b0bc-cf1cef7267e1" providerId="ADAL" clId="{A9898DEB-FD65-4CFD-B2E9-45B9C085DDA7}" dt="2026-03-09T11:07:26.303" v="2058"/>
          <ac:cxnSpMkLst>
            <pc:docMk/>
            <pc:sldMk cId="219418291" sldId="259"/>
            <ac:cxnSpMk id="102" creationId="{E17EF87D-6538-444C-B4C8-856061F73A00}"/>
          </ac:cxnSpMkLst>
        </pc:cxnChg>
        <pc:cxnChg chg="add mod">
          <ac:chgData name="Yumeng Mao" userId="5399d06f-8abe-42cc-b0bc-cf1cef7267e1" providerId="ADAL" clId="{A9898DEB-FD65-4CFD-B2E9-45B9C085DDA7}" dt="2026-03-18T12:25:50.061" v="4522" actId="1076"/>
          <ac:cxnSpMkLst>
            <pc:docMk/>
            <pc:sldMk cId="219418291" sldId="259"/>
            <ac:cxnSpMk id="103" creationId="{9007D3CE-94B6-4A0D-826A-9F603B9DD8B2}"/>
          </ac:cxnSpMkLst>
        </pc:cxnChg>
        <pc:cxnChg chg="add del mod">
          <ac:chgData name="Yumeng Mao" userId="5399d06f-8abe-42cc-b0bc-cf1cef7267e1" providerId="ADAL" clId="{A9898DEB-FD65-4CFD-B2E9-45B9C085DDA7}" dt="2026-03-09T11:07:26.303" v="2058"/>
          <ac:cxnSpMkLst>
            <pc:docMk/>
            <pc:sldMk cId="219418291" sldId="259"/>
            <ac:cxnSpMk id="103" creationId="{A9081A6C-6547-4AF0-A71F-07109BBE9CE2}"/>
          </ac:cxnSpMkLst>
        </pc:cxnChg>
        <pc:cxnChg chg="add del mod">
          <ac:chgData name="Yumeng Mao" userId="5399d06f-8abe-42cc-b0bc-cf1cef7267e1" providerId="ADAL" clId="{A9898DEB-FD65-4CFD-B2E9-45B9C085DDA7}" dt="2026-03-18T13:11:12.661" v="4552" actId="478"/>
          <ac:cxnSpMkLst>
            <pc:docMk/>
            <pc:sldMk cId="219418291" sldId="259"/>
            <ac:cxnSpMk id="104" creationId="{3916AE48-F4B3-4023-8B75-DD986A05F1D2}"/>
          </ac:cxnSpMkLst>
        </pc:cxnChg>
        <pc:cxnChg chg="add del mod">
          <ac:chgData name="Yumeng Mao" userId="5399d06f-8abe-42cc-b0bc-cf1cef7267e1" providerId="ADAL" clId="{A9898DEB-FD65-4CFD-B2E9-45B9C085DDA7}" dt="2026-03-09T11:07:26.303" v="2058"/>
          <ac:cxnSpMkLst>
            <pc:docMk/>
            <pc:sldMk cId="219418291" sldId="259"/>
            <ac:cxnSpMk id="104" creationId="{3C6CAE57-C2A1-464A-A9D8-97685B0B5E22}"/>
          </ac:cxnSpMkLst>
        </pc:cxnChg>
        <pc:cxnChg chg="add mod">
          <ac:chgData name="Yumeng Mao" userId="5399d06f-8abe-42cc-b0bc-cf1cef7267e1" providerId="ADAL" clId="{A9898DEB-FD65-4CFD-B2E9-45B9C085DDA7}" dt="2026-03-18T12:25:50.061" v="4522" actId="1076"/>
          <ac:cxnSpMkLst>
            <pc:docMk/>
            <pc:sldMk cId="219418291" sldId="259"/>
            <ac:cxnSpMk id="105" creationId="{B0E56AD1-4360-4616-AB44-64F8D025B736}"/>
          </ac:cxnSpMkLst>
        </pc:cxnChg>
        <pc:cxnChg chg="add del mod">
          <ac:chgData name="Yumeng Mao" userId="5399d06f-8abe-42cc-b0bc-cf1cef7267e1" providerId="ADAL" clId="{A9898DEB-FD65-4CFD-B2E9-45B9C085DDA7}" dt="2026-03-09T11:07:26.303" v="2058"/>
          <ac:cxnSpMkLst>
            <pc:docMk/>
            <pc:sldMk cId="219418291" sldId="259"/>
            <ac:cxnSpMk id="106" creationId="{095A5CFB-01AE-4583-A87E-6D038CBF08A4}"/>
          </ac:cxnSpMkLst>
        </pc:cxnChg>
        <pc:cxnChg chg="add del mod">
          <ac:chgData name="Yumeng Mao" userId="5399d06f-8abe-42cc-b0bc-cf1cef7267e1" providerId="ADAL" clId="{A9898DEB-FD65-4CFD-B2E9-45B9C085DDA7}" dt="2026-03-18T13:11:18.475" v="4555" actId="478"/>
          <ac:cxnSpMkLst>
            <pc:docMk/>
            <pc:sldMk cId="219418291" sldId="259"/>
            <ac:cxnSpMk id="107" creationId="{05D3F6D2-3E62-405D-AA31-35021D92C458}"/>
          </ac:cxnSpMkLst>
        </pc:cxnChg>
        <pc:cxnChg chg="add del mod">
          <ac:chgData name="Yumeng Mao" userId="5399d06f-8abe-42cc-b0bc-cf1cef7267e1" providerId="ADAL" clId="{A9898DEB-FD65-4CFD-B2E9-45B9C085DDA7}" dt="2026-03-09T11:07:26.303" v="2058"/>
          <ac:cxnSpMkLst>
            <pc:docMk/>
            <pc:sldMk cId="219418291" sldId="259"/>
            <ac:cxnSpMk id="107" creationId="{0A414E83-0BCD-476F-929D-AECB8B54F03C}"/>
          </ac:cxnSpMkLst>
        </pc:cxnChg>
        <pc:cxnChg chg="add del mod">
          <ac:chgData name="Yumeng Mao" userId="5399d06f-8abe-42cc-b0bc-cf1cef7267e1" providerId="ADAL" clId="{A9898DEB-FD65-4CFD-B2E9-45B9C085DDA7}" dt="2026-03-09T11:07:26.303" v="2058"/>
          <ac:cxnSpMkLst>
            <pc:docMk/>
            <pc:sldMk cId="219418291" sldId="259"/>
            <ac:cxnSpMk id="108" creationId="{8879DF23-BA81-47E5-857B-EB27BCC97FFA}"/>
          </ac:cxnSpMkLst>
        </pc:cxnChg>
        <pc:cxnChg chg="add del mod">
          <ac:chgData name="Yumeng Mao" userId="5399d06f-8abe-42cc-b0bc-cf1cef7267e1" providerId="ADAL" clId="{A9898DEB-FD65-4CFD-B2E9-45B9C085DDA7}" dt="2026-03-18T13:04:18.783" v="4550" actId="478"/>
          <ac:cxnSpMkLst>
            <pc:docMk/>
            <pc:sldMk cId="219418291" sldId="259"/>
            <ac:cxnSpMk id="108" creationId="{95377132-A0B6-439E-BA7F-159630772DA2}"/>
          </ac:cxnSpMkLst>
        </pc:cxnChg>
        <pc:cxnChg chg="add del mod">
          <ac:chgData name="Yumeng Mao" userId="5399d06f-8abe-42cc-b0bc-cf1cef7267e1" providerId="ADAL" clId="{A9898DEB-FD65-4CFD-B2E9-45B9C085DDA7}" dt="2026-03-09T11:07:26.303" v="2058"/>
          <ac:cxnSpMkLst>
            <pc:docMk/>
            <pc:sldMk cId="219418291" sldId="259"/>
            <ac:cxnSpMk id="109" creationId="{945BEF95-D28A-485E-98C7-7CE189F5A53A}"/>
          </ac:cxnSpMkLst>
        </pc:cxnChg>
        <pc:cxnChg chg="add del mod">
          <ac:chgData name="Yumeng Mao" userId="5399d06f-8abe-42cc-b0bc-cf1cef7267e1" providerId="ADAL" clId="{A9898DEB-FD65-4CFD-B2E9-45B9C085DDA7}" dt="2026-03-18T13:04:19.725" v="4551" actId="478"/>
          <ac:cxnSpMkLst>
            <pc:docMk/>
            <pc:sldMk cId="219418291" sldId="259"/>
            <ac:cxnSpMk id="109" creationId="{E6485585-B34B-4ABD-AE80-C4CEC6D23BB7}"/>
          </ac:cxnSpMkLst>
        </pc:cxnChg>
        <pc:cxnChg chg="add del mod">
          <ac:chgData name="Yumeng Mao" userId="5399d06f-8abe-42cc-b0bc-cf1cef7267e1" providerId="ADAL" clId="{A9898DEB-FD65-4CFD-B2E9-45B9C085DDA7}" dt="2026-03-18T13:04:17.985" v="4549" actId="478"/>
          <ac:cxnSpMkLst>
            <pc:docMk/>
            <pc:sldMk cId="219418291" sldId="259"/>
            <ac:cxnSpMk id="110" creationId="{453AEFEA-6F74-4D76-BCEC-7A12127F95CD}"/>
          </ac:cxnSpMkLst>
        </pc:cxnChg>
      </pc:sldChg>
      <pc:sldChg chg="addSp delSp modSp new del mod">
        <pc:chgData name="Yumeng Mao" userId="5399d06f-8abe-42cc-b0bc-cf1cef7267e1" providerId="ADAL" clId="{A9898DEB-FD65-4CFD-B2E9-45B9C085DDA7}" dt="2026-03-13T10:27:08.748" v="3567" actId="47"/>
        <pc:sldMkLst>
          <pc:docMk/>
          <pc:sldMk cId="2979595588" sldId="260"/>
        </pc:sldMkLst>
        <pc:spChg chg="del">
          <ac:chgData name="Yumeng Mao" userId="5399d06f-8abe-42cc-b0bc-cf1cef7267e1" providerId="ADAL" clId="{A9898DEB-FD65-4CFD-B2E9-45B9C085DDA7}" dt="2026-03-09T10:25:46.732" v="1450" actId="478"/>
          <ac:spMkLst>
            <pc:docMk/>
            <pc:sldMk cId="2979595588" sldId="260"/>
            <ac:spMk id="2" creationId="{34CE170C-B908-46FC-8AD1-6E5DC8510E0E}"/>
          </ac:spMkLst>
        </pc:spChg>
        <pc:spChg chg="del">
          <ac:chgData name="Yumeng Mao" userId="5399d06f-8abe-42cc-b0bc-cf1cef7267e1" providerId="ADAL" clId="{A9898DEB-FD65-4CFD-B2E9-45B9C085DDA7}" dt="2026-03-09T10:25:47.670" v="1451" actId="478"/>
          <ac:spMkLst>
            <pc:docMk/>
            <pc:sldMk cId="2979595588" sldId="260"/>
            <ac:spMk id="3" creationId="{8E1C65EE-E0D6-45CE-AFA2-50D6AC0D64FB}"/>
          </ac:spMkLst>
        </pc:spChg>
        <pc:spChg chg="add del mod">
          <ac:chgData name="Yumeng Mao" userId="5399d06f-8abe-42cc-b0bc-cf1cef7267e1" providerId="ADAL" clId="{A9898DEB-FD65-4CFD-B2E9-45B9C085DDA7}" dt="2026-03-13T10:27:00.939" v="3564" actId="21"/>
          <ac:spMkLst>
            <pc:docMk/>
            <pc:sldMk cId="2979595588" sldId="260"/>
            <ac:spMk id="5" creationId="{E35E67B1-9AA2-494B-8D4F-80AA92761125}"/>
          </ac:spMkLst>
        </pc:spChg>
        <pc:spChg chg="add del mod">
          <ac:chgData name="Yumeng Mao" userId="5399d06f-8abe-42cc-b0bc-cf1cef7267e1" providerId="ADAL" clId="{A9898DEB-FD65-4CFD-B2E9-45B9C085DDA7}" dt="2026-03-13T10:27:00.939" v="3564" actId="21"/>
          <ac:spMkLst>
            <pc:docMk/>
            <pc:sldMk cId="2979595588" sldId="260"/>
            <ac:spMk id="6" creationId="{F3D39DB5-EE56-4A95-B250-CFCA82B645A0}"/>
          </ac:spMkLst>
        </pc:spChg>
        <pc:spChg chg="add del mod">
          <ac:chgData name="Yumeng Mao" userId="5399d06f-8abe-42cc-b0bc-cf1cef7267e1" providerId="ADAL" clId="{A9898DEB-FD65-4CFD-B2E9-45B9C085DDA7}" dt="2026-03-13T10:27:00.939" v="3564" actId="21"/>
          <ac:spMkLst>
            <pc:docMk/>
            <pc:sldMk cId="2979595588" sldId="260"/>
            <ac:spMk id="11" creationId="{5BC10E96-690F-439C-B61F-05E664A0CA9C}"/>
          </ac:spMkLst>
        </pc:spChg>
        <pc:spChg chg="add del mod">
          <ac:chgData name="Yumeng Mao" userId="5399d06f-8abe-42cc-b0bc-cf1cef7267e1" providerId="ADAL" clId="{A9898DEB-FD65-4CFD-B2E9-45B9C085DDA7}" dt="2026-03-13T10:27:00.939" v="3564" actId="21"/>
          <ac:spMkLst>
            <pc:docMk/>
            <pc:sldMk cId="2979595588" sldId="260"/>
            <ac:spMk id="12" creationId="{230E17C2-D1B6-4643-A914-EC7F55C7645B}"/>
          </ac:spMkLst>
        </pc:spChg>
        <pc:spChg chg="add del mod">
          <ac:chgData name="Yumeng Mao" userId="5399d06f-8abe-42cc-b0bc-cf1cef7267e1" providerId="ADAL" clId="{A9898DEB-FD65-4CFD-B2E9-45B9C085DDA7}" dt="2026-03-13T10:27:00.939" v="3564" actId="21"/>
          <ac:spMkLst>
            <pc:docMk/>
            <pc:sldMk cId="2979595588" sldId="260"/>
            <ac:spMk id="13" creationId="{8169DF99-9B10-4F12-A6A3-628434D8EEC1}"/>
          </ac:spMkLst>
        </pc:spChg>
        <pc:picChg chg="add del mod">
          <ac:chgData name="Yumeng Mao" userId="5399d06f-8abe-42cc-b0bc-cf1cef7267e1" providerId="ADAL" clId="{A9898DEB-FD65-4CFD-B2E9-45B9C085DDA7}" dt="2026-03-13T10:27:00.939" v="3564" actId="21"/>
          <ac:picMkLst>
            <pc:docMk/>
            <pc:sldMk cId="2979595588" sldId="260"/>
            <ac:picMk id="4" creationId="{3E1F8D08-1CAD-4390-88A6-FFD11CC9C8DE}"/>
          </ac:picMkLst>
        </pc:picChg>
        <pc:picChg chg="add del mod">
          <ac:chgData name="Yumeng Mao" userId="5399d06f-8abe-42cc-b0bc-cf1cef7267e1" providerId="ADAL" clId="{A9898DEB-FD65-4CFD-B2E9-45B9C085DDA7}" dt="2026-03-09T10:27:12.672" v="1491" actId="478"/>
          <ac:picMkLst>
            <pc:docMk/>
            <pc:sldMk cId="2979595588" sldId="260"/>
            <ac:picMk id="5" creationId="{CF82A7B9-8142-40E7-A20E-9F25E89A2CE5}"/>
          </ac:picMkLst>
        </pc:picChg>
        <pc:picChg chg="add del mod">
          <ac:chgData name="Yumeng Mao" userId="5399d06f-8abe-42cc-b0bc-cf1cef7267e1" providerId="ADAL" clId="{A9898DEB-FD65-4CFD-B2E9-45B9C085DDA7}" dt="2026-03-09T10:27:19.345" v="1494" actId="478"/>
          <ac:picMkLst>
            <pc:docMk/>
            <pc:sldMk cId="2979595588" sldId="260"/>
            <ac:picMk id="7" creationId="{02F77CA5-27C0-4368-BA4D-A06F91273095}"/>
          </ac:picMkLst>
        </pc:picChg>
        <pc:picChg chg="add del mod">
          <ac:chgData name="Yumeng Mao" userId="5399d06f-8abe-42cc-b0bc-cf1cef7267e1" providerId="ADAL" clId="{A9898DEB-FD65-4CFD-B2E9-45B9C085DDA7}" dt="2026-03-13T10:27:00.939" v="3564" actId="21"/>
          <ac:picMkLst>
            <pc:docMk/>
            <pc:sldMk cId="2979595588" sldId="260"/>
            <ac:picMk id="7" creationId="{6B625EB9-65D0-4F5B-8631-F109B7FBBAAF}"/>
          </ac:picMkLst>
        </pc:picChg>
        <pc:picChg chg="add del mod">
          <ac:chgData name="Yumeng Mao" userId="5399d06f-8abe-42cc-b0bc-cf1cef7267e1" providerId="ADAL" clId="{A9898DEB-FD65-4CFD-B2E9-45B9C085DDA7}" dt="2026-03-13T10:27:00.939" v="3564" actId="21"/>
          <ac:picMkLst>
            <pc:docMk/>
            <pc:sldMk cId="2979595588" sldId="260"/>
            <ac:picMk id="8" creationId="{32803F56-9DBF-4021-B215-A834203AB180}"/>
          </ac:picMkLst>
        </pc:picChg>
        <pc:picChg chg="add del mod">
          <ac:chgData name="Yumeng Mao" userId="5399d06f-8abe-42cc-b0bc-cf1cef7267e1" providerId="ADAL" clId="{A9898DEB-FD65-4CFD-B2E9-45B9C085DDA7}" dt="2026-03-13T10:27:00.939" v="3564" actId="21"/>
          <ac:picMkLst>
            <pc:docMk/>
            <pc:sldMk cId="2979595588" sldId="260"/>
            <ac:picMk id="9" creationId="{1C1133BF-C925-4A0A-80A5-FA65E7B4BE17}"/>
          </ac:picMkLst>
        </pc:picChg>
        <pc:picChg chg="add del mod">
          <ac:chgData name="Yumeng Mao" userId="5399d06f-8abe-42cc-b0bc-cf1cef7267e1" providerId="ADAL" clId="{A9898DEB-FD65-4CFD-B2E9-45B9C085DDA7}" dt="2026-03-13T10:27:00.939" v="3564" actId="21"/>
          <ac:picMkLst>
            <pc:docMk/>
            <pc:sldMk cId="2979595588" sldId="260"/>
            <ac:picMk id="10" creationId="{90A1AA40-C55F-4503-B132-2BF74430576F}"/>
          </ac:picMkLst>
        </pc:picChg>
      </pc:sldChg>
      <pc:sldChg chg="addSp delSp modSp new mod ord">
        <pc:chgData name="Yumeng Mao" userId="5399d06f-8abe-42cc-b0bc-cf1cef7267e1" providerId="ADAL" clId="{A9898DEB-FD65-4CFD-B2E9-45B9C085DDA7}" dt="2026-03-26T09:38:09.453" v="4783"/>
        <pc:sldMkLst>
          <pc:docMk/>
          <pc:sldMk cId="3240569435" sldId="261"/>
        </pc:sldMkLst>
        <pc:spChg chg="del">
          <ac:chgData name="Yumeng Mao" userId="5399d06f-8abe-42cc-b0bc-cf1cef7267e1" providerId="ADAL" clId="{A9898DEB-FD65-4CFD-B2E9-45B9C085DDA7}" dt="2026-03-09T11:19:56.437" v="2182" actId="478"/>
          <ac:spMkLst>
            <pc:docMk/>
            <pc:sldMk cId="3240569435" sldId="261"/>
            <ac:spMk id="2" creationId="{70D0DB61-61CB-4DE2-9818-5B3484B7B835}"/>
          </ac:spMkLst>
        </pc:spChg>
        <pc:spChg chg="del">
          <ac:chgData name="Yumeng Mao" userId="5399d06f-8abe-42cc-b0bc-cf1cef7267e1" providerId="ADAL" clId="{A9898DEB-FD65-4CFD-B2E9-45B9C085DDA7}" dt="2026-03-09T11:19:55.293" v="2181" actId="478"/>
          <ac:spMkLst>
            <pc:docMk/>
            <pc:sldMk cId="3240569435" sldId="261"/>
            <ac:spMk id="3" creationId="{09BBDF01-6A62-44ED-BDB6-D3E9718162E5}"/>
          </ac:spMkLst>
        </pc:spChg>
        <pc:spChg chg="add mod">
          <ac:chgData name="Yumeng Mao" userId="5399d06f-8abe-42cc-b0bc-cf1cef7267e1" providerId="ADAL" clId="{A9898DEB-FD65-4CFD-B2E9-45B9C085DDA7}" dt="2026-03-11T07:44:04.781" v="2828" actId="1076"/>
          <ac:spMkLst>
            <pc:docMk/>
            <pc:sldMk cId="3240569435" sldId="261"/>
            <ac:spMk id="4" creationId="{C51B38E2-7F6D-44E6-8125-6B75D921A769}"/>
          </ac:spMkLst>
        </pc:spChg>
        <pc:spChg chg="add del mod">
          <ac:chgData name="Yumeng Mao" userId="5399d06f-8abe-42cc-b0bc-cf1cef7267e1" providerId="ADAL" clId="{A9898DEB-FD65-4CFD-B2E9-45B9C085DDA7}" dt="2026-03-09T15:43:34.832" v="2418" actId="478"/>
          <ac:spMkLst>
            <pc:docMk/>
            <pc:sldMk cId="3240569435" sldId="261"/>
            <ac:spMk id="12" creationId="{97C6680C-59C6-40BA-B70D-AE269EE91291}"/>
          </ac:spMkLst>
        </pc:spChg>
        <pc:spChg chg="add del mod">
          <ac:chgData name="Yumeng Mao" userId="5399d06f-8abe-42cc-b0bc-cf1cef7267e1" providerId="ADAL" clId="{A9898DEB-FD65-4CFD-B2E9-45B9C085DDA7}" dt="2026-03-09T15:53:31.319" v="2442" actId="478"/>
          <ac:spMkLst>
            <pc:docMk/>
            <pc:sldMk cId="3240569435" sldId="261"/>
            <ac:spMk id="13" creationId="{444E6722-D418-4E6D-A263-73C8FC33D743}"/>
          </ac:spMkLst>
        </pc:spChg>
        <pc:spChg chg="add del mod">
          <ac:chgData name="Yumeng Mao" userId="5399d06f-8abe-42cc-b0bc-cf1cef7267e1" providerId="ADAL" clId="{A9898DEB-FD65-4CFD-B2E9-45B9C085DDA7}" dt="2026-03-11T07:41:27.040" v="2797" actId="478"/>
          <ac:spMkLst>
            <pc:docMk/>
            <pc:sldMk cId="3240569435" sldId="261"/>
            <ac:spMk id="14" creationId="{B9CA68C5-7D6C-4E3D-BDAB-9224153082ED}"/>
          </ac:spMkLst>
        </pc:spChg>
        <pc:spChg chg="add del mod">
          <ac:chgData name="Yumeng Mao" userId="5399d06f-8abe-42cc-b0bc-cf1cef7267e1" providerId="ADAL" clId="{A9898DEB-FD65-4CFD-B2E9-45B9C085DDA7}" dt="2026-03-11T07:41:32.709" v="2799" actId="478"/>
          <ac:spMkLst>
            <pc:docMk/>
            <pc:sldMk cId="3240569435" sldId="261"/>
            <ac:spMk id="15" creationId="{317E94FE-756C-4A14-BB60-3572E9A2D3DC}"/>
          </ac:spMkLst>
        </pc:spChg>
        <pc:spChg chg="add del mod">
          <ac:chgData name="Yumeng Mao" userId="5399d06f-8abe-42cc-b0bc-cf1cef7267e1" providerId="ADAL" clId="{A9898DEB-FD65-4CFD-B2E9-45B9C085DDA7}" dt="2026-03-11T07:53:16.986" v="2861" actId="478"/>
          <ac:spMkLst>
            <pc:docMk/>
            <pc:sldMk cId="3240569435" sldId="261"/>
            <ac:spMk id="18" creationId="{1C815B02-B0B1-4FA4-AF27-B17BB619C279}"/>
          </ac:spMkLst>
        </pc:spChg>
        <pc:spChg chg="add mod">
          <ac:chgData name="Yumeng Mao" userId="5399d06f-8abe-42cc-b0bc-cf1cef7267e1" providerId="ADAL" clId="{A9898DEB-FD65-4CFD-B2E9-45B9C085DDA7}" dt="2026-03-13T13:46:44.916" v="3955" actId="20577"/>
          <ac:spMkLst>
            <pc:docMk/>
            <pc:sldMk cId="3240569435" sldId="261"/>
            <ac:spMk id="22" creationId="{46978E21-98EB-4CCF-B72D-867CF5C2B224}"/>
          </ac:spMkLst>
        </pc:spChg>
        <pc:spChg chg="add mod">
          <ac:chgData name="Yumeng Mao" userId="5399d06f-8abe-42cc-b0bc-cf1cef7267e1" providerId="ADAL" clId="{A9898DEB-FD65-4CFD-B2E9-45B9C085DDA7}" dt="2026-03-13T13:46:55.285" v="3959" actId="20577"/>
          <ac:spMkLst>
            <pc:docMk/>
            <pc:sldMk cId="3240569435" sldId="261"/>
            <ac:spMk id="23" creationId="{8AEDD2BE-238B-45DD-BFBF-5A7ED91BAFE5}"/>
          </ac:spMkLst>
        </pc:spChg>
        <pc:spChg chg="add mod">
          <ac:chgData name="Yumeng Mao" userId="5399d06f-8abe-42cc-b0bc-cf1cef7267e1" providerId="ADAL" clId="{A9898DEB-FD65-4CFD-B2E9-45B9C085DDA7}" dt="2026-03-13T13:47:03.380" v="3963" actId="20577"/>
          <ac:spMkLst>
            <pc:docMk/>
            <pc:sldMk cId="3240569435" sldId="261"/>
            <ac:spMk id="24" creationId="{7BF9AD64-A5CE-465A-9402-5A1EE59B9C4D}"/>
          </ac:spMkLst>
        </pc:spChg>
        <pc:spChg chg="add mod">
          <ac:chgData name="Yumeng Mao" userId="5399d06f-8abe-42cc-b0bc-cf1cef7267e1" providerId="ADAL" clId="{A9898DEB-FD65-4CFD-B2E9-45B9C085DDA7}" dt="2026-03-19T07:50:09.613" v="4652" actId="1076"/>
          <ac:spMkLst>
            <pc:docMk/>
            <pc:sldMk cId="3240569435" sldId="261"/>
            <ac:spMk id="25" creationId="{A1945C41-70EC-4479-A161-05451C677E17}"/>
          </ac:spMkLst>
        </pc:spChg>
        <pc:spChg chg="add mod">
          <ac:chgData name="Yumeng Mao" userId="5399d06f-8abe-42cc-b0bc-cf1cef7267e1" providerId="ADAL" clId="{A9898DEB-FD65-4CFD-B2E9-45B9C085DDA7}" dt="2026-03-19T07:49:59.952" v="4651" actId="1076"/>
          <ac:spMkLst>
            <pc:docMk/>
            <pc:sldMk cId="3240569435" sldId="261"/>
            <ac:spMk id="26" creationId="{9F07553C-FB77-44EA-BC1C-A73090346C3F}"/>
          </ac:spMkLst>
        </pc:spChg>
        <pc:spChg chg="add mod">
          <ac:chgData name="Yumeng Mao" userId="5399d06f-8abe-42cc-b0bc-cf1cef7267e1" providerId="ADAL" clId="{A9898DEB-FD65-4CFD-B2E9-45B9C085DDA7}" dt="2026-03-19T07:49:41.261" v="4650" actId="1076"/>
          <ac:spMkLst>
            <pc:docMk/>
            <pc:sldMk cId="3240569435" sldId="261"/>
            <ac:spMk id="27" creationId="{BB78F8E9-5B43-40B7-A350-5201667CC7F5}"/>
          </ac:spMkLst>
        </pc:spChg>
        <pc:graphicFrameChg chg="add mod">
          <ac:chgData name="Yumeng Mao" userId="5399d06f-8abe-42cc-b0bc-cf1cef7267e1" providerId="ADAL" clId="{A9898DEB-FD65-4CFD-B2E9-45B9C085DDA7}" dt="2026-03-13T09:12:11.617" v="3180"/>
          <ac:graphicFrameMkLst>
            <pc:docMk/>
            <pc:sldMk cId="3240569435" sldId="261"/>
            <ac:graphicFrameMk id="5" creationId="{ED962461-E505-4C95-B35C-AF7B7F46D6C0}"/>
          </ac:graphicFrameMkLst>
        </pc:graphicFrameChg>
        <pc:graphicFrameChg chg="add mod">
          <ac:chgData name="Yumeng Mao" userId="5399d06f-8abe-42cc-b0bc-cf1cef7267e1" providerId="ADAL" clId="{A9898DEB-FD65-4CFD-B2E9-45B9C085DDA7}" dt="2026-03-13T08:45:49.427" v="3099" actId="1076"/>
          <ac:graphicFrameMkLst>
            <pc:docMk/>
            <pc:sldMk cId="3240569435" sldId="261"/>
            <ac:graphicFrameMk id="6" creationId="{25A9685C-32DB-476D-BE02-50473E2EB323}"/>
          </ac:graphicFrameMkLst>
        </pc:graphicFrameChg>
        <pc:graphicFrameChg chg="add mod">
          <ac:chgData name="Yumeng Mao" userId="5399d06f-8abe-42cc-b0bc-cf1cef7267e1" providerId="ADAL" clId="{A9898DEB-FD65-4CFD-B2E9-45B9C085DDA7}" dt="2026-03-13T09:12:57.715" v="3183"/>
          <ac:graphicFrameMkLst>
            <pc:docMk/>
            <pc:sldMk cId="3240569435" sldId="261"/>
            <ac:graphicFrameMk id="7" creationId="{8DF81C7F-C331-409A-BD15-B1E51FB085CB}"/>
          </ac:graphicFrameMkLst>
        </pc:graphicFrameChg>
        <pc:graphicFrameChg chg="add mod">
          <ac:chgData name="Yumeng Mao" userId="5399d06f-8abe-42cc-b0bc-cf1cef7267e1" providerId="ADAL" clId="{A9898DEB-FD65-4CFD-B2E9-45B9C085DDA7}" dt="2026-03-13T13:03:03.480" v="3703" actId="1076"/>
          <ac:graphicFrameMkLst>
            <pc:docMk/>
            <pc:sldMk cId="3240569435" sldId="261"/>
            <ac:graphicFrameMk id="8" creationId="{1F276D02-B62E-4A40-A0D3-564C2EA73058}"/>
          </ac:graphicFrameMkLst>
        </pc:graphicFrameChg>
        <pc:graphicFrameChg chg="add mod">
          <ac:chgData name="Yumeng Mao" userId="5399d06f-8abe-42cc-b0bc-cf1cef7267e1" providerId="ADAL" clId="{A9898DEB-FD65-4CFD-B2E9-45B9C085DDA7}" dt="2026-03-13T08:31:00.215" v="3035" actId="1076"/>
          <ac:graphicFrameMkLst>
            <pc:docMk/>
            <pc:sldMk cId="3240569435" sldId="261"/>
            <ac:graphicFrameMk id="9" creationId="{6235DC01-5DF2-4CED-9D39-FB3C7E909AB6}"/>
          </ac:graphicFrameMkLst>
        </pc:graphicFrameChg>
        <pc:graphicFrameChg chg="add mod">
          <ac:chgData name="Yumeng Mao" userId="5399d06f-8abe-42cc-b0bc-cf1cef7267e1" providerId="ADAL" clId="{A9898DEB-FD65-4CFD-B2E9-45B9C085DDA7}" dt="2026-03-13T13:03:05.529" v="3704" actId="1076"/>
          <ac:graphicFrameMkLst>
            <pc:docMk/>
            <pc:sldMk cId="3240569435" sldId="261"/>
            <ac:graphicFrameMk id="10" creationId="{3F47014D-237B-410C-8491-B75637F282D8}"/>
          </ac:graphicFrameMkLst>
        </pc:graphicFrameChg>
        <pc:graphicFrameChg chg="add mod">
          <ac:chgData name="Yumeng Mao" userId="5399d06f-8abe-42cc-b0bc-cf1cef7267e1" providerId="ADAL" clId="{A9898DEB-FD65-4CFD-B2E9-45B9C085DDA7}" dt="2026-03-18T13:55:19.149" v="4617"/>
          <ac:graphicFrameMkLst>
            <pc:docMk/>
            <pc:sldMk cId="3240569435" sldId="261"/>
            <ac:graphicFrameMk id="12" creationId="{C6B0ACED-F77D-4894-8E71-8A91594D2AF6}"/>
          </ac:graphicFrameMkLst>
        </pc:graphicFrameChg>
        <pc:graphicFrameChg chg="add mod">
          <ac:chgData name="Yumeng Mao" userId="5399d06f-8abe-42cc-b0bc-cf1cef7267e1" providerId="ADAL" clId="{A9898DEB-FD65-4CFD-B2E9-45B9C085DDA7}" dt="2026-03-18T13:55:07.970" v="4614"/>
          <ac:graphicFrameMkLst>
            <pc:docMk/>
            <pc:sldMk cId="3240569435" sldId="261"/>
            <ac:graphicFrameMk id="13" creationId="{6D8B1C6F-239F-4F48-85E9-6A0822B238F2}"/>
          </ac:graphicFrameMkLst>
        </pc:graphicFrameChg>
        <pc:graphicFrameChg chg="add del mod">
          <ac:chgData name="Yumeng Mao" userId="5399d06f-8abe-42cc-b0bc-cf1cef7267e1" providerId="ADAL" clId="{A9898DEB-FD65-4CFD-B2E9-45B9C085DDA7}" dt="2026-03-09T15:55:27.323" v="2451" actId="21"/>
          <ac:graphicFrameMkLst>
            <pc:docMk/>
            <pc:sldMk cId="3240569435" sldId="261"/>
            <ac:graphicFrameMk id="14" creationId="{CE1FF6D1-D805-45ED-8262-76B0C3E50C43}"/>
          </ac:graphicFrameMkLst>
        </pc:graphicFrameChg>
        <pc:graphicFrameChg chg="add del mod">
          <ac:chgData name="Yumeng Mao" userId="5399d06f-8abe-42cc-b0bc-cf1cef7267e1" providerId="ADAL" clId="{A9898DEB-FD65-4CFD-B2E9-45B9C085DDA7}" dt="2026-03-09T15:55:27.323" v="2451" actId="21"/>
          <ac:graphicFrameMkLst>
            <pc:docMk/>
            <pc:sldMk cId="3240569435" sldId="261"/>
            <ac:graphicFrameMk id="15" creationId="{315AFAE2-2CD4-4B8B-9DF2-3694F3BBE49F}"/>
          </ac:graphicFrameMkLst>
        </pc:graphicFrameChg>
        <pc:graphicFrameChg chg="add mod">
          <ac:chgData name="Yumeng Mao" userId="5399d06f-8abe-42cc-b0bc-cf1cef7267e1" providerId="ADAL" clId="{A9898DEB-FD65-4CFD-B2E9-45B9C085DDA7}" dt="2026-03-13T09:04:36.771" v="3143"/>
          <ac:graphicFrameMkLst>
            <pc:docMk/>
            <pc:sldMk cId="3240569435" sldId="261"/>
            <ac:graphicFrameMk id="16" creationId="{482123B5-EBCB-4E28-A6EC-40B2C7D72693}"/>
          </ac:graphicFrameMkLst>
        </pc:graphicFrameChg>
        <pc:graphicFrameChg chg="add del mod">
          <ac:chgData name="Yumeng Mao" userId="5399d06f-8abe-42cc-b0bc-cf1cef7267e1" providerId="ADAL" clId="{A9898DEB-FD65-4CFD-B2E9-45B9C085DDA7}" dt="2026-03-09T15:55:27.323" v="2451" actId="21"/>
          <ac:graphicFrameMkLst>
            <pc:docMk/>
            <pc:sldMk cId="3240569435" sldId="261"/>
            <ac:graphicFrameMk id="16" creationId="{D11A9BE5-F76C-4AEC-9E89-87219B9C2492}"/>
          </ac:graphicFrameMkLst>
        </pc:graphicFrameChg>
        <pc:graphicFrameChg chg="add mod">
          <ac:chgData name="Yumeng Mao" userId="5399d06f-8abe-42cc-b0bc-cf1cef7267e1" providerId="ADAL" clId="{A9898DEB-FD65-4CFD-B2E9-45B9C085DDA7}" dt="2026-03-13T08:55:39.461" v="3122"/>
          <ac:graphicFrameMkLst>
            <pc:docMk/>
            <pc:sldMk cId="3240569435" sldId="261"/>
            <ac:graphicFrameMk id="17" creationId="{6B105639-EB7C-4FF7-BCED-F7B7D0BDDB9D}"/>
          </ac:graphicFrameMkLst>
        </pc:graphicFrameChg>
        <pc:graphicFrameChg chg="add mod">
          <ac:chgData name="Yumeng Mao" userId="5399d06f-8abe-42cc-b0bc-cf1cef7267e1" providerId="ADAL" clId="{A9898DEB-FD65-4CFD-B2E9-45B9C085DDA7}" dt="2026-03-13T08:57:05.459" v="3127"/>
          <ac:graphicFrameMkLst>
            <pc:docMk/>
            <pc:sldMk cId="3240569435" sldId="261"/>
            <ac:graphicFrameMk id="19" creationId="{E272B30B-7955-4AD1-B3E3-6BE1119670FF}"/>
          </ac:graphicFrameMkLst>
        </pc:graphicFrameChg>
        <pc:graphicFrameChg chg="add mod">
          <ac:chgData name="Yumeng Mao" userId="5399d06f-8abe-42cc-b0bc-cf1cef7267e1" providerId="ADAL" clId="{A9898DEB-FD65-4CFD-B2E9-45B9C085DDA7}" dt="2026-03-13T10:11:27.783" v="3465"/>
          <ac:graphicFrameMkLst>
            <pc:docMk/>
            <pc:sldMk cId="3240569435" sldId="261"/>
            <ac:graphicFrameMk id="20" creationId="{D7A2CBAE-0EAB-45F7-9885-17DA37D8D582}"/>
          </ac:graphicFrameMkLst>
        </pc:graphicFrameChg>
        <pc:graphicFrameChg chg="add mod">
          <ac:chgData name="Yumeng Mao" userId="5399d06f-8abe-42cc-b0bc-cf1cef7267e1" providerId="ADAL" clId="{A9898DEB-FD65-4CFD-B2E9-45B9C085DDA7}" dt="2026-03-13T08:30:10.363" v="3030"/>
          <ac:graphicFrameMkLst>
            <pc:docMk/>
            <pc:sldMk cId="3240569435" sldId="261"/>
            <ac:graphicFrameMk id="21" creationId="{253E5CA3-50E0-4AEA-BF30-2EF933F61BB8}"/>
          </ac:graphicFrameMkLst>
        </pc:graphicFrameChg>
        <pc:picChg chg="add mod">
          <ac:chgData name="Yumeng Mao" userId="5399d06f-8abe-42cc-b0bc-cf1cef7267e1" providerId="ADAL" clId="{A9898DEB-FD65-4CFD-B2E9-45B9C085DDA7}" dt="2026-03-26T09:09:47.765" v="4776" actId="1076"/>
          <ac:picMkLst>
            <pc:docMk/>
            <pc:sldMk cId="3240569435" sldId="261"/>
            <ac:picMk id="3" creationId="{7943C62F-4C53-45D4-BA9B-F9A83914217F}"/>
          </ac:picMkLst>
        </pc:picChg>
        <pc:picChg chg="add del mod">
          <ac:chgData name="Yumeng Mao" userId="5399d06f-8abe-42cc-b0bc-cf1cef7267e1" providerId="ADAL" clId="{A9898DEB-FD65-4CFD-B2E9-45B9C085DDA7}" dt="2026-03-13T13:43:07.813" v="3898" actId="478"/>
          <ac:picMkLst>
            <pc:docMk/>
            <pc:sldMk cId="3240569435" sldId="261"/>
            <ac:picMk id="11" creationId="{BF6EDB11-F0AD-4284-8673-45C483D64F4F}"/>
          </ac:picMkLst>
        </pc:picChg>
        <pc:picChg chg="add del mod">
          <ac:chgData name="Yumeng Mao" userId="5399d06f-8abe-42cc-b0bc-cf1cef7267e1" providerId="ADAL" clId="{A9898DEB-FD65-4CFD-B2E9-45B9C085DDA7}" dt="2026-03-26T09:08:17.242" v="4768" actId="478"/>
          <ac:picMkLst>
            <pc:docMk/>
            <pc:sldMk cId="3240569435" sldId="261"/>
            <ac:picMk id="18" creationId="{8FD012C7-7339-49F6-9A8A-17EAD2E448AB}"/>
          </ac:picMkLst>
        </pc:picChg>
      </pc:sldChg>
      <pc:sldChg chg="addSp delSp modSp new mod ord">
        <pc:chgData name="Yumeng Mao" userId="5399d06f-8abe-42cc-b0bc-cf1cef7267e1" providerId="ADAL" clId="{A9898DEB-FD65-4CFD-B2E9-45B9C085DDA7}" dt="2026-03-19T07:50:48.583" v="4664" actId="1076"/>
        <pc:sldMkLst>
          <pc:docMk/>
          <pc:sldMk cId="585986459" sldId="262"/>
        </pc:sldMkLst>
        <pc:spChg chg="del">
          <ac:chgData name="Yumeng Mao" userId="5399d06f-8abe-42cc-b0bc-cf1cef7267e1" providerId="ADAL" clId="{A9898DEB-FD65-4CFD-B2E9-45B9C085DDA7}" dt="2026-03-09T15:55:33.217" v="2454" actId="478"/>
          <ac:spMkLst>
            <pc:docMk/>
            <pc:sldMk cId="585986459" sldId="262"/>
            <ac:spMk id="2" creationId="{6C429C07-CF60-4BFA-AD22-BDB2D64C2E90}"/>
          </ac:spMkLst>
        </pc:spChg>
        <pc:spChg chg="del">
          <ac:chgData name="Yumeng Mao" userId="5399d06f-8abe-42cc-b0bc-cf1cef7267e1" providerId="ADAL" clId="{A9898DEB-FD65-4CFD-B2E9-45B9C085DDA7}" dt="2026-03-09T15:55:31.890" v="2453" actId="478"/>
          <ac:spMkLst>
            <pc:docMk/>
            <pc:sldMk cId="585986459" sldId="262"/>
            <ac:spMk id="3" creationId="{89DB13F8-BF79-4818-86E0-AFE36988F949}"/>
          </ac:spMkLst>
        </pc:spChg>
        <pc:spChg chg="add mod">
          <ac:chgData name="Yumeng Mao" userId="5399d06f-8abe-42cc-b0bc-cf1cef7267e1" providerId="ADAL" clId="{A9898DEB-FD65-4CFD-B2E9-45B9C085DDA7}" dt="2026-03-18T13:22:15.139" v="4578" actId="20577"/>
          <ac:spMkLst>
            <pc:docMk/>
            <pc:sldMk cId="585986459" sldId="262"/>
            <ac:spMk id="9" creationId="{5207A997-7554-4246-9D15-A44B63661A8A}"/>
          </ac:spMkLst>
        </pc:spChg>
        <pc:spChg chg="add mod">
          <ac:chgData name="Yumeng Mao" userId="5399d06f-8abe-42cc-b0bc-cf1cef7267e1" providerId="ADAL" clId="{A9898DEB-FD65-4CFD-B2E9-45B9C085DDA7}" dt="2026-03-18T13:42:14.665" v="4581" actId="1076"/>
          <ac:spMkLst>
            <pc:docMk/>
            <pc:sldMk cId="585986459" sldId="262"/>
            <ac:spMk id="11" creationId="{F4565104-B63A-4CFF-B4A9-9F5B9B2A854D}"/>
          </ac:spMkLst>
        </pc:spChg>
        <pc:spChg chg="add mod">
          <ac:chgData name="Yumeng Mao" userId="5399d06f-8abe-42cc-b0bc-cf1cef7267e1" providerId="ADAL" clId="{A9898DEB-FD65-4CFD-B2E9-45B9C085DDA7}" dt="2026-03-18T13:42:14.665" v="4581" actId="1076"/>
          <ac:spMkLst>
            <pc:docMk/>
            <pc:sldMk cId="585986459" sldId="262"/>
            <ac:spMk id="12" creationId="{E743745B-D652-445B-95A2-CEED82E33374}"/>
          </ac:spMkLst>
        </pc:spChg>
        <pc:spChg chg="add mod">
          <ac:chgData name="Yumeng Mao" userId="5399d06f-8abe-42cc-b0bc-cf1cef7267e1" providerId="ADAL" clId="{A9898DEB-FD65-4CFD-B2E9-45B9C085DDA7}" dt="2026-03-19T07:50:48.583" v="4664" actId="1076"/>
          <ac:spMkLst>
            <pc:docMk/>
            <pc:sldMk cId="585986459" sldId="262"/>
            <ac:spMk id="15" creationId="{B29B64CD-FDCB-475E-8E23-6C96D0A5218B}"/>
          </ac:spMkLst>
        </pc:spChg>
        <pc:spChg chg="add mod">
          <ac:chgData name="Yumeng Mao" userId="5399d06f-8abe-42cc-b0bc-cf1cef7267e1" providerId="ADAL" clId="{A9898DEB-FD65-4CFD-B2E9-45B9C085DDA7}" dt="2026-03-19T07:50:35.506" v="4661" actId="20577"/>
          <ac:spMkLst>
            <pc:docMk/>
            <pc:sldMk cId="585986459" sldId="262"/>
            <ac:spMk id="16" creationId="{04C8BF32-64FD-48E9-9B60-A7A5A51B8266}"/>
          </ac:spMkLst>
        </pc:spChg>
        <pc:spChg chg="add mod">
          <ac:chgData name="Yumeng Mao" userId="5399d06f-8abe-42cc-b0bc-cf1cef7267e1" providerId="ADAL" clId="{A9898DEB-FD65-4CFD-B2E9-45B9C085DDA7}" dt="2026-03-18T13:56:08.284" v="4631" actId="20577"/>
          <ac:spMkLst>
            <pc:docMk/>
            <pc:sldMk cId="585986459" sldId="262"/>
            <ac:spMk id="18" creationId="{23231C12-50E0-4E84-B364-A3C15F8E2F84}"/>
          </ac:spMkLst>
        </pc:spChg>
        <pc:graphicFrameChg chg="add mod">
          <ac:chgData name="Yumeng Mao" userId="5399d06f-8abe-42cc-b0bc-cf1cef7267e1" providerId="ADAL" clId="{A9898DEB-FD65-4CFD-B2E9-45B9C085DDA7}" dt="2026-03-18T13:42:14.665" v="4581" actId="1076"/>
          <ac:graphicFrameMkLst>
            <pc:docMk/>
            <pc:sldMk cId="585986459" sldId="262"/>
            <ac:graphicFrameMk id="4" creationId="{F4C603CA-012C-49E9-AFE1-DD011F09FC58}"/>
          </ac:graphicFrameMkLst>
        </pc:graphicFrameChg>
        <pc:graphicFrameChg chg="add mod">
          <ac:chgData name="Yumeng Mao" userId="5399d06f-8abe-42cc-b0bc-cf1cef7267e1" providerId="ADAL" clId="{A9898DEB-FD65-4CFD-B2E9-45B9C085DDA7}" dt="2026-03-18T13:42:14.665" v="4581" actId="1076"/>
          <ac:graphicFrameMkLst>
            <pc:docMk/>
            <pc:sldMk cId="585986459" sldId="262"/>
            <ac:graphicFrameMk id="5" creationId="{0B0C0496-AB9E-4034-84DF-3F1F16FEA15E}"/>
          </ac:graphicFrameMkLst>
        </pc:graphicFrameChg>
        <pc:graphicFrameChg chg="add mod">
          <ac:chgData name="Yumeng Mao" userId="5399d06f-8abe-42cc-b0bc-cf1cef7267e1" providerId="ADAL" clId="{A9898DEB-FD65-4CFD-B2E9-45B9C085DDA7}" dt="2026-03-18T13:42:14.665" v="4581" actId="1076"/>
          <ac:graphicFrameMkLst>
            <pc:docMk/>
            <pc:sldMk cId="585986459" sldId="262"/>
            <ac:graphicFrameMk id="6" creationId="{5DC23EF7-5CE2-4DAF-9D56-E0E75C268ABF}"/>
          </ac:graphicFrameMkLst>
        </pc:graphicFrameChg>
        <pc:graphicFrameChg chg="add mod">
          <ac:chgData name="Yumeng Mao" userId="5399d06f-8abe-42cc-b0bc-cf1cef7267e1" providerId="ADAL" clId="{A9898DEB-FD65-4CFD-B2E9-45B9C085DDA7}" dt="2026-03-18T13:42:14.665" v="4581" actId="1076"/>
          <ac:graphicFrameMkLst>
            <pc:docMk/>
            <pc:sldMk cId="585986459" sldId="262"/>
            <ac:graphicFrameMk id="7" creationId="{EA26EF58-39D5-4241-9185-50F8B3166162}"/>
          </ac:graphicFrameMkLst>
        </pc:graphicFrameChg>
        <pc:graphicFrameChg chg="add mod">
          <ac:chgData name="Yumeng Mao" userId="5399d06f-8abe-42cc-b0bc-cf1cef7267e1" providerId="ADAL" clId="{A9898DEB-FD65-4CFD-B2E9-45B9C085DDA7}" dt="2026-03-18T13:42:14.665" v="4581" actId="1076"/>
          <ac:graphicFrameMkLst>
            <pc:docMk/>
            <pc:sldMk cId="585986459" sldId="262"/>
            <ac:graphicFrameMk id="8" creationId="{262883DF-7BAA-48CC-8371-3F00A6B87D5C}"/>
          </ac:graphicFrameMkLst>
        </pc:graphicFrameChg>
        <pc:graphicFrameChg chg="add del mod">
          <ac:chgData name="Yumeng Mao" userId="5399d06f-8abe-42cc-b0bc-cf1cef7267e1" providerId="ADAL" clId="{A9898DEB-FD65-4CFD-B2E9-45B9C085DDA7}" dt="2026-03-13T08:31:27.858" v="3036" actId="478"/>
          <ac:graphicFrameMkLst>
            <pc:docMk/>
            <pc:sldMk cId="585986459" sldId="262"/>
            <ac:graphicFrameMk id="9" creationId="{2AA830C7-546E-456F-8BAE-4ECBF44ADFAD}"/>
          </ac:graphicFrameMkLst>
        </pc:graphicFrameChg>
        <pc:graphicFrameChg chg="add mod">
          <ac:chgData name="Yumeng Mao" userId="5399d06f-8abe-42cc-b0bc-cf1cef7267e1" providerId="ADAL" clId="{A9898DEB-FD65-4CFD-B2E9-45B9C085DDA7}" dt="2026-03-18T13:42:14.665" v="4581" actId="1076"/>
          <ac:graphicFrameMkLst>
            <pc:docMk/>
            <pc:sldMk cId="585986459" sldId="262"/>
            <ac:graphicFrameMk id="10" creationId="{0D6BDDD5-3CF5-454D-8B51-B77A6119AE63}"/>
          </ac:graphicFrameMkLst>
        </pc:graphicFrameChg>
        <pc:graphicFrameChg chg="add del mod">
          <ac:chgData name="Yumeng Mao" userId="5399d06f-8abe-42cc-b0bc-cf1cef7267e1" providerId="ADAL" clId="{A9898DEB-FD65-4CFD-B2E9-45B9C085DDA7}" dt="2026-03-11T08:00:56.572" v="2890" actId="21"/>
          <ac:graphicFrameMkLst>
            <pc:docMk/>
            <pc:sldMk cId="585986459" sldId="262"/>
            <ac:graphicFrameMk id="11" creationId="{8B516447-6993-4873-9FE4-7DC4329C193F}"/>
          </ac:graphicFrameMkLst>
        </pc:graphicFrameChg>
        <pc:graphicFrameChg chg="add del mod">
          <ac:chgData name="Yumeng Mao" userId="5399d06f-8abe-42cc-b0bc-cf1cef7267e1" providerId="ADAL" clId="{A9898DEB-FD65-4CFD-B2E9-45B9C085DDA7}" dt="2026-03-13T08:45:39.517" v="3098" actId="478"/>
          <ac:graphicFrameMkLst>
            <pc:docMk/>
            <pc:sldMk cId="585986459" sldId="262"/>
            <ac:graphicFrameMk id="11" creationId="{FB1CF023-11A0-4878-9E6F-A9D751F99BDD}"/>
          </ac:graphicFrameMkLst>
        </pc:graphicFrameChg>
        <pc:graphicFrameChg chg="add del mod">
          <ac:chgData name="Yumeng Mao" userId="5399d06f-8abe-42cc-b0bc-cf1cef7267e1" providerId="ADAL" clId="{A9898DEB-FD65-4CFD-B2E9-45B9C085DDA7}" dt="2026-03-13T08:45:39.517" v="3098" actId="478"/>
          <ac:graphicFrameMkLst>
            <pc:docMk/>
            <pc:sldMk cId="585986459" sldId="262"/>
            <ac:graphicFrameMk id="12" creationId="{26BCEABB-D98E-438B-A031-588E64DA14B3}"/>
          </ac:graphicFrameMkLst>
        </pc:graphicFrameChg>
        <pc:graphicFrameChg chg="add del mod">
          <ac:chgData name="Yumeng Mao" userId="5399d06f-8abe-42cc-b0bc-cf1cef7267e1" providerId="ADAL" clId="{A9898DEB-FD65-4CFD-B2E9-45B9C085DDA7}" dt="2026-03-11T08:00:56.572" v="2890" actId="21"/>
          <ac:graphicFrameMkLst>
            <pc:docMk/>
            <pc:sldMk cId="585986459" sldId="262"/>
            <ac:graphicFrameMk id="12" creationId="{B51D184E-8FAA-40C2-9C45-DA60F83AFDC6}"/>
          </ac:graphicFrameMkLst>
        </pc:graphicFrameChg>
        <pc:graphicFrameChg chg="add mod">
          <ac:chgData name="Yumeng Mao" userId="5399d06f-8abe-42cc-b0bc-cf1cef7267e1" providerId="ADAL" clId="{A9898DEB-FD65-4CFD-B2E9-45B9C085DDA7}" dt="2026-03-19T07:50:42.135" v="4663" actId="1076"/>
          <ac:graphicFrameMkLst>
            <pc:docMk/>
            <pc:sldMk cId="585986459" sldId="262"/>
            <ac:graphicFrameMk id="13" creationId="{267F845C-E454-468E-B47B-6AE90B46E3EC}"/>
          </ac:graphicFrameMkLst>
        </pc:graphicFrameChg>
        <pc:graphicFrameChg chg="add del mod">
          <ac:chgData name="Yumeng Mao" userId="5399d06f-8abe-42cc-b0bc-cf1cef7267e1" providerId="ADAL" clId="{A9898DEB-FD65-4CFD-B2E9-45B9C085DDA7}" dt="2026-03-11T08:00:56.572" v="2890" actId="21"/>
          <ac:graphicFrameMkLst>
            <pc:docMk/>
            <pc:sldMk cId="585986459" sldId="262"/>
            <ac:graphicFrameMk id="13" creationId="{69D01535-0354-476B-8306-7C157F33F616}"/>
          </ac:graphicFrameMkLst>
        </pc:graphicFrameChg>
        <pc:graphicFrameChg chg="add del mod">
          <ac:chgData name="Yumeng Mao" userId="5399d06f-8abe-42cc-b0bc-cf1cef7267e1" providerId="ADAL" clId="{A9898DEB-FD65-4CFD-B2E9-45B9C085DDA7}" dt="2026-03-13T08:45:39.517" v="3098" actId="478"/>
          <ac:graphicFrameMkLst>
            <pc:docMk/>
            <pc:sldMk cId="585986459" sldId="262"/>
            <ac:graphicFrameMk id="13" creationId="{D51817E9-5710-45BF-A1CD-551955FFB7C4}"/>
          </ac:graphicFrameMkLst>
        </pc:graphicFrameChg>
        <pc:graphicFrameChg chg="add del mod">
          <ac:chgData name="Yumeng Mao" userId="5399d06f-8abe-42cc-b0bc-cf1cef7267e1" providerId="ADAL" clId="{A9898DEB-FD65-4CFD-B2E9-45B9C085DDA7}" dt="2026-03-11T08:00:56.572" v="2890" actId="21"/>
          <ac:graphicFrameMkLst>
            <pc:docMk/>
            <pc:sldMk cId="585986459" sldId="262"/>
            <ac:graphicFrameMk id="14" creationId="{7AD4E841-0367-472C-BBB0-669CEBB83092}"/>
          </ac:graphicFrameMkLst>
        </pc:graphicFrameChg>
        <pc:graphicFrameChg chg="add del mod">
          <ac:chgData name="Yumeng Mao" userId="5399d06f-8abe-42cc-b0bc-cf1cef7267e1" providerId="ADAL" clId="{A9898DEB-FD65-4CFD-B2E9-45B9C085DDA7}" dt="2026-03-13T08:45:39.517" v="3098" actId="478"/>
          <ac:graphicFrameMkLst>
            <pc:docMk/>
            <pc:sldMk cId="585986459" sldId="262"/>
            <ac:graphicFrameMk id="14" creationId="{DB436CE2-0648-4376-8CCE-372C3286F7F3}"/>
          </ac:graphicFrameMkLst>
        </pc:graphicFrameChg>
        <pc:graphicFrameChg chg="add mod">
          <ac:chgData name="Yumeng Mao" userId="5399d06f-8abe-42cc-b0bc-cf1cef7267e1" providerId="ADAL" clId="{A9898DEB-FD65-4CFD-B2E9-45B9C085DDA7}" dt="2026-03-19T07:50:38.690" v="4662" actId="1076"/>
          <ac:graphicFrameMkLst>
            <pc:docMk/>
            <pc:sldMk cId="585986459" sldId="262"/>
            <ac:graphicFrameMk id="14" creationId="{E745430C-7DF8-4B3E-9AB9-C68D7064D07C}"/>
          </ac:graphicFrameMkLst>
        </pc:graphicFrameChg>
        <pc:graphicFrameChg chg="add del mod">
          <ac:chgData name="Yumeng Mao" userId="5399d06f-8abe-42cc-b0bc-cf1cef7267e1" providerId="ADAL" clId="{A9898DEB-FD65-4CFD-B2E9-45B9C085DDA7}" dt="2026-03-11T08:00:56.572" v="2890" actId="21"/>
          <ac:graphicFrameMkLst>
            <pc:docMk/>
            <pc:sldMk cId="585986459" sldId="262"/>
            <ac:graphicFrameMk id="15" creationId="{C8B4509D-AFF5-4F41-BC68-D345D83A667F}"/>
          </ac:graphicFrameMkLst>
        </pc:graphicFrameChg>
        <pc:graphicFrameChg chg="add del mod">
          <ac:chgData name="Yumeng Mao" userId="5399d06f-8abe-42cc-b0bc-cf1cef7267e1" providerId="ADAL" clId="{A9898DEB-FD65-4CFD-B2E9-45B9C085DDA7}" dt="2026-03-18T13:51:02.732" v="4597" actId="478"/>
          <ac:graphicFrameMkLst>
            <pc:docMk/>
            <pc:sldMk cId="585986459" sldId="262"/>
            <ac:graphicFrameMk id="15" creationId="{E8C8E456-4560-461C-A17C-0CCE72D86C58}"/>
          </ac:graphicFrameMkLst>
        </pc:graphicFrameChg>
        <pc:graphicFrameChg chg="add del mod">
          <ac:chgData name="Yumeng Mao" userId="5399d06f-8abe-42cc-b0bc-cf1cef7267e1" providerId="ADAL" clId="{A9898DEB-FD65-4CFD-B2E9-45B9C085DDA7}" dt="2026-03-18T13:54:32.116" v="4610" actId="478"/>
          <ac:graphicFrameMkLst>
            <pc:docMk/>
            <pc:sldMk cId="585986459" sldId="262"/>
            <ac:graphicFrameMk id="16" creationId="{745011B5-2339-4D1E-8AFE-1F4A1D2A8A80}"/>
          </ac:graphicFrameMkLst>
        </pc:graphicFrameChg>
        <pc:graphicFrameChg chg="add mod">
          <ac:chgData name="Yumeng Mao" userId="5399d06f-8abe-42cc-b0bc-cf1cef7267e1" providerId="ADAL" clId="{A9898DEB-FD65-4CFD-B2E9-45B9C085DDA7}" dt="2026-03-18T14:00:50.215" v="4644" actId="1076"/>
          <ac:graphicFrameMkLst>
            <pc:docMk/>
            <pc:sldMk cId="585986459" sldId="262"/>
            <ac:graphicFrameMk id="17" creationId="{ABD99860-A0BA-4D7D-9292-FC35E00C2BF5}"/>
          </ac:graphicFrameMkLst>
        </pc:graphicFrameChg>
      </pc:sldChg>
      <pc:sldChg chg="addSp delSp modSp new mod ord">
        <pc:chgData name="Yumeng Mao" userId="5399d06f-8abe-42cc-b0bc-cf1cef7267e1" providerId="ADAL" clId="{A9898DEB-FD65-4CFD-B2E9-45B9C085DDA7}" dt="2026-03-26T09:38:15.318" v="4785"/>
        <pc:sldMkLst>
          <pc:docMk/>
          <pc:sldMk cId="8660651" sldId="263"/>
        </pc:sldMkLst>
        <pc:spChg chg="del">
          <ac:chgData name="Yumeng Mao" userId="5399d06f-8abe-42cc-b0bc-cf1cef7267e1" providerId="ADAL" clId="{A9898DEB-FD65-4CFD-B2E9-45B9C085DDA7}" dt="2026-03-09T16:01:18.865" v="2476" actId="478"/>
          <ac:spMkLst>
            <pc:docMk/>
            <pc:sldMk cId="8660651" sldId="263"/>
            <ac:spMk id="2" creationId="{27F49C54-125E-4B7C-8B12-084E9276D347}"/>
          </ac:spMkLst>
        </pc:spChg>
        <pc:spChg chg="del">
          <ac:chgData name="Yumeng Mao" userId="5399d06f-8abe-42cc-b0bc-cf1cef7267e1" providerId="ADAL" clId="{A9898DEB-FD65-4CFD-B2E9-45B9C085DDA7}" dt="2026-03-09T16:01:19.827" v="2477" actId="478"/>
          <ac:spMkLst>
            <pc:docMk/>
            <pc:sldMk cId="8660651" sldId="263"/>
            <ac:spMk id="3" creationId="{0D9B159C-83EB-47AE-8E99-8734F35ADFC3}"/>
          </ac:spMkLst>
        </pc:spChg>
        <pc:spChg chg="add del mod">
          <ac:chgData name="Yumeng Mao" userId="5399d06f-8abe-42cc-b0bc-cf1cef7267e1" providerId="ADAL" clId="{A9898DEB-FD65-4CFD-B2E9-45B9C085DDA7}" dt="2026-03-19T08:29:35.878" v="4685" actId="478"/>
          <ac:spMkLst>
            <pc:docMk/>
            <pc:sldMk cId="8660651" sldId="263"/>
            <ac:spMk id="10" creationId="{3FAB9B38-822D-4F36-8DFF-57F7F55BBA7C}"/>
          </ac:spMkLst>
        </pc:spChg>
        <pc:spChg chg="add mod">
          <ac:chgData name="Yumeng Mao" userId="5399d06f-8abe-42cc-b0bc-cf1cef7267e1" providerId="ADAL" clId="{A9898DEB-FD65-4CFD-B2E9-45B9C085DDA7}" dt="2026-03-19T08:29:40.386" v="4686" actId="1076"/>
          <ac:spMkLst>
            <pc:docMk/>
            <pc:sldMk cId="8660651" sldId="263"/>
            <ac:spMk id="11" creationId="{CA8CD6E7-CD02-49AA-B1E8-CCFD9ECA732E}"/>
          </ac:spMkLst>
        </pc:spChg>
        <pc:spChg chg="add mod">
          <ac:chgData name="Yumeng Mao" userId="5399d06f-8abe-42cc-b0bc-cf1cef7267e1" providerId="ADAL" clId="{A9898DEB-FD65-4CFD-B2E9-45B9C085DDA7}" dt="2026-03-19T08:30:56.749" v="4710" actId="1076"/>
          <ac:spMkLst>
            <pc:docMk/>
            <pc:sldMk cId="8660651" sldId="263"/>
            <ac:spMk id="20" creationId="{72F77B3A-5CA0-407F-8B47-370BF93A37F1}"/>
          </ac:spMkLst>
        </pc:spChg>
        <pc:spChg chg="add del mod">
          <ac:chgData name="Yumeng Mao" userId="5399d06f-8abe-42cc-b0bc-cf1cef7267e1" providerId="ADAL" clId="{A9898DEB-FD65-4CFD-B2E9-45B9C085DDA7}" dt="2026-03-19T08:29:35.878" v="4685" actId="478"/>
          <ac:spMkLst>
            <pc:docMk/>
            <pc:sldMk cId="8660651" sldId="263"/>
            <ac:spMk id="23" creationId="{C2A95D14-568B-439E-A33D-5860DB45DFE6}"/>
          </ac:spMkLst>
        </pc:spChg>
        <pc:spChg chg="add del mod">
          <ac:chgData name="Yumeng Mao" userId="5399d06f-8abe-42cc-b0bc-cf1cef7267e1" providerId="ADAL" clId="{A9898DEB-FD65-4CFD-B2E9-45B9C085DDA7}" dt="2026-03-19T08:29:35.878" v="4685" actId="478"/>
          <ac:spMkLst>
            <pc:docMk/>
            <pc:sldMk cId="8660651" sldId="263"/>
            <ac:spMk id="24" creationId="{26382ADA-CB05-4B8F-A929-CAA48B51E5F6}"/>
          </ac:spMkLst>
        </pc:spChg>
        <pc:spChg chg="add mod">
          <ac:chgData name="Yumeng Mao" userId="5399d06f-8abe-42cc-b0bc-cf1cef7267e1" providerId="ADAL" clId="{A9898DEB-FD65-4CFD-B2E9-45B9C085DDA7}" dt="2026-03-19T08:31:12.588" v="4712" actId="1076"/>
          <ac:spMkLst>
            <pc:docMk/>
            <pc:sldMk cId="8660651" sldId="263"/>
            <ac:spMk id="25" creationId="{38A53C1B-E219-44A3-9C51-79D5E6AB1237}"/>
          </ac:spMkLst>
        </pc:spChg>
        <pc:spChg chg="add mod">
          <ac:chgData name="Yumeng Mao" userId="5399d06f-8abe-42cc-b0bc-cf1cef7267e1" providerId="ADAL" clId="{A9898DEB-FD65-4CFD-B2E9-45B9C085DDA7}" dt="2026-03-19T08:31:17.829" v="4713" actId="1076"/>
          <ac:spMkLst>
            <pc:docMk/>
            <pc:sldMk cId="8660651" sldId="263"/>
            <ac:spMk id="26" creationId="{32C92E6E-D1ED-4B3B-A28E-5854DADC1032}"/>
          </ac:spMkLst>
        </pc:spChg>
        <pc:spChg chg="add mod">
          <ac:chgData name="Yumeng Mao" userId="5399d06f-8abe-42cc-b0bc-cf1cef7267e1" providerId="ADAL" clId="{A9898DEB-FD65-4CFD-B2E9-45B9C085DDA7}" dt="2026-03-19T08:31:31.684" v="4715" actId="1076"/>
          <ac:spMkLst>
            <pc:docMk/>
            <pc:sldMk cId="8660651" sldId="263"/>
            <ac:spMk id="27" creationId="{6A33450C-64C7-4551-ACDD-FA921360DFA4}"/>
          </ac:spMkLst>
        </pc:spChg>
        <pc:spChg chg="add mod">
          <ac:chgData name="Yumeng Mao" userId="5399d06f-8abe-42cc-b0bc-cf1cef7267e1" providerId="ADAL" clId="{A9898DEB-FD65-4CFD-B2E9-45B9C085DDA7}" dt="2026-03-19T08:32:14.183" v="4721" actId="1076"/>
          <ac:spMkLst>
            <pc:docMk/>
            <pc:sldMk cId="8660651" sldId="263"/>
            <ac:spMk id="28" creationId="{C76DC71E-693E-4171-802F-ED73AEC6F771}"/>
          </ac:spMkLst>
        </pc:spChg>
        <pc:spChg chg="add mod">
          <ac:chgData name="Yumeng Mao" userId="5399d06f-8abe-42cc-b0bc-cf1cef7267e1" providerId="ADAL" clId="{A9898DEB-FD65-4CFD-B2E9-45B9C085DDA7}" dt="2026-03-19T08:31:48.587" v="4717" actId="1076"/>
          <ac:spMkLst>
            <pc:docMk/>
            <pc:sldMk cId="8660651" sldId="263"/>
            <ac:spMk id="29" creationId="{F5A318BB-6616-40F9-8D5C-D32E77E5130A}"/>
          </ac:spMkLst>
        </pc:spChg>
        <pc:spChg chg="add mod">
          <ac:chgData name="Yumeng Mao" userId="5399d06f-8abe-42cc-b0bc-cf1cef7267e1" providerId="ADAL" clId="{A9898DEB-FD65-4CFD-B2E9-45B9C085DDA7}" dt="2026-03-19T08:32:10.351" v="4720" actId="1076"/>
          <ac:spMkLst>
            <pc:docMk/>
            <pc:sldMk cId="8660651" sldId="263"/>
            <ac:spMk id="30" creationId="{15BC7E39-6B38-48C2-A8EA-DEBAF3A11866}"/>
          </ac:spMkLst>
        </pc:spChg>
        <pc:spChg chg="add mod">
          <ac:chgData name="Yumeng Mao" userId="5399d06f-8abe-42cc-b0bc-cf1cef7267e1" providerId="ADAL" clId="{A9898DEB-FD65-4CFD-B2E9-45B9C085DDA7}" dt="2026-03-19T08:31:58.150" v="4718" actId="1076"/>
          <ac:spMkLst>
            <pc:docMk/>
            <pc:sldMk cId="8660651" sldId="263"/>
            <ac:spMk id="31" creationId="{6EFE91C6-9D74-4F38-8632-6B8A58FCCF3C}"/>
          </ac:spMkLst>
        </pc:spChg>
        <pc:spChg chg="add mod">
          <ac:chgData name="Yumeng Mao" userId="5399d06f-8abe-42cc-b0bc-cf1cef7267e1" providerId="ADAL" clId="{A9898DEB-FD65-4CFD-B2E9-45B9C085DDA7}" dt="2026-03-19T08:32:28.472" v="4722" actId="1076"/>
          <ac:spMkLst>
            <pc:docMk/>
            <pc:sldMk cId="8660651" sldId="263"/>
            <ac:spMk id="32" creationId="{9DD383AD-9036-454F-A194-1DA2D511CC8C}"/>
          </ac:spMkLst>
        </pc:spChg>
        <pc:spChg chg="add mod">
          <ac:chgData name="Yumeng Mao" userId="5399d06f-8abe-42cc-b0bc-cf1cef7267e1" providerId="ADAL" clId="{A9898DEB-FD65-4CFD-B2E9-45B9C085DDA7}" dt="2026-03-19T08:30:43.529" v="4705" actId="1076"/>
          <ac:spMkLst>
            <pc:docMk/>
            <pc:sldMk cId="8660651" sldId="263"/>
            <ac:spMk id="35" creationId="{6D4C3970-DCD8-413A-8C63-1D3713BD99FF}"/>
          </ac:spMkLst>
        </pc:spChg>
        <pc:spChg chg="add mod">
          <ac:chgData name="Yumeng Mao" userId="5399d06f-8abe-42cc-b0bc-cf1cef7267e1" providerId="ADAL" clId="{A9898DEB-FD65-4CFD-B2E9-45B9C085DDA7}" dt="2026-03-19T08:31:24.961" v="4714" actId="1076"/>
          <ac:spMkLst>
            <pc:docMk/>
            <pc:sldMk cId="8660651" sldId="263"/>
            <ac:spMk id="36" creationId="{5F03620D-4F13-40CB-84CF-DD48245B26BB}"/>
          </ac:spMkLst>
        </pc:spChg>
        <pc:spChg chg="add mod">
          <ac:chgData name="Yumeng Mao" userId="5399d06f-8abe-42cc-b0bc-cf1cef7267e1" providerId="ADAL" clId="{A9898DEB-FD65-4CFD-B2E9-45B9C085DDA7}" dt="2026-03-19T08:32:42.315" v="4724" actId="1076"/>
          <ac:spMkLst>
            <pc:docMk/>
            <pc:sldMk cId="8660651" sldId="263"/>
            <ac:spMk id="37" creationId="{EA60AA4C-40F7-4198-B752-71DFB2AED480}"/>
          </ac:spMkLst>
        </pc:spChg>
        <pc:graphicFrameChg chg="add del mod">
          <ac:chgData name="Yumeng Mao" userId="5399d06f-8abe-42cc-b0bc-cf1cef7267e1" providerId="ADAL" clId="{A9898DEB-FD65-4CFD-B2E9-45B9C085DDA7}" dt="2026-03-13T09:15:53.601" v="3220" actId="478"/>
          <ac:graphicFrameMkLst>
            <pc:docMk/>
            <pc:sldMk cId="8660651" sldId="263"/>
            <ac:graphicFrameMk id="2" creationId="{42ECA24B-EDE0-43E2-9321-18F4C24E5981}"/>
          </ac:graphicFrameMkLst>
        </pc:graphicFrameChg>
        <pc:graphicFrameChg chg="add del mod">
          <ac:chgData name="Yumeng Mao" userId="5399d06f-8abe-42cc-b0bc-cf1cef7267e1" providerId="ADAL" clId="{A9898DEB-FD65-4CFD-B2E9-45B9C085DDA7}" dt="2026-03-13T09:15:53.601" v="3220" actId="478"/>
          <ac:graphicFrameMkLst>
            <pc:docMk/>
            <pc:sldMk cId="8660651" sldId="263"/>
            <ac:graphicFrameMk id="3" creationId="{628600A2-A305-4818-A1DF-D516F45F548E}"/>
          </ac:graphicFrameMkLst>
        </pc:graphicFrameChg>
        <pc:graphicFrameChg chg="add del mod">
          <ac:chgData name="Yumeng Mao" userId="5399d06f-8abe-42cc-b0bc-cf1cef7267e1" providerId="ADAL" clId="{A9898DEB-FD65-4CFD-B2E9-45B9C085DDA7}" dt="2026-03-13T09:15:53.601" v="3220" actId="478"/>
          <ac:graphicFrameMkLst>
            <pc:docMk/>
            <pc:sldMk cId="8660651" sldId="263"/>
            <ac:graphicFrameMk id="4" creationId="{D878F02D-9ED0-42E6-BD28-777FA4152AD4}"/>
          </ac:graphicFrameMkLst>
        </pc:graphicFrameChg>
        <pc:graphicFrameChg chg="add del mod">
          <ac:chgData name="Yumeng Mao" userId="5399d06f-8abe-42cc-b0bc-cf1cef7267e1" providerId="ADAL" clId="{A9898DEB-FD65-4CFD-B2E9-45B9C085DDA7}" dt="2026-03-09T16:09:56.130" v="2481" actId="478"/>
          <ac:graphicFrameMkLst>
            <pc:docMk/>
            <pc:sldMk cId="8660651" sldId="263"/>
            <ac:graphicFrameMk id="4" creationId="{DD084DEA-03A0-45BF-91BC-8A9BDA848AC1}"/>
          </ac:graphicFrameMkLst>
        </pc:graphicFrameChg>
        <pc:graphicFrameChg chg="add del mod">
          <ac:chgData name="Yumeng Mao" userId="5399d06f-8abe-42cc-b0bc-cf1cef7267e1" providerId="ADAL" clId="{A9898DEB-FD65-4CFD-B2E9-45B9C085DDA7}" dt="2026-03-13T09:15:53.601" v="3220" actId="478"/>
          <ac:graphicFrameMkLst>
            <pc:docMk/>
            <pc:sldMk cId="8660651" sldId="263"/>
            <ac:graphicFrameMk id="5" creationId="{25E51246-6538-43F3-B35B-646EA5F4768D}"/>
          </ac:graphicFrameMkLst>
        </pc:graphicFrameChg>
        <pc:graphicFrameChg chg="add del mod">
          <ac:chgData name="Yumeng Mao" userId="5399d06f-8abe-42cc-b0bc-cf1cef7267e1" providerId="ADAL" clId="{A9898DEB-FD65-4CFD-B2E9-45B9C085DDA7}" dt="2026-03-13T09:15:53.601" v="3220" actId="478"/>
          <ac:graphicFrameMkLst>
            <pc:docMk/>
            <pc:sldMk cId="8660651" sldId="263"/>
            <ac:graphicFrameMk id="6" creationId="{4B35769B-89A4-4E87-B8C1-FDC15E850571}"/>
          </ac:graphicFrameMkLst>
        </pc:graphicFrameChg>
        <pc:graphicFrameChg chg="add del mod">
          <ac:chgData name="Yumeng Mao" userId="5399d06f-8abe-42cc-b0bc-cf1cef7267e1" providerId="ADAL" clId="{A9898DEB-FD65-4CFD-B2E9-45B9C085DDA7}" dt="2026-03-19T08:29:35.878" v="4685" actId="478"/>
          <ac:graphicFrameMkLst>
            <pc:docMk/>
            <pc:sldMk cId="8660651" sldId="263"/>
            <ac:graphicFrameMk id="7" creationId="{6F260CAE-D02B-4EE9-9469-1488BA87C56F}"/>
          </ac:graphicFrameMkLst>
        </pc:graphicFrameChg>
        <pc:graphicFrameChg chg="add mod">
          <ac:chgData name="Yumeng Mao" userId="5399d06f-8abe-42cc-b0bc-cf1cef7267e1" providerId="ADAL" clId="{A9898DEB-FD65-4CFD-B2E9-45B9C085DDA7}" dt="2026-03-19T08:29:40.386" v="4686" actId="1076"/>
          <ac:graphicFrameMkLst>
            <pc:docMk/>
            <pc:sldMk cId="8660651" sldId="263"/>
            <ac:graphicFrameMk id="12" creationId="{476FB4D0-2522-4EFD-A9C2-3940DAD2C34B}"/>
          </ac:graphicFrameMkLst>
        </pc:graphicFrameChg>
        <pc:graphicFrameChg chg="add mod">
          <ac:chgData name="Yumeng Mao" userId="5399d06f-8abe-42cc-b0bc-cf1cef7267e1" providerId="ADAL" clId="{A9898DEB-FD65-4CFD-B2E9-45B9C085DDA7}" dt="2026-03-19T08:29:40.386" v="4686" actId="1076"/>
          <ac:graphicFrameMkLst>
            <pc:docMk/>
            <pc:sldMk cId="8660651" sldId="263"/>
            <ac:graphicFrameMk id="13" creationId="{54989B65-97C1-4424-98B8-7B63005C48D1}"/>
          </ac:graphicFrameMkLst>
        </pc:graphicFrameChg>
        <pc:graphicFrameChg chg="add mod">
          <ac:chgData name="Yumeng Mao" userId="5399d06f-8abe-42cc-b0bc-cf1cef7267e1" providerId="ADAL" clId="{A9898DEB-FD65-4CFD-B2E9-45B9C085DDA7}" dt="2026-03-19T08:29:40.386" v="4686" actId="1076"/>
          <ac:graphicFrameMkLst>
            <pc:docMk/>
            <pc:sldMk cId="8660651" sldId="263"/>
            <ac:graphicFrameMk id="14" creationId="{C40F68E5-2A90-4934-B7C9-08ACAE530D3B}"/>
          </ac:graphicFrameMkLst>
        </pc:graphicFrameChg>
        <pc:graphicFrameChg chg="add mod">
          <ac:chgData name="Yumeng Mao" userId="5399d06f-8abe-42cc-b0bc-cf1cef7267e1" providerId="ADAL" clId="{A9898DEB-FD65-4CFD-B2E9-45B9C085DDA7}" dt="2026-03-19T08:29:40.386" v="4686" actId="1076"/>
          <ac:graphicFrameMkLst>
            <pc:docMk/>
            <pc:sldMk cId="8660651" sldId="263"/>
            <ac:graphicFrameMk id="15" creationId="{711C6B60-DDF5-48A6-BB75-D468BCAD4D4F}"/>
          </ac:graphicFrameMkLst>
        </pc:graphicFrameChg>
        <pc:graphicFrameChg chg="add mod">
          <ac:chgData name="Yumeng Mao" userId="5399d06f-8abe-42cc-b0bc-cf1cef7267e1" providerId="ADAL" clId="{A9898DEB-FD65-4CFD-B2E9-45B9C085DDA7}" dt="2026-03-19T08:29:40.386" v="4686" actId="1076"/>
          <ac:graphicFrameMkLst>
            <pc:docMk/>
            <pc:sldMk cId="8660651" sldId="263"/>
            <ac:graphicFrameMk id="16" creationId="{18BF1B73-8A1E-444F-811D-BA25966A1D14}"/>
          </ac:graphicFrameMkLst>
        </pc:graphicFrameChg>
        <pc:graphicFrameChg chg="add mod">
          <ac:chgData name="Yumeng Mao" userId="5399d06f-8abe-42cc-b0bc-cf1cef7267e1" providerId="ADAL" clId="{A9898DEB-FD65-4CFD-B2E9-45B9C085DDA7}" dt="2026-03-19T08:29:40.386" v="4686" actId="1076"/>
          <ac:graphicFrameMkLst>
            <pc:docMk/>
            <pc:sldMk cId="8660651" sldId="263"/>
            <ac:graphicFrameMk id="17" creationId="{35DDF06E-FE22-4F09-B241-688BBC0CED74}"/>
          </ac:graphicFrameMkLst>
        </pc:graphicFrameChg>
        <pc:graphicFrameChg chg="add mod">
          <ac:chgData name="Yumeng Mao" userId="5399d06f-8abe-42cc-b0bc-cf1cef7267e1" providerId="ADAL" clId="{A9898DEB-FD65-4CFD-B2E9-45B9C085DDA7}" dt="2026-03-19T08:29:40.386" v="4686" actId="1076"/>
          <ac:graphicFrameMkLst>
            <pc:docMk/>
            <pc:sldMk cId="8660651" sldId="263"/>
            <ac:graphicFrameMk id="18" creationId="{8672B75E-405D-4992-85DE-5624D5069FB3}"/>
          </ac:graphicFrameMkLst>
        </pc:graphicFrameChg>
        <pc:graphicFrameChg chg="add mod">
          <ac:chgData name="Yumeng Mao" userId="5399d06f-8abe-42cc-b0bc-cf1cef7267e1" providerId="ADAL" clId="{A9898DEB-FD65-4CFD-B2E9-45B9C085DDA7}" dt="2026-03-19T08:29:40.386" v="4686" actId="1076"/>
          <ac:graphicFrameMkLst>
            <pc:docMk/>
            <pc:sldMk cId="8660651" sldId="263"/>
            <ac:graphicFrameMk id="19" creationId="{89C8FDD1-40CF-41F4-BBE3-D96B0AA08610}"/>
          </ac:graphicFrameMkLst>
        </pc:graphicFrameChg>
        <pc:graphicFrameChg chg="add del mod">
          <ac:chgData name="Yumeng Mao" userId="5399d06f-8abe-42cc-b0bc-cf1cef7267e1" providerId="ADAL" clId="{A9898DEB-FD65-4CFD-B2E9-45B9C085DDA7}" dt="2026-03-13T10:16:05.750" v="3518" actId="21"/>
          <ac:graphicFrameMkLst>
            <pc:docMk/>
            <pc:sldMk cId="8660651" sldId="263"/>
            <ac:graphicFrameMk id="20" creationId="{06BD585C-C6A0-48C7-ADE0-E132CA8D04A3}"/>
          </ac:graphicFrameMkLst>
        </pc:graphicFrameChg>
        <pc:graphicFrameChg chg="add mod">
          <ac:chgData name="Yumeng Mao" userId="5399d06f-8abe-42cc-b0bc-cf1cef7267e1" providerId="ADAL" clId="{A9898DEB-FD65-4CFD-B2E9-45B9C085DDA7}" dt="2026-03-19T08:29:40.386" v="4686" actId="1076"/>
          <ac:graphicFrameMkLst>
            <pc:docMk/>
            <pc:sldMk cId="8660651" sldId="263"/>
            <ac:graphicFrameMk id="21" creationId="{972A394F-E55B-4F35-809B-BE98C6D07D04}"/>
          </ac:graphicFrameMkLst>
        </pc:graphicFrameChg>
        <pc:graphicFrameChg chg="add mod">
          <ac:chgData name="Yumeng Mao" userId="5399d06f-8abe-42cc-b0bc-cf1cef7267e1" providerId="ADAL" clId="{A9898DEB-FD65-4CFD-B2E9-45B9C085DDA7}" dt="2026-03-19T08:29:40.386" v="4686" actId="1076"/>
          <ac:graphicFrameMkLst>
            <pc:docMk/>
            <pc:sldMk cId="8660651" sldId="263"/>
            <ac:graphicFrameMk id="22" creationId="{F6258AFE-65FC-48BD-A8BD-EAF120FE9943}"/>
          </ac:graphicFrameMkLst>
        </pc:graphicFrameChg>
        <pc:graphicFrameChg chg="add mod">
          <ac:chgData name="Yumeng Mao" userId="5399d06f-8abe-42cc-b0bc-cf1cef7267e1" providerId="ADAL" clId="{A9898DEB-FD65-4CFD-B2E9-45B9C085DDA7}" dt="2026-03-19T08:30:43.529" v="4705" actId="1076"/>
          <ac:graphicFrameMkLst>
            <pc:docMk/>
            <pc:sldMk cId="8660651" sldId="263"/>
            <ac:graphicFrameMk id="33" creationId="{AC5CF11D-FE8B-4F3E-A1A2-273885BB3142}"/>
          </ac:graphicFrameMkLst>
        </pc:graphicFrameChg>
        <pc:picChg chg="add del mod">
          <ac:chgData name="Yumeng Mao" userId="5399d06f-8abe-42cc-b0bc-cf1cef7267e1" providerId="ADAL" clId="{A9898DEB-FD65-4CFD-B2E9-45B9C085DDA7}" dt="2026-03-19T08:29:35.878" v="4685" actId="478"/>
          <ac:picMkLst>
            <pc:docMk/>
            <pc:sldMk cId="8660651" sldId="263"/>
            <ac:picMk id="8" creationId="{68A9D4B1-1A0E-49E4-8BD4-19A64B9826F6}"/>
          </ac:picMkLst>
        </pc:picChg>
        <pc:picChg chg="add mod">
          <ac:chgData name="Yumeng Mao" userId="5399d06f-8abe-42cc-b0bc-cf1cef7267e1" providerId="ADAL" clId="{A9898DEB-FD65-4CFD-B2E9-45B9C085DDA7}" dt="2026-03-19T08:29:40.386" v="4686" actId="1076"/>
          <ac:picMkLst>
            <pc:docMk/>
            <pc:sldMk cId="8660651" sldId="263"/>
            <ac:picMk id="9" creationId="{3D3D96BB-EBD0-4AC6-B8EA-BC2FF28F5EBE}"/>
          </ac:picMkLst>
        </pc:picChg>
        <pc:picChg chg="add mod">
          <ac:chgData name="Yumeng Mao" userId="5399d06f-8abe-42cc-b0bc-cf1cef7267e1" providerId="ADAL" clId="{A9898DEB-FD65-4CFD-B2E9-45B9C085DDA7}" dt="2026-03-19T08:30:43.529" v="4705" actId="1076"/>
          <ac:picMkLst>
            <pc:docMk/>
            <pc:sldMk cId="8660651" sldId="263"/>
            <ac:picMk id="34" creationId="{7E439B7A-B468-4DA2-8884-372E92D88C00}"/>
          </ac:picMkLst>
        </pc:picChg>
      </pc:sldChg>
      <pc:sldChg chg="addSp delSp modSp new mod">
        <pc:chgData name="Yumeng Mao" userId="5399d06f-8abe-42cc-b0bc-cf1cef7267e1" providerId="ADAL" clId="{A9898DEB-FD65-4CFD-B2E9-45B9C085DDA7}" dt="2026-03-19T09:20:16.233" v="4745" actId="1076"/>
        <pc:sldMkLst>
          <pc:docMk/>
          <pc:sldMk cId="15039895" sldId="264"/>
        </pc:sldMkLst>
        <pc:spChg chg="del">
          <ac:chgData name="Yumeng Mao" userId="5399d06f-8abe-42cc-b0bc-cf1cef7267e1" providerId="ADAL" clId="{A9898DEB-FD65-4CFD-B2E9-45B9C085DDA7}" dt="2026-03-13T09:46:26.391" v="3300" actId="478"/>
          <ac:spMkLst>
            <pc:docMk/>
            <pc:sldMk cId="15039895" sldId="264"/>
            <ac:spMk id="2" creationId="{4EA7FA1C-2B63-48A9-A2B7-DED7B8F3FD88}"/>
          </ac:spMkLst>
        </pc:spChg>
        <pc:spChg chg="del">
          <ac:chgData name="Yumeng Mao" userId="5399d06f-8abe-42cc-b0bc-cf1cef7267e1" providerId="ADAL" clId="{A9898DEB-FD65-4CFD-B2E9-45B9C085DDA7}" dt="2026-03-13T09:46:28.408" v="3301" actId="478"/>
          <ac:spMkLst>
            <pc:docMk/>
            <pc:sldMk cId="15039895" sldId="264"/>
            <ac:spMk id="3" creationId="{15416085-E639-4331-9A0D-2025EF05B227}"/>
          </ac:spMkLst>
        </pc:spChg>
        <pc:spChg chg="add mod">
          <ac:chgData name="Yumeng Mao" userId="5399d06f-8abe-42cc-b0bc-cf1cef7267e1" providerId="ADAL" clId="{A9898DEB-FD65-4CFD-B2E9-45B9C085DDA7}" dt="2026-03-13T13:54:33.004" v="4081" actId="1076"/>
          <ac:spMkLst>
            <pc:docMk/>
            <pc:sldMk cId="15039895" sldId="264"/>
            <ac:spMk id="16" creationId="{2AEA3FA5-16A1-4606-B8BF-4DA1837BC66D}"/>
          </ac:spMkLst>
        </pc:spChg>
        <pc:spChg chg="add mod">
          <ac:chgData name="Yumeng Mao" userId="5399d06f-8abe-42cc-b0bc-cf1cef7267e1" providerId="ADAL" clId="{A9898DEB-FD65-4CFD-B2E9-45B9C085DDA7}" dt="2026-03-13T13:54:47.421" v="4085" actId="20577"/>
          <ac:spMkLst>
            <pc:docMk/>
            <pc:sldMk cId="15039895" sldId="264"/>
            <ac:spMk id="17" creationId="{88476CB7-BDFB-4937-853F-5ACFB587EA8C}"/>
          </ac:spMkLst>
        </pc:spChg>
        <pc:spChg chg="add mod">
          <ac:chgData name="Yumeng Mao" userId="5399d06f-8abe-42cc-b0bc-cf1cef7267e1" providerId="ADAL" clId="{A9898DEB-FD65-4CFD-B2E9-45B9C085DDA7}" dt="2026-03-13T13:55:02.371" v="4090" actId="20577"/>
          <ac:spMkLst>
            <pc:docMk/>
            <pc:sldMk cId="15039895" sldId="264"/>
            <ac:spMk id="19" creationId="{E8349F5C-1E4D-405A-B802-19A52D937B52}"/>
          </ac:spMkLst>
        </pc:spChg>
        <pc:spChg chg="add mod">
          <ac:chgData name="Yumeng Mao" userId="5399d06f-8abe-42cc-b0bc-cf1cef7267e1" providerId="ADAL" clId="{A9898DEB-FD65-4CFD-B2E9-45B9C085DDA7}" dt="2026-03-13T13:55:10.493" v="4094" actId="20577"/>
          <ac:spMkLst>
            <pc:docMk/>
            <pc:sldMk cId="15039895" sldId="264"/>
            <ac:spMk id="20" creationId="{BF2E3D16-41CB-4CCA-B0E8-97939963338B}"/>
          </ac:spMkLst>
        </pc:spChg>
        <pc:spChg chg="add mod">
          <ac:chgData name="Yumeng Mao" userId="5399d06f-8abe-42cc-b0bc-cf1cef7267e1" providerId="ADAL" clId="{A9898DEB-FD65-4CFD-B2E9-45B9C085DDA7}" dt="2026-03-13T13:55:20.023" v="4098" actId="20577"/>
          <ac:spMkLst>
            <pc:docMk/>
            <pc:sldMk cId="15039895" sldId="264"/>
            <ac:spMk id="21" creationId="{716782C9-EEDC-4048-93B7-121C97C2BB1A}"/>
          </ac:spMkLst>
        </pc:spChg>
        <pc:spChg chg="add mod">
          <ac:chgData name="Yumeng Mao" userId="5399d06f-8abe-42cc-b0bc-cf1cef7267e1" providerId="ADAL" clId="{A9898DEB-FD65-4CFD-B2E9-45B9C085DDA7}" dt="2026-03-18T13:22:19.932" v="4580" actId="20577"/>
          <ac:spMkLst>
            <pc:docMk/>
            <pc:sldMk cId="15039895" sldId="264"/>
            <ac:spMk id="22" creationId="{8CAC3C42-9E16-4960-AB40-E8D7BF487F0B}"/>
          </ac:spMkLst>
        </pc:spChg>
        <pc:graphicFrameChg chg="add mod">
          <ac:chgData name="Yumeng Mao" userId="5399d06f-8abe-42cc-b0bc-cf1cef7267e1" providerId="ADAL" clId="{A9898DEB-FD65-4CFD-B2E9-45B9C085DDA7}" dt="2026-03-13T10:10:13.922" v="3450"/>
          <ac:graphicFrameMkLst>
            <pc:docMk/>
            <pc:sldMk cId="15039895" sldId="264"/>
            <ac:graphicFrameMk id="4" creationId="{93E49331-52D1-4E0A-8CBD-986E9B4F22AC}"/>
          </ac:graphicFrameMkLst>
        </pc:graphicFrameChg>
        <pc:graphicFrameChg chg="add mod">
          <ac:chgData name="Yumeng Mao" userId="5399d06f-8abe-42cc-b0bc-cf1cef7267e1" providerId="ADAL" clId="{A9898DEB-FD65-4CFD-B2E9-45B9C085DDA7}" dt="2026-03-13T10:11:04.795" v="3456"/>
          <ac:graphicFrameMkLst>
            <pc:docMk/>
            <pc:sldMk cId="15039895" sldId="264"/>
            <ac:graphicFrameMk id="5" creationId="{2E232B83-A154-46CA-BB77-2B83DE55E375}"/>
          </ac:graphicFrameMkLst>
        </pc:graphicFrameChg>
        <pc:graphicFrameChg chg="add mod">
          <ac:chgData name="Yumeng Mao" userId="5399d06f-8abe-42cc-b0bc-cf1cef7267e1" providerId="ADAL" clId="{A9898DEB-FD65-4CFD-B2E9-45B9C085DDA7}" dt="2026-03-13T10:12:40.575" v="3470"/>
          <ac:graphicFrameMkLst>
            <pc:docMk/>
            <pc:sldMk cId="15039895" sldId="264"/>
            <ac:graphicFrameMk id="6" creationId="{D73FB288-3DF1-4C23-AA95-3CD548B374C3}"/>
          </ac:graphicFrameMkLst>
        </pc:graphicFrameChg>
        <pc:graphicFrameChg chg="add mod">
          <ac:chgData name="Yumeng Mao" userId="5399d06f-8abe-42cc-b0bc-cf1cef7267e1" providerId="ADAL" clId="{A9898DEB-FD65-4CFD-B2E9-45B9C085DDA7}" dt="2026-03-13T10:04:37.528" v="3419" actId="1076"/>
          <ac:graphicFrameMkLst>
            <pc:docMk/>
            <pc:sldMk cId="15039895" sldId="264"/>
            <ac:graphicFrameMk id="7" creationId="{C634D8FC-E6E3-4974-AA4C-0472CCE918B6}"/>
          </ac:graphicFrameMkLst>
        </pc:graphicFrameChg>
        <pc:graphicFrameChg chg="add mod">
          <ac:chgData name="Yumeng Mao" userId="5399d06f-8abe-42cc-b0bc-cf1cef7267e1" providerId="ADAL" clId="{A9898DEB-FD65-4CFD-B2E9-45B9C085DDA7}" dt="2026-03-13T10:13:38.652" v="3476"/>
          <ac:graphicFrameMkLst>
            <pc:docMk/>
            <pc:sldMk cId="15039895" sldId="264"/>
            <ac:graphicFrameMk id="8" creationId="{DBCCBDC8-C4A5-4570-ACE9-CC4F8C7347AC}"/>
          </ac:graphicFrameMkLst>
        </pc:graphicFrameChg>
        <pc:graphicFrameChg chg="add mod">
          <ac:chgData name="Yumeng Mao" userId="5399d06f-8abe-42cc-b0bc-cf1cef7267e1" providerId="ADAL" clId="{A9898DEB-FD65-4CFD-B2E9-45B9C085DDA7}" dt="2026-03-13T10:04:37.528" v="3419" actId="1076"/>
          <ac:graphicFrameMkLst>
            <pc:docMk/>
            <pc:sldMk cId="15039895" sldId="264"/>
            <ac:graphicFrameMk id="9" creationId="{093B2F91-56B9-49A3-8C00-0BBD70CD5E8E}"/>
          </ac:graphicFrameMkLst>
        </pc:graphicFrameChg>
        <pc:graphicFrameChg chg="add mod">
          <ac:chgData name="Yumeng Mao" userId="5399d06f-8abe-42cc-b0bc-cf1cef7267e1" providerId="ADAL" clId="{A9898DEB-FD65-4CFD-B2E9-45B9C085DDA7}" dt="2026-03-13T10:04:37.528" v="3419" actId="1076"/>
          <ac:graphicFrameMkLst>
            <pc:docMk/>
            <pc:sldMk cId="15039895" sldId="264"/>
            <ac:graphicFrameMk id="10" creationId="{CDC8D3E5-89D5-4DF6-85CA-4C5978D77026}"/>
          </ac:graphicFrameMkLst>
        </pc:graphicFrameChg>
        <pc:graphicFrameChg chg="add mod">
          <ac:chgData name="Yumeng Mao" userId="5399d06f-8abe-42cc-b0bc-cf1cef7267e1" providerId="ADAL" clId="{A9898DEB-FD65-4CFD-B2E9-45B9C085DDA7}" dt="2026-03-13T10:04:37.528" v="3419" actId="1076"/>
          <ac:graphicFrameMkLst>
            <pc:docMk/>
            <pc:sldMk cId="15039895" sldId="264"/>
            <ac:graphicFrameMk id="11" creationId="{326E962E-FE89-4EFC-9273-A3AF8B699160}"/>
          </ac:graphicFrameMkLst>
        </pc:graphicFrameChg>
        <pc:graphicFrameChg chg="add mod">
          <ac:chgData name="Yumeng Mao" userId="5399d06f-8abe-42cc-b0bc-cf1cef7267e1" providerId="ADAL" clId="{A9898DEB-FD65-4CFD-B2E9-45B9C085DDA7}" dt="2026-03-13T10:55:31.205" v="3616" actId="14100"/>
          <ac:graphicFrameMkLst>
            <pc:docMk/>
            <pc:sldMk cId="15039895" sldId="264"/>
            <ac:graphicFrameMk id="12" creationId="{83831AD9-6815-4C52-BDCF-9882249EF38D}"/>
          </ac:graphicFrameMkLst>
        </pc:graphicFrameChg>
        <pc:graphicFrameChg chg="add del mod">
          <ac:chgData name="Yumeng Mao" userId="5399d06f-8abe-42cc-b0bc-cf1cef7267e1" providerId="ADAL" clId="{A9898DEB-FD65-4CFD-B2E9-45B9C085DDA7}" dt="2026-03-13T09:53:07.900" v="3350" actId="21"/>
          <ac:graphicFrameMkLst>
            <pc:docMk/>
            <pc:sldMk cId="15039895" sldId="264"/>
            <ac:graphicFrameMk id="13" creationId="{536F2A68-C8C1-4745-A9F6-95DE03590DD7}"/>
          </ac:graphicFrameMkLst>
        </pc:graphicFrameChg>
        <pc:graphicFrameChg chg="add mod">
          <ac:chgData name="Yumeng Mao" userId="5399d06f-8abe-42cc-b0bc-cf1cef7267e1" providerId="ADAL" clId="{A9898DEB-FD65-4CFD-B2E9-45B9C085DDA7}" dt="2026-03-13T13:55:47.263" v="4106" actId="1076"/>
          <ac:graphicFrameMkLst>
            <pc:docMk/>
            <pc:sldMk cId="15039895" sldId="264"/>
            <ac:graphicFrameMk id="14" creationId="{CD06A148-6424-457D-8C81-3E5D1D9A5E38}"/>
          </ac:graphicFrameMkLst>
        </pc:graphicFrameChg>
        <pc:graphicFrameChg chg="add mod">
          <ac:chgData name="Yumeng Mao" userId="5399d06f-8abe-42cc-b0bc-cf1cef7267e1" providerId="ADAL" clId="{A9898DEB-FD65-4CFD-B2E9-45B9C085DDA7}" dt="2026-03-19T09:20:16.233" v="4745" actId="1076"/>
          <ac:graphicFrameMkLst>
            <pc:docMk/>
            <pc:sldMk cId="15039895" sldId="264"/>
            <ac:graphicFrameMk id="15" creationId="{4C51C42A-C8D9-4BAF-9516-46B3355A69A0}"/>
          </ac:graphicFrameMkLst>
        </pc:graphicFrameChg>
        <pc:graphicFrameChg chg="add del mod">
          <ac:chgData name="Yumeng Mao" userId="5399d06f-8abe-42cc-b0bc-cf1cef7267e1" providerId="ADAL" clId="{A9898DEB-FD65-4CFD-B2E9-45B9C085DDA7}" dt="2026-03-13T10:16:25.238" v="3523" actId="21"/>
          <ac:graphicFrameMkLst>
            <pc:docMk/>
            <pc:sldMk cId="15039895" sldId="264"/>
            <ac:graphicFrameMk id="16" creationId="{98E9DCD9-E10A-4C9E-B9C6-9665233FB071}"/>
          </ac:graphicFrameMkLst>
        </pc:graphicFrameChg>
        <pc:graphicFrameChg chg="add del mod">
          <ac:chgData name="Yumeng Mao" userId="5399d06f-8abe-42cc-b0bc-cf1cef7267e1" providerId="ADAL" clId="{A9898DEB-FD65-4CFD-B2E9-45B9C085DDA7}" dt="2026-03-13T10:02:04.040" v="3395" actId="21"/>
          <ac:graphicFrameMkLst>
            <pc:docMk/>
            <pc:sldMk cId="15039895" sldId="264"/>
            <ac:graphicFrameMk id="17" creationId="{001EEB60-64F5-4D49-9A44-F21518E9BCDB}"/>
          </ac:graphicFrameMkLst>
        </pc:graphicFrameChg>
        <pc:graphicFrameChg chg="add mod">
          <ac:chgData name="Yumeng Mao" userId="5399d06f-8abe-42cc-b0bc-cf1cef7267e1" providerId="ADAL" clId="{A9898DEB-FD65-4CFD-B2E9-45B9C085DDA7}" dt="2026-03-19T09:19:58.370" v="4739"/>
          <ac:graphicFrameMkLst>
            <pc:docMk/>
            <pc:sldMk cId="15039895" sldId="264"/>
            <ac:graphicFrameMk id="18" creationId="{F600A653-D569-4070-AA3E-9A1339BF0E2D}"/>
          </ac:graphicFrameMkLst>
        </pc:graphicFrameChg>
      </pc:sldChg>
      <pc:sldChg chg="addSp delSp modSp new mod ord">
        <pc:chgData name="Yumeng Mao" userId="5399d06f-8abe-42cc-b0bc-cf1cef7267e1" providerId="ADAL" clId="{A9898DEB-FD65-4CFD-B2E9-45B9C085DDA7}" dt="2026-03-26T09:23:44.599" v="4779"/>
        <pc:sldMkLst>
          <pc:docMk/>
          <pc:sldMk cId="2393112334" sldId="265"/>
        </pc:sldMkLst>
        <pc:spChg chg="del">
          <ac:chgData name="Yumeng Mao" userId="5399d06f-8abe-42cc-b0bc-cf1cef7267e1" providerId="ADAL" clId="{A9898DEB-FD65-4CFD-B2E9-45B9C085DDA7}" dt="2026-03-13T14:53:49.293" v="4147" actId="478"/>
          <ac:spMkLst>
            <pc:docMk/>
            <pc:sldMk cId="2393112334" sldId="265"/>
            <ac:spMk id="2" creationId="{9EB9F80E-0042-4C4F-974D-D8CAACE1A567}"/>
          </ac:spMkLst>
        </pc:spChg>
        <pc:spChg chg="del">
          <ac:chgData name="Yumeng Mao" userId="5399d06f-8abe-42cc-b0bc-cf1cef7267e1" providerId="ADAL" clId="{A9898DEB-FD65-4CFD-B2E9-45B9C085DDA7}" dt="2026-03-13T14:53:50.218" v="4148" actId="478"/>
          <ac:spMkLst>
            <pc:docMk/>
            <pc:sldMk cId="2393112334" sldId="265"/>
            <ac:spMk id="3" creationId="{5BC5D126-0399-49D3-809F-61C9A6F80CB3}"/>
          </ac:spMkLst>
        </pc:spChg>
        <pc:spChg chg="add mod">
          <ac:chgData name="Yumeng Mao" userId="5399d06f-8abe-42cc-b0bc-cf1cef7267e1" providerId="ADAL" clId="{A9898DEB-FD65-4CFD-B2E9-45B9C085DDA7}" dt="2026-03-13T21:20:29.358" v="4208" actId="1076"/>
          <ac:spMkLst>
            <pc:docMk/>
            <pc:sldMk cId="2393112334" sldId="265"/>
            <ac:spMk id="5" creationId="{748E63DE-0C05-40B5-85CC-CCA716F85890}"/>
          </ac:spMkLst>
        </pc:spChg>
        <pc:spChg chg="add mod">
          <ac:chgData name="Yumeng Mao" userId="5399d06f-8abe-42cc-b0bc-cf1cef7267e1" providerId="ADAL" clId="{A9898DEB-FD65-4CFD-B2E9-45B9C085DDA7}" dt="2026-03-13T14:54:45.754" v="4157"/>
          <ac:spMkLst>
            <pc:docMk/>
            <pc:sldMk cId="2393112334" sldId="265"/>
            <ac:spMk id="6" creationId="{60AAB09B-1653-42FE-BE67-2392E64DE109}"/>
          </ac:spMkLst>
        </pc:spChg>
        <pc:spChg chg="add mod">
          <ac:chgData name="Yumeng Mao" userId="5399d06f-8abe-42cc-b0bc-cf1cef7267e1" providerId="ADAL" clId="{A9898DEB-FD65-4CFD-B2E9-45B9C085DDA7}" dt="2026-03-13T21:00:33.414" v="4198" actId="20577"/>
          <ac:spMkLst>
            <pc:docMk/>
            <pc:sldMk cId="2393112334" sldId="265"/>
            <ac:spMk id="11" creationId="{D66D4541-62E6-4206-8DE5-180FDC6C1042}"/>
          </ac:spMkLst>
        </pc:spChg>
        <pc:spChg chg="add mod">
          <ac:chgData name="Yumeng Mao" userId="5399d06f-8abe-42cc-b0bc-cf1cef7267e1" providerId="ADAL" clId="{A9898DEB-FD65-4CFD-B2E9-45B9C085DDA7}" dt="2026-03-13T21:00:36.830" v="4200" actId="20577"/>
          <ac:spMkLst>
            <pc:docMk/>
            <pc:sldMk cId="2393112334" sldId="265"/>
            <ac:spMk id="12" creationId="{4BAF07EA-BD96-4FA2-9196-25B8287D8CF4}"/>
          </ac:spMkLst>
        </pc:spChg>
        <pc:spChg chg="add mod">
          <ac:chgData name="Yumeng Mao" userId="5399d06f-8abe-42cc-b0bc-cf1cef7267e1" providerId="ADAL" clId="{A9898DEB-FD65-4CFD-B2E9-45B9C085DDA7}" dt="2026-03-13T21:00:43.665" v="4202"/>
          <ac:spMkLst>
            <pc:docMk/>
            <pc:sldMk cId="2393112334" sldId="265"/>
            <ac:spMk id="14" creationId="{FFEEA184-4AC3-47BD-8C34-A70BE48DD476}"/>
          </ac:spMkLst>
        </pc:spChg>
        <pc:spChg chg="add mod">
          <ac:chgData name="Yumeng Mao" userId="5399d06f-8abe-42cc-b0bc-cf1cef7267e1" providerId="ADAL" clId="{A9898DEB-FD65-4CFD-B2E9-45B9C085DDA7}" dt="2026-03-14T21:58:03.123" v="4246" actId="20577"/>
          <ac:spMkLst>
            <pc:docMk/>
            <pc:sldMk cId="2393112334" sldId="265"/>
            <ac:spMk id="15" creationId="{67482167-F5DF-4584-8FDC-E44AD5A4455F}"/>
          </ac:spMkLst>
        </pc:spChg>
        <pc:spChg chg="add del mod">
          <ac:chgData name="Yumeng Mao" userId="5399d06f-8abe-42cc-b0bc-cf1cef7267e1" providerId="ADAL" clId="{A9898DEB-FD65-4CFD-B2E9-45B9C085DDA7}" dt="2026-03-14T22:12:52.027" v="4252"/>
          <ac:spMkLst>
            <pc:docMk/>
            <pc:sldMk cId="2393112334" sldId="265"/>
            <ac:spMk id="16" creationId="{EDEBBC16-28C8-4783-9602-357C4DE2AEF3}"/>
          </ac:spMkLst>
        </pc:spChg>
        <pc:spChg chg="add del mod">
          <ac:chgData name="Yumeng Mao" userId="5399d06f-8abe-42cc-b0bc-cf1cef7267e1" providerId="ADAL" clId="{A9898DEB-FD65-4CFD-B2E9-45B9C085DDA7}" dt="2026-03-14T22:12:52.027" v="4252"/>
          <ac:spMkLst>
            <pc:docMk/>
            <pc:sldMk cId="2393112334" sldId="265"/>
            <ac:spMk id="19" creationId="{D85A4AEA-4BDB-4841-B8D3-4DA2DFF8EA6C}"/>
          </ac:spMkLst>
        </pc:spChg>
        <pc:spChg chg="add del mod">
          <ac:chgData name="Yumeng Mao" userId="5399d06f-8abe-42cc-b0bc-cf1cef7267e1" providerId="ADAL" clId="{A9898DEB-FD65-4CFD-B2E9-45B9C085DDA7}" dt="2026-03-14T22:12:52.027" v="4252"/>
          <ac:spMkLst>
            <pc:docMk/>
            <pc:sldMk cId="2393112334" sldId="265"/>
            <ac:spMk id="23" creationId="{3E800C5D-CBBD-42B7-877E-9A7091DD6E86}"/>
          </ac:spMkLst>
        </pc:spChg>
        <pc:spChg chg="add del mod">
          <ac:chgData name="Yumeng Mao" userId="5399d06f-8abe-42cc-b0bc-cf1cef7267e1" providerId="ADAL" clId="{A9898DEB-FD65-4CFD-B2E9-45B9C085DDA7}" dt="2026-03-14T22:12:52.027" v="4252"/>
          <ac:spMkLst>
            <pc:docMk/>
            <pc:sldMk cId="2393112334" sldId="265"/>
            <ac:spMk id="24" creationId="{35F341FA-4A11-4BD5-A272-231010AF6DF7}"/>
          </ac:spMkLst>
        </pc:spChg>
        <pc:spChg chg="add del mod">
          <ac:chgData name="Yumeng Mao" userId="5399d06f-8abe-42cc-b0bc-cf1cef7267e1" providerId="ADAL" clId="{A9898DEB-FD65-4CFD-B2E9-45B9C085DDA7}" dt="2026-03-14T22:12:52.027" v="4252"/>
          <ac:spMkLst>
            <pc:docMk/>
            <pc:sldMk cId="2393112334" sldId="265"/>
            <ac:spMk id="25" creationId="{B0D5DEB3-3C36-4D5E-B9C4-572D4FE63110}"/>
          </ac:spMkLst>
        </pc:spChg>
        <pc:spChg chg="add del mod">
          <ac:chgData name="Yumeng Mao" userId="5399d06f-8abe-42cc-b0bc-cf1cef7267e1" providerId="ADAL" clId="{A9898DEB-FD65-4CFD-B2E9-45B9C085DDA7}" dt="2026-03-14T22:12:52.027" v="4252"/>
          <ac:spMkLst>
            <pc:docMk/>
            <pc:sldMk cId="2393112334" sldId="265"/>
            <ac:spMk id="26" creationId="{6B17AD9D-E92B-403E-BA9A-128331E49E58}"/>
          </ac:spMkLst>
        </pc:spChg>
        <pc:graphicFrameChg chg="add mod">
          <ac:chgData name="Yumeng Mao" userId="5399d06f-8abe-42cc-b0bc-cf1cef7267e1" providerId="ADAL" clId="{A9898DEB-FD65-4CFD-B2E9-45B9C085DDA7}" dt="2026-03-26T09:07:23.724" v="4767"/>
          <ac:graphicFrameMkLst>
            <pc:docMk/>
            <pc:sldMk cId="2393112334" sldId="265"/>
            <ac:graphicFrameMk id="7" creationId="{54C1BDAB-4B13-4CA4-9AEE-20510033DBE9}"/>
          </ac:graphicFrameMkLst>
        </pc:graphicFrameChg>
        <pc:graphicFrameChg chg="add mod">
          <ac:chgData name="Yumeng Mao" userId="5399d06f-8abe-42cc-b0bc-cf1cef7267e1" providerId="ADAL" clId="{A9898DEB-FD65-4CFD-B2E9-45B9C085DDA7}" dt="2026-03-26T09:06:57.701" v="4760"/>
          <ac:graphicFrameMkLst>
            <pc:docMk/>
            <pc:sldMk cId="2393112334" sldId="265"/>
            <ac:graphicFrameMk id="8" creationId="{C7C4FD69-3B5E-4FB6-ABF8-12E0922F8D6B}"/>
          </ac:graphicFrameMkLst>
        </pc:graphicFrameChg>
        <pc:graphicFrameChg chg="add mod">
          <ac:chgData name="Yumeng Mao" userId="5399d06f-8abe-42cc-b0bc-cf1cef7267e1" providerId="ADAL" clId="{A9898DEB-FD65-4CFD-B2E9-45B9C085DDA7}" dt="2026-03-26T09:23:44.599" v="4779"/>
          <ac:graphicFrameMkLst>
            <pc:docMk/>
            <pc:sldMk cId="2393112334" sldId="265"/>
            <ac:graphicFrameMk id="9" creationId="{A472DDF3-CBB6-453C-8572-EE46DD19DCF1}"/>
          </ac:graphicFrameMkLst>
        </pc:graphicFrameChg>
        <pc:graphicFrameChg chg="add mod">
          <ac:chgData name="Yumeng Mao" userId="5399d06f-8abe-42cc-b0bc-cf1cef7267e1" providerId="ADAL" clId="{A9898DEB-FD65-4CFD-B2E9-45B9C085DDA7}" dt="2026-03-14T22:31:33.807" v="4269"/>
          <ac:graphicFrameMkLst>
            <pc:docMk/>
            <pc:sldMk cId="2393112334" sldId="265"/>
            <ac:graphicFrameMk id="10" creationId="{402BDE83-7C02-4A00-B5C2-1408FF4E11D6}"/>
          </ac:graphicFrameMkLst>
        </pc:graphicFrameChg>
        <pc:graphicFrameChg chg="add mod">
          <ac:chgData name="Yumeng Mao" userId="5399d06f-8abe-42cc-b0bc-cf1cef7267e1" providerId="ADAL" clId="{A9898DEB-FD65-4CFD-B2E9-45B9C085DDA7}" dt="2026-03-14T21:57:44.683" v="4241" actId="1076"/>
          <ac:graphicFrameMkLst>
            <pc:docMk/>
            <pc:sldMk cId="2393112334" sldId="265"/>
            <ac:graphicFrameMk id="13" creationId="{4A70477F-9B45-4FAF-BB91-BAF337321BDD}"/>
          </ac:graphicFrameMkLst>
        </pc:graphicFrameChg>
        <pc:picChg chg="add mod">
          <ac:chgData name="Yumeng Mao" userId="5399d06f-8abe-42cc-b0bc-cf1cef7267e1" providerId="ADAL" clId="{A9898DEB-FD65-4CFD-B2E9-45B9C085DDA7}" dt="2026-03-13T21:20:33.880" v="4209" actId="1076"/>
          <ac:picMkLst>
            <pc:docMk/>
            <pc:sldMk cId="2393112334" sldId="265"/>
            <ac:picMk id="4" creationId="{2C78EDA4-02C1-4A84-94C1-A2BF637B4CC2}"/>
          </ac:picMkLst>
        </pc:picChg>
        <pc:picChg chg="add del mod">
          <ac:chgData name="Yumeng Mao" userId="5399d06f-8abe-42cc-b0bc-cf1cef7267e1" providerId="ADAL" clId="{A9898DEB-FD65-4CFD-B2E9-45B9C085DDA7}" dt="2026-03-14T22:12:52.027" v="4252"/>
          <ac:picMkLst>
            <pc:docMk/>
            <pc:sldMk cId="2393112334" sldId="265"/>
            <ac:picMk id="17" creationId="{29DE88F9-7A95-4D73-B8FE-3E6E32F81DDD}"/>
          </ac:picMkLst>
        </pc:picChg>
        <pc:picChg chg="add del mod">
          <ac:chgData name="Yumeng Mao" userId="5399d06f-8abe-42cc-b0bc-cf1cef7267e1" providerId="ADAL" clId="{A9898DEB-FD65-4CFD-B2E9-45B9C085DDA7}" dt="2026-03-14T22:12:52.027" v="4252"/>
          <ac:picMkLst>
            <pc:docMk/>
            <pc:sldMk cId="2393112334" sldId="265"/>
            <ac:picMk id="18" creationId="{8D51C7F0-866F-4818-82E1-47342901B9DA}"/>
          </ac:picMkLst>
        </pc:picChg>
        <pc:picChg chg="add del mod">
          <ac:chgData name="Yumeng Mao" userId="5399d06f-8abe-42cc-b0bc-cf1cef7267e1" providerId="ADAL" clId="{A9898DEB-FD65-4CFD-B2E9-45B9C085DDA7}" dt="2026-03-14T22:12:52.027" v="4252"/>
          <ac:picMkLst>
            <pc:docMk/>
            <pc:sldMk cId="2393112334" sldId="265"/>
            <ac:picMk id="20" creationId="{C101AEE3-50F7-4314-A228-1AF6B6D2B31D}"/>
          </ac:picMkLst>
        </pc:picChg>
        <pc:picChg chg="add del mod">
          <ac:chgData name="Yumeng Mao" userId="5399d06f-8abe-42cc-b0bc-cf1cef7267e1" providerId="ADAL" clId="{A9898DEB-FD65-4CFD-B2E9-45B9C085DDA7}" dt="2026-03-14T22:12:52.027" v="4252"/>
          <ac:picMkLst>
            <pc:docMk/>
            <pc:sldMk cId="2393112334" sldId="265"/>
            <ac:picMk id="21" creationId="{B2E4A511-6C48-41EB-945B-3E76DEFDE11B}"/>
          </ac:picMkLst>
        </pc:picChg>
        <pc:picChg chg="add del mod">
          <ac:chgData name="Yumeng Mao" userId="5399d06f-8abe-42cc-b0bc-cf1cef7267e1" providerId="ADAL" clId="{A9898DEB-FD65-4CFD-B2E9-45B9C085DDA7}" dt="2026-03-14T22:12:52.027" v="4252"/>
          <ac:picMkLst>
            <pc:docMk/>
            <pc:sldMk cId="2393112334" sldId="265"/>
            <ac:picMk id="22" creationId="{BA9083AF-26DE-4583-BA25-4FD989BADD65}"/>
          </ac:picMkLst>
        </pc:picChg>
      </pc:sldChg>
      <pc:sldChg chg="add del">
        <pc:chgData name="Yumeng Mao" userId="5399d06f-8abe-42cc-b0bc-cf1cef7267e1" providerId="ADAL" clId="{A9898DEB-FD65-4CFD-B2E9-45B9C085DDA7}" dt="2026-03-19T08:37:20.067" v="4725" actId="47"/>
        <pc:sldMkLst>
          <pc:docMk/>
          <pc:sldMk cId="2537792684" sldId="266"/>
        </pc:sldMkLst>
      </pc:sldChg>
      <pc:sldChg chg="del">
        <pc:chgData name="Yumeng Mao" userId="5399d06f-8abe-42cc-b0bc-cf1cef7267e1" providerId="ADAL" clId="{A9898DEB-FD65-4CFD-B2E9-45B9C085DDA7}" dt="2026-03-09T09:12:12.790" v="0" actId="47"/>
        <pc:sldMkLst>
          <pc:docMk/>
          <pc:sldMk cId="1061532060" sldId="291"/>
        </pc:sldMkLst>
      </pc:sldChg>
      <pc:sldChg chg="del">
        <pc:chgData name="Yumeng Mao" userId="5399d06f-8abe-42cc-b0bc-cf1cef7267e1" providerId="ADAL" clId="{A9898DEB-FD65-4CFD-B2E9-45B9C085DDA7}" dt="2026-03-09T09:12:12.826" v="1" actId="47"/>
        <pc:sldMkLst>
          <pc:docMk/>
          <pc:sldMk cId="3872906537" sldId="292"/>
        </pc:sldMkLst>
      </pc:sldChg>
      <pc:sldChg chg="del">
        <pc:chgData name="Yumeng Mao" userId="5399d06f-8abe-42cc-b0bc-cf1cef7267e1" providerId="ADAL" clId="{A9898DEB-FD65-4CFD-B2E9-45B9C085DDA7}" dt="2026-03-09T09:12:14.794" v="7" actId="47"/>
        <pc:sldMkLst>
          <pc:docMk/>
          <pc:sldMk cId="1192597775" sldId="294"/>
        </pc:sldMkLst>
      </pc:sldChg>
      <pc:sldChg chg="del">
        <pc:chgData name="Yumeng Mao" userId="5399d06f-8abe-42cc-b0bc-cf1cef7267e1" providerId="ADAL" clId="{A9898DEB-FD65-4CFD-B2E9-45B9C085DDA7}" dt="2026-03-09T09:12:14.840" v="8" actId="47"/>
        <pc:sldMkLst>
          <pc:docMk/>
          <pc:sldMk cId="3928598494" sldId="295"/>
        </pc:sldMkLst>
      </pc:sldChg>
      <pc:sldChg chg="del">
        <pc:chgData name="Yumeng Mao" userId="5399d06f-8abe-42cc-b0bc-cf1cef7267e1" providerId="ADAL" clId="{A9898DEB-FD65-4CFD-B2E9-45B9C085DDA7}" dt="2026-03-09T09:12:14.540" v="2" actId="47"/>
        <pc:sldMkLst>
          <pc:docMk/>
          <pc:sldMk cId="4252231316" sldId="297"/>
        </pc:sldMkLst>
      </pc:sldChg>
      <pc:sldChg chg="del">
        <pc:chgData name="Yumeng Mao" userId="5399d06f-8abe-42cc-b0bc-cf1cef7267e1" providerId="ADAL" clId="{A9898DEB-FD65-4CFD-B2E9-45B9C085DDA7}" dt="2026-03-09T09:12:14.624" v="3" actId="47"/>
        <pc:sldMkLst>
          <pc:docMk/>
          <pc:sldMk cId="1252718392" sldId="299"/>
        </pc:sldMkLst>
      </pc:sldChg>
      <pc:sldChg chg="del">
        <pc:chgData name="Yumeng Mao" userId="5399d06f-8abe-42cc-b0bc-cf1cef7267e1" providerId="ADAL" clId="{A9898DEB-FD65-4CFD-B2E9-45B9C085DDA7}" dt="2026-03-09T09:12:14.638" v="4" actId="47"/>
        <pc:sldMkLst>
          <pc:docMk/>
          <pc:sldMk cId="817736077" sldId="300"/>
        </pc:sldMkLst>
      </pc:sldChg>
      <pc:sldChg chg="del">
        <pc:chgData name="Yumeng Mao" userId="5399d06f-8abe-42cc-b0bc-cf1cef7267e1" providerId="ADAL" clId="{A9898DEB-FD65-4CFD-B2E9-45B9C085DDA7}" dt="2026-03-09T09:12:14.741" v="6" actId="47"/>
        <pc:sldMkLst>
          <pc:docMk/>
          <pc:sldMk cId="4245533022" sldId="301"/>
        </pc:sldMkLst>
      </pc:sldChg>
      <pc:sldChg chg="del">
        <pc:chgData name="Yumeng Mao" userId="5399d06f-8abe-42cc-b0bc-cf1cef7267e1" providerId="ADAL" clId="{A9898DEB-FD65-4CFD-B2E9-45B9C085DDA7}" dt="2026-03-09T09:12:14.684" v="5" actId="47"/>
        <pc:sldMkLst>
          <pc:docMk/>
          <pc:sldMk cId="2075063730" sldId="302"/>
        </pc:sldMkLst>
      </pc:sldChg>
    </pc:docChg>
  </pc:docChgLst>
  <pc:docChgLst>
    <pc:chgData name="Yumeng Mao" userId="5399d06f-8abe-42cc-b0bc-cf1cef7267e1" providerId="ADAL" clId="{5BE32AAB-97EB-4CDC-8877-A75427740032}"/>
    <pc:docChg chg="modSld">
      <pc:chgData name="Yumeng Mao" userId="5399d06f-8abe-42cc-b0bc-cf1cef7267e1" providerId="ADAL" clId="{5BE32AAB-97EB-4CDC-8877-A75427740032}" dt="2025-12-03T11:36:10.435" v="10"/>
      <pc:docMkLst>
        <pc:docMk/>
      </pc:docMkLst>
      <pc:sldChg chg="modSp">
        <pc:chgData name="Yumeng Mao" userId="5399d06f-8abe-42cc-b0bc-cf1cef7267e1" providerId="ADAL" clId="{5BE32AAB-97EB-4CDC-8877-A75427740032}" dt="2025-12-03T11:36:10.435" v="10"/>
        <pc:sldMkLst>
          <pc:docMk/>
          <pc:sldMk cId="2075063730" sldId="302"/>
        </pc:sldMkLst>
        <pc:graphicFrameChg chg="mod">
          <ac:chgData name="Yumeng Mao" userId="5399d06f-8abe-42cc-b0bc-cf1cef7267e1" providerId="ADAL" clId="{5BE32AAB-97EB-4CDC-8877-A75427740032}" dt="2025-12-03T11:36:10.435" v="10"/>
          <ac:graphicFrameMkLst>
            <pc:docMk/>
            <pc:sldMk cId="2075063730" sldId="302"/>
            <ac:graphicFrameMk id="6" creationId="{3B5A6659-5F43-437C-B32D-CDAB0E19C8C4}"/>
          </ac:graphicFrameMkLst>
        </pc:graphicFrameChg>
      </pc:sldChg>
    </pc:docChg>
  </pc:docChgLst>
  <pc:docChgLst>
    <pc:chgData name="Yumeng Mao" userId="5399d06f-8abe-42cc-b0bc-cf1cef7267e1" providerId="ADAL" clId="{E2C97868-68B8-4AE0-B231-B6EBB61247FA}"/>
    <pc:docChg chg="delSld">
      <pc:chgData name="Yumeng Mao" userId="5399d06f-8abe-42cc-b0bc-cf1cef7267e1" providerId="ADAL" clId="{E2C97868-68B8-4AE0-B231-B6EBB61247FA}" dt="2026-04-01T10:18:42.719" v="4" actId="47"/>
      <pc:docMkLst>
        <pc:docMk/>
      </pc:docMkLst>
      <pc:sldChg chg="del">
        <pc:chgData name="Yumeng Mao" userId="5399d06f-8abe-42cc-b0bc-cf1cef7267e1" providerId="ADAL" clId="{E2C97868-68B8-4AE0-B231-B6EBB61247FA}" dt="2026-04-01T10:18:40.180" v="1" actId="47"/>
        <pc:sldMkLst>
          <pc:docMk/>
          <pc:sldMk cId="778798052" sldId="256"/>
        </pc:sldMkLst>
      </pc:sldChg>
      <pc:sldChg chg="del">
        <pc:chgData name="Yumeng Mao" userId="5399d06f-8abe-42cc-b0bc-cf1cef7267e1" providerId="ADAL" clId="{E2C97868-68B8-4AE0-B231-B6EBB61247FA}" dt="2026-04-01T10:18:39.407" v="0" actId="47"/>
        <pc:sldMkLst>
          <pc:docMk/>
          <pc:sldMk cId="3368806325" sldId="258"/>
        </pc:sldMkLst>
      </pc:sldChg>
      <pc:sldChg chg="del">
        <pc:chgData name="Yumeng Mao" userId="5399d06f-8abe-42cc-b0bc-cf1cef7267e1" providerId="ADAL" clId="{E2C97868-68B8-4AE0-B231-B6EBB61247FA}" dt="2026-04-01T10:18:41.421" v="2" actId="47"/>
        <pc:sldMkLst>
          <pc:docMk/>
          <pc:sldMk cId="219418291" sldId="259"/>
        </pc:sldMkLst>
      </pc:sldChg>
      <pc:sldChg chg="del">
        <pc:chgData name="Yumeng Mao" userId="5399d06f-8abe-42cc-b0bc-cf1cef7267e1" providerId="ADAL" clId="{E2C97868-68B8-4AE0-B231-B6EBB61247FA}" dt="2026-04-01T10:18:42.071" v="3" actId="47"/>
        <pc:sldMkLst>
          <pc:docMk/>
          <pc:sldMk cId="3240569435" sldId="261"/>
        </pc:sldMkLst>
      </pc:sldChg>
      <pc:sldChg chg="del">
        <pc:chgData name="Yumeng Mao" userId="5399d06f-8abe-42cc-b0bc-cf1cef7267e1" providerId="ADAL" clId="{E2C97868-68B8-4AE0-B231-B6EBB61247FA}" dt="2026-04-01T10:18:42.719" v="4" actId="47"/>
        <pc:sldMkLst>
          <pc:docMk/>
          <pc:sldMk cId="8660651" sldId="26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E78584-6B63-479B-A85A-526DED9F15FB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59013" y="1279525"/>
            <a:ext cx="25876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E240F-4A5E-43D7-9C9B-604B72119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275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799" y="1406851"/>
            <a:ext cx="5471716" cy="2992790"/>
          </a:xfrm>
        </p:spPr>
        <p:txBody>
          <a:bodyPr anchor="b"/>
          <a:lstStyle>
            <a:lvl1pPr algn="ctr">
              <a:defRPr sz="422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4664" y="4515055"/>
            <a:ext cx="4827985" cy="2075452"/>
          </a:xfrm>
        </p:spPr>
        <p:txBody>
          <a:bodyPr/>
          <a:lstStyle>
            <a:lvl1pPr marL="0" indent="0" algn="ctr">
              <a:buNone/>
              <a:defRPr sz="1690"/>
            </a:lvl1pPr>
            <a:lvl2pPr marL="321869" indent="0" algn="ctr">
              <a:buNone/>
              <a:defRPr sz="1408"/>
            </a:lvl2pPr>
            <a:lvl3pPr marL="643738" indent="0" algn="ctr">
              <a:buNone/>
              <a:defRPr sz="1267"/>
            </a:lvl3pPr>
            <a:lvl4pPr marL="965606" indent="0" algn="ctr">
              <a:buNone/>
              <a:defRPr sz="1126"/>
            </a:lvl4pPr>
            <a:lvl5pPr marL="1287475" indent="0" algn="ctr">
              <a:buNone/>
              <a:defRPr sz="1126"/>
            </a:lvl5pPr>
            <a:lvl6pPr marL="1609344" indent="0" algn="ctr">
              <a:buNone/>
              <a:defRPr sz="1126"/>
            </a:lvl6pPr>
            <a:lvl7pPr marL="1931213" indent="0" algn="ctr">
              <a:buNone/>
              <a:defRPr sz="1126"/>
            </a:lvl7pPr>
            <a:lvl8pPr marL="2253082" indent="0" algn="ctr">
              <a:buNone/>
              <a:defRPr sz="1126"/>
            </a:lvl8pPr>
            <a:lvl9pPr marL="2574950" indent="0" algn="ctr">
              <a:buNone/>
              <a:defRPr sz="112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151D-491E-4A9F-90C2-0C6ABC6F42B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C848-2AAF-421C-89CC-D75CCE805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19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151D-491E-4A9F-90C2-0C6ABC6F42B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C848-2AAF-421C-89CC-D75CCE805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43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606702" y="457674"/>
            <a:ext cx="1388046" cy="72849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2566" y="457674"/>
            <a:ext cx="4083670" cy="728497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151D-491E-4A9F-90C2-0C6ABC6F42B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C848-2AAF-421C-89CC-D75CCE805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500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151D-491E-4A9F-90C2-0C6ABC6F42B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C848-2AAF-421C-89CC-D75CCE805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01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213" y="2143111"/>
            <a:ext cx="5552182" cy="3575827"/>
          </a:xfrm>
        </p:spPr>
        <p:txBody>
          <a:bodyPr anchor="b"/>
          <a:lstStyle>
            <a:lvl1pPr>
              <a:defRPr sz="422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9213" y="5752767"/>
            <a:ext cx="5552182" cy="1880443"/>
          </a:xfrm>
        </p:spPr>
        <p:txBody>
          <a:bodyPr/>
          <a:lstStyle>
            <a:lvl1pPr marL="0" indent="0">
              <a:buNone/>
              <a:defRPr sz="1690">
                <a:solidFill>
                  <a:schemeClr val="tx1"/>
                </a:solidFill>
              </a:defRPr>
            </a:lvl1pPr>
            <a:lvl2pPr marL="321869" indent="0">
              <a:buNone/>
              <a:defRPr sz="1408">
                <a:solidFill>
                  <a:schemeClr val="tx1">
                    <a:tint val="75000"/>
                  </a:schemeClr>
                </a:solidFill>
              </a:defRPr>
            </a:lvl2pPr>
            <a:lvl3pPr marL="643738" indent="0">
              <a:buNone/>
              <a:defRPr sz="1267">
                <a:solidFill>
                  <a:schemeClr val="tx1">
                    <a:tint val="75000"/>
                  </a:schemeClr>
                </a:solidFill>
              </a:defRPr>
            </a:lvl3pPr>
            <a:lvl4pPr marL="965606" indent="0">
              <a:buNone/>
              <a:defRPr sz="1126">
                <a:solidFill>
                  <a:schemeClr val="tx1">
                    <a:tint val="75000"/>
                  </a:schemeClr>
                </a:solidFill>
              </a:defRPr>
            </a:lvl4pPr>
            <a:lvl5pPr marL="1287475" indent="0">
              <a:buNone/>
              <a:defRPr sz="1126">
                <a:solidFill>
                  <a:schemeClr val="tx1">
                    <a:tint val="75000"/>
                  </a:schemeClr>
                </a:solidFill>
              </a:defRPr>
            </a:lvl5pPr>
            <a:lvl6pPr marL="1609344" indent="0">
              <a:buNone/>
              <a:defRPr sz="1126">
                <a:solidFill>
                  <a:schemeClr val="tx1">
                    <a:tint val="75000"/>
                  </a:schemeClr>
                </a:solidFill>
              </a:defRPr>
            </a:lvl6pPr>
            <a:lvl7pPr marL="1931213" indent="0">
              <a:buNone/>
              <a:defRPr sz="1126">
                <a:solidFill>
                  <a:schemeClr val="tx1">
                    <a:tint val="75000"/>
                  </a:schemeClr>
                </a:solidFill>
              </a:defRPr>
            </a:lvl7pPr>
            <a:lvl8pPr marL="2253082" indent="0">
              <a:buNone/>
              <a:defRPr sz="1126">
                <a:solidFill>
                  <a:schemeClr val="tx1">
                    <a:tint val="75000"/>
                  </a:schemeClr>
                </a:solidFill>
              </a:defRPr>
            </a:lvl8pPr>
            <a:lvl9pPr marL="2574950" indent="0">
              <a:buNone/>
              <a:defRPr sz="112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151D-491E-4A9F-90C2-0C6ABC6F42B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C848-2AAF-421C-89CC-D75CCE805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47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2565" y="2288370"/>
            <a:ext cx="2735858" cy="54542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58890" y="2288370"/>
            <a:ext cx="2735858" cy="54542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151D-491E-4A9F-90C2-0C6ABC6F42B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C848-2AAF-421C-89CC-D75CCE805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8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404" y="457676"/>
            <a:ext cx="5552182" cy="16615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3404" y="2107291"/>
            <a:ext cx="2723285" cy="1032751"/>
          </a:xfrm>
        </p:spPr>
        <p:txBody>
          <a:bodyPr anchor="b"/>
          <a:lstStyle>
            <a:lvl1pPr marL="0" indent="0">
              <a:buNone/>
              <a:defRPr sz="1690" b="1"/>
            </a:lvl1pPr>
            <a:lvl2pPr marL="321869" indent="0">
              <a:buNone/>
              <a:defRPr sz="1408" b="1"/>
            </a:lvl2pPr>
            <a:lvl3pPr marL="643738" indent="0">
              <a:buNone/>
              <a:defRPr sz="1267" b="1"/>
            </a:lvl3pPr>
            <a:lvl4pPr marL="965606" indent="0">
              <a:buNone/>
              <a:defRPr sz="1126" b="1"/>
            </a:lvl4pPr>
            <a:lvl5pPr marL="1287475" indent="0">
              <a:buNone/>
              <a:defRPr sz="1126" b="1"/>
            </a:lvl5pPr>
            <a:lvl6pPr marL="1609344" indent="0">
              <a:buNone/>
              <a:defRPr sz="1126" b="1"/>
            </a:lvl6pPr>
            <a:lvl7pPr marL="1931213" indent="0">
              <a:buNone/>
              <a:defRPr sz="1126" b="1"/>
            </a:lvl7pPr>
            <a:lvl8pPr marL="2253082" indent="0">
              <a:buNone/>
              <a:defRPr sz="1126" b="1"/>
            </a:lvl8pPr>
            <a:lvl9pPr marL="2574950" indent="0">
              <a:buNone/>
              <a:defRPr sz="112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3404" y="3140042"/>
            <a:ext cx="2723285" cy="46185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58890" y="2107291"/>
            <a:ext cx="2736696" cy="1032751"/>
          </a:xfrm>
        </p:spPr>
        <p:txBody>
          <a:bodyPr anchor="b"/>
          <a:lstStyle>
            <a:lvl1pPr marL="0" indent="0">
              <a:buNone/>
              <a:defRPr sz="1690" b="1"/>
            </a:lvl1pPr>
            <a:lvl2pPr marL="321869" indent="0">
              <a:buNone/>
              <a:defRPr sz="1408" b="1"/>
            </a:lvl2pPr>
            <a:lvl3pPr marL="643738" indent="0">
              <a:buNone/>
              <a:defRPr sz="1267" b="1"/>
            </a:lvl3pPr>
            <a:lvl4pPr marL="965606" indent="0">
              <a:buNone/>
              <a:defRPr sz="1126" b="1"/>
            </a:lvl4pPr>
            <a:lvl5pPr marL="1287475" indent="0">
              <a:buNone/>
              <a:defRPr sz="1126" b="1"/>
            </a:lvl5pPr>
            <a:lvl6pPr marL="1609344" indent="0">
              <a:buNone/>
              <a:defRPr sz="1126" b="1"/>
            </a:lvl6pPr>
            <a:lvl7pPr marL="1931213" indent="0">
              <a:buNone/>
              <a:defRPr sz="1126" b="1"/>
            </a:lvl7pPr>
            <a:lvl8pPr marL="2253082" indent="0">
              <a:buNone/>
              <a:defRPr sz="1126" b="1"/>
            </a:lvl8pPr>
            <a:lvl9pPr marL="2574950" indent="0">
              <a:buNone/>
              <a:defRPr sz="112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258890" y="3140042"/>
            <a:ext cx="2736696" cy="46185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151D-491E-4A9F-90C2-0C6ABC6F42B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C848-2AAF-421C-89CC-D75CCE805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46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151D-491E-4A9F-90C2-0C6ABC6F42B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C848-2AAF-421C-89CC-D75CCE805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959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151D-491E-4A9F-90C2-0C6ABC6F42B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C848-2AAF-421C-89CC-D75CCE805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593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404" y="573088"/>
            <a:ext cx="2076201" cy="2005806"/>
          </a:xfrm>
        </p:spPr>
        <p:txBody>
          <a:bodyPr anchor="b"/>
          <a:lstStyle>
            <a:lvl1pPr>
              <a:defRPr sz="225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6696" y="1237712"/>
            <a:ext cx="3258890" cy="6108954"/>
          </a:xfrm>
        </p:spPr>
        <p:txBody>
          <a:bodyPr/>
          <a:lstStyle>
            <a:lvl1pPr>
              <a:defRPr sz="2253"/>
            </a:lvl1pPr>
            <a:lvl2pPr>
              <a:defRPr sz="1971"/>
            </a:lvl2pPr>
            <a:lvl3pPr>
              <a:defRPr sz="1690"/>
            </a:lvl3pPr>
            <a:lvl4pPr>
              <a:defRPr sz="1408"/>
            </a:lvl4pPr>
            <a:lvl5pPr>
              <a:defRPr sz="1408"/>
            </a:lvl5pPr>
            <a:lvl6pPr>
              <a:defRPr sz="1408"/>
            </a:lvl6pPr>
            <a:lvl7pPr>
              <a:defRPr sz="1408"/>
            </a:lvl7pPr>
            <a:lvl8pPr>
              <a:defRPr sz="1408"/>
            </a:lvl8pPr>
            <a:lvl9pPr>
              <a:defRPr sz="1408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3404" y="2578894"/>
            <a:ext cx="2076201" cy="4777720"/>
          </a:xfrm>
        </p:spPr>
        <p:txBody>
          <a:bodyPr/>
          <a:lstStyle>
            <a:lvl1pPr marL="0" indent="0">
              <a:buNone/>
              <a:defRPr sz="1126"/>
            </a:lvl1pPr>
            <a:lvl2pPr marL="321869" indent="0">
              <a:buNone/>
              <a:defRPr sz="986"/>
            </a:lvl2pPr>
            <a:lvl3pPr marL="643738" indent="0">
              <a:buNone/>
              <a:defRPr sz="845"/>
            </a:lvl3pPr>
            <a:lvl4pPr marL="965606" indent="0">
              <a:buNone/>
              <a:defRPr sz="704"/>
            </a:lvl4pPr>
            <a:lvl5pPr marL="1287475" indent="0">
              <a:buNone/>
              <a:defRPr sz="704"/>
            </a:lvl5pPr>
            <a:lvl6pPr marL="1609344" indent="0">
              <a:buNone/>
              <a:defRPr sz="704"/>
            </a:lvl6pPr>
            <a:lvl7pPr marL="1931213" indent="0">
              <a:buNone/>
              <a:defRPr sz="704"/>
            </a:lvl7pPr>
            <a:lvl8pPr marL="2253082" indent="0">
              <a:buNone/>
              <a:defRPr sz="704"/>
            </a:lvl8pPr>
            <a:lvl9pPr marL="2574950" indent="0">
              <a:buNone/>
              <a:defRPr sz="704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151D-491E-4A9F-90C2-0C6ABC6F42B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C848-2AAF-421C-89CC-D75CCE805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52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404" y="573088"/>
            <a:ext cx="2076201" cy="2005806"/>
          </a:xfrm>
        </p:spPr>
        <p:txBody>
          <a:bodyPr anchor="b"/>
          <a:lstStyle>
            <a:lvl1pPr>
              <a:defRPr sz="225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736696" y="1237712"/>
            <a:ext cx="3258890" cy="6108954"/>
          </a:xfrm>
        </p:spPr>
        <p:txBody>
          <a:bodyPr anchor="t"/>
          <a:lstStyle>
            <a:lvl1pPr marL="0" indent="0">
              <a:buNone/>
              <a:defRPr sz="2253"/>
            </a:lvl1pPr>
            <a:lvl2pPr marL="321869" indent="0">
              <a:buNone/>
              <a:defRPr sz="1971"/>
            </a:lvl2pPr>
            <a:lvl3pPr marL="643738" indent="0">
              <a:buNone/>
              <a:defRPr sz="1690"/>
            </a:lvl3pPr>
            <a:lvl4pPr marL="965606" indent="0">
              <a:buNone/>
              <a:defRPr sz="1408"/>
            </a:lvl4pPr>
            <a:lvl5pPr marL="1287475" indent="0">
              <a:buNone/>
              <a:defRPr sz="1408"/>
            </a:lvl5pPr>
            <a:lvl6pPr marL="1609344" indent="0">
              <a:buNone/>
              <a:defRPr sz="1408"/>
            </a:lvl6pPr>
            <a:lvl7pPr marL="1931213" indent="0">
              <a:buNone/>
              <a:defRPr sz="1408"/>
            </a:lvl7pPr>
            <a:lvl8pPr marL="2253082" indent="0">
              <a:buNone/>
              <a:defRPr sz="1408"/>
            </a:lvl8pPr>
            <a:lvl9pPr marL="2574950" indent="0">
              <a:buNone/>
              <a:defRPr sz="1408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3404" y="2578894"/>
            <a:ext cx="2076201" cy="4777720"/>
          </a:xfrm>
        </p:spPr>
        <p:txBody>
          <a:bodyPr/>
          <a:lstStyle>
            <a:lvl1pPr marL="0" indent="0">
              <a:buNone/>
              <a:defRPr sz="1126"/>
            </a:lvl1pPr>
            <a:lvl2pPr marL="321869" indent="0">
              <a:buNone/>
              <a:defRPr sz="986"/>
            </a:lvl2pPr>
            <a:lvl3pPr marL="643738" indent="0">
              <a:buNone/>
              <a:defRPr sz="845"/>
            </a:lvl3pPr>
            <a:lvl4pPr marL="965606" indent="0">
              <a:buNone/>
              <a:defRPr sz="704"/>
            </a:lvl4pPr>
            <a:lvl5pPr marL="1287475" indent="0">
              <a:buNone/>
              <a:defRPr sz="704"/>
            </a:lvl5pPr>
            <a:lvl6pPr marL="1609344" indent="0">
              <a:buNone/>
              <a:defRPr sz="704"/>
            </a:lvl6pPr>
            <a:lvl7pPr marL="1931213" indent="0">
              <a:buNone/>
              <a:defRPr sz="704"/>
            </a:lvl7pPr>
            <a:lvl8pPr marL="2253082" indent="0">
              <a:buNone/>
              <a:defRPr sz="704"/>
            </a:lvl8pPr>
            <a:lvl9pPr marL="2574950" indent="0">
              <a:buNone/>
              <a:defRPr sz="704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151D-491E-4A9F-90C2-0C6ABC6F42B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C848-2AAF-421C-89CC-D75CCE805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25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2566" y="457676"/>
            <a:ext cx="5552182" cy="1661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2566" y="2288370"/>
            <a:ext cx="5552182" cy="5454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42565" y="7967511"/>
            <a:ext cx="1448395" cy="4576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9151D-491E-4A9F-90C2-0C6ABC6F42B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32360" y="7967511"/>
            <a:ext cx="2172593" cy="4576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6353" y="7967511"/>
            <a:ext cx="1448395" cy="4576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BC848-2AAF-421C-89CC-D75CCE805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119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43738" rtl="0" eaLnBrk="1" latinLnBrk="0" hangingPunct="1">
        <a:lnSpc>
          <a:spcPct val="90000"/>
        </a:lnSpc>
        <a:spcBef>
          <a:spcPct val="0"/>
        </a:spcBef>
        <a:buNone/>
        <a:defRPr sz="30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0934" indent="-160934" algn="l" defTabSz="643738" rtl="0" eaLnBrk="1" latinLnBrk="0" hangingPunct="1">
        <a:lnSpc>
          <a:spcPct val="90000"/>
        </a:lnSpc>
        <a:spcBef>
          <a:spcPts val="704"/>
        </a:spcBef>
        <a:buFont typeface="Arial" panose="020B0604020202020204" pitchFamily="34" charset="0"/>
        <a:buChar char="•"/>
        <a:defRPr sz="1971" kern="1200">
          <a:solidFill>
            <a:schemeClr val="tx1"/>
          </a:solidFill>
          <a:latin typeface="+mn-lt"/>
          <a:ea typeface="+mn-ea"/>
          <a:cs typeface="+mn-cs"/>
        </a:defRPr>
      </a:lvl1pPr>
      <a:lvl2pPr marL="482803" indent="-160934" algn="l" defTabSz="643738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69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160934" algn="l" defTabSz="643738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408" kern="1200">
          <a:solidFill>
            <a:schemeClr val="tx1"/>
          </a:solidFill>
          <a:latin typeface="+mn-lt"/>
          <a:ea typeface="+mn-ea"/>
          <a:cs typeface="+mn-cs"/>
        </a:defRPr>
      </a:lvl3pPr>
      <a:lvl4pPr marL="1126541" indent="-160934" algn="l" defTabSz="643738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7" kern="1200">
          <a:solidFill>
            <a:schemeClr val="tx1"/>
          </a:solidFill>
          <a:latin typeface="+mn-lt"/>
          <a:ea typeface="+mn-ea"/>
          <a:cs typeface="+mn-cs"/>
        </a:defRPr>
      </a:lvl4pPr>
      <a:lvl5pPr marL="1448410" indent="-160934" algn="l" defTabSz="643738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7" kern="1200">
          <a:solidFill>
            <a:schemeClr val="tx1"/>
          </a:solidFill>
          <a:latin typeface="+mn-lt"/>
          <a:ea typeface="+mn-ea"/>
          <a:cs typeface="+mn-cs"/>
        </a:defRPr>
      </a:lvl5pPr>
      <a:lvl6pPr marL="1770278" indent="-160934" algn="l" defTabSz="643738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7" kern="1200">
          <a:solidFill>
            <a:schemeClr val="tx1"/>
          </a:solidFill>
          <a:latin typeface="+mn-lt"/>
          <a:ea typeface="+mn-ea"/>
          <a:cs typeface="+mn-cs"/>
        </a:defRPr>
      </a:lvl6pPr>
      <a:lvl7pPr marL="2092147" indent="-160934" algn="l" defTabSz="643738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7" kern="1200">
          <a:solidFill>
            <a:schemeClr val="tx1"/>
          </a:solidFill>
          <a:latin typeface="+mn-lt"/>
          <a:ea typeface="+mn-ea"/>
          <a:cs typeface="+mn-cs"/>
        </a:defRPr>
      </a:lvl7pPr>
      <a:lvl8pPr marL="2414016" indent="-160934" algn="l" defTabSz="643738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7" kern="1200">
          <a:solidFill>
            <a:schemeClr val="tx1"/>
          </a:solidFill>
          <a:latin typeface="+mn-lt"/>
          <a:ea typeface="+mn-ea"/>
          <a:cs typeface="+mn-cs"/>
        </a:defRPr>
      </a:lvl8pPr>
      <a:lvl9pPr marL="2735885" indent="-160934" algn="l" defTabSz="643738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3738" rtl="0" eaLnBrk="1" latinLnBrk="0" hangingPunct="1">
        <a:defRPr sz="1267" kern="1200">
          <a:solidFill>
            <a:schemeClr val="tx1"/>
          </a:solidFill>
          <a:latin typeface="+mn-lt"/>
          <a:ea typeface="+mn-ea"/>
          <a:cs typeface="+mn-cs"/>
        </a:defRPr>
      </a:lvl1pPr>
      <a:lvl2pPr marL="321869" algn="l" defTabSz="643738" rtl="0" eaLnBrk="1" latinLnBrk="0" hangingPunct="1">
        <a:defRPr sz="1267" kern="1200">
          <a:solidFill>
            <a:schemeClr val="tx1"/>
          </a:solidFill>
          <a:latin typeface="+mn-lt"/>
          <a:ea typeface="+mn-ea"/>
          <a:cs typeface="+mn-cs"/>
        </a:defRPr>
      </a:lvl2pPr>
      <a:lvl3pPr marL="643738" algn="l" defTabSz="643738" rtl="0" eaLnBrk="1" latinLnBrk="0" hangingPunct="1">
        <a:defRPr sz="1267" kern="1200">
          <a:solidFill>
            <a:schemeClr val="tx1"/>
          </a:solidFill>
          <a:latin typeface="+mn-lt"/>
          <a:ea typeface="+mn-ea"/>
          <a:cs typeface="+mn-cs"/>
        </a:defRPr>
      </a:lvl3pPr>
      <a:lvl4pPr marL="965606" algn="l" defTabSz="643738" rtl="0" eaLnBrk="1" latinLnBrk="0" hangingPunct="1">
        <a:defRPr sz="1267" kern="1200">
          <a:solidFill>
            <a:schemeClr val="tx1"/>
          </a:solidFill>
          <a:latin typeface="+mn-lt"/>
          <a:ea typeface="+mn-ea"/>
          <a:cs typeface="+mn-cs"/>
        </a:defRPr>
      </a:lvl4pPr>
      <a:lvl5pPr marL="1287475" algn="l" defTabSz="643738" rtl="0" eaLnBrk="1" latinLnBrk="0" hangingPunct="1">
        <a:defRPr sz="1267" kern="1200">
          <a:solidFill>
            <a:schemeClr val="tx1"/>
          </a:solidFill>
          <a:latin typeface="+mn-lt"/>
          <a:ea typeface="+mn-ea"/>
          <a:cs typeface="+mn-cs"/>
        </a:defRPr>
      </a:lvl5pPr>
      <a:lvl6pPr marL="1609344" algn="l" defTabSz="643738" rtl="0" eaLnBrk="1" latinLnBrk="0" hangingPunct="1">
        <a:defRPr sz="1267" kern="1200">
          <a:solidFill>
            <a:schemeClr val="tx1"/>
          </a:solidFill>
          <a:latin typeface="+mn-lt"/>
          <a:ea typeface="+mn-ea"/>
          <a:cs typeface="+mn-cs"/>
        </a:defRPr>
      </a:lvl6pPr>
      <a:lvl7pPr marL="1931213" algn="l" defTabSz="643738" rtl="0" eaLnBrk="1" latinLnBrk="0" hangingPunct="1">
        <a:defRPr sz="1267" kern="1200">
          <a:solidFill>
            <a:schemeClr val="tx1"/>
          </a:solidFill>
          <a:latin typeface="+mn-lt"/>
          <a:ea typeface="+mn-ea"/>
          <a:cs typeface="+mn-cs"/>
        </a:defRPr>
      </a:lvl7pPr>
      <a:lvl8pPr marL="2253082" algn="l" defTabSz="643738" rtl="0" eaLnBrk="1" latinLnBrk="0" hangingPunct="1">
        <a:defRPr sz="1267" kern="1200">
          <a:solidFill>
            <a:schemeClr val="tx1"/>
          </a:solidFill>
          <a:latin typeface="+mn-lt"/>
          <a:ea typeface="+mn-ea"/>
          <a:cs typeface="+mn-cs"/>
        </a:defRPr>
      </a:lvl8pPr>
      <a:lvl9pPr marL="2574950" algn="l" defTabSz="643738" rtl="0" eaLnBrk="1" latinLnBrk="0" hangingPunct="1">
        <a:defRPr sz="12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.emf"/><Relationship Id="rId4" Type="http://schemas.openxmlformats.org/officeDocument/2006/relationships/image" Target="../media/image2.emf"/><Relationship Id="rId9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19.emf"/><Relationship Id="rId18" Type="http://schemas.openxmlformats.org/officeDocument/2006/relationships/oleObject" Target="../embeddings/oleObject14.bin"/><Relationship Id="rId3" Type="http://schemas.openxmlformats.org/officeDocument/2006/relationships/image" Target="../media/image14.emf"/><Relationship Id="rId7" Type="http://schemas.openxmlformats.org/officeDocument/2006/relationships/image" Target="../media/image16.emf"/><Relationship Id="rId12" Type="http://schemas.openxmlformats.org/officeDocument/2006/relationships/oleObject" Target="../embeddings/oleObject11.bin"/><Relationship Id="rId17" Type="http://schemas.openxmlformats.org/officeDocument/2006/relationships/image" Target="../media/image21.emf"/><Relationship Id="rId2" Type="http://schemas.openxmlformats.org/officeDocument/2006/relationships/oleObject" Target="../embeddings/oleObject6.bin"/><Relationship Id="rId16" Type="http://schemas.openxmlformats.org/officeDocument/2006/relationships/oleObject" Target="../embeddings/oleObject1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18.emf"/><Relationship Id="rId5" Type="http://schemas.openxmlformats.org/officeDocument/2006/relationships/image" Target="../media/image15.emf"/><Relationship Id="rId15" Type="http://schemas.openxmlformats.org/officeDocument/2006/relationships/image" Target="../media/image20.emf"/><Relationship Id="rId10" Type="http://schemas.openxmlformats.org/officeDocument/2006/relationships/oleObject" Target="../embeddings/oleObject10.bin"/><Relationship Id="rId19" Type="http://schemas.openxmlformats.org/officeDocument/2006/relationships/image" Target="../media/image22.e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17.emf"/><Relationship Id="rId14" Type="http://schemas.openxmlformats.org/officeDocument/2006/relationships/oleObject" Target="../embeddings/oleObject12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13" Type="http://schemas.openxmlformats.org/officeDocument/2006/relationships/image" Target="../media/image28.emf"/><Relationship Id="rId18" Type="http://schemas.openxmlformats.org/officeDocument/2006/relationships/oleObject" Target="../embeddings/oleObject23.bin"/><Relationship Id="rId3" Type="http://schemas.openxmlformats.org/officeDocument/2006/relationships/image" Target="../media/image23.emf"/><Relationship Id="rId21" Type="http://schemas.openxmlformats.org/officeDocument/2006/relationships/image" Target="../media/image32.emf"/><Relationship Id="rId7" Type="http://schemas.openxmlformats.org/officeDocument/2006/relationships/image" Target="../media/image25.emf"/><Relationship Id="rId12" Type="http://schemas.openxmlformats.org/officeDocument/2006/relationships/oleObject" Target="../embeddings/oleObject20.bin"/><Relationship Id="rId17" Type="http://schemas.openxmlformats.org/officeDocument/2006/relationships/image" Target="../media/image30.emf"/><Relationship Id="rId25" Type="http://schemas.openxmlformats.org/officeDocument/2006/relationships/image" Target="../media/image34.emf"/><Relationship Id="rId2" Type="http://schemas.openxmlformats.org/officeDocument/2006/relationships/oleObject" Target="../embeddings/oleObject15.bin"/><Relationship Id="rId16" Type="http://schemas.openxmlformats.org/officeDocument/2006/relationships/oleObject" Target="../embeddings/oleObject22.bin"/><Relationship Id="rId20" Type="http://schemas.openxmlformats.org/officeDocument/2006/relationships/oleObject" Target="../embeddings/oleObject2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27.emf"/><Relationship Id="rId24" Type="http://schemas.openxmlformats.org/officeDocument/2006/relationships/oleObject" Target="../embeddings/oleObject26.bin"/><Relationship Id="rId5" Type="http://schemas.openxmlformats.org/officeDocument/2006/relationships/image" Target="../media/image24.emf"/><Relationship Id="rId15" Type="http://schemas.openxmlformats.org/officeDocument/2006/relationships/image" Target="../media/image29.emf"/><Relationship Id="rId23" Type="http://schemas.openxmlformats.org/officeDocument/2006/relationships/image" Target="../media/image33.emf"/><Relationship Id="rId10" Type="http://schemas.openxmlformats.org/officeDocument/2006/relationships/oleObject" Target="../embeddings/oleObject19.bin"/><Relationship Id="rId19" Type="http://schemas.openxmlformats.org/officeDocument/2006/relationships/image" Target="../media/image31.emf"/><Relationship Id="rId4" Type="http://schemas.openxmlformats.org/officeDocument/2006/relationships/oleObject" Target="../embeddings/oleObject16.bin"/><Relationship Id="rId9" Type="http://schemas.openxmlformats.org/officeDocument/2006/relationships/image" Target="../media/image26.emf"/><Relationship Id="rId14" Type="http://schemas.openxmlformats.org/officeDocument/2006/relationships/oleObject" Target="../embeddings/oleObject21.bin"/><Relationship Id="rId22" Type="http://schemas.openxmlformats.org/officeDocument/2006/relationships/oleObject" Target="../embeddings/oleObject2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2C78EDA4-02C1-4A84-94C1-A2BF637B4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63" y="610039"/>
            <a:ext cx="1950062" cy="1886611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748E63DE-0C05-40B5-85CC-CCA716F85890}"/>
              </a:ext>
            </a:extLst>
          </p:cNvPr>
          <p:cNvSpPr txBox="1"/>
          <p:nvPr/>
        </p:nvSpPr>
        <p:spPr>
          <a:xfrm>
            <a:off x="98785" y="46685"/>
            <a:ext cx="2247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PCA analysis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(THP1 ctrl vs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NEDD8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KO)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60AAB09B-1653-42FE-BE67-2392E64DE109}"/>
              </a:ext>
            </a:extLst>
          </p:cNvPr>
          <p:cNvSpPr txBox="1"/>
          <p:nvPr/>
        </p:nvSpPr>
        <p:spPr>
          <a:xfrm>
            <a:off x="-34813" y="1139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34">
            <a:extLst>
              <a:ext uri="{FF2B5EF4-FFF2-40B4-BE49-F238E27FC236}">
                <a16:creationId xmlns:a16="http://schemas.microsoft.com/office/drawing/2014/main" id="{54C1BDAB-4B13-4CA4-9AEE-20510033DB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5197070"/>
              </p:ext>
            </p:extLst>
          </p:nvPr>
        </p:nvGraphicFramePr>
        <p:xfrm>
          <a:off x="28766" y="2726861"/>
          <a:ext cx="2459840" cy="2144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3" imgW="3619364" imgH="3156533" progId="Prism10.Document">
                  <p:embed/>
                </p:oleObj>
              </mc:Choice>
              <mc:Fallback>
                <p:oleObj name="Prism 10" r:id="rId3" imgW="3619364" imgH="3156533" progId="Prism10.Document">
                  <p:embed/>
                  <p:pic>
                    <p:nvPicPr>
                      <p:cNvPr id="7" name="Object 34">
                        <a:extLst>
                          <a:ext uri="{FF2B5EF4-FFF2-40B4-BE49-F238E27FC236}">
                            <a16:creationId xmlns:a16="http://schemas.microsoft.com/office/drawing/2014/main" id="{54C1BDAB-4B13-4CA4-9AEE-20510033DB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766" y="2726861"/>
                        <a:ext cx="2459840" cy="21447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29">
            <a:extLst>
              <a:ext uri="{FF2B5EF4-FFF2-40B4-BE49-F238E27FC236}">
                <a16:creationId xmlns:a16="http://schemas.microsoft.com/office/drawing/2014/main" id="{C7C4FD69-3B5E-4FB6-ABF8-12E0922F8D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6637840"/>
              </p:ext>
            </p:extLst>
          </p:nvPr>
        </p:nvGraphicFramePr>
        <p:xfrm>
          <a:off x="2759075" y="92075"/>
          <a:ext cx="1425575" cy="232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5" imgW="2006316" imgH="3389844" progId="Prism10.Document">
                  <p:embed/>
                </p:oleObj>
              </mc:Choice>
              <mc:Fallback>
                <p:oleObj name="Prism 10" r:id="rId5" imgW="2006316" imgH="3389844" progId="Prism10.Document">
                  <p:embed/>
                  <p:pic>
                    <p:nvPicPr>
                      <p:cNvPr id="8" name="Object 129">
                        <a:extLst>
                          <a:ext uri="{FF2B5EF4-FFF2-40B4-BE49-F238E27FC236}">
                            <a16:creationId xmlns:a16="http://schemas.microsoft.com/office/drawing/2014/main" id="{C7C4FD69-3B5E-4FB6-ABF8-12E0922F8D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59075" y="92075"/>
                        <a:ext cx="1425575" cy="2324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30">
            <a:extLst>
              <a:ext uri="{FF2B5EF4-FFF2-40B4-BE49-F238E27FC236}">
                <a16:creationId xmlns:a16="http://schemas.microsoft.com/office/drawing/2014/main" id="{A472DDF3-CBB6-453C-8572-EE46DD19DC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6283838"/>
              </p:ext>
            </p:extLst>
          </p:nvPr>
        </p:nvGraphicFramePr>
        <p:xfrm>
          <a:off x="4099359" y="91566"/>
          <a:ext cx="2180515" cy="2323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7" imgW="3177117" imgH="3389844" progId="Prism10.Document">
                  <p:embed/>
                </p:oleObj>
              </mc:Choice>
              <mc:Fallback>
                <p:oleObj name="Prism 10" r:id="rId7" imgW="3177117" imgH="3389844" progId="Prism10.Document">
                  <p:embed/>
                  <p:pic>
                    <p:nvPicPr>
                      <p:cNvPr id="9" name="Object 130">
                        <a:extLst>
                          <a:ext uri="{FF2B5EF4-FFF2-40B4-BE49-F238E27FC236}">
                            <a16:creationId xmlns:a16="http://schemas.microsoft.com/office/drawing/2014/main" id="{A472DDF3-CBB6-453C-8572-EE46DD19DC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99359" y="91566"/>
                        <a:ext cx="2180515" cy="23239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33">
            <a:extLst>
              <a:ext uri="{FF2B5EF4-FFF2-40B4-BE49-F238E27FC236}">
                <a16:creationId xmlns:a16="http://schemas.microsoft.com/office/drawing/2014/main" id="{402BDE83-7C02-4A00-B5C2-1408FF4E11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4478417"/>
              </p:ext>
            </p:extLst>
          </p:nvPr>
        </p:nvGraphicFramePr>
        <p:xfrm>
          <a:off x="2488606" y="2726861"/>
          <a:ext cx="2322323" cy="2081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9" imgW="3534012" imgH="3161214" progId="Prism10.Document">
                  <p:embed/>
                </p:oleObj>
              </mc:Choice>
              <mc:Fallback>
                <p:oleObj name="Prism 10" r:id="rId9" imgW="3534012" imgH="3161214" progId="Prism10.Document">
                  <p:embed/>
                  <p:pic>
                    <p:nvPicPr>
                      <p:cNvPr id="10" name="Object 133">
                        <a:extLst>
                          <a:ext uri="{FF2B5EF4-FFF2-40B4-BE49-F238E27FC236}">
                            <a16:creationId xmlns:a16="http://schemas.microsoft.com/office/drawing/2014/main" id="{402BDE83-7C02-4A00-B5C2-1408FF4E11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488606" y="2726861"/>
                        <a:ext cx="2322323" cy="20817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1">
            <a:extLst>
              <a:ext uri="{FF2B5EF4-FFF2-40B4-BE49-F238E27FC236}">
                <a16:creationId xmlns:a16="http://schemas.microsoft.com/office/drawing/2014/main" id="{D66D4541-62E6-4206-8DE5-180FDC6C1042}"/>
              </a:ext>
            </a:extLst>
          </p:cNvPr>
          <p:cNvSpPr txBox="1"/>
          <p:nvPr/>
        </p:nvSpPr>
        <p:spPr>
          <a:xfrm>
            <a:off x="2480114" y="0"/>
            <a:ext cx="3209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AF07EA-BD96-4FA2-9196-25B8287D8CF4}"/>
              </a:ext>
            </a:extLst>
          </p:cNvPr>
          <p:cNvSpPr txBox="1"/>
          <p:nvPr/>
        </p:nvSpPr>
        <p:spPr>
          <a:xfrm>
            <a:off x="-34813" y="2539926"/>
            <a:ext cx="3209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kt 12">
            <a:extLst>
              <a:ext uri="{FF2B5EF4-FFF2-40B4-BE49-F238E27FC236}">
                <a16:creationId xmlns:a16="http://schemas.microsoft.com/office/drawing/2014/main" id="{4A70477F-9B45-4FAF-BB91-BAF337321B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8125557"/>
              </p:ext>
            </p:extLst>
          </p:nvPr>
        </p:nvGraphicFramePr>
        <p:xfrm>
          <a:off x="189475" y="5182945"/>
          <a:ext cx="2451100" cy="204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11" imgW="3561382" imgH="2969309" progId="Prism10.Document">
                  <p:embed/>
                </p:oleObj>
              </mc:Choice>
              <mc:Fallback>
                <p:oleObj name="Prism 10" r:id="rId11" imgW="3561382" imgH="2969309" progId="Prism10.Document">
                  <p:embed/>
                  <p:pic>
                    <p:nvPicPr>
                      <p:cNvPr id="13" name="Objekt 12">
                        <a:extLst>
                          <a:ext uri="{FF2B5EF4-FFF2-40B4-BE49-F238E27FC236}">
                            <a16:creationId xmlns:a16="http://schemas.microsoft.com/office/drawing/2014/main" id="{4A70477F-9B45-4FAF-BB91-BAF337321B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89475" y="5182945"/>
                        <a:ext cx="2451100" cy="2044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ruta 13">
            <a:extLst>
              <a:ext uri="{FF2B5EF4-FFF2-40B4-BE49-F238E27FC236}">
                <a16:creationId xmlns:a16="http://schemas.microsoft.com/office/drawing/2014/main" id="{FFEEA184-4AC3-47BD-8C34-A70BE48DD476}"/>
              </a:ext>
            </a:extLst>
          </p:cNvPr>
          <p:cNvSpPr txBox="1"/>
          <p:nvPr/>
        </p:nvSpPr>
        <p:spPr>
          <a:xfrm flipH="1">
            <a:off x="5188856" y="8226981"/>
            <a:ext cx="1218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Figure S1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67482167-F5DF-4584-8FDC-E44AD5A4455F}"/>
              </a:ext>
            </a:extLst>
          </p:cNvPr>
          <p:cNvSpPr txBox="1"/>
          <p:nvPr/>
        </p:nvSpPr>
        <p:spPr>
          <a:xfrm>
            <a:off x="-17698" y="4980472"/>
            <a:ext cx="3209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112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ruta 7">
            <a:extLst>
              <a:ext uri="{FF2B5EF4-FFF2-40B4-BE49-F238E27FC236}">
                <a16:creationId xmlns:a16="http://schemas.microsoft.com/office/drawing/2014/main" id="{EE7C92FF-75B3-44A4-87A7-DB63048F7635}"/>
              </a:ext>
            </a:extLst>
          </p:cNvPr>
          <p:cNvSpPr txBox="1"/>
          <p:nvPr/>
        </p:nvSpPr>
        <p:spPr>
          <a:xfrm>
            <a:off x="1024569" y="76944"/>
            <a:ext cx="1349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PCA analysis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(gRNA scores)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90149ADC-076F-4023-A62D-B1AF4514A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4" y="600164"/>
            <a:ext cx="2736572" cy="2733483"/>
          </a:xfrm>
          <a:prstGeom prst="rect">
            <a:avLst/>
          </a:prstGeom>
        </p:spPr>
      </p:pic>
      <p:pic>
        <p:nvPicPr>
          <p:cNvPr id="11" name="Picture 35">
            <a:extLst>
              <a:ext uri="{FF2B5EF4-FFF2-40B4-BE49-F238E27FC236}">
                <a16:creationId xmlns:a16="http://schemas.microsoft.com/office/drawing/2014/main" id="{7DB20001-0335-496B-BE6A-B6F03A17D1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29" t="93814" r="766"/>
          <a:stretch/>
        </p:blipFill>
        <p:spPr>
          <a:xfrm>
            <a:off x="4004121" y="3073236"/>
            <a:ext cx="539039" cy="188395"/>
          </a:xfrm>
          <a:prstGeom prst="rect">
            <a:avLst/>
          </a:prstGeom>
        </p:spPr>
      </p:pic>
      <p:sp>
        <p:nvSpPr>
          <p:cNvPr id="12" name="TextBox 36">
            <a:extLst>
              <a:ext uri="{FF2B5EF4-FFF2-40B4-BE49-F238E27FC236}">
                <a16:creationId xmlns:a16="http://schemas.microsoft.com/office/drawing/2014/main" id="{9A3D297C-6D99-486C-BFDC-DA3D7334B1B7}"/>
              </a:ext>
            </a:extLst>
          </p:cNvPr>
          <p:cNvSpPr txBox="1"/>
          <p:nvPr/>
        </p:nvSpPr>
        <p:spPr>
          <a:xfrm rot="16200000">
            <a:off x="2498199" y="2218841"/>
            <a:ext cx="1109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Simvastatin </a:t>
            </a:r>
            <a:endParaRPr lang="en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37">
            <a:extLst>
              <a:ext uri="{FF2B5EF4-FFF2-40B4-BE49-F238E27FC236}">
                <a16:creationId xmlns:a16="http://schemas.microsoft.com/office/drawing/2014/main" id="{53C8E8A3-662D-4E67-9E3A-429A70EDA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3" t="2361" r="15911" b="11389"/>
          <a:stretch/>
        </p:blipFill>
        <p:spPr>
          <a:xfrm>
            <a:off x="4632658" y="1681758"/>
            <a:ext cx="1324799" cy="1324800"/>
          </a:xfrm>
          <a:prstGeom prst="rect">
            <a:avLst/>
          </a:prstGeom>
        </p:spPr>
      </p:pic>
      <p:pic>
        <p:nvPicPr>
          <p:cNvPr id="15" name="Picture 38">
            <a:extLst>
              <a:ext uri="{FF2B5EF4-FFF2-40B4-BE49-F238E27FC236}">
                <a16:creationId xmlns:a16="http://schemas.microsoft.com/office/drawing/2014/main" id="{BD346040-4D6F-4EF2-A3CF-D3E4D177D2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29" t="93814" r="766"/>
          <a:stretch/>
        </p:blipFill>
        <p:spPr>
          <a:xfrm>
            <a:off x="5283429" y="3073236"/>
            <a:ext cx="539039" cy="188395"/>
          </a:xfrm>
          <a:prstGeom prst="rect">
            <a:avLst/>
          </a:prstGeom>
        </p:spPr>
      </p:pic>
      <p:pic>
        <p:nvPicPr>
          <p:cNvPr id="16" name="Picture 39">
            <a:extLst>
              <a:ext uri="{FF2B5EF4-FFF2-40B4-BE49-F238E27FC236}">
                <a16:creationId xmlns:a16="http://schemas.microsoft.com/office/drawing/2014/main" id="{9DC28649-60A7-43ED-87D8-A39035B406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9" t="6202" r="17894" b="10885"/>
          <a:stretch/>
        </p:blipFill>
        <p:spPr>
          <a:xfrm>
            <a:off x="3264185" y="1682425"/>
            <a:ext cx="1328108" cy="1324800"/>
          </a:xfrm>
          <a:prstGeom prst="rect">
            <a:avLst/>
          </a:prstGeom>
        </p:spPr>
      </p:pic>
      <p:sp>
        <p:nvSpPr>
          <p:cNvPr id="17" name="TextBox 40">
            <a:extLst>
              <a:ext uri="{FF2B5EF4-FFF2-40B4-BE49-F238E27FC236}">
                <a16:creationId xmlns:a16="http://schemas.microsoft.com/office/drawing/2014/main" id="{CAB5F1CD-5597-48D6-A7A0-48010D02DA4C}"/>
              </a:ext>
            </a:extLst>
          </p:cNvPr>
          <p:cNvSpPr txBox="1"/>
          <p:nvPr/>
        </p:nvSpPr>
        <p:spPr>
          <a:xfrm>
            <a:off x="3411132" y="15388"/>
            <a:ext cx="776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en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41">
            <a:extLst>
              <a:ext uri="{FF2B5EF4-FFF2-40B4-BE49-F238E27FC236}">
                <a16:creationId xmlns:a16="http://schemas.microsoft.com/office/drawing/2014/main" id="{914A493A-E703-454D-8402-7B3A2C806AA2}"/>
              </a:ext>
            </a:extLst>
          </p:cNvPr>
          <p:cNvSpPr txBox="1"/>
          <p:nvPr/>
        </p:nvSpPr>
        <p:spPr>
          <a:xfrm>
            <a:off x="4724476" y="30777"/>
            <a:ext cx="13765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NEDD8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KO</a:t>
            </a:r>
            <a:endParaRPr lang="en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9939EB7F-DA42-4A9F-83D0-EADE6B7A9BBF}"/>
              </a:ext>
            </a:extLst>
          </p:cNvPr>
          <p:cNvSpPr txBox="1"/>
          <p:nvPr/>
        </p:nvSpPr>
        <p:spPr>
          <a:xfrm>
            <a:off x="0" y="0"/>
            <a:ext cx="3209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11">
            <a:extLst>
              <a:ext uri="{FF2B5EF4-FFF2-40B4-BE49-F238E27FC236}">
                <a16:creationId xmlns:a16="http://schemas.microsoft.com/office/drawing/2014/main" id="{079B13C9-FC43-40B2-86F7-58C11E22A3BF}"/>
              </a:ext>
            </a:extLst>
          </p:cNvPr>
          <p:cNvSpPr txBox="1"/>
          <p:nvPr/>
        </p:nvSpPr>
        <p:spPr>
          <a:xfrm>
            <a:off x="28434" y="3241671"/>
            <a:ext cx="3209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D2B2DDA2-419D-4A3D-AC53-A24021A89EAD}"/>
              </a:ext>
            </a:extLst>
          </p:cNvPr>
          <p:cNvSpPr txBox="1"/>
          <p:nvPr/>
        </p:nvSpPr>
        <p:spPr>
          <a:xfrm flipH="1">
            <a:off x="5188856" y="8226981"/>
            <a:ext cx="1218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Figure S2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4AC9E454-03F1-4DCD-983F-A2051C37BF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60" y="4007260"/>
            <a:ext cx="4563998" cy="4219721"/>
          </a:xfrm>
          <a:prstGeom prst="rect">
            <a:avLst/>
          </a:prstGeom>
        </p:spPr>
      </p:pic>
      <p:sp>
        <p:nvSpPr>
          <p:cNvPr id="19" name="textruta 18">
            <a:extLst>
              <a:ext uri="{FF2B5EF4-FFF2-40B4-BE49-F238E27FC236}">
                <a16:creationId xmlns:a16="http://schemas.microsoft.com/office/drawing/2014/main" id="{33B62199-3D87-490F-AA9A-4C314E06B1D9}"/>
              </a:ext>
            </a:extLst>
          </p:cNvPr>
          <p:cNvSpPr txBox="1"/>
          <p:nvPr/>
        </p:nvSpPr>
        <p:spPr>
          <a:xfrm>
            <a:off x="963655" y="3426336"/>
            <a:ext cx="3231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Post-translational modification genes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(gene essentiality in CRISPR screens)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FD951376-29C4-429B-A556-F6273F8004DE}"/>
              </a:ext>
            </a:extLst>
          </p:cNvPr>
          <p:cNvSpPr txBox="1"/>
          <p:nvPr/>
        </p:nvSpPr>
        <p:spPr>
          <a:xfrm>
            <a:off x="2982012" y="4114981"/>
            <a:ext cx="1499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981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 essential in Ctrl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02F6D30B-5835-4D9C-9EFC-ECD449CC61EF}"/>
              </a:ext>
            </a:extLst>
          </p:cNvPr>
          <p:cNvSpPr txBox="1"/>
          <p:nvPr/>
        </p:nvSpPr>
        <p:spPr>
          <a:xfrm>
            <a:off x="2183232" y="6529123"/>
            <a:ext cx="1615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Essential in Ctrl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A0D0B9B2-B56C-43D8-BD92-28409064F0F8}"/>
              </a:ext>
            </a:extLst>
          </p:cNvPr>
          <p:cNvSpPr txBox="1"/>
          <p:nvPr/>
        </p:nvSpPr>
        <p:spPr>
          <a:xfrm>
            <a:off x="396464" y="6529123"/>
            <a:ext cx="1351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Essential in Ctrl and KO</a:t>
            </a: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B7C2A097-F263-49ED-B511-3D09AEA93A91}"/>
              </a:ext>
            </a:extLst>
          </p:cNvPr>
          <p:cNvSpPr txBox="1"/>
          <p:nvPr/>
        </p:nvSpPr>
        <p:spPr>
          <a:xfrm>
            <a:off x="396464" y="4336020"/>
            <a:ext cx="1499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Essential in KO</a:t>
            </a: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AA6841BD-92D8-48EF-82EE-8DCF44EA0E1D}"/>
              </a:ext>
            </a:extLst>
          </p:cNvPr>
          <p:cNvSpPr txBox="1"/>
          <p:nvPr/>
        </p:nvSpPr>
        <p:spPr>
          <a:xfrm>
            <a:off x="2821551" y="0"/>
            <a:ext cx="3209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48">
            <a:extLst>
              <a:ext uri="{FF2B5EF4-FFF2-40B4-BE49-F238E27FC236}">
                <a16:creationId xmlns:a16="http://schemas.microsoft.com/office/drawing/2014/main" id="{A620782D-87B0-4645-8CAB-9A99C77798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9" t="3021" r="26764" b="8786"/>
          <a:stretch/>
        </p:blipFill>
        <p:spPr>
          <a:xfrm>
            <a:off x="4631477" y="286107"/>
            <a:ext cx="1325980" cy="1324800"/>
          </a:xfrm>
          <a:prstGeom prst="rect">
            <a:avLst/>
          </a:prstGeom>
        </p:spPr>
      </p:pic>
      <p:pic>
        <p:nvPicPr>
          <p:cNvPr id="27" name="Picture 53">
            <a:extLst>
              <a:ext uri="{FF2B5EF4-FFF2-40B4-BE49-F238E27FC236}">
                <a16:creationId xmlns:a16="http://schemas.microsoft.com/office/drawing/2014/main" id="{2965C466-1980-4E6C-9D65-E27B7A524D9B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2" t="5750" r="15132" b="1389"/>
          <a:stretch/>
        </p:blipFill>
        <p:spPr>
          <a:xfrm>
            <a:off x="3252975" y="286107"/>
            <a:ext cx="1324800" cy="1324800"/>
          </a:xfrm>
          <a:prstGeom prst="rect">
            <a:avLst/>
          </a:prstGeom>
        </p:spPr>
      </p:pic>
      <p:sp>
        <p:nvSpPr>
          <p:cNvPr id="28" name="TextBox 36">
            <a:extLst>
              <a:ext uri="{FF2B5EF4-FFF2-40B4-BE49-F238E27FC236}">
                <a16:creationId xmlns:a16="http://schemas.microsoft.com/office/drawing/2014/main" id="{408557FC-DB75-4298-A181-76331314C034}"/>
              </a:ext>
            </a:extLst>
          </p:cNvPr>
          <p:cNvSpPr txBox="1"/>
          <p:nvPr/>
        </p:nvSpPr>
        <p:spPr>
          <a:xfrm rot="16200000">
            <a:off x="2500465" y="794618"/>
            <a:ext cx="1109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DMSO</a:t>
            </a:r>
            <a:endParaRPr lang="en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549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2">
            <a:extLst>
              <a:ext uri="{FF2B5EF4-FFF2-40B4-BE49-F238E27FC236}">
                <a16:creationId xmlns:a16="http://schemas.microsoft.com/office/drawing/2014/main" id="{F4C603CA-012C-49E9-AFE1-DD011F09FC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924697"/>
              </p:ext>
            </p:extLst>
          </p:nvPr>
        </p:nvGraphicFramePr>
        <p:xfrm>
          <a:off x="3765797" y="43192"/>
          <a:ext cx="2098675" cy="2296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2" imgW="3120936" imgH="3417207" progId="Prism10.Document">
                  <p:embed/>
                </p:oleObj>
              </mc:Choice>
              <mc:Fallback>
                <p:oleObj name="Prism 10" r:id="rId2" imgW="3120936" imgH="3417207" progId="Prism10.Document">
                  <p:embed/>
                  <p:pic>
                    <p:nvPicPr>
                      <p:cNvPr id="4" name="Object 12">
                        <a:extLst>
                          <a:ext uri="{FF2B5EF4-FFF2-40B4-BE49-F238E27FC236}">
                            <a16:creationId xmlns:a16="http://schemas.microsoft.com/office/drawing/2014/main" id="{F4C603CA-012C-49E9-AFE1-DD011F09FC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5797" y="43192"/>
                        <a:ext cx="2098675" cy="22967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13">
            <a:extLst>
              <a:ext uri="{FF2B5EF4-FFF2-40B4-BE49-F238E27FC236}">
                <a16:creationId xmlns:a16="http://schemas.microsoft.com/office/drawing/2014/main" id="{0B0C0496-AB9E-4034-84DF-3F1F16FEA1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1538408"/>
              </p:ext>
            </p:extLst>
          </p:nvPr>
        </p:nvGraphicFramePr>
        <p:xfrm>
          <a:off x="2024310" y="49945"/>
          <a:ext cx="1692275" cy="2290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4" imgW="2484936" imgH="3363920" progId="Prism10.Document">
                  <p:embed/>
                </p:oleObj>
              </mc:Choice>
              <mc:Fallback>
                <p:oleObj name="Prism 10" r:id="rId4" imgW="2484936" imgH="3363920" progId="Prism10.Document">
                  <p:embed/>
                  <p:pic>
                    <p:nvPicPr>
                      <p:cNvPr id="5" name="Object 13">
                        <a:extLst>
                          <a:ext uri="{FF2B5EF4-FFF2-40B4-BE49-F238E27FC236}">
                            <a16:creationId xmlns:a16="http://schemas.microsoft.com/office/drawing/2014/main" id="{0B0C0496-AB9E-4034-84DF-3F1F16FEA1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24310" y="49945"/>
                        <a:ext cx="1692275" cy="2290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1">
            <a:extLst>
              <a:ext uri="{FF2B5EF4-FFF2-40B4-BE49-F238E27FC236}">
                <a16:creationId xmlns:a16="http://schemas.microsoft.com/office/drawing/2014/main" id="{5DC23EF7-5CE2-4DAF-9D56-E0E75C268A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8260521"/>
              </p:ext>
            </p:extLst>
          </p:nvPr>
        </p:nvGraphicFramePr>
        <p:xfrm>
          <a:off x="320922" y="57326"/>
          <a:ext cx="1787526" cy="232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6" imgW="2585774" imgH="3325755" progId="Prism10.Document">
                  <p:embed/>
                </p:oleObj>
              </mc:Choice>
              <mc:Fallback>
                <p:oleObj name="Prism 10" r:id="rId6" imgW="2585774" imgH="3325755" progId="Prism10.Document">
                  <p:embed/>
                  <p:pic>
                    <p:nvPicPr>
                      <p:cNvPr id="6" name="Object 11">
                        <a:extLst>
                          <a:ext uri="{FF2B5EF4-FFF2-40B4-BE49-F238E27FC236}">
                            <a16:creationId xmlns:a16="http://schemas.microsoft.com/office/drawing/2014/main" id="{5DC23EF7-5CE2-4DAF-9D56-E0E75C268A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0922" y="57326"/>
                        <a:ext cx="1787526" cy="2327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">
            <a:extLst>
              <a:ext uri="{FF2B5EF4-FFF2-40B4-BE49-F238E27FC236}">
                <a16:creationId xmlns:a16="http://schemas.microsoft.com/office/drawing/2014/main" id="{EA26EF58-39D5-4241-9185-50F8B31661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6571858"/>
              </p:ext>
            </p:extLst>
          </p:nvPr>
        </p:nvGraphicFramePr>
        <p:xfrm>
          <a:off x="2108448" y="2389786"/>
          <a:ext cx="1692275" cy="2378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8" imgW="2585774" imgH="3353119" progId="Prism10.Document">
                  <p:embed/>
                </p:oleObj>
              </mc:Choice>
              <mc:Fallback>
                <p:oleObj name="Prism 10" r:id="rId8" imgW="2585774" imgH="3353119" progId="Prism10.Document">
                  <p:embed/>
                  <p:pic>
                    <p:nvPicPr>
                      <p:cNvPr id="7" name="Object 1">
                        <a:extLst>
                          <a:ext uri="{FF2B5EF4-FFF2-40B4-BE49-F238E27FC236}">
                            <a16:creationId xmlns:a16="http://schemas.microsoft.com/office/drawing/2014/main" id="{EA26EF58-39D5-4241-9185-50F8B31661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08448" y="2389786"/>
                        <a:ext cx="1692275" cy="2378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262883DF-7BAA-48CC-8371-3F00A6B87D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2860890"/>
              </p:ext>
            </p:extLst>
          </p:nvPr>
        </p:nvGraphicFramePr>
        <p:xfrm>
          <a:off x="416173" y="2447122"/>
          <a:ext cx="1692275" cy="2263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10" imgW="2504744" imgH="3353119" progId="Prism10.Document">
                  <p:embed/>
                </p:oleObj>
              </mc:Choice>
              <mc:Fallback>
                <p:oleObj name="Prism 10" r:id="rId10" imgW="2504744" imgH="3353119" progId="Prism10.Document">
                  <p:embed/>
                  <p:pic>
                    <p:nvPicPr>
                      <p:cNvPr id="8" name="Object 2">
                        <a:extLst>
                          <a:ext uri="{FF2B5EF4-FFF2-40B4-BE49-F238E27FC236}">
                            <a16:creationId xmlns:a16="http://schemas.microsoft.com/office/drawing/2014/main" id="{262883DF-7BAA-48CC-8371-3F00A6B87D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16173" y="2447122"/>
                        <a:ext cx="1692275" cy="22638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5">
            <a:extLst>
              <a:ext uri="{FF2B5EF4-FFF2-40B4-BE49-F238E27FC236}">
                <a16:creationId xmlns:a16="http://schemas.microsoft.com/office/drawing/2014/main" id="{0D6BDDD5-3CF5-454D-8B51-B77A6119AE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9068218"/>
              </p:ext>
            </p:extLst>
          </p:nvPr>
        </p:nvGraphicFramePr>
        <p:xfrm>
          <a:off x="3558310" y="2308127"/>
          <a:ext cx="2531463" cy="2460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12" imgW="3480712" imgH="3344118" progId="Prism10.Document">
                  <p:embed/>
                </p:oleObj>
              </mc:Choice>
              <mc:Fallback>
                <p:oleObj name="Prism 10" r:id="rId12" imgW="3480712" imgH="3344118" progId="Prism10.Document">
                  <p:embed/>
                  <p:pic>
                    <p:nvPicPr>
                      <p:cNvPr id="10" name="Object 5">
                        <a:extLst>
                          <a:ext uri="{FF2B5EF4-FFF2-40B4-BE49-F238E27FC236}">
                            <a16:creationId xmlns:a16="http://schemas.microsoft.com/office/drawing/2014/main" id="{0D6BDDD5-3CF5-454D-8B51-B77A6119AE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558310" y="2308127"/>
                        <a:ext cx="2531463" cy="24602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ruta 8">
            <a:extLst>
              <a:ext uri="{FF2B5EF4-FFF2-40B4-BE49-F238E27FC236}">
                <a16:creationId xmlns:a16="http://schemas.microsoft.com/office/drawing/2014/main" id="{5207A997-7554-4246-9D15-A44B63661A8A}"/>
              </a:ext>
            </a:extLst>
          </p:cNvPr>
          <p:cNvSpPr txBox="1"/>
          <p:nvPr/>
        </p:nvSpPr>
        <p:spPr>
          <a:xfrm flipH="1">
            <a:off x="5218795" y="8183789"/>
            <a:ext cx="1218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Figure S3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F4565104-B63A-4CFF-B4A9-9F5B9B2A854D}"/>
              </a:ext>
            </a:extLst>
          </p:cNvPr>
          <p:cNvSpPr txBox="1"/>
          <p:nvPr/>
        </p:nvSpPr>
        <p:spPr>
          <a:xfrm>
            <a:off x="0" y="43192"/>
            <a:ext cx="3209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43745B-D652-445B-95A2-CEED82E33374}"/>
              </a:ext>
            </a:extLst>
          </p:cNvPr>
          <p:cNvSpPr txBox="1"/>
          <p:nvPr/>
        </p:nvSpPr>
        <p:spPr>
          <a:xfrm>
            <a:off x="0" y="2430306"/>
            <a:ext cx="3209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ct 20">
            <a:extLst>
              <a:ext uri="{FF2B5EF4-FFF2-40B4-BE49-F238E27FC236}">
                <a16:creationId xmlns:a16="http://schemas.microsoft.com/office/drawing/2014/main" id="{267F845C-E454-468E-B47B-6AE90B46E3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6199952"/>
              </p:ext>
            </p:extLst>
          </p:nvPr>
        </p:nvGraphicFramePr>
        <p:xfrm>
          <a:off x="55242" y="5252953"/>
          <a:ext cx="2457450" cy="140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14" imgW="3907472" imgH="2118517" progId="Prism10.Document">
                  <p:embed/>
                </p:oleObj>
              </mc:Choice>
              <mc:Fallback>
                <p:oleObj name="Prism 10" r:id="rId14" imgW="3907472" imgH="2118517" progId="Prism10.Document">
                  <p:embed/>
                  <p:pic>
                    <p:nvPicPr>
                      <p:cNvPr id="13" name="Object 20">
                        <a:extLst>
                          <a:ext uri="{FF2B5EF4-FFF2-40B4-BE49-F238E27FC236}">
                            <a16:creationId xmlns:a16="http://schemas.microsoft.com/office/drawing/2014/main" id="{267F845C-E454-468E-B47B-6AE90B46E3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5242" y="5252953"/>
                        <a:ext cx="2457450" cy="1400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8">
            <a:extLst>
              <a:ext uri="{FF2B5EF4-FFF2-40B4-BE49-F238E27FC236}">
                <a16:creationId xmlns:a16="http://schemas.microsoft.com/office/drawing/2014/main" id="{E745430C-7DF8-4B3E-9AB9-C68D7064D0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1664068"/>
              </p:ext>
            </p:extLst>
          </p:nvPr>
        </p:nvGraphicFramePr>
        <p:xfrm>
          <a:off x="2134735" y="5253348"/>
          <a:ext cx="2376488" cy="136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16" imgW="3779264" imgH="2100515" progId="Prism10.Document">
                  <p:embed/>
                </p:oleObj>
              </mc:Choice>
              <mc:Fallback>
                <p:oleObj name="Prism 10" r:id="rId16" imgW="3779264" imgH="2100515" progId="Prism10.Document">
                  <p:embed/>
                  <p:pic>
                    <p:nvPicPr>
                      <p:cNvPr id="14" name="Object 8">
                        <a:extLst>
                          <a:ext uri="{FF2B5EF4-FFF2-40B4-BE49-F238E27FC236}">
                            <a16:creationId xmlns:a16="http://schemas.microsoft.com/office/drawing/2014/main" id="{E745430C-7DF8-4B3E-9AB9-C68D7064D0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134735" y="5253348"/>
                        <a:ext cx="2376488" cy="1368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7">
            <a:extLst>
              <a:ext uri="{FF2B5EF4-FFF2-40B4-BE49-F238E27FC236}">
                <a16:creationId xmlns:a16="http://schemas.microsoft.com/office/drawing/2014/main" id="{ABD99860-A0BA-4D7D-9292-FC35E00C2B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3633068"/>
              </p:ext>
            </p:extLst>
          </p:nvPr>
        </p:nvGraphicFramePr>
        <p:xfrm>
          <a:off x="4097338" y="5252953"/>
          <a:ext cx="2339975" cy="1385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18" imgW="3721642" imgH="2072791" progId="Prism10.Document">
                  <p:embed/>
                </p:oleObj>
              </mc:Choice>
              <mc:Fallback>
                <p:oleObj name="Prism 10" r:id="rId18" imgW="3721642" imgH="2072791" progId="Prism10.Document">
                  <p:embed/>
                  <p:pic>
                    <p:nvPicPr>
                      <p:cNvPr id="17" name="Object 17">
                        <a:extLst>
                          <a:ext uri="{FF2B5EF4-FFF2-40B4-BE49-F238E27FC236}">
                            <a16:creationId xmlns:a16="http://schemas.microsoft.com/office/drawing/2014/main" id="{ABD99860-A0BA-4D7D-9292-FC35E00C2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097338" y="5252953"/>
                        <a:ext cx="2339975" cy="1385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1">
            <a:extLst>
              <a:ext uri="{FF2B5EF4-FFF2-40B4-BE49-F238E27FC236}">
                <a16:creationId xmlns:a16="http://schemas.microsoft.com/office/drawing/2014/main" id="{23231C12-50E0-4E84-B364-A3C15F8E2F84}"/>
              </a:ext>
            </a:extLst>
          </p:cNvPr>
          <p:cNvSpPr txBox="1"/>
          <p:nvPr/>
        </p:nvSpPr>
        <p:spPr>
          <a:xfrm>
            <a:off x="0" y="5232316"/>
            <a:ext cx="3209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B29B64CD-FDCB-475E-8E23-6C96D0A5218B}"/>
              </a:ext>
            </a:extLst>
          </p:cNvPr>
          <p:cNvSpPr txBox="1"/>
          <p:nvPr/>
        </p:nvSpPr>
        <p:spPr>
          <a:xfrm>
            <a:off x="2339975" y="5216618"/>
            <a:ext cx="3209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04C8BF32-64FD-48E9-9B60-A7A5A51B8266}"/>
              </a:ext>
            </a:extLst>
          </p:cNvPr>
          <p:cNvSpPr txBox="1"/>
          <p:nvPr/>
        </p:nvSpPr>
        <p:spPr>
          <a:xfrm>
            <a:off x="4395046" y="5222791"/>
            <a:ext cx="3209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986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93E49331-52D1-4E0A-8CBD-986E9B4F22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476030"/>
              </p:ext>
            </p:extLst>
          </p:nvPr>
        </p:nvGraphicFramePr>
        <p:xfrm>
          <a:off x="-61466" y="-20835"/>
          <a:ext cx="1656000" cy="21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2" imgW="2474492" imgH="3107927" progId="Prism10.Document">
                  <p:embed/>
                </p:oleObj>
              </mc:Choice>
              <mc:Fallback>
                <p:oleObj name="Prism 10" r:id="rId2" imgW="2474492" imgH="3107927" progId="Prism10.Document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93E49331-52D1-4E0A-8CBD-986E9B4F22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61466" y="-20835"/>
                        <a:ext cx="1656000" cy="21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2E232B83-A154-46CA-BB77-2B83DE55E3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4345297"/>
              </p:ext>
            </p:extLst>
          </p:nvPr>
        </p:nvGraphicFramePr>
        <p:xfrm>
          <a:off x="1510981" y="-7920"/>
          <a:ext cx="1656000" cy="21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4" imgW="2572089" imgH="3107927" progId="Prism10.Document">
                  <p:embed/>
                </p:oleObj>
              </mc:Choice>
              <mc:Fallback>
                <p:oleObj name="Prism 10" r:id="rId4" imgW="2572089" imgH="3107927" progId="Prism10.Document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2E232B83-A154-46CA-BB77-2B83DE55E3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10981" y="-7920"/>
                        <a:ext cx="1656000" cy="21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D73FB288-3DF1-4C23-AA95-3CD548B374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2376046"/>
              </p:ext>
            </p:extLst>
          </p:nvPr>
        </p:nvGraphicFramePr>
        <p:xfrm>
          <a:off x="3140826" y="-20835"/>
          <a:ext cx="1656000" cy="21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6" imgW="2277858" imgH="3107927" progId="Prism10.Document">
                  <p:embed/>
                </p:oleObj>
              </mc:Choice>
              <mc:Fallback>
                <p:oleObj name="Prism 10" r:id="rId6" imgW="2277858" imgH="3107927" progId="Prism10.Document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D73FB288-3DF1-4C23-AA95-3CD548B374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40826" y="-20835"/>
                        <a:ext cx="1656000" cy="21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C634D8FC-E6E3-4974-AA4C-0472CCE918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3017192"/>
              </p:ext>
            </p:extLst>
          </p:nvPr>
        </p:nvGraphicFramePr>
        <p:xfrm>
          <a:off x="4740505" y="-19209"/>
          <a:ext cx="1656000" cy="21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8" imgW="2277858" imgH="3107927" progId="Prism10.Document">
                  <p:embed/>
                </p:oleObj>
              </mc:Choice>
              <mc:Fallback>
                <p:oleObj name="Prism 10" r:id="rId8" imgW="2277858" imgH="3107927" progId="Prism10.Document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C634D8FC-E6E3-4974-AA4C-0472CCE918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740505" y="-19209"/>
                        <a:ext cx="1656000" cy="21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DBCCBDC8-C4A5-4570-ACE9-CC4F8C7347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7836818"/>
              </p:ext>
            </p:extLst>
          </p:nvPr>
        </p:nvGraphicFramePr>
        <p:xfrm>
          <a:off x="26695" y="2066409"/>
          <a:ext cx="1656000" cy="21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10" imgW="2277858" imgH="3107927" progId="Prism10.Document">
                  <p:embed/>
                </p:oleObj>
              </mc:Choice>
              <mc:Fallback>
                <p:oleObj name="Prism 10" r:id="rId10" imgW="2277858" imgH="3107927" progId="Prism10.Document">
                  <p:embed/>
                  <p:pic>
                    <p:nvPicPr>
                      <p:cNvPr id="8" name="Objekt 7">
                        <a:extLst>
                          <a:ext uri="{FF2B5EF4-FFF2-40B4-BE49-F238E27FC236}">
                            <a16:creationId xmlns:a16="http://schemas.microsoft.com/office/drawing/2014/main" id="{DBCCBDC8-C4A5-4570-ACE9-CC4F8C7347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6695" y="2066409"/>
                        <a:ext cx="1656000" cy="21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id="{093B2F91-56B9-49A3-8C00-0BBD70CD5E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2461439"/>
              </p:ext>
            </p:extLst>
          </p:nvPr>
        </p:nvGraphicFramePr>
        <p:xfrm>
          <a:off x="1649777" y="2066408"/>
          <a:ext cx="1656000" cy="21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12" imgW="2277858" imgH="3107927" progId="Prism10.Document">
                  <p:embed/>
                </p:oleObj>
              </mc:Choice>
              <mc:Fallback>
                <p:oleObj name="Prism 10" r:id="rId12" imgW="2277858" imgH="3107927" progId="Prism10.Document">
                  <p:embed/>
                  <p:pic>
                    <p:nvPicPr>
                      <p:cNvPr id="9" name="Objekt 8">
                        <a:extLst>
                          <a:ext uri="{FF2B5EF4-FFF2-40B4-BE49-F238E27FC236}">
                            <a16:creationId xmlns:a16="http://schemas.microsoft.com/office/drawing/2014/main" id="{093B2F91-56B9-49A3-8C00-0BBD70CD5E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649777" y="2066408"/>
                        <a:ext cx="1656000" cy="21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CDC8D3E5-89D5-4DF6-85CA-4C5978D770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731254"/>
              </p:ext>
            </p:extLst>
          </p:nvPr>
        </p:nvGraphicFramePr>
        <p:xfrm>
          <a:off x="3057273" y="2051429"/>
          <a:ext cx="1656000" cy="21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14" imgW="2375455" imgH="3107927" progId="Prism10.Document">
                  <p:embed/>
                </p:oleObj>
              </mc:Choice>
              <mc:Fallback>
                <p:oleObj name="Prism 10" r:id="rId14" imgW="2375455" imgH="3107927" progId="Prism10.Document">
                  <p:embed/>
                  <p:pic>
                    <p:nvPicPr>
                      <p:cNvPr id="10" name="Objekt 9">
                        <a:extLst>
                          <a:ext uri="{FF2B5EF4-FFF2-40B4-BE49-F238E27FC236}">
                            <a16:creationId xmlns:a16="http://schemas.microsoft.com/office/drawing/2014/main" id="{CDC8D3E5-89D5-4DF6-85CA-4C5978D770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057273" y="2051429"/>
                        <a:ext cx="1656000" cy="21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 10">
            <a:extLst>
              <a:ext uri="{FF2B5EF4-FFF2-40B4-BE49-F238E27FC236}">
                <a16:creationId xmlns:a16="http://schemas.microsoft.com/office/drawing/2014/main" id="{326E962E-FE89-4EFC-9273-A3AF8B6991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4099925"/>
              </p:ext>
            </p:extLst>
          </p:nvPr>
        </p:nvGraphicFramePr>
        <p:xfrm>
          <a:off x="4795485" y="2064744"/>
          <a:ext cx="1656000" cy="21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16" imgW="2178461" imgH="3107927" progId="Prism10.Document">
                  <p:embed/>
                </p:oleObj>
              </mc:Choice>
              <mc:Fallback>
                <p:oleObj name="Prism 10" r:id="rId16" imgW="2178461" imgH="3107927" progId="Prism10.Document">
                  <p:embed/>
                  <p:pic>
                    <p:nvPicPr>
                      <p:cNvPr id="11" name="Objekt 10">
                        <a:extLst>
                          <a:ext uri="{FF2B5EF4-FFF2-40B4-BE49-F238E27FC236}">
                            <a16:creationId xmlns:a16="http://schemas.microsoft.com/office/drawing/2014/main" id="{326E962E-FE89-4EFC-9273-A3AF8B6991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795485" y="2064744"/>
                        <a:ext cx="1656000" cy="21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kt 11">
            <a:extLst>
              <a:ext uri="{FF2B5EF4-FFF2-40B4-BE49-F238E27FC236}">
                <a16:creationId xmlns:a16="http://schemas.microsoft.com/office/drawing/2014/main" id="{83831AD9-6815-4C52-BDCF-9882249EF3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41088"/>
              </p:ext>
            </p:extLst>
          </p:nvPr>
        </p:nvGraphicFramePr>
        <p:xfrm>
          <a:off x="4058779" y="4298156"/>
          <a:ext cx="1347611" cy="1972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18" imgW="2474492" imgH="3172015" progId="Prism10.Document">
                  <p:embed/>
                </p:oleObj>
              </mc:Choice>
              <mc:Fallback>
                <p:oleObj name="Prism 10" r:id="rId18" imgW="2474492" imgH="3172015" progId="Prism10.Document">
                  <p:embed/>
                  <p:pic>
                    <p:nvPicPr>
                      <p:cNvPr id="12" name="Objekt 11">
                        <a:extLst>
                          <a:ext uri="{FF2B5EF4-FFF2-40B4-BE49-F238E27FC236}">
                            <a16:creationId xmlns:a16="http://schemas.microsoft.com/office/drawing/2014/main" id="{83831AD9-6815-4C52-BDCF-9882249EF3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058779" y="4298156"/>
                        <a:ext cx="1347611" cy="19726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kt 13">
            <a:extLst>
              <a:ext uri="{FF2B5EF4-FFF2-40B4-BE49-F238E27FC236}">
                <a16:creationId xmlns:a16="http://schemas.microsoft.com/office/drawing/2014/main" id="{CD06A148-6424-457D-8C81-3E5D1D9A5E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3262437"/>
              </p:ext>
            </p:extLst>
          </p:nvPr>
        </p:nvGraphicFramePr>
        <p:xfrm>
          <a:off x="27726" y="6464906"/>
          <a:ext cx="3309938" cy="195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20" imgW="4979236" imgH="2697833" progId="Prism10.Document">
                  <p:embed/>
                </p:oleObj>
              </mc:Choice>
              <mc:Fallback>
                <p:oleObj name="Prism 10" r:id="rId20" imgW="4979236" imgH="2697833" progId="Prism10.Document">
                  <p:embed/>
                  <p:pic>
                    <p:nvPicPr>
                      <p:cNvPr id="14" name="Objekt 13">
                        <a:extLst>
                          <a:ext uri="{FF2B5EF4-FFF2-40B4-BE49-F238E27FC236}">
                            <a16:creationId xmlns:a16="http://schemas.microsoft.com/office/drawing/2014/main" id="{CD06A148-6424-457D-8C81-3E5D1D9A5E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27726" y="6464906"/>
                        <a:ext cx="3309938" cy="1952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kt 11">
            <a:extLst>
              <a:ext uri="{FF2B5EF4-FFF2-40B4-BE49-F238E27FC236}">
                <a16:creationId xmlns:a16="http://schemas.microsoft.com/office/drawing/2014/main" id="{4C51C42A-C8D9-4BAF-9516-46B3355A69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1398631"/>
              </p:ext>
            </p:extLst>
          </p:nvPr>
        </p:nvGraphicFramePr>
        <p:xfrm>
          <a:off x="-64346" y="4295961"/>
          <a:ext cx="2178050" cy="212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22" imgW="3552379" imgH="3153653" progId="Prism10.Document">
                  <p:embed/>
                </p:oleObj>
              </mc:Choice>
              <mc:Fallback>
                <p:oleObj name="Prism 10" r:id="rId22" imgW="3552379" imgH="3153653" progId="Prism10.Document">
                  <p:embed/>
                  <p:pic>
                    <p:nvPicPr>
                      <p:cNvPr id="15" name="Objekt 11">
                        <a:extLst>
                          <a:ext uri="{FF2B5EF4-FFF2-40B4-BE49-F238E27FC236}">
                            <a16:creationId xmlns:a16="http://schemas.microsoft.com/office/drawing/2014/main" id="{4C51C42A-C8D9-4BAF-9516-46B3355A69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-64346" y="4295961"/>
                        <a:ext cx="2178050" cy="2125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kt 17">
            <a:extLst>
              <a:ext uri="{FF2B5EF4-FFF2-40B4-BE49-F238E27FC236}">
                <a16:creationId xmlns:a16="http://schemas.microsoft.com/office/drawing/2014/main" id="{F600A653-D569-4070-AA3E-9A1339BF0E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2589289"/>
              </p:ext>
            </p:extLst>
          </p:nvPr>
        </p:nvGraphicFramePr>
        <p:xfrm>
          <a:off x="1952373" y="4250718"/>
          <a:ext cx="2209800" cy="221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24" imgW="3286959" imgH="3197939" progId="Prism10.Document">
                  <p:embed/>
                </p:oleObj>
              </mc:Choice>
              <mc:Fallback>
                <p:oleObj name="Prism 10" r:id="rId24" imgW="3286959" imgH="3197939" progId="Prism10.Document">
                  <p:embed/>
                  <p:pic>
                    <p:nvPicPr>
                      <p:cNvPr id="18" name="Objekt 17">
                        <a:extLst>
                          <a:ext uri="{FF2B5EF4-FFF2-40B4-BE49-F238E27FC236}">
                            <a16:creationId xmlns:a16="http://schemas.microsoft.com/office/drawing/2014/main" id="{F600A653-D569-4070-AA3E-9A1339BF0E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952373" y="4250718"/>
                        <a:ext cx="2209800" cy="2216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1">
            <a:extLst>
              <a:ext uri="{FF2B5EF4-FFF2-40B4-BE49-F238E27FC236}">
                <a16:creationId xmlns:a16="http://schemas.microsoft.com/office/drawing/2014/main" id="{2AEA3FA5-16A1-4606-B8BF-4DA1837BC66D}"/>
              </a:ext>
            </a:extLst>
          </p:cNvPr>
          <p:cNvSpPr txBox="1"/>
          <p:nvPr/>
        </p:nvSpPr>
        <p:spPr>
          <a:xfrm>
            <a:off x="0" y="7543"/>
            <a:ext cx="3209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88476CB7-BDFB-4937-853F-5ACFB587EA8C}"/>
              </a:ext>
            </a:extLst>
          </p:cNvPr>
          <p:cNvSpPr txBox="1"/>
          <p:nvPr/>
        </p:nvSpPr>
        <p:spPr>
          <a:xfrm>
            <a:off x="-45723" y="4211429"/>
            <a:ext cx="3209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E8349F5C-1E4D-405A-B802-19A52D937B52}"/>
              </a:ext>
            </a:extLst>
          </p:cNvPr>
          <p:cNvSpPr txBox="1"/>
          <p:nvPr/>
        </p:nvSpPr>
        <p:spPr>
          <a:xfrm>
            <a:off x="1781438" y="4211429"/>
            <a:ext cx="3209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BF2E3D16-41CB-4CCA-B0E8-97939963338B}"/>
              </a:ext>
            </a:extLst>
          </p:cNvPr>
          <p:cNvSpPr txBox="1"/>
          <p:nvPr/>
        </p:nvSpPr>
        <p:spPr>
          <a:xfrm>
            <a:off x="3822628" y="4211429"/>
            <a:ext cx="3209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716782C9-EEDC-4048-93B7-121C97C2BB1A}"/>
              </a:ext>
            </a:extLst>
          </p:cNvPr>
          <p:cNvSpPr txBox="1"/>
          <p:nvPr/>
        </p:nvSpPr>
        <p:spPr>
          <a:xfrm>
            <a:off x="0" y="6334918"/>
            <a:ext cx="3209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8CAC3C42-9E16-4960-AB40-E8D7BF487F0B}"/>
              </a:ext>
            </a:extLst>
          </p:cNvPr>
          <p:cNvSpPr txBox="1"/>
          <p:nvPr/>
        </p:nvSpPr>
        <p:spPr>
          <a:xfrm flipH="1">
            <a:off x="5218795" y="8183789"/>
            <a:ext cx="1218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Figure S4</a:t>
            </a:r>
          </a:p>
        </p:txBody>
      </p:sp>
    </p:spTree>
    <p:extLst>
      <p:ext uri="{BB962C8B-B14F-4D97-AF65-F5344CB8AC3E}">
        <p14:creationId xmlns:p14="http://schemas.microsoft.com/office/powerpoint/2010/main" val="150398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9890</TotalTime>
  <Words>70</Words>
  <Application>Microsoft Office PowerPoint</Application>
  <PresentationFormat>Anpassad</PresentationFormat>
  <Paragraphs>35</Paragraphs>
  <Slides>4</Slides>
  <Notes>0</Notes>
  <HiddenSlides>0</HiddenSlides>
  <MMClips>0</MMClips>
  <ScaleCrop>false</ScaleCrop>
  <HeadingPairs>
    <vt:vector size="8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Prism 10</vt:lpstr>
      <vt:lpstr>PowerPoint-presentation</vt:lpstr>
      <vt:lpstr>PowerPoint-presentation</vt:lpstr>
      <vt:lpstr>PowerPoint-presentation</vt:lpstr>
      <vt:lpstr>PowerPoint-presentation</vt:lpstr>
    </vt:vector>
  </TitlesOfParts>
  <Company>Uppsala Universitet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Yumeng Mao</dc:creator>
  <cp:lastModifiedBy>Yumeng Mao</cp:lastModifiedBy>
  <cp:revision>981</cp:revision>
  <cp:lastPrinted>2024-10-17T12:57:28Z</cp:lastPrinted>
  <dcterms:created xsi:type="dcterms:W3CDTF">2023-01-01T22:03:09Z</dcterms:created>
  <dcterms:modified xsi:type="dcterms:W3CDTF">2026-04-01T10:18:44Z</dcterms:modified>
</cp:coreProperties>
</file>