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219950" cy="5057775"/>
  <p:notesSz cx="5057775" cy="72199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57" d="100"/>
          <a:sy n="157" d="100"/>
        </p:scale>
        <p:origin x="117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6805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tags" Target="../tags/tag26.xml"/><Relationship Id="rId21" Type="http://schemas.openxmlformats.org/officeDocument/2006/relationships/tags" Target="../tags/tag21.xml"/><Relationship Id="rId42" Type="http://schemas.openxmlformats.org/officeDocument/2006/relationships/image" Target="../media/image3.png"/><Relationship Id="rId47" Type="http://schemas.openxmlformats.org/officeDocument/2006/relationships/image" Target="../media/image8.png"/><Relationship Id="rId63" Type="http://schemas.openxmlformats.org/officeDocument/2006/relationships/image" Target="../media/image24.png"/><Relationship Id="rId68" Type="http://schemas.openxmlformats.org/officeDocument/2006/relationships/image" Target="../media/image29.png"/><Relationship Id="rId7" Type="http://schemas.openxmlformats.org/officeDocument/2006/relationships/tags" Target="../tags/tag7.xml"/><Relationship Id="rId71" Type="http://schemas.openxmlformats.org/officeDocument/2006/relationships/image" Target="../media/image32.pn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9" Type="http://schemas.openxmlformats.org/officeDocument/2006/relationships/tags" Target="../tags/tag29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image" Target="../media/image1.png"/><Relationship Id="rId45" Type="http://schemas.openxmlformats.org/officeDocument/2006/relationships/image" Target="../media/image6.png"/><Relationship Id="rId53" Type="http://schemas.openxmlformats.org/officeDocument/2006/relationships/image" Target="../media/image14.png"/><Relationship Id="rId58" Type="http://schemas.openxmlformats.org/officeDocument/2006/relationships/image" Target="../media/image19.png"/><Relationship Id="rId66" Type="http://schemas.openxmlformats.org/officeDocument/2006/relationships/image" Target="../media/image27.png"/><Relationship Id="rId5" Type="http://schemas.openxmlformats.org/officeDocument/2006/relationships/tags" Target="../tags/tag5.xml"/><Relationship Id="rId61" Type="http://schemas.openxmlformats.org/officeDocument/2006/relationships/image" Target="../media/image22.png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image" Target="../media/image4.png"/><Relationship Id="rId48" Type="http://schemas.openxmlformats.org/officeDocument/2006/relationships/image" Target="../media/image9.png"/><Relationship Id="rId56" Type="http://schemas.openxmlformats.org/officeDocument/2006/relationships/image" Target="../media/image17.png"/><Relationship Id="rId64" Type="http://schemas.openxmlformats.org/officeDocument/2006/relationships/image" Target="../media/image25.png"/><Relationship Id="rId69" Type="http://schemas.openxmlformats.org/officeDocument/2006/relationships/image" Target="../media/image30.png"/><Relationship Id="rId8" Type="http://schemas.openxmlformats.org/officeDocument/2006/relationships/tags" Target="../tags/tag8.xml"/><Relationship Id="rId51" Type="http://schemas.openxmlformats.org/officeDocument/2006/relationships/image" Target="../media/image12.png"/><Relationship Id="rId72" Type="http://schemas.openxmlformats.org/officeDocument/2006/relationships/image" Target="../media/image33.png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slideLayout" Target="../slideLayouts/slideLayout1.xml"/><Relationship Id="rId46" Type="http://schemas.openxmlformats.org/officeDocument/2006/relationships/image" Target="../media/image7.png"/><Relationship Id="rId59" Type="http://schemas.openxmlformats.org/officeDocument/2006/relationships/image" Target="../media/image20.png"/><Relationship Id="rId67" Type="http://schemas.openxmlformats.org/officeDocument/2006/relationships/image" Target="../media/image28.png"/><Relationship Id="rId20" Type="http://schemas.openxmlformats.org/officeDocument/2006/relationships/tags" Target="../tags/tag20.xml"/><Relationship Id="rId41" Type="http://schemas.openxmlformats.org/officeDocument/2006/relationships/image" Target="../media/image2.png"/><Relationship Id="rId54" Type="http://schemas.openxmlformats.org/officeDocument/2006/relationships/image" Target="../media/image15.png"/><Relationship Id="rId62" Type="http://schemas.openxmlformats.org/officeDocument/2006/relationships/image" Target="../media/image23.png"/><Relationship Id="rId70" Type="http://schemas.openxmlformats.org/officeDocument/2006/relationships/image" Target="../media/image31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image" Target="../media/image10.png"/><Relationship Id="rId57" Type="http://schemas.openxmlformats.org/officeDocument/2006/relationships/image" Target="../media/image18.png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image" Target="../media/image5.png"/><Relationship Id="rId52" Type="http://schemas.openxmlformats.org/officeDocument/2006/relationships/image" Target="../media/image13.png"/><Relationship Id="rId60" Type="http://schemas.openxmlformats.org/officeDocument/2006/relationships/image" Target="../media/image21.png"/><Relationship Id="rId65" Type="http://schemas.openxmlformats.org/officeDocument/2006/relationships/image" Target="../media/image26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notesSlide" Target="../notesSlides/notesSlide1.xml"/><Relationship Id="rId34" Type="http://schemas.openxmlformats.org/officeDocument/2006/relationships/tags" Target="../tags/tag34.xml"/><Relationship Id="rId50" Type="http://schemas.openxmlformats.org/officeDocument/2006/relationships/image" Target="../media/image11.png"/><Relationship Id="rId55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biorender.com" TargetMode="External"/><Relationship Id="rId5" Type="http://schemas.openxmlformats.org/officeDocument/2006/relationships/hyperlink" Target="https://app.biorender.com/illustrations/69ad58fa0c107ef8d5e44268" TargetMode="External"/><Relationship Id="rId4" Type="http://schemas.openxmlformats.org/officeDocument/2006/relationships/image" Target="../media/image35.svg"/><Relationship Id="rId9" Type="http://schemas.openxmlformats.org/officeDocument/2006/relationships/hyperlink" Target="https://appsource.microsoft.com/en-us/product/office/wa200006038?src=product&amp;mktcmpid=pptx_expor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EF4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2205453" y="927926"/>
            <a:ext cx="2819400" cy="2746248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1"/>
          <a:stretch>
            <a:fillRect/>
          </a:stretch>
        </p:blipFill>
        <p:spPr>
          <a:xfrm>
            <a:off x="-2780" y="716123"/>
            <a:ext cx="3270504" cy="896112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2"/>
          <a:stretch>
            <a:fillRect/>
          </a:stretch>
        </p:blipFill>
        <p:spPr>
          <a:xfrm>
            <a:off x="3982820" y="711103"/>
            <a:ext cx="3236976" cy="90220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3"/>
          <a:stretch>
            <a:fillRect/>
          </a:stretch>
        </p:blipFill>
        <p:spPr>
          <a:xfrm>
            <a:off x="-2787" y="1490624"/>
            <a:ext cx="2282952" cy="357225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4939269" y="1485007"/>
            <a:ext cx="2282952" cy="3572256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5"/>
          <a:stretch>
            <a:fillRect/>
          </a:stretch>
        </p:blipFill>
        <p:spPr>
          <a:xfrm>
            <a:off x="1596773" y="3540470"/>
            <a:ext cx="4026408" cy="149961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6"/>
          <a:stretch>
            <a:fillRect/>
          </a:stretch>
        </p:blipFill>
        <p:spPr>
          <a:xfrm>
            <a:off x="-93378" y="-90579"/>
            <a:ext cx="7394448" cy="92659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7"/>
          <a:stretch>
            <a:fillRect/>
          </a:stretch>
        </p:blipFill>
        <p:spPr>
          <a:xfrm>
            <a:off x="229002" y="1997871"/>
            <a:ext cx="679704" cy="87782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8"/>
          <a:stretch>
            <a:fillRect/>
          </a:stretch>
        </p:blipFill>
        <p:spPr>
          <a:xfrm>
            <a:off x="110288" y="3704327"/>
            <a:ext cx="1563624" cy="109118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5624845" y="3821781"/>
            <a:ext cx="1389888" cy="97840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0"/>
          <a:stretch>
            <a:fillRect/>
          </a:stretch>
        </p:blipFill>
        <p:spPr>
          <a:xfrm>
            <a:off x="1503145" y="3041934"/>
            <a:ext cx="646176" cy="5029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51"/>
          <a:stretch>
            <a:fillRect/>
          </a:stretch>
        </p:blipFill>
        <p:spPr>
          <a:xfrm>
            <a:off x="4063085" y="3902880"/>
            <a:ext cx="1170432" cy="1018032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52"/>
          <a:stretch>
            <a:fillRect/>
          </a:stretch>
        </p:blipFill>
        <p:spPr>
          <a:xfrm>
            <a:off x="6144755" y="2339217"/>
            <a:ext cx="774192" cy="58216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53"/>
          <a:stretch>
            <a:fillRect/>
          </a:stretch>
        </p:blipFill>
        <p:spPr>
          <a:xfrm>
            <a:off x="5117120" y="2446350"/>
            <a:ext cx="1103376" cy="256032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54"/>
          <a:stretch>
            <a:fillRect/>
          </a:stretch>
        </p:blipFill>
        <p:spPr>
          <a:xfrm>
            <a:off x="6268189" y="3021889"/>
            <a:ext cx="283464" cy="82600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55"/>
          <a:stretch>
            <a:fillRect/>
          </a:stretch>
        </p:blipFill>
        <p:spPr>
          <a:xfrm>
            <a:off x="746392" y="3051148"/>
            <a:ext cx="612648" cy="47244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56"/>
          <a:stretch>
            <a:fillRect/>
          </a:stretch>
        </p:blipFill>
        <p:spPr>
          <a:xfrm>
            <a:off x="124031" y="2979227"/>
            <a:ext cx="573024" cy="539496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57"/>
          <a:stretch>
            <a:fillRect/>
          </a:stretch>
        </p:blipFill>
        <p:spPr>
          <a:xfrm>
            <a:off x="5121347" y="1881411"/>
            <a:ext cx="710184" cy="533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58"/>
          <a:stretch>
            <a:fillRect/>
          </a:stretch>
        </p:blipFill>
        <p:spPr>
          <a:xfrm>
            <a:off x="5230080" y="3028311"/>
            <a:ext cx="917448" cy="530352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59"/>
          <a:stretch>
            <a:fillRect/>
          </a:stretch>
        </p:blipFill>
        <p:spPr>
          <a:xfrm>
            <a:off x="1395006" y="1166719"/>
            <a:ext cx="179832" cy="179832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60"/>
          <a:stretch>
            <a:fillRect/>
          </a:stretch>
        </p:blipFill>
        <p:spPr>
          <a:xfrm>
            <a:off x="5117124" y="2627409"/>
            <a:ext cx="1103376" cy="25908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59"/>
          <a:stretch>
            <a:fillRect/>
          </a:stretch>
        </p:blipFill>
        <p:spPr>
          <a:xfrm>
            <a:off x="3523468" y="997348"/>
            <a:ext cx="179832" cy="179832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61"/>
          <a:stretch>
            <a:fillRect/>
          </a:stretch>
        </p:blipFill>
        <p:spPr>
          <a:xfrm>
            <a:off x="2432398" y="1211946"/>
            <a:ext cx="1380744" cy="1758696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62"/>
          <a:stretch>
            <a:fillRect/>
          </a:stretch>
        </p:blipFill>
        <p:spPr>
          <a:xfrm>
            <a:off x="3505568" y="1100932"/>
            <a:ext cx="1271016" cy="2304288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63"/>
          <a:stretch>
            <a:fillRect/>
          </a:stretch>
        </p:blipFill>
        <p:spPr>
          <a:xfrm>
            <a:off x="1806845" y="3903953"/>
            <a:ext cx="2060448" cy="1024128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3186855" y="3667161"/>
            <a:ext cx="979932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1300" b="1" dirty="0">
                <a:solidFill>
                  <a:srgbClr val="1552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</a:t>
            </a:r>
            <a:endParaRPr lang="en-US" sz="1300" dirty="0"/>
          </a:p>
        </p:txBody>
      </p:sp>
      <p:sp>
        <p:nvSpPr>
          <p:cNvPr id="28" name="Text 1"/>
          <p:cNvSpPr/>
          <p:nvPr/>
        </p:nvSpPr>
        <p:spPr>
          <a:xfrm>
            <a:off x="2388817" y="3775638"/>
            <a:ext cx="979932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900" dirty="0">
                <a:solidFill>
                  <a:srgbClr val="1552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RNA-sequencing</a:t>
            </a:r>
            <a:endParaRPr lang="en-US" sz="900" dirty="0"/>
          </a:p>
        </p:txBody>
      </p:sp>
      <p:sp>
        <p:nvSpPr>
          <p:cNvPr id="29" name="Text 2"/>
          <p:cNvSpPr/>
          <p:nvPr/>
        </p:nvSpPr>
        <p:spPr>
          <a:xfrm>
            <a:off x="4120828" y="3789456"/>
            <a:ext cx="106612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900" dirty="0">
                <a:solidFill>
                  <a:srgbClr val="1552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Protein-sequencing</a:t>
            </a:r>
            <a:endParaRPr lang="en-US" sz="900" dirty="0"/>
          </a:p>
        </p:txBody>
      </p:sp>
      <p:pic>
        <p:nvPicPr>
          <p:cNvPr id="30" name="Image 25" descr="preencoded.png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64"/>
          <a:stretch>
            <a:fillRect/>
          </a:stretch>
        </p:blipFill>
        <p:spPr>
          <a:xfrm>
            <a:off x="6590452" y="3021041"/>
            <a:ext cx="286512" cy="835152"/>
          </a:xfrm>
          <a:prstGeom prst="rect">
            <a:avLst/>
          </a:prstGeom>
        </p:spPr>
      </p:pic>
      <p:sp>
        <p:nvSpPr>
          <p:cNvPr id="31" name="Text 3"/>
          <p:cNvSpPr/>
          <p:nvPr/>
        </p:nvSpPr>
        <p:spPr>
          <a:xfrm>
            <a:off x="5300685" y="1646190"/>
            <a:ext cx="1618262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1300" b="1" dirty="0">
                <a:solidFill>
                  <a:srgbClr val="1552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Protein-sequencing</a:t>
            </a:r>
            <a:endParaRPr lang="en-US" sz="1300" dirty="0"/>
          </a:p>
        </p:txBody>
      </p:sp>
      <p:sp>
        <p:nvSpPr>
          <p:cNvPr id="32" name="Text 4"/>
          <p:cNvSpPr/>
          <p:nvPr/>
        </p:nvSpPr>
        <p:spPr>
          <a:xfrm>
            <a:off x="447261" y="1655699"/>
            <a:ext cx="1482362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1300" b="1" dirty="0">
                <a:solidFill>
                  <a:srgbClr val="1552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RNA-sequencing</a:t>
            </a:r>
            <a:endParaRPr lang="en-US" sz="1300" dirty="0"/>
          </a:p>
        </p:txBody>
      </p:sp>
      <p:pic>
        <p:nvPicPr>
          <p:cNvPr id="33" name="Image 26" descr="preencoded.png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65"/>
          <a:stretch>
            <a:fillRect/>
          </a:stretch>
        </p:blipFill>
        <p:spPr>
          <a:xfrm>
            <a:off x="522364" y="3246021"/>
            <a:ext cx="335280" cy="170688"/>
          </a:xfrm>
          <a:prstGeom prst="rect">
            <a:avLst/>
          </a:prstGeom>
        </p:spPr>
      </p:pic>
      <p:pic>
        <p:nvPicPr>
          <p:cNvPr id="34" name="Image 27" descr="preencoded.png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65"/>
          <a:stretch>
            <a:fillRect/>
          </a:stretch>
        </p:blipFill>
        <p:spPr>
          <a:xfrm>
            <a:off x="1281544" y="3264205"/>
            <a:ext cx="335280" cy="170688"/>
          </a:xfrm>
          <a:prstGeom prst="rect">
            <a:avLst/>
          </a:prstGeom>
        </p:spPr>
      </p:pic>
      <p:pic>
        <p:nvPicPr>
          <p:cNvPr id="35" name="Image 28" descr="preencoded.png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66"/>
          <a:stretch>
            <a:fillRect/>
          </a:stretch>
        </p:blipFill>
        <p:spPr>
          <a:xfrm>
            <a:off x="5913097" y="3388481"/>
            <a:ext cx="335280" cy="170688"/>
          </a:xfrm>
          <a:prstGeom prst="rect">
            <a:avLst/>
          </a:prstGeom>
        </p:spPr>
      </p:pic>
      <p:sp>
        <p:nvSpPr>
          <p:cNvPr id="36" name="Text 5"/>
          <p:cNvSpPr/>
          <p:nvPr/>
        </p:nvSpPr>
        <p:spPr>
          <a:xfrm>
            <a:off x="847933" y="2049116"/>
            <a:ext cx="1199645" cy="826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7500"/>
              </a:lnSpc>
              <a:buNone/>
            </a:pPr>
            <a:r>
              <a:rPr lang="en-US" sz="900" dirty="0">
                <a:solidFill>
                  <a:srgbClr val="1552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sample collection from:</a:t>
            </a:r>
            <a:endParaRPr lang="en-US" sz="900" dirty="0"/>
          </a:p>
          <a:p>
            <a:pPr marL="0" indent="0">
              <a:lnSpc>
                <a:spcPct val="127500"/>
              </a:lnSpc>
              <a:buNone/>
            </a:pPr>
            <a:r>
              <a:rPr lang="en-US" sz="900" dirty="0">
                <a:solidFill>
                  <a:srgbClr val="1552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sz="900" dirty="0"/>
          </a:p>
          <a:p>
            <a:pPr marL="228600" lvl="1" indent="-163286" algn="l">
              <a:lnSpc>
                <a:spcPct val="127500"/>
              </a:lnSpc>
              <a:buSzPct val="100000"/>
              <a:buFont typeface="+mj-lt"/>
              <a:buAutoNum type="arabicPeriod"/>
            </a:pPr>
            <a:r>
              <a:rPr lang="en-US" sz="900" dirty="0">
                <a:solidFill>
                  <a:srgbClr val="1552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healthy controls</a:t>
            </a:r>
            <a:endParaRPr lang="en-US" sz="900" dirty="0"/>
          </a:p>
          <a:p>
            <a:pPr marL="228600" lvl="1" indent="-163286" algn="l">
              <a:lnSpc>
                <a:spcPct val="127500"/>
              </a:lnSpc>
              <a:buSzPct val="100000"/>
              <a:buFont typeface="+mj-lt"/>
              <a:buAutoNum type="arabicPeriod"/>
            </a:pPr>
            <a:r>
              <a:rPr lang="en-US" sz="900" dirty="0">
                <a:solidFill>
                  <a:srgbClr val="1552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AAA patients</a:t>
            </a:r>
            <a:endParaRPr lang="en-US" sz="900" dirty="0"/>
          </a:p>
          <a:p>
            <a:pPr marL="228600" lvl="1" indent="-163286" algn="l">
              <a:lnSpc>
                <a:spcPct val="127500"/>
              </a:lnSpc>
              <a:buSzPct val="100000"/>
              <a:buFont typeface="+mj-lt"/>
              <a:buAutoNum type="arabicPeriod"/>
            </a:pPr>
            <a:r>
              <a:rPr lang="en-US" sz="900" dirty="0">
                <a:solidFill>
                  <a:srgbClr val="1552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 patients</a:t>
            </a:r>
            <a:endParaRPr lang="en-US" sz="900" dirty="0"/>
          </a:p>
        </p:txBody>
      </p:sp>
      <p:pic>
        <p:nvPicPr>
          <p:cNvPr id="37" name="Image 29" descr="preencoded.png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67"/>
          <a:stretch>
            <a:fillRect/>
          </a:stretch>
        </p:blipFill>
        <p:spPr>
          <a:xfrm>
            <a:off x="5837994" y="1858636"/>
            <a:ext cx="1252728" cy="481584"/>
          </a:xfrm>
          <a:prstGeom prst="rect">
            <a:avLst/>
          </a:prstGeom>
        </p:spPr>
      </p:pic>
      <p:pic>
        <p:nvPicPr>
          <p:cNvPr id="38" name="Image 30" descr="preencoded.png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68"/>
          <a:stretch>
            <a:fillRect/>
          </a:stretch>
        </p:blipFill>
        <p:spPr>
          <a:xfrm>
            <a:off x="3664068" y="3000688"/>
            <a:ext cx="954024" cy="481584"/>
          </a:xfrm>
          <a:prstGeom prst="rect">
            <a:avLst/>
          </a:prstGeom>
        </p:spPr>
      </p:pic>
      <p:pic>
        <p:nvPicPr>
          <p:cNvPr id="39" name="Image 31" descr="preencoded.png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69"/>
          <a:stretch>
            <a:fillRect/>
          </a:stretch>
        </p:blipFill>
        <p:spPr>
          <a:xfrm>
            <a:off x="2626982" y="3000692"/>
            <a:ext cx="954024" cy="481584"/>
          </a:xfrm>
          <a:prstGeom prst="rect">
            <a:avLst/>
          </a:prstGeom>
        </p:spPr>
      </p:pic>
      <p:pic>
        <p:nvPicPr>
          <p:cNvPr id="40" name="Image 32" descr="preencoded.png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70"/>
          <a:stretch>
            <a:fillRect/>
          </a:stretch>
        </p:blipFill>
        <p:spPr>
          <a:xfrm>
            <a:off x="2422572" y="3836598"/>
            <a:ext cx="298704" cy="243840"/>
          </a:xfrm>
          <a:prstGeom prst="rect">
            <a:avLst/>
          </a:prstGeom>
        </p:spPr>
      </p:pic>
      <p:pic>
        <p:nvPicPr>
          <p:cNvPr id="41" name="Image 33" descr="preencoded.png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70"/>
          <a:stretch>
            <a:fillRect/>
          </a:stretch>
        </p:blipFill>
        <p:spPr>
          <a:xfrm>
            <a:off x="3529515" y="4210849"/>
            <a:ext cx="298704" cy="243840"/>
          </a:xfrm>
          <a:prstGeom prst="rect">
            <a:avLst/>
          </a:prstGeom>
        </p:spPr>
      </p:pic>
      <p:pic>
        <p:nvPicPr>
          <p:cNvPr id="42" name="Image 34" descr="preencoded.png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71"/>
          <a:stretch>
            <a:fillRect/>
          </a:stretch>
        </p:blipFill>
        <p:spPr>
          <a:xfrm>
            <a:off x="1705425" y="3838464"/>
            <a:ext cx="213360" cy="1057656"/>
          </a:xfrm>
          <a:prstGeom prst="rect">
            <a:avLst/>
          </a:prstGeom>
        </p:spPr>
      </p:pic>
      <p:pic>
        <p:nvPicPr>
          <p:cNvPr id="43" name="Image 35" descr="preencoded.png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72"/>
          <a:stretch>
            <a:fillRect/>
          </a:stretch>
        </p:blipFill>
        <p:spPr>
          <a:xfrm>
            <a:off x="2777250" y="3856386"/>
            <a:ext cx="213360" cy="105765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835842" y="505778"/>
            <a:ext cx="2023110" cy="4046220"/>
          </a:xfrm>
          <a:custGeom>
            <a:avLst/>
            <a:gdLst/>
            <a:ahLst/>
            <a:cxnLst/>
            <a:rect l="l" t="t" r="r" b="b"/>
            <a:pathLst>
              <a:path w="2023110" h="4046220">
                <a:moveTo>
                  <a:pt x="0" y="0"/>
                </a:moveTo>
                <a:lnTo>
                  <a:pt x="0" y="4046220"/>
                </a:lnTo>
                <a:lnTo>
                  <a:pt x="2023110" y="4046220"/>
                </a:lnTo>
                <a:lnTo>
                  <a:pt x="2023110" y="202311"/>
                </a:lnTo>
                <a:lnTo>
                  <a:pt x="1820799" y="0"/>
                </a:lnTo>
                <a:close/>
              </a:path>
            </a:pathLst>
          </a:custGeom>
          <a:solidFill>
            <a:srgbClr val="E9F0F8"/>
          </a:solidFill>
          <a:ln/>
          <a:effectLst>
            <a:outerShdw blurRad="5620" dist="1124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656641" y="505778"/>
            <a:ext cx="202311" cy="242773"/>
          </a:xfrm>
          <a:custGeom>
            <a:avLst/>
            <a:gdLst/>
            <a:ahLst/>
            <a:cxnLst/>
            <a:rect l="l" t="t" r="r" b="b"/>
            <a:pathLst>
              <a:path w="202311" h="242773">
                <a:moveTo>
                  <a:pt x="0" y="0"/>
                </a:moveTo>
                <a:lnTo>
                  <a:pt x="80924" y="242773"/>
                </a:lnTo>
                <a:lnTo>
                  <a:pt x="202311" y="202311"/>
                </a:lnTo>
                <a:close/>
              </a:path>
            </a:pathLst>
          </a:custGeom>
          <a:solidFill>
            <a:srgbClr val="92B7DB"/>
          </a:solidFill>
          <a:ln/>
        </p:spPr>
      </p:sp>
      <p:sp>
        <p:nvSpPr>
          <p:cNvPr id="4" name="Shape 2"/>
          <p:cNvSpPr/>
          <p:nvPr/>
        </p:nvSpPr>
        <p:spPr>
          <a:xfrm>
            <a:off x="6656641" y="505778"/>
            <a:ext cx="202311" cy="202311"/>
          </a:xfrm>
          <a:custGeom>
            <a:avLst/>
            <a:gdLst/>
            <a:ahLst/>
            <a:cxnLst/>
            <a:rect l="l" t="t" r="r" b="b"/>
            <a:pathLst>
              <a:path w="202311" h="202311">
                <a:moveTo>
                  <a:pt x="0" y="0"/>
                </a:moveTo>
                <a:lnTo>
                  <a:pt x="30347" y="202311"/>
                </a:lnTo>
                <a:lnTo>
                  <a:pt x="202311" y="202311"/>
                </a:lnTo>
                <a:close/>
              </a:path>
            </a:pathLst>
          </a:custGeom>
          <a:solidFill>
            <a:srgbClr val="CCD8E7"/>
          </a:solidFill>
          <a:ln/>
        </p:spPr>
      </p:sp>
      <p:pic>
        <p:nvPicPr>
          <p:cNvPr id="5" name="Image 0" descr="https://assets.cdn.biorender.com/assets/biorender-logo-blue.svg?cacheBust=0.41929830126309864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998" y="1708678"/>
            <a:ext cx="485546" cy="41010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0998" y="2323835"/>
            <a:ext cx="3248978" cy="2275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797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presentation was created in BioRender</a:t>
            </a:r>
            <a:endParaRPr lang="en-US" sz="797" dirty="0"/>
          </a:p>
          <a:p>
            <a:pPr marL="0" indent="0" algn="l">
              <a:buNone/>
            </a:pPr>
            <a:r>
              <a:rPr lang="en-US" sz="797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endParaRPr lang="en-US" sz="797" dirty="0"/>
          </a:p>
          <a:p>
            <a:pPr marL="0" indent="0" algn="l">
              <a:buNone/>
            </a:pPr>
            <a:r>
              <a:rPr lang="en-US" sz="797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access the original source of this presentation, visit:</a:t>
            </a:r>
            <a:endParaRPr lang="en-US" sz="797" dirty="0"/>
          </a:p>
          <a:p>
            <a:pPr marL="0" indent="0" algn="l">
              <a:buNone/>
            </a:pPr>
            <a:r>
              <a:rPr lang="en-US" sz="797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endParaRPr lang="en-US" sz="797" dirty="0"/>
          </a:p>
          <a:p>
            <a:pPr marL="0" indent="0" algn="l">
              <a:buNone/>
            </a:pPr>
            <a:r>
              <a:rPr lang="en-US" sz="797" u="sng" dirty="0">
                <a:solidFill>
                  <a:srgbClr val="085299"/>
                </a:solidFill>
                <a:latin typeface="Roboto" pitchFamily="34" charset="0"/>
                <a:ea typeface="Roboto" pitchFamily="34" charset="-122"/>
                <a:cs typeface="Roboto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https://app.biorender.com/illustrations/69ad58fa0c107ef8d5e44268</a:t>
            </a:r>
            <a:endParaRPr lang="en-US" sz="797" dirty="0"/>
          </a:p>
          <a:p>
            <a:pPr marL="0" indent="0" algn="l">
              <a:buNone/>
            </a:pPr>
            <a:r>
              <a:rPr lang="en-US" sz="797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endParaRPr lang="en-US" sz="797" dirty="0"/>
          </a:p>
          <a:p>
            <a:pPr marL="0" indent="0" algn="l">
              <a:buNone/>
            </a:pPr>
            <a:r>
              <a:rPr lang="en-US" sz="797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 up for your own BioRender account at </a:t>
            </a:r>
            <a:r>
              <a:rPr lang="en-US" sz="797" u="sng" dirty="0">
                <a:solidFill>
                  <a:srgbClr val="085299"/>
                </a:solidFill>
                <a:latin typeface="Roboto" pitchFamily="34" charset="0"/>
                <a:ea typeface="Roboto" pitchFamily="34" charset="-122"/>
                <a:cs typeface="Roboto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www.biorender.com</a:t>
            </a:r>
            <a:endParaRPr lang="en-US" sz="797" dirty="0"/>
          </a:p>
        </p:txBody>
      </p:sp>
      <p:pic>
        <p:nvPicPr>
          <p:cNvPr id="7" name="Image 1" descr="https://assets.cdn.biorender.com/assets/office/biorender-ppt-lockup.svg?cacheBust=0.4757385833717782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02614" y="789013"/>
            <a:ext cx="1089566" cy="47195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038153" y="1395946"/>
            <a:ext cx="1618488" cy="28323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885"/>
              </a:lnSpc>
              <a:buNone/>
            </a:pPr>
            <a:r>
              <a:rPr lang="en-US" sz="708" dirty="0">
                <a:solidFill>
                  <a:srgbClr val="0852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Get the BioRender Add-in for PowerPoint</a:t>
            </a:r>
            <a:endParaRPr lang="en-US" sz="642" dirty="0"/>
          </a:p>
          <a:p>
            <a:pPr marL="0" indent="0" algn="l">
              <a:lnSpc>
                <a:spcPts val="1106"/>
              </a:lnSpc>
              <a:buNone/>
            </a:pPr>
            <a:endParaRPr lang="en-US" sz="642" dirty="0"/>
          </a:p>
          <a:p>
            <a:pPr marL="0" indent="0" algn="l">
              <a:lnSpc>
                <a:spcPts val="885"/>
              </a:lnSpc>
              <a:buNone/>
            </a:pPr>
            <a:r>
              <a:rPr lang="en-US" sz="642" dirty="0">
                <a:solidFill>
                  <a:srgbClr val="383F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Our integration allows you to unlock the power of BioRender, right inside PowerPoint:</a:t>
            </a:r>
            <a:endParaRPr lang="en-US" sz="642" dirty="0"/>
          </a:p>
          <a:p>
            <a:pPr marL="0" indent="0" algn="l">
              <a:lnSpc>
                <a:spcPts val="885"/>
              </a:lnSpc>
              <a:buNone/>
            </a:pPr>
            <a:endParaRPr lang="en-US" sz="642" dirty="0"/>
          </a:p>
          <a:p>
            <a:pPr marL="254000" lvl="1" indent="-127000" algn="l">
              <a:lnSpc>
                <a:spcPts val="885"/>
              </a:lnSpc>
              <a:buSzPct val="100000"/>
              <a:buChar char="●"/>
            </a:pPr>
            <a:r>
              <a:rPr lang="en-US" sz="642" dirty="0">
                <a:solidFill>
                  <a:srgbClr val="383F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Export your BioRender presentation as an editable .PPTX file.</a:t>
            </a:r>
            <a:endParaRPr lang="en-US" sz="642" dirty="0"/>
          </a:p>
          <a:p>
            <a:pPr marL="254000" lvl="1" indent="-127000" algn="l">
              <a:lnSpc>
                <a:spcPts val="885"/>
              </a:lnSpc>
              <a:buSzPct val="100000"/>
              <a:buChar char="●"/>
            </a:pPr>
            <a:r>
              <a:rPr lang="en-US" sz="642" dirty="0">
                <a:solidFill>
                  <a:srgbClr val="383F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Edit BioRender figures without leaving your PowerPoint slides.</a:t>
            </a:r>
            <a:endParaRPr lang="en-US" sz="642" dirty="0"/>
          </a:p>
          <a:p>
            <a:pPr marL="254000" lvl="1" indent="-127000" algn="l">
              <a:lnSpc>
                <a:spcPts val="885"/>
              </a:lnSpc>
              <a:buSzPct val="100000"/>
              <a:buChar char="●"/>
            </a:pPr>
            <a:r>
              <a:rPr lang="en-US" sz="642" dirty="0">
                <a:solidFill>
                  <a:srgbClr val="383F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Sync updates from BioRender with just one click.</a:t>
            </a:r>
            <a:endParaRPr lang="en-US" sz="642" dirty="0"/>
          </a:p>
          <a:p>
            <a:pPr marL="254000" lvl="1" indent="-127000" algn="l">
              <a:lnSpc>
                <a:spcPts val="885"/>
              </a:lnSpc>
              <a:buSzPct val="100000"/>
              <a:buChar char="●"/>
            </a:pPr>
            <a:r>
              <a:rPr lang="en-US" sz="642" dirty="0">
                <a:solidFill>
                  <a:srgbClr val="383F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Effortlessly manage sharing and permissions with your team.</a:t>
            </a:r>
            <a:endParaRPr lang="en-US" sz="642" dirty="0"/>
          </a:p>
          <a:p>
            <a:pPr marL="254000" lvl="1" indent="-127000" algn="l">
              <a:lnSpc>
                <a:spcPts val="885"/>
              </a:lnSpc>
              <a:buSzPct val="100000"/>
              <a:buChar char="●"/>
            </a:pPr>
            <a:r>
              <a:rPr lang="en-US" sz="642" dirty="0">
                <a:solidFill>
                  <a:srgbClr val="383F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Access your entire BioRender library at your fingertips.</a:t>
            </a:r>
            <a:endParaRPr lang="en-US" sz="642" dirty="0"/>
          </a:p>
          <a:p>
            <a:pPr marL="254000" lvl="1" indent="-127000" algn="l">
              <a:lnSpc>
                <a:spcPts val="885"/>
              </a:lnSpc>
              <a:buSzPct val="100000"/>
              <a:buChar char="●"/>
            </a:pPr>
            <a:r>
              <a:rPr lang="en-US" sz="642" dirty="0">
                <a:solidFill>
                  <a:srgbClr val="383F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 a transparent background? Toggle it on or off, anytime.</a:t>
            </a:r>
            <a:endParaRPr lang="en-US" sz="642" dirty="0"/>
          </a:p>
          <a:p>
            <a:pPr marL="0" indent="0" algn="l">
              <a:lnSpc>
                <a:spcPts val="885"/>
              </a:lnSpc>
              <a:buNone/>
            </a:pPr>
            <a:endParaRPr lang="en-US" sz="642" dirty="0"/>
          </a:p>
          <a:p>
            <a:pPr marL="0" indent="0" algn="l">
              <a:lnSpc>
                <a:spcPts val="885"/>
              </a:lnSpc>
              <a:buNone/>
            </a:pPr>
            <a:r>
              <a:rPr lang="en-US" sz="642" dirty="0">
                <a:solidFill>
                  <a:srgbClr val="383F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BioRender for PowerPoint is hosted safely and securely in the Microsoft AppSource.</a:t>
            </a:r>
            <a:endParaRPr lang="en-US" sz="642" dirty="0"/>
          </a:p>
        </p:txBody>
      </p:sp>
      <p:sp>
        <p:nvSpPr>
          <p:cNvPr id="9" name="Text 5"/>
          <p:cNvSpPr/>
          <p:nvPr/>
        </p:nvSpPr>
        <p:spPr>
          <a:xfrm>
            <a:off x="5341620" y="3864140"/>
            <a:ext cx="1011555" cy="2023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8" b="1" dirty="0">
                <a:solidFill>
                  <a:srgbClr val="0852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Get the add-in now:</a:t>
            </a:r>
            <a:endParaRPr lang="en-US" sz="708" dirty="0"/>
          </a:p>
        </p:txBody>
      </p:sp>
      <p:sp>
        <p:nvSpPr>
          <p:cNvPr id="10" name="Text 6">
            <a:hlinkClick r:id="rId9"/>
          </p:cNvPr>
          <p:cNvSpPr/>
          <p:nvPr/>
        </p:nvSpPr>
        <p:spPr>
          <a:xfrm>
            <a:off x="5038153" y="4066451"/>
            <a:ext cx="1618488" cy="404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531" u="sng" dirty="0">
                <a:solidFill>
                  <a:srgbClr val="085299"/>
                </a:solidFill>
                <a:latin typeface="Roboto" pitchFamily="34" charset="0"/>
                <a:ea typeface="Roboto" pitchFamily="34" charset="-122"/>
                <a:cs typeface="Roboto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https://appsource.microsoft.com/en-us/product/office/wa200006038?src=product&amp;mktcmpid=pptx_export</a:t>
            </a:r>
            <a:endParaRPr lang="en-US" sz="531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ORTMETHOD" val="pptx_export_from_biorender"/>
  <p:tag name="ILLUSTRATIONID" val="69ad58fa0c107ef8d5e44268"/>
  <p:tag name="SLIDEID" val="0acf6098-85bb-4b4f-9146-2dc4eb6fd732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0a3bb83e-be88-4de9-8a65-e7d54d0cce9f&quot;:{&quot;id&quot;:&quot;0a3bb83e-be88-4de9-8a65-e7d54d0cce9f&quot;,&quot;type&quot;:&quot;FIGURE_OBJECT&quot;,&quot;relativeTransform&quot;:{&quot;translate&quot;:{&quot;x&quot;:0,&quot;y&quot;:0},&quot;rotate&quot;:0,&quot;skewX&quot;:0,&quot;scale&quot;:{&quot;x&quot;:1,&quot;y&quot;:1}},&quot;path&quot;:{&quot;type&quot;:&quot;RECT&quot;,&quot;size&quot;:{&quot;x&quot;:758,&quot;y&quot;:531}},&quot;pathStyles&quot;:[{&quot;type&quot;:&quot;FILL&quot;,&quot;fillStyle&quot;:&quot;rgba(238,244,251,1)&quot;}],&quot;parent&quot;:{&quot;type&quot;:&quot;FRAME&quot;,&quot;parentId&quot;:&quot;0acf6098-85bb-4b4f-9146-2dc4eb6fd732&quot;,&quot;order&quot;:&quot;5&quot;}},&quot;5657241d-9a39-4a82-8637-85f8d31e1536&quot;:{&quot;id&quot;:&quot;5657241d-9a39-4a82-8637-85f8d31e1536&quot;,&quot;name&quot;:&quot;Aorta (with abdominal aneurysm)&quot;,&quot;displayName&quot;:&quot;&quot;,&quot;type&quot;:&quot;FIGURE_OBJECT&quot;,&quot;relativeTransform&quot;:{&quot;translate&quot;:{&quot;x&quot;:2.4330912250620584,&quot;y&quot;:-110.1164489965798},&quot;rotate&quot;:0,&quot;skewX&quot;:0,&quot;scale&quot;:{&quot;x&quot;:0.1696437188408195,&quot;y&quot;:0.16611501043390312}},&quot;image&quot;:{&quot;url&quot;:&quot;https://icons.cdn.biorender.com/biorender/6064baa6888ee80028052b09/20210331181207/image/6064baa6888ee80028052b09.png&quot;,&quot;isPremium&quot;:true,&quot;isOrgIcon&quot;:false,&quot;size&quot;:{&quot;x&quot;:100,&quot;y&quot;:444.55445544554453}},&quot;source&quot;:{&quot;id&quot;:&quot;6064baa6888ee80028052b09&quot;,&quot;version&quot;:&quot;20210331181207&quot;,&quot;type&quot;:&quot;ASSETS&quot;},&quot;isPremium&quot;:true,&quot;parent&quot;:{&quot;type&quot;:&quot;CHILD&quot;,&quot;parentId&quot;:&quot;3082ca9f-5e83-43e2-9ae2-9c3899ff7634&quot;,&quot;order&quot;:&quot;5&quot;},&quot;isLocked&quot;:false,&quot;styles&quot;:{&quot;editable&quot;:[{&quot;styleName&quot;:&quot;GLOW&quot;,&quot;index&quot;:0,&quot;value&quot;:0}]}},&quot;79bb9d90-39f1-47a5-81f8-18e0093663e0&quot;:{&quot;id&quot;:&quot;79bb9d90-39f1-47a5-81f8-18e0093663e0&quot;,&quot;name&quot;:&quot;Elderly adult (gender neutral, anterior)&quot;,&quot;displayName&quot;:&quot;&quot;,&quot;type&quot;:&quot;FIGURE_OBJECT&quot;,&quot;relativeTransform&quot;:{&quot;translate&quot;:{&quot;x&quot;:2.618256393026407,&quot;y&quot;:-72.03937639599495},&quot;rotate&quot;:0,&quot;skewX&quot;:0,&quot;scale&quot;:{&quot;x&quot;:0.9895975587837864,&quot;y&quot;:0.9690132350669688}},&quot;image&quot;:{&quot;url&quot;:&quot;https://icons.cdn.biorender.com/biorender/66d22d18dac6cb5ac1beb7ed/20240830203955/image/66d22d18dac6cb5ac1beb7ed.png&quot;,&quot;isPremium&quot;:false,&quot;isOrgIcon&quot;:false,&quot;size&quot;:{&quot;x&quot;:135,&quot;y&quot;:249.75}},&quot;source&quot;:{&quot;id&quot;:&quot;66d22d18dac6cb5ac1beb7ed&quot;,&quot;version&quot;:&quot;20240830203955&quot;,&quot;type&quot;:&quot;ASSETS&quot;},&quot;isPremium&quot;:false,&quot;parent&quot;:{&quot;type&quot;:&quot;CHILD&quot;,&quot;parentId&quot;:&quot;3082ca9f-5e83-43e2-9ae2-9c3899ff7634&quot;,&quot;order&quot;:&quot;2&quot;},&quot;isLocked&quot;:false,&quot;styles&quot;:{&quot;editable&quot;:[{&quot;styleName&quot;:&quot;GLOW&quot;,&quot;index&quot;:0,&quot;value&quot;:0}]}},&quot;3082ca9f-5e83-43e2-9ae2-9c3899ff7634&quot;:{&quot;type&quot;:&quot;FIGURE_OBJECT&quot;,&quot;id&quot;:&quot;3082ca9f-5e83-43e2-9ae2-9c3899ff7634&quot;,&quot;parent&quot;:{&quot;type&quot;:&quot;CHILD&quot;,&quot;parentId&quot;:&quot;0acf6098-85bb-4b4f-9146-2dc4eb6fd732&quot;,&quot;order&quot;:&quot;9999999999993&quot;},&quot;relativeTransform&quot;:{&quot;translate&quot;:{&quot;x&quot;:53.1403453295045,&quot;y&quot;:43.082781101936106},&quot;rotate&quot;:0,&quot;skewX&quot;:0,&quot;scale&quot;:{&quot;x&quot;:1,&quot;y&quot;:1}},&quot;opacity&quot;:1},&quot;bcbda994-9f39-4b93-a145-8e96b39753ce&quot;:{&quot;id&quot;:&quot;bcbda994-9f39-4b93-a145-8e96b39753ce&quot;,&quot;name&quot;:&quot;Adult male head (lateral, tilted, hairless)&quot;,&quot;displayName&quot;:&quot;&quot;,&quot;type&quot;:&quot;FIGURE_OBJECT&quot;,&quot;relativeTransform&quot;:{&quot;translate&quot;:{&quot;x&quot;:-394.8720987175717,&quot;y&quot;:-194.76108186035466},&quot;rotate&quot;:0,&quot;skewX&quot;:0,&quot;scale&quot;:{&quot;x&quot;:1.4508359881063442,&quot;y&quot;:1.4406849874138032}},&quot;image&quot;:{&quot;url&quot;:&quot;https://icons.cdn.biorender.com/biorender/5ebeaeae0a12e70028a0c5ea/20200515150146/image/5ebeaeae0a12e70028a0c5ea.png&quot;,&quot;isPremium&quot;:false,&quot;isOrgIcon&quot;:false,&quot;size&quot;:{&quot;x&quot;:100,&quot;y&quot;:128.11244979919678}},&quot;source&quot;:{&quot;id&quot;:&quot;5ebeaeae0a12e70028a0c5ea&quot;,&quot;version&quot;:&quot;20200515150146&quot;,&quot;type&quot;:&quot;ASSETS&quot;},&quot;isPremium&quot;:false,&quot;parent&quot;:{&quot;type&quot;:&quot;CHILD&quot;,&quot;parentId&quot;:&quot;4ef6d2a5-ed90-403b-afa2-4f51dfa431a0&quot;,&quot;order&quot;:&quot;2&quot;},&quot;styles&quot;:{&quot;editable&quot;:[{&quot;styleName&quot;:&quot;GLOW&quot;,&quot;index&quot;:0,&quot;value&quot;:0}]}},&quot;6567642f-5dea-4565-8395-3da6e15a5e48&quot;:{&quot;relativeTransform&quot;:{&quot;translate&quot;:{&quot;x&quot;:-394.8718877934616,&quot;y&quot;:-181.02102887570481},&quot;rotate&quot;:0.5206694753202195},&quot;type&quot;:&quot;FIGURE_OBJECT&quot;,&quot;id&quot;:&quot;6567642f-5dea-4565-8395-3da6e15a5e48&quot;,&quot;name&quot;:&quot;Carotid body (with plaque)&quot;,&quot;displayName&quot;:&quot;Carotid body (with plaque)&quot;,&quot;opacity&quot;:1,&quot;source&quot;:{&quot;id&quot;:&quot;5f15c533efba9900afb0a02e&quot;,&quot;type&quot;:&quot;ASSETS&quot;},&quot;pathStyles&quot;:[{&quot;type&quot;:&quot;FILL&quot;,&quot;fillStyle&quot;:&quot;rgb(0,0,0)&quot;}],&quot;isLocked&quot;:false,&quot;parent&quot;:{&quot;type&quot;:&quot;CHILD&quot;,&quot;parentId&quot;:&quot;4ef6d2a5-ed90-403b-afa2-4f51dfa431a0&quot;,&quot;order&quot;:&quot;5&quot;},&quot;isPremium&quot;:true},&quot;e4c2dd5f-5a27-4568-b8d8-5599a0e62e39&quot;:{&quot;type&quot;:&quot;FIGURE_OBJECT&quot;,&quot;id&quot;:&quot;e4c2dd5f-5a27-4568-b8d8-5599a0e62e39&quot;,&quot;name&quot;:&quot;Carotid body (cut)&quot;,&quot;relativeTransform&quot;:{&quot;translate&quot;:{&quot;x&quot;:2.916400984165913e-17,&quot;y&quot;:-4.7956291942464315e-15},&quot;rotate&quot;:0,&quot;skewX&quot;:-0.006059882846231966,&quot;scale&quot;:{&quot;x&quot;:0.08219781559589186,&quot;y&quot;:0.08190835047108355}},&quot;opacity&quot;:1,&quot;image&quot;:{&quot;url&quot;:&quot;https://icons.biorender.com/biorender/5f15c34538c5ef002876ab31/20200720162124/image/carotid-body-cut.png&quot;,&quot;fallbackUrl&quot;:&quot;https://res.cloudinary.com/dlcjuc3ej/image/upload/v1595262084/ghcmyx1he3sut9ba1oxa.svg#/keystone/api/icons/5f15c34538c5ef002876ab31/20200720162124/image/carotid-body-cut.svg&quot;,&quot;size&quot;:{&quot;x&quot;:206,&quot;y&quot;:648},&quot;isPremium&quot;:false},&quot;source&quot;:{&quot;id&quot;:&quot;5f15c34538c5ef002876ab31&quot;,&quot;type&quot;:&quot;ASSETS&quot;},&quot;pathStyles&quot;:[{&quot;type&quot;:&quot;FILL&quot;,&quot;fillStyle&quot;:&quot;rgb(0,0,0)&quot;}],&quot;isLocked&quot;:false,&quot;parent&quot;:{&quot;type&quot;:&quot;CHILD&quot;,&quot;parentId&quot;:&quot;6567642f-5dea-4565-8395-3da6e15a5e48&quot;,&quot;order&quot;:&quot;2&quot;},&quot;styles&quot;:{&quot;editable&quot;:[{&quot;styleName&quot;:&quot;GLOW&quot;,&quot;index&quot;:0,&quot;value&quot;:0}]}},&quot;dfbd0f29-48e8-40dc-8a56-161a2fdf27e7&quot;:{&quot;type&quot;:&quot;FIGURE_OBJECT&quot;,&quot;id&quot;:&quot;dfbd0f29-48e8-40dc-8a56-161a2fdf27e7&quot;,&quot;name&quot;:&quot;Carotid body (plaque)&quot;,&quot;relativeTransform&quot;:{&quot;translate&quot;:{&quot;x&quot;:0.3041800655607397,&quot;y&quot;:6.5047288766679685},&quot;rotate&quot;:0,&quot;skewX&quot;:-0.006059882846231968,&quot;scale&quot;:{&quot;x&quot;:0.0829226949103062,&quot;y&quot;:0.08263067707433758}},&quot;opacity&quot;:1,&quot;image&quot;:{&quot;url&quot;:&quot;https://icons.biorender.com/biorender/5f15c4a038c5ef002876ab47/20200720162321/image/carotid-body-plaque.png&quot;,&quot;fallbackUrl&quot;:&quot;https://res.cloudinary.com/dlcjuc3ej/image/upload/v1595262201/im78efmokqnlvffidfgm.svg#/keystone/api/icons/5f15c4a038c5ef002876ab47/20200720162321/image/carotid-body-plaque.svg&quot;,&quot;size&quot;:{&quot;x&quot;:159,&quot;y&quot;:352},&quot;isPremium&quot;:false},&quot;source&quot;:{&quot;id&quot;:&quot;5f15c4a038c5ef002876ab47&quot;,&quot;type&quot;:&quot;ASSETS&quot;},&quot;pathStyles&quot;:[{&quot;type&quot;:&quot;FILL&quot;,&quot;fillStyle&quot;:&quot;rgb(0,0,0)&quot;}],&quot;isLocked&quot;:false,&quot;parent&quot;:{&quot;type&quot;:&quot;CHILD&quot;,&quot;parentId&quot;:&quot;6567642f-5dea-4565-8395-3da6e15a5e48&quot;,&quot;order&quot;:&quot;5&quot;},&quot;styles&quot;:{&quot;editable&quot;:[{&quot;styleName&quot;:&quot;GLOW&quot;,&quot;index&quot;:0,&quot;value&quot;:0}]}},&quot;4ef6d2a5-ed90-403b-afa2-4f51dfa431a0&quot;:{&quot;type&quot;:&quot;FIGURE_OBJECT&quot;,&quot;id&quot;:&quot;4ef6d2a5-ed90-403b-afa2-4f51dfa431a0&quot;,&quot;parent&quot;:{&quot;type&quot;:&quot;CHILD&quot;,&quot;parentId&quot;:&quot;0acf6098-85bb-4b4f-9146-2dc4eb6fd732&quot;,&quot;order&quot;:&quot;9999999999992&quot;},&quot;relativeTransform&quot;:{&quot;translate&quot;:{&quot;x&quot;:343.72194550752823,&quot;y&quot;:148.81954956922323},&quot;rotate&quot;:0}},&quot;c0dd011f-99f1-4c79-b639-5889f040e1bc&quot;:{&quot;type&quot;:&quot;FIGURE_OBJECT&quot;,&quot;id&quot;:&quot;c0dd011f-99f1-4c79-b639-5889f040e1bc&quot;,&quot;relativeTransform&quot;:{&quot;translate&quot;:{&quot;x&quot;:-0.6434687408802233,&quot;y&quot;:-226.36959316332786},&quot;rotate&quot;:0,&quot;skewX&quot;:0,&quot;scale&quot;:{&quot;x&quot;:1,&quot;y&quot;:1}},&quot;opacity&quot;:1,&quot;path&quot;:{&quot;type&quot;:&quot;RECT&quot;,&quot;size&quot;:{&quot;x&quot;:757.2545884919942,&quot;y&quot;:78.4090909090909},&quot;cornerRounding&quot;:{&quot;type&quot;:&quot;ARC_LENGTH&quot;,&quot;global&quot;:7.982668320416653}},&quot;pathStyles&quot;:[{&quot;type&quot;:&quot;FILL&quot;,&quot;fillStyle&quot;:&quot;rgba(73, 152, 193, 0.44)&quot;},{&quot;type&quot;:&quot;STROKE&quot;,&quot;strokeStyle&quot;:&quot;rgba(21,82,137,1)&quot;,&quot;lineWidth&quot;:3,&quot;lineJoin&quot;:&quot;round&quot;}],&quot;isLocked&quot;:false,&quot;parent&quot;:{&quot;type&quot;:&quot;CHILD&quot;,&quot;parentId&quot;:&quot;0acf6098-85bb-4b4f-9146-2dc4eb6fd732&quot;,&quot;order&quot;:&quot;97&quot;},&quot;layout&quot;:{&quot;sizeRatio&quot;:{&quot;x&quot;:0.88,&quot;y&quot;:0.88},&quot;keepAspectRatio&quot;:false}},&quot;8eaa4b16-6de1-46c2-ab09-412e8033c304&quot;:{&quot;id&quot;:&quot;8eaa4b16-6de1-46c2-ab09-412e8033c304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CENTER&quot;,&quot;lines&quot;:[{&quot;runs&quot;:[{&quot;range&quot;:[0,134],&quot;style&quot;:{&quot;fontWeight&quot;:&quot;bold&quot;,&quot;fontStyle&quot;:&quot;normal&quot;,&quot;fontSize&quot;:23.038057683600634,&quot;fontFamily&quot;:&quot;Arial&quot;,&quot;color&quot;:&quot;rgba(21,82,137,1)&quot;,&quot;decoration&quot;:&quot;none&quot;}},{&quot;range&quot;:[135,135],&quot;style&quot;:{&quot;fontWeight&quot;:&quot;bold&quot;,&quot;fontStyle&quot;:&quot;normal&quot;,&quot;fontSize&quot;:23.038057683600634,&quot;fontFamily&quot;:&quot;Arial&quot;,&quot;color&quot;:&quot;rgba(21,82,137,1)&quot;,&quot;decoration&quot;:&quot;none&quot;}}],&quot;text&quot;:&quot;Platelet-derived small extracellular vesicles (PDsEVs) sequencing unveils MEF2B as potential target in atherosclerosis-related diseases &quot;}],&quot;_lastCaretLocation&quot;:{&quot;lineIndex&quot;:0,&quot;runIndex&quot;:-1,&quot;charIndex&quot;:-1,&quot;endOfLine&quot;:true}},&quot;format&quot;:&quot;BETTER_TEXT&quot;,&quot;size&quot;:{&quot;x&quot;:666.384037872955,&quot;y&quot;:69},&quot;targetSize&quot;:{&quot;x&quot;:666.384037872955,&quot;y&quot;:2}},&quot;parent&quot;:{&quot;type&quot;:&quot;CHILD&quot;,&quot;parentId&quot;:&quot;c0dd011f-99f1-4c79-b639-5889f040e1bc&quot;,&quot;order&quot;:&quot;5&quot;}},&quot;3396f510-a13a-4137-aac5-3c1fe732c8a2&quot;:{&quot;type&quot;:&quot;FIGURE_OBJECT&quot;,&quot;id&quot;:&quot;3396f510-a13a-4137-aac5-3c1fe732c8a2&quot;,&quot;path&quot;:{&quot;type&quot;:&quot;POLY_LINE&quot;,&quot;points&quot;:[{&quot;x&quot;:2.3520080292637044,&quot;y&quot;:-216.4278036149918},{&quot;x&quot;:2.3520080292637044,&quot;y&quot;:-216.4278036149918}],&quot;closed&quot;:false},&quot;pathSmoothing&quot;:{&quot;type&quot;:&quot;BISECT_SMOOTHING&quot;,&quot;smoothing&quot;:1,&quot;endPointMirroring&quot;:&quot;MIRROR_TANGENT_BOTH&quot;},&quot;pathStyles&quot;:[{&quot;type&quot;:&quot;FILL&quot;,&quot;fillStyle&quot;:&quot;transparent&quot;},{&quot;type&quot;:&quot;STROKE&quot;,&quot;strokeStyle&quot;:&quot;black&quot;,&quot;lineWidth&quot;:2.7797905110083083,&quot;lineJoin&quot;:&quot;round&quot;}],&quot;relativeTransform&quot;:{&quot;translate&quot;:{&quot;x&quot;:-1.9941168014082447,&quot;y&quot;:65.07621003958181},&quot;rotate&quot;:0,&quot;skewX&quot;:0,&quot;scale&quot;:{&quot;x&quot;:1,&quot;y&quot;:1}},&quot;parent&quot;:{&quot;type&quot;:&quot;CHILD&quot;,&quot;parentId&quot;:&quot;0acf6098-85bb-4b4f-9146-2dc4eb6fd732&quot;,&quot;order&quot;:&quot;9999999999991&quot;},&quot;connectorInfo&quot;:{&quot;type&quot;:&quot;LINE&quot;,&quot;offset&quot;:{&quot;x&quot;:0,&quot;y&quot;:0},&quot;bending&quot;:0.1,&quot;customized&quot;:false}},&quot;8b7fc1a5-030b-49db-9555-3f31d44b700b&quot;:{&quot;relativeTransform&quot;:{&quot;translate&quot;:{&quot;x&quot;:-308.1286425369428,&quot;y&quot;:-8.40397150525046},&quot;rotate&quot;:0,&quot;skewX&quot;:0,&quot;scale&quot;:{&quot;x&quot;:1,&quot;y&quot;:1}},&quot;type&quot;:&quot;FIGURE_OBJECT&quot;,&quot;id&quot;:&quot;8b7fc1a5-030b-49db-9555-3f31d44b700b&quot;,&quot;opacity&quot;:1,&quot;source&quot;:{&quot;id&quot;:&quot;633787f076f392d75e984b99&quot;,&quot;type&quot;:&quot;ASSETS&quot;},&quot;pathStyles&quot;:[{&quot;type&quot;:&quot;FILL&quot;,&quot;fillStyle&quot;:&quot;rgb(0,0,0)&quot;}],&quot;isLocked&quot;:false,&quot;parent&quot;:{&quot;type&quot;:&quot;CHILD&quot;,&quot;parentId&quot;:&quot;0acf6098-85bb-4b4f-9146-2dc4eb6fd732&quot;,&quot;order&quot;:&quot;999996&quot;},&quot;name&quot;:&quot;Blood sample collection (with, arm and vial)&quot;,&quot;displayName&quot;:&quot;Blood sample collection (with, arm and vial)&quot;,&quot;isPremium&quot;:true},&quot;e40d11e5-932b-471d-9be3-433d1f785ef4&quot;:{&quot;type&quot;:&quot;FIGURE_OBJECT&quot;,&quot;id&quot;:&quot;e40d11e5-932b-471d-9be3-433d1f785ef4&quot;,&quot;relativeTransform&quot;:{&quot;translate&quot;:{&quot;x&quot;:12.618942963042977,&quot;y&quot;:16.495195044201083},&quot;rotate&quot;:-0.8476639300024283},&quot;opacity&quot;:1,&quot;source&quot;:{&quot;id&quot;:&quot;5dbb01f64ef0b000810d2b55&quot;,&quot;type&quot;:&quot;ASSETS&quot;},&quot;pathStyles&quot;:[{&quot;type&quot;:&quot;FILL&quot;,&quot;fillStyle&quot;:&quot;rgb(0,0,0)&quot;}],&quot;isLocked&quot;:false,&quot;parent&quot;:{&quot;type&quot;:&quot;CHILD&quot;,&quot;parentId&quot;:&quot;8b7fc1a5-030b-49db-9555-3f31d44b700b&quot;,&quot;order&quot;:&quot;5&quot;}},&quot;f0d2ef5e-0305-4813-b46d-160be782a223&quot;:{&quot;type&quot;:&quot;FIGURE_OBJECT&quot;,&quot;id&quot;:&quot;f0d2ef5e-0305-4813-b46d-160be782a223&quot;,&quot;name&quot;:&quot;Blood vial&quot;,&quot;relativeTransform&quot;:{&quot;translate&quot;:{&quot;x&quot;:-0.006018574562742384,&quot;y&quot;:2.6304336426440345},&quot;rotate&quot;:0,&quot;skewX&quot;:-0.0022874010696081653,&quot;scale&quot;:{&quot;x&quot;:0.08980121372791373,&quot;y&quot;:0.08977573903949074}},&quot;opacity&quot;:1,&quot;image&quot;:{&quot;url&quot;:&quot;https://icons.biorender.com/biorender/5dbafb87c9e7d80004b85b4e/20191031152119/image/blood-vial.png&quot;,&quot;fallbackUrl&quot;:&quot;https://res.cloudinary.com/dlcjuc3ej/image/upload/v1572535279/avppu598ftqswgf927db.svg#/keystone/api/icons/5dbafb87c9e7d80004b85b4e/20191031152119/image/blood-vial.svg&quot;,&quot;size&quot;:{&quot;x&quot;:65,&quot;y&quot;:239},&quot;isPremium&quot;:false,&quot;isPacked&quot;:true},&quot;source&quot;:{&quot;id&quot;:&quot;5dbafb87c9e7d80004b85b4e&quot;,&quot;type&quot;:&quot;ASSETS&quot;},&quot;pathStyles&quot;:[{&quot;type&quot;:&quot;FILL&quot;,&quot;fillStyle&quot;:&quot;rgb(0,0,0)&quot;}],&quot;isLocked&quot;:false,&quot;parent&quot;:{&quot;type&quot;:&quot;CHILD&quot;,&quot;parentId&quot;:&quot;e40d11e5-932b-471d-9be3-433d1f785ef4&quot;,&quot;order&quot;:&quot;2&quot;}},&quot;1d4b0804-553f-4a71-9c8c-bf925090dc02&quot;:{&quot;type&quot;:&quot;FIGURE_OBJECT&quot;,&quot;id&quot;:&quot;1d4b0804-553f-4a71-9c8c-bf925090dc02&quot;,&quot;name&quot;:&quot;Blood vial cap&quot;,&quot;relativeTransform&quot;:{&quot;translate&quot;:{&quot;x&quot;:0.022451514609583074,&quot;y&quot;:-9.812492765803288},&quot;rotate&quot;:0,&quot;skewX&quot;:-0.002287401069608163,&quot;scale&quot;:{&quot;x&quot;:0.08980121372791372,&quot;y&quot;:0.08977573903949075}},&quot;opacity&quot;:1,&quot;image&quot;:{&quot;url&quot;:&quot;https://icons.biorender.com/biorender/5dbafea2c9e7d80004b85b5f/20191031153357/image/blood-vial-cap.png&quot;,&quot;fallbackUrl&quot;:&quot;https://res.cloudinary.com/dlcjuc3ej/image/upload/v1572536037/xpaz3jnhluv07ckoqfe9.svg#/keystone/api/icons/5dbafea2c9e7d80004b85b5f/20191031153357/image/blood-vial-cap.svg&quot;,&quot;size&quot;:{&quot;x&quot;:65,&quot;y&quot;:79},&quot;isPremium&quot;:false,&quot;isPacked&quot;:true},&quot;source&quot;:{&quot;id&quot;:&quot;5dbafea2c9e7d80004b85b5f&quot;,&quot;type&quot;:&quot;ASSETS&quot;},&quot;pathStyles&quot;:[{&quot;type&quot;:&quot;FILL&quot;,&quot;fillStyle&quot;:&quot;rgb(0,0,0)&quot;}],&quot;isLocked&quot;:false,&quot;parent&quot;:{&quot;type&quot;:&quot;CHILD&quot;,&quot;parentId&quot;:&quot;e40d11e5-932b-471d-9be3-433d1f785ef4&quot;,&quot;order&quot;:&quot;5&quot;}},&quot;020db0bd-a1a9-4a5f-a130-eaf051de8286&quot;:{&quot;id&quot;:&quot;020db0bd-a1a9-4a5f-a130-eaf051de8286&quot;,&quot;name&quot;:&quot;Arm (anterior)&quot;,&quot;displayName&quot;:&quot;Arm (anterior)&quot;,&quot;type&quot;:&quot;FIGURE_OBJECT&quot;,&quot;relativeTransform&quot;:{&quot;translate&quot;:{&quot;x&quot;:-15.778196879400564,&quot;y&quot;:-1.2658397213257957},&quot;rotate&quot;:6.283185307179586,&quot;skewX&quot;:1.6233979204622258e-18,&quot;scale&quot;:{&quot;x&quot;:-0.4147461255235221,&quot;y&quot;:0.41570332397666754}},&quot;image&quot;:{&quot;url&quot;:&quot;https://icons.biorender.com/biorender/5f05df9778a2470028cbea8c/20200708150136/image/arm-anterior.png&quot;,&quot;fallbackUrl&quot;:&quot;https://res.cloudinary.com/dlcjuc3ej/image/upload/v1594220496/rq0q35iesijf8mhg2pir.svg#/keystone/api/icons/5f05df9778a2470028cbea8c/20200708150136/image/arm-anterior.svg&quot;,&quot;isPremium&quot;:false,&quot;size&quot;:{&quot;x&quot;:150,&quot;y&quot;:221.86311787072242}},&quot;source&quot;:{&quot;id&quot;:&quot;5f05df9778a2470028cbea8c&quot;,&quot;type&quot;:&quot;ASSETS&quot;},&quot;isPremium&quot;:false,&quot;parent&quot;:{&quot;type&quot;:&quot;CHILD&quot;,&quot;parentId&quot;:&quot;8b7fc1a5-030b-49db-9555-3f31d44b700b&quot;,&quot;order&quot;:&quot;2&quot;}},&quot;6af9624c-2e27-4990-a6f9-6e741b15fac7&quot;:{&quot;type&quot;:&quot;FIGURE_OBJECT&quot;,&quot;id&quot;:&quot;6af9624c-2e27-4990-a6f9-6e741b15fac7&quot;,&quot;parent&quot;:{&quot;type&quot;:&quot;CHILD&quot;,&quot;parentId&quot;:&quot;8b7fc1a5-030b-49db-9555-3f31d44b700b&quot;,&quot;order&quot;:&quot;7&quot;},&quot;relativeTransform&quot;:{&quot;translate&quot;:{&quot;x&quot;:-4.883724444805932,&quot;y&quot;:-7.686803828982174},&quot;rotate&quot;:0}},&quot;bbb91cbc-93be-4483-9a37-658bd32f7762&quot;:{&quot;type&quot;:&quot;FIGURE_OBJECT&quot;,&quot;id&quot;:&quot;bbb91cbc-93be-4483-9a37-658bd32f7762&quot;,&quot;name&quot;:&quot;Butterfly needle&quot;,&quot;relativeTransform&quot;:{&quot;translate&quot;:{&quot;x&quot;:-4.410450260968804,&quot;y&quot;:6.787189442549734},&quot;rotate&quot;:0,&quot;skewX&quot;:0,&quot;scale&quot;:{&quot;x&quot;:0.07803752920323218,&quot;y&quot;:0.0782176331213733}},&quot;opacity&quot;:1,&quot;image&quot;:{&quot;url&quot;:&quot;https://icons.biorender.com/biorender/5d430031cedd760004215c72/20190801151015/image/butterfly-needle.png&quot;,&quot;fallbackUrl&quot;:&quot;https://res.cloudinary.com/dlcjuc3ej/image/upload/v1564672215/crpvnxpdghwuqkrhxcdd.svg#/keystone/api/icons/5d430031cedd760004215c72/20190801151015/image/butterfly-needle.svg&quot;,&quot;size&quot;:{&quot;x&quot;:362,&quot;y&quot;:284},&quot;isPremium&quot;:false,&quot;isPacked&quot;:true},&quot;source&quot;:{&quot;id&quot;:&quot;5d430031cedd760004215c72&quot;,&quot;type&quot;:&quot;ASSETS&quot;},&quot;pathStyles&quot;:[{&quot;type&quot;:&quot;FILL&quot;,&quot;fillStyle&quot;:&quot;rgb(0,0,0)&quot;}],&quot;isLocked&quot;:false,&quot;parent&quot;:{&quot;type&quot;:&quot;CHILD&quot;,&quot;parentId&quot;:&quot;6af9624c-2e27-4990-a6f9-6e741b15fac7&quot;,&quot;order&quot;:&quot;5&quot;}},&quot;44a5618d-6f37-4dea-a860-3f4b544ffe58&quot;:{&quot;type&quot;:&quot;FIGURE_OBJECT&quot;,&quot;id&quot;:&quot;44a5618d-6f37-4dea-a860-3f4b544ffe58&quot;,&quot;parent&quot;:{&quot;type&quot;:&quot;CROP&quot;,&quot;parentId&quot;:&quot;6af9624c-2e27-4990-a6f9-6e741b15fac7&quot;,&quot;order&quot;:&quot;5&quot;},&quot;relativeTransform&quot;:{&quot;translate&quot;:{&quot;x&quot;:-4.410450260968804,&quot;y&quot;:9.975326627504383},&quot;rotate&quot;:0,&quot;skewX&quot;:0,&quot;scale&quot;:{&quot;x&quot;:14.124792785785028,&quot;y&quot;:7.918766718280359}},&quot;path&quot;:{&quot;type&quot;:&quot;RECT&quot;,&quot;size&quot;:{&quot;x&quot;:2,&quot;y&quot;:2}},&quot;pathStyles&quot;:[{&quot;type&quot;:&quot;FILL&quot;,&quot;fillStyle&quot;:&quot;#fff&quot;}],&quot;isFrozen&quot;:true},&quot;5e663892-3d43-4bb0-954c-18bc2775f630&quot;:{&quot;relativeTransform&quot;:{&quot;translate&quot;:{&quot;x&quot;:-398.753006835992,&quot;y&quot;:191.0759437816694},&quot;rotate&quot;:0,&quot;skewX&quot;:0,&quot;scale&quot;:{&quot;x&quot;:1,&quot;y&quot;:1}},&quot;type&quot;:&quot;FIGURE_OBJECT&quot;,&quot;id&quot;:&quot;5e663892-3d43-4bb0-954c-18bc2775f630&quot;,&quot;parent&quot;:{&quot;type&quot;:&quot;CHILD&quot;,&quot;parentId&quot;:&quot;0acf6098-85bb-4b4f-9146-2dc4eb6fd732&quot;,&quot;order&quot;:&quot;99999995&quot;},&quot;name&quot;:&quot;Sequencer (Illumina NextSeq 500) with DNA sequencing stream&quot;,&quot;displayName&quot;:&quot;Sequencer (Illumina NextSeq 500) with DNA sequencing stream&quot;,&quot;source&quot;:{&quot;id&quot;:&quot;62d1be7f10aad9da4c2c4ca3&quot;,&quot;type&quot;:&quot;ASSETS&quot;},&quot;isPremium&quot;:true},&quot;401a56d6-6fb3-4aeb-bd77-1c0a4177b0ec&quot;:{&quot;id&quot;:&quot;401a56d6-6fb3-4aeb-bd77-1c0a4177b0ec&quot;,&quot;name&quot;:&quot;DNA sequencing stream&quot;,&quot;displayName&quot;:&quot;&quot;,&quot;type&quot;:&quot;FIGURE_OBJECT&quot;,&quot;relativeTransform&quot;:{&quot;translate&quot;:{&quot;x&quot;:104.71874815871367,&quot;y&quot;:13.907134454159673},&quot;rotate&quot;:0,&quot;skewX&quot;:0,&quot;scale&quot;:{&quot;x&quot;:0.6050085694470142,&quot;y&quot;:0.6050085694470143}},&quot;image&quot;:{&quot;url&quot;:&quot;https://icons.biorender.com/biorender/62d1bdfa19645e0028e73845/dna-sequencing-stream.png&quot;,&quot;fallbackUrl&quot;:&quot;https://res.cloudinary.com/dlcjuc3ej/image/upload/v1657912823/y76qnsq5dz6kufxkry8v.svg#/keystone/api/icons/62d1bdfa19645e0028e73845/dna-sequencing-stream.svg&quot;,&quot;isPremium&quot;:false,&quot;size&quot;:{&quot;x&quot;:300,&quot;y&quot;:109.09090909090908}},&quot;source&quot;:{&quot;id&quot;:&quot;62d1ac3919645e0028e737ac&quot;,&quot;type&quot;:&quot;ASSETS&quot;},&quot;isPremium&quot;:false,&quot;parent&quot;:{&quot;type&quot;:&quot;CHILD&quot;,&quot;parentId&quot;:&quot;5e663892-3d43-4bb0-954c-18bc2775f630&quot;,&quot;order&quot;:&quot;5&quot;}},&quot;ae3e2e38-92a6-433a-9922-b3d068fcc884&quot;:{&quot;id&quot;:&quot;ae3e2e38-92a6-433a-9922-b3d068fcc884&quot;,&quot;name&quot;:&quot;Sequencer (Illumina NextSeq 500)&quot;,&quot;displayName&quot;:&quot;&quot;,&quot;type&quot;:&quot;FIGURE_OBJECT&quot;,&quot;relativeTransform&quot;:{&quot;translate&quot;:{&quot;x&quot;:93.71075829946008,&quot;y&quot;:-15.109907244024326},&quot;rotate&quot;:0,&quot;skewX&quot;:0,&quot;scale&quot;:{&quot;x&quot;:0.6050085694470142,&quot;y&quot;:0.6050085694470143}},&quot;image&quot;:{&quot;url&quot;:&quot;https://icons.biorender.com/biorender/5f35b0be8d485800287e5251/20200813213323/image/sequencer-illumina-nextseq-500.png&quot;,&quot;fallbackUrl&quot;:&quot;https://res.cloudinary.com/dlcjuc3ej/image/upload/v1597354403/nb9pospoweqfubvcwjed.svg#/keystone/api/icons/5f35b0be8d485800287e5251/20200813213323/image/sequencer-illumina-nextseq-500.svg&quot;,&quot;isPremium&quot;:true,&quot;size&quot;:{&quot;x&quot;:175,&quot;y&quot;:173.8095238095238}},&quot;source&quot;:{&quot;id&quot;:&quot;5f35b0be8d485800287e5251&quot;,&quot;type&quot;:&quot;ASSETS&quot;},&quot;isPremium&quot;:true,&quot;parent&quot;:{&quot;type&quot;:&quot;CHILD&quot;,&quot;parentId&quot;:&quot;5e663892-3d43-4bb0-954c-18bc2775f630&quot;,&quot;order&quot;:&quot;2&quot;}},&quot;3aed47d7-9bcc-4c2c-9ac3-ee0b66b36d9b&quot;:{&quot;id&quot;:&quot;3aed47d7-9bcc-4c2c-9ac3-ee0b66b36d9b&quot;,&quot;name&quot;:&quot;Mass spectrometer orbitrap fusion tribrid&quot;,&quot;displayName&quot;:&quot;&quot;,&quot;type&quot;:&quot;FIGURE_OBJECT&quot;,&quot;relativeTransform&quot;:{&quot;translate&quot;:{&quot;x&quot;:284.4949598408016,&quot;y&quot;:187.09685736125078},&quot;rotate&quot;:0,&quot;skewX&quot;:0,&quot;scale&quot;:{&quot;x&quot;:0.5835980082666438,&quot;y&quot;:0.5835980082666438}},&quot;image&quot;:{&quot;url&quot;:&quot;https://icons.cdn.biorender.com/biorender/5d5b05b2fb0c9700047f8817/20190819204117/image/5d5b05b2fb0c9700047f8817.png&quot;,&quot;isPremium&quot;:false,&quot;isOrgIcon&quot;:false,&quot;size&quot;:{&quot;x&quot;:250,&quot;y&quot;:175.87601078167114}},&quot;source&quot;:{&quot;id&quot;:&quot;5d5b05b2fb0c9700047f8817&quot;,&quot;version&quot;:&quot;20190819204117&quot;,&quot;type&quot;:&quot;ASSETS&quot;},&quot;isPremium&quot;:false,&quot;parent&quot;:{&quot;type&quot;:&quot;CHILD&quot;,&quot;parentId&quot;:&quot;0acf6098-85bb-4b4f-9146-2dc4eb6fd732&quot;,&quot;order&quot;:&quot;99999997&quot;}},&quot;1a93ebbc-2d6b-4ce1-bf37-fc3a6752a963&quot;:{&quot;relativeTransform&quot;:{&quot;translate&quot;:{&quot;x&quot;:7.009509849597693,&quot;y&quot;:302.07924175533833},&quot;rotate&quot;:0,&quot;skewX&quot;:0,&quot;scale&quot;:{&quot;x&quot;:1,&quot;y&quot;:1}},&quot;type&quot;:&quot;FIGURE_OBJECT&quot;,&quot;id&quot;:&quot;1a93ebbc-2d6b-4ce1-bf37-fc3a6752a963&quot;,&quot;parent&quot;:{&quot;type&quot;:&quot;CHILD&quot;,&quot;parentId&quot;:&quot;0acf6098-85bb-4b4f-9146-2dc4eb6fd732&quot;,&quot;order&quot;:&quot;99999998&quot;},&quot;name&quot;:&quot;RNA extraction&quot;,&quot;displayName&quot;:&quot;RNA extraction&quot;,&quot;source&quot;:{&quot;id&quot;:&quot;60902039f8361e00a7c38ef3&quot;,&quot;type&quot;:&quot;ASSETS&quot;},&quot;isPremium&quot;:true},&quot;39f20807-d36d-4e91-ae7c-93882888c1a3&quot;:{&quot;type&quot;:&quot;FIGURE_OBJECT&quot;,&quot;id&quot;:&quot;39f20807-d36d-4e91-ae7c-93882888c1a3&quot;,&quot;name&quot;:&quot;Eppendorf tube (1/3 liquid, closed)&quot;,&quot;relativeTransform&quot;:{&quot;translate&quot;:{&quot;x&quot;:-218.64021502168137,&quot;y&quot;:-214.4927018367078},&quot;rotate&quot;:0,&quot;skewX&quot;:0,&quot;scale&quot;:{&quot;x&quot;:0.10002873058207916,&quot;y&quot;:0.10002873058207917}},&quot;opacity&quot;:1,&quot;image&quot;:{&quot;url&quot;:&quot;https://icons.biorender.com/biorender/5e41d9c2e250000028d2f746/eppendorf-tube-1-3-closed.png&quot;,&quot;fallbackUrl&quot;:&quot;https://res.cloudinary.com/dlcjuc3ej/image/upload/v1581373883/jadqrggog6pu6vxu2g72.svg#/keystone/api/icons/5e41d9c2e250000028d2f746/eppendorf-tube-1-3-closed.svg&quot;,&quot;size&quot;:{&quot;x&quot;:162,&quot;y&quot;:352},&quot;isPremium&quot;:false,&quot;isPacked&quot;:true},&quot;source&quot;:{&quot;id&quot;:&quot;5e41d978e250000028d2f71e&quot;,&quot;type&quot;:&quot;ASSETS&quot;},&quot;pathStyles&quot;:[{&quot;type&quot;:&quot;FILL&quot;,&quot;fillStyle&quot;:&quot;rgb(0,0,0)&quot;}],&quot;isLocked&quot;:false,&quot;parent&quot;:{&quot;type&quot;:&quot;CHILD&quot;,&quot;parentId&quot;:&quot;1a93ebbc-2d6b-4ce1-bf37-fc3a6752a963&quot;,&quot;order&quot;:&quot;05&quot;}},&quot;5c6b6169-f5f5-471e-a17e-e41a46b0edd4&quot;:{&quot;type&quot;:&quot;FIGURE_OBJECT&quot;,&quot;id&quot;:&quot;5c6b6169-f5f5-471e-a17e-e41a46b0edd4&quot;,&quot;relativeTransform&quot;:{&quot;translate&quot;:{&quot;x&quot;:-217.65092885509046,&quot;y&quot;:-220.9017141759469},&quot;rotate&quot;:0},&quot;opacity&quot;:0.75,&quot;path&quot;:{&quot;type&quot;:&quot;RECT&quot;,&quot;size&quot;:{&quot;x&quot;:6.256222121433752,&quot;y&quot;:12.811878266804726},&quot;cornerRounding&quot;:{&quot;type&quot;:&quot;ARC_LENGTH&quot;,&quot;global&quot;:0}},&quot;pathStyles&quot;:[{&quot;type&quot;:&quot;FILL&quot;,&quot;fillStyle&quot;:&quot;rgba(220, 226, 226, 1)&quot;},{&quot;type&quot;:&quot;STROKE&quot;,&quot;strokeStyle&quot;:&quot;rgba(121,121,121,1)&quot;,&quot;lineWidth&quot;:0.17717989582083696,&quot;lineJoin&quot;:&quot;round&quot;,&quot;dashArray&quot;:[0,0]}],&quot;isLocked&quot;:false,&quot;parent&quot;:{&quot;type&quot;:&quot;CHILD&quot;,&quot;parentId&quot;:&quot;1a93ebbc-2d6b-4ce1-bf37-fc3a6752a963&quot;,&quot;order&quot;:&quot;1&quot;}},&quot;d6ff3086-e7fd-4ece-be7c-1363303e1394&quot;:{&quot;type&quot;:&quot;FIGURE_OBJECT&quot;,&quot;id&quot;:&quot;d6ff3086-e7fd-4ece-be7c-1363303e1394&quot;,&quot;relativeTransform&quot;:{&quot;translate&quot;:{&quot;x&quot;:-217.66510324675622,&quot;y&quot;:-214.0120739269536},&quot;rotate&quot;:0},&quot;opacity&quot;:0.75,&quot;path&quot;:{&quot;type&quot;:&quot;RECT&quot;,&quot;size&quot;:{&quot;x&quot;:4.1052581861687925,&quot;y&quot;:1.3146748269906108},&quot;cornerRounding&quot;:{&quot;type&quot;:&quot;ARC_LENGTH&quot;,&quot;global&quot;:0}},&quot;pathStyles&quot;:[{&quot;type&quot;:&quot;FILL&quot;,&quot;fillStyle&quot;:&quot;rgba(203, 209, 209, 1)&quot;},{&quot;type&quot;:&quot;STROKE&quot;,&quot;strokeStyle&quot;:&quot;rgba(121,121,121,1)&quot;,&quot;lineWidth&quot;:0.17717989582083696,&quot;lineJoin&quot;:&quot;round&quot;,&quot;dashArray&quot;:[0,0]}],&quot;isLocked&quot;:false,&quot;parent&quot;:{&quot;type&quot;:&quot;CHILD&quot;,&quot;parentId&quot;:&quot;1a93ebbc-2d6b-4ce1-bf37-fc3a6752a963&quot;,&quot;order&quot;:&quot;2&quot;}},&quot;42a8dca8-66fd-4185-b670-ba2418dc9922&quot;:{&quot;type&quot;:&quot;FIGURE_OBJECT&quot;,&quot;id&quot;:&quot;42a8dca8-66fd-4185-b670-ba2418dc9922&quot;,&quot;relativeTransform&quot;:{&quot;translate&quot;:{&quot;x&quot;:-217.67219044258906,&quot;y&quot;:-227.8604545843102},&quot;rotate&quot;:0},&quot;opacity&quot;:0.75,&quot;path&quot;:{&quot;type&quot;:&quot;RECT&quot;,&quot;size&quot;:{&quot;x&quot;:8.481601612943464,&quot;y&quot;:1.3146748269906108},&quot;cornerRounding&quot;:{&quot;type&quot;:&quot;ARC_LENGTH&quot;,&quot;global&quot;:0}},&quot;pathStyles&quot;:[{&quot;type&quot;:&quot;FILL&quot;,&quot;fillStyle&quot;:&quot;rgba(197,201,201,1)&quot;},{&quot;type&quot;:&quot;STROKE&quot;,&quot;strokeStyle&quot;:&quot;rgba(121,121,121,1)&quot;,&quot;lineWidth&quot;:0.17717989582083696,&quot;lineJoin&quot;:&quot;round&quot;,&quot;dashArray&quot;:[0,0]}],&quot;isLocked&quot;:false,&quot;parent&quot;:{&quot;type&quot;:&quot;CHILD&quot;,&quot;parentId&quot;:&quot;1a93ebbc-2d6b-4ce1-bf37-fc3a6752a963&quot;,&quot;order&quot;:&quot;25&quot;}},&quot;f53edbc0-19b9-4545-b33c-7dfb7432f81d&quot;:{&quot;type&quot;:&quot;FIGURE_OBJECT&quot;,&quot;id&quot;:&quot;f53edbc0-19b9-4545-b33c-7dfb7432f81d&quot;,&quot;relativeTransform&quot;:{&quot;translate&quot;:{&quot;x&quot;:-217.57706908390674,&quot;y&quot;:-215.34375400081146},&quot;rotate&quot;:0},&quot;opacity&quot;:1,&quot;path&quot;:{&quot;type&quot;:&quot;RECT&quot;,&quot;size&quot;:{&quot;x&quot;:5.336658462123611,&quot;y&quot;:0.9036174686862687},&quot;cornerRounding&quot;:{&quot;type&quot;:&quot;ARC_LENGTH&quot;,&quot;global&quot;:0}},&quot;pathStyles&quot;:[{&quot;type&quot;:&quot;FILL&quot;,&quot;fillStyle&quot;:&quot;rgba(41,55,124,1)&quot;},{&quot;type&quot;:&quot;STROKE&quot;,&quot;strokeStyle&quot;:&quot;transparent&quot;,&quot;lineWidth&quot;:0,&quot;lineJoin&quot;:&quot;round&quot;,&quot;dashArray&quot;:[0,0]}],&quot;isLocked&quot;:false,&quot;parent&quot;:{&quot;type&quot;:&quot;CHILD&quot;,&quot;parentId&quot;:&quot;1a93ebbc-2d6b-4ce1-bf37-fc3a6752a963&quot;,&quot;order&quot;:&quot;3&quot;}},&quot;a85667ea-eb91-45ee-a967-f23ec3213c64&quot;:{&quot;type&quot;:&quot;FIGURE_OBJECT&quot;,&quot;id&quot;:&quot;a85667ea-eb91-45ee-a967-f23ec3213c64&quot;,&quot;name&quot;:&quot;dsDNA brush 2 (wavy) &quot;,&quot;relativeTransform&quot;:{&quot;translate&quot;:{&quot;x&quot;:-184.1095645618202,&quot;y&quot;:-234.74795278637134},&quot;rotate&quot;:0},&quot;opacity&quot;:1,&quot;source&quot;:{&quot;id&quot;:&quot;5ee8e281a8cc7b00af3291a9&quot;,&quot;type&quot;:&quot;ASSETS&quot;},&quot;path&quot;:{&quot;type&quot;:&quot;POLY_LINE&quot;,&quot;points&quot;:[{&quot;x&quot;:-14.132067988918605,&quot;y&quot;:-0.37758521296616493},{&quot;x&quot;:-6.7907339687011286,&quot;y&quot;:1.6907911714176884},{&quot;x&quot;:6.423667267690322,&quot;y&quot;:-1.5595145754712443},{&quot;x&quot;:14.132067988918605,&quot;y&quot;:-0.37758521296616493}],&quot;closed&quot;:false},&quot;pathStyles&quot;:[{&quot;type&quot;:&quot;FILL&quot;,&quot;fillStyle&quot;:&quot;rgba(0,0,0,0)&quot;},{&quot;type&quot;:&quot;STROKE&quot;,&quot;strokeStyle&quot;:&quot;rgba(0,0,0,0)&quot;,&quot;lineWidth&quot;:2.9365336080869824,&quot;lineJoin&quot;:&quot;round&quot;}],&quot;pathSmoothing&quot;:{&quot;type&quot;:&quot;CATMULL_SMOOTHING&quot;,&quot;smoothing&quot;:0.2},&quot;pathPattern&quot;:{&quot;type&quot;:&quot;ROW&quot;,&quot;patternId&quot;:&quot;1ebe2922-821c-4329-aafe-bcf5834d645c&quot;,&quot;patternTransform&quot;:{&quot;translate&quot;:{&quot;x&quot;:-0.003164556962025317,&quot;y&quot;:-0.5},&quot;rotate&quot;:0,&quot;skewX&quot;:0,&quot;scale&quot;:{&quot;x&quot;:0.012658227848101266,&quot;y&quot;:0.012658227848101266}},&quot;xUnits&quot;:&quot;STROKE_WIDTH&quot;,&quot;yUnits&quot;:&quot;STROKE_WIDTH&quot;,&quot;bending&quot;:true,&quot;repeat&quot;:{&quot;distance&quot;:0.6265822784810127,&quot;align&quot;:&quot;CENTER&quot;},&quot;isPremium&quot;:true},&quot;isLocked&quot;:false,&quot;parent&quot;:{&quot;type&quot;:&quot;CHILD&quot;,&quot;parentId&quot;:&quot;1a93ebbc-2d6b-4ce1-bf37-fc3a6752a963&quot;,&quot;order&quot;:&quot;5&quot;},&quot;isPremium&quot;:true},&quot;bd2b29c3-2d8a-4edb-bde3-b73c21a3c70b&quot;:{&quot;type&quot;:&quot;FIGURE_OBJECT&quot;,&quot;id&quot;:&quot;bd2b29c3-2d8a-4edb-bde3-b73c21a3c70b&quot;,&quot;name&quot;:&quot;dsDNA brush 2 (wavy) &quot;,&quot;relativeTransform&quot;:{&quot;translate&quot;:{&quot;x&quot;:-188.1905997183371,&quot;y&quot;:-224.21228854188516},&quot;rotate&quot;:0},&quot;opacity&quot;:1,&quot;source&quot;:{&quot;id&quot;:&quot;5ee8e281a8cc7b00af3291a9&quot;,&quot;type&quot;:&quot;ASSETS&quot;},&quot;path&quot;:{&quot;type&quot;:&quot;POLY_LINE&quot;,&quot;points&quot;:[{&quot;x&quot;:-9.565411238902394,&quot;y&quot;:-3.806141099606842},{&quot;x&quot;:-2.2503304756707734,&quot;y&quot;:3.2161975661532343},{&quot;x&quot;:9.565411238902394,&quot;y&quot;:3.806141099606842}],&quot;closed&quot;:false},&quot;pathStyles&quot;:[{&quot;type&quot;:&quot;FILL&quot;,&quot;fillStyle&quot;:&quot;rgba(0,0,0,0)&quot;},{&quot;type&quot;:&quot;STROKE&quot;,&quot;strokeStyle&quot;:&quot;rgba(0,0,0,0)&quot;,&quot;lineWidth&quot;:2.9365336080869824,&quot;lineJoin&quot;:&quot;round&quot;}],&quot;pathSmoothing&quot;:{&quot;type&quot;:&quot;CATMULL_SMOOTHING&quot;,&quot;smoothing&quot;:0.2},&quot;pathPattern&quot;:{&quot;type&quot;:&quot;ROW&quot;,&quot;patternId&quot;:&quot;697022bc-dff7-4bb2-ab79-c2f7fb5a71a9&quot;,&quot;patternTransform&quot;:{&quot;translate&quot;:{&quot;x&quot;:-0.003164556962025317,&quot;y&quot;:-0.5},&quot;rotate&quot;:0,&quot;skewX&quot;:0,&quot;scale&quot;:{&quot;x&quot;:0.012658227848101266,&quot;y&quot;:0.012658227848101266}},&quot;xUnits&quot;:&quot;STROKE_WIDTH&quot;,&quot;yUnits&quot;:&quot;STROKE_WIDTH&quot;,&quot;bending&quot;:true,&quot;repeat&quot;:{&quot;distance&quot;:0.6265822784810127,&quot;align&quot;:&quot;CENTER&quot;},&quot;isPremium&quot;:true},&quot;isLocked&quot;:false,&quot;parent&quot;:{&quot;type&quot;:&quot;CHILD&quot;,&quot;parentId&quot;:&quot;1a93ebbc-2d6b-4ce1-bf37-fc3a6752a963&quot;,&quot;order&quot;:&quot;55&quot;},&quot;isPremium&quot;:true},&quot;9e2428aa-dfa5-4e0c-9812-121a0a14c346&quot;:{&quot;type&quot;:&quot;FIGURE_OBJECT&quot;,&quot;id&quot;:&quot;9e2428aa-dfa5-4e0c-9812-121a0a14c346&quot;,&quot;name&quot;:&quot;dsDNA brush 2 (wavy) &quot;,&quot;relativeTransform&quot;:{&quot;translate&quot;:{&quot;x&quot;:-174.06972156873036,&quot;y&quot;:-220.52285549203404},&quot;rotate&quot;:0},&quot;opacity&quot;:1,&quot;source&quot;:{&quot;id&quot;:&quot;5ee8e281a8cc7b00af3291a9&quot;,&quot;type&quot;:&quot;ASSETS&quot;},&quot;path&quot;:{&quot;type&quot;:&quot;POLY_LINE&quot;,&quot;points&quot;:[{&quot;x&quot;:2.7146868106842352,&quot;y&quot;:-9.227090136867512},{&quot;x&quot;:2.7146868106842352,&quot;y&quot;:-1.537848356144601},{&quot;x&quot;:-2.283320346785672,&quot;y&quot;:5.382469246506011},{&quot;x&quot;:-3.436706613894123,&quot;y&quot;:9.227090136867512}],&quot;closed&quot;:false},&quot;pathStyles&quot;:[{&quot;type&quot;:&quot;FILL&quot;,&quot;fillStyle&quot;:&quot;rgba(0,0,0,0)&quot;},{&quot;type&quot;:&quot;STROKE&quot;,&quot;strokeStyle&quot;:&quot;rgba(0,0,0,0)&quot;,&quot;lineWidth&quot;:2.9365336080869824,&quot;lineJoin&quot;:&quot;round&quot;}],&quot;pathSmoothing&quot;:{&quot;type&quot;:&quot;CATMULL_SMOOTHING&quot;,&quot;smoothing&quot;:0.2},&quot;pathPattern&quot;:{&quot;type&quot;:&quot;ROW&quot;,&quot;patternId&quot;:&quot;a705c167-f197-4fc2-bbc8-503fcc668a7a&quot;,&quot;patternTransform&quot;:{&quot;translate&quot;:{&quot;x&quot;:-0.003164556962025317,&quot;y&quot;:-0.5},&quot;rotate&quot;:0,&quot;skewX&quot;:0,&quot;scale&quot;:{&quot;x&quot;:0.012658227848101266,&quot;y&quot;:0.012658227848101266}},&quot;xUnits&quot;:&quot;STROKE_WIDTH&quot;,&quot;yUnits&quot;:&quot;STROKE_WIDTH&quot;,&quot;bending&quot;:true,&quot;repeat&quot;:{&quot;distance&quot;:0.6265822784810127,&quot;align&quot;:&quot;CENTER&quot;},&quot;isPremium&quot;:true},&quot;isLocked&quot;:false,&quot;parent&quot;:{&quot;type&quot;:&quot;CHILD&quot;,&quot;parentId&quot;:&quot;1a93ebbc-2d6b-4ce1-bf37-fc3a6752a963&quot;,&quot;order&quot;:&quot;6&quot;},&quot;isPremium&quot;:true},&quot;145ab3f5-3c55-4a91-8d34-0e618714c0d5&quot;:{&quot;type&quot;:&quot;FIGURE_OBJECT&quot;,&quot;id&quot;:&quot;145ab3f5-3c55-4a91-8d34-0e618714c0d5&quot;,&quot;relativeTransform&quot;:{&quot;translate&quot;:{&quot;x&quot;:-201.85285518151807,&quot;y&quot;:-220.35994383491993},&quot;rotate&quot;:0},&quot;opacity&quot;:1,&quot;path&quot;:{&quot;type&quot;:&quot;POLY_LINE&quot;,&quot;points&quot;:[{&quot;x&quot;:0.5239241792520359,&quot;y&quot;:-16.466188490778023},{&quot;x&quot;:-16.091956934169385,&quot;y&quot;:14.156730708635028},{&quot;x&quot;:16.091956934169385,&quot;y&quot;:16.466188490778023}],&quot;closed&quot;:false},&quot;pathStyles&quot;:[{&quot;type&quot;:&quot;FILL&quot;,&quot;fillStyle&quot;:&quot;transparent&quot;},{&quot;type&quot;:&quot;STROKE&quot;,&quot;strokeStyle&quot;:&quot;#232323&quot;,&quot;lineWidth&quot;:0.4490778679303086,&quot;lineJoin&quot;:&quot;round&quot;,&quot;dashArray&quot;:[1.4471551325667869,1.4471551325667869]}],&quot;isLocked&quot;:false,&quot;parent&quot;:{&quot;type&quot;:&quot;CHILD&quot;,&quot;parentId&quot;:&quot;1a93ebbc-2d6b-4ce1-bf37-fc3a6752a963&quot;,&quot;order&quot;:&quot;7&quot;}},&quot;7c104a94-a7fa-4381-addb-91cf162dc1ae&quot;:{&quot;type&quot;:&quot;FIGURE_OBJECT&quot;,&quot;id&quot;:&quot;7c104a94-a7fa-4381-addb-91cf162dc1ae&quot;,&quot;relativeTransform&quot;:{&quot;translate&quot;:{&quot;x&quot;:-183.40508898904034,&quot;y&quot;:-225.15491683588368},&quot;rotate&quot;:0},&quot;opacity&quot;:1,&quot;path&quot;:{&quot;type&quot;:&quot;ELLIPSE&quot;,&quot;size&quot;:{&quot;x&quot;:42.73034387138132,&quot;y&quot;:42.73034387138132}},&quot;pathStyles&quot;:[{&quot;type&quot;:&quot;FILL&quot;,&quot;fillStyle&quot;:&quot;rgba(0,0,0,0)&quot;},{&quot;type&quot;:&quot;STROKE&quot;,&quot;strokeStyle&quot;:&quot;rgba(23,23,23,1)&quot;,&quot;lineWidth&quot;:0.4490778679303086,&quot;lineJoin&quot;:&quot;round&quot;}],&quot;isLocked&quot;:false,&quot;parent&quot;:{&quot;type&quot;:&quot;CHILD&quot;,&quot;parentId&quot;:&quot;1a93ebbc-2d6b-4ce1-bf37-fc3a6752a963&quot;,&quot;order&quot;:&quot;8&quot;}},&quot;684bfc92-c025-41aa-9653-5ed0052a99e6&quot;:{&quot;id&quot;:&quot;684bfc92-c025-41aa-9653-5ed0052a99e6&quot;,&quot;name&quot;:&quot;image.png&quot;,&quot;type&quot;:&quot;FIGURE_OBJECT&quot;,&quot;relativeTransform&quot;:{&quot;translate&quot;:{&quot;x&quot;:-81.14503189694281,&quot;y&quot;:198.12386303682064},&quot;rotate&quot;:0,&quot;skewX&quot;:0,&quot;scale&quot;:{&quot;x&quot;:0.7210272317650595,&quot;y&quot;:1.0574946979356632}},&quot;image&quot;:{&quot;url&quot;:&quot;https://core.services.biorender.com/api/uploads/noredirect/69b237101fce55b327be95ee/1773287184302_9ca6a533-a6c9-43e2-8427-44ababeb8138_icon.png&quot;,&quot;isPremium&quot;:false,&quot;isSignedURL&quot;:true,&quot;size&quot;:{&quot;x&quot;:300,&quot;y&quot;:101.78571428571429}},&quot;source&quot;:{&quot;id&quot;:&quot;69b237101fce55b327be95ee&quot;,&quot;type&quot;:&quot;UPLOADS&quot;},&quot;isPremium&quot;:false,&quot;parent&quot;:{&quot;type&quot;:&quot;CHILD&quot;,&quot;parentId&quot;:&quot;0acf6098-85bb-4b4f-9146-2dc4eb6fd732&quot;,&quot;order&quot;:&quot;9999999999995&quot;}},&quot;2984f6f6-6b90-4fd5-a6fa-e4aca568158e&quot;:{&quot;id&quot;:&quot;2984f6f6-6b90-4fd5-a6fa-e4aca568158e&quot;,&quot;name&quot;:&quot;image.png&quot;,&quot;type&quot;:&quot;FIGURE_OBJECT&quot;,&quot;relativeTransform&quot;:{&quot;translate&quot;:{&quot;x&quot;:109.01057907997551,&quot;y&quot;:197.69113816177122},&quot;rotate&quot;:0,&quot;skewX&quot;:0,&quot;scale&quot;:{&quot;x&quot;:0.4091666565389459,&quot;y&quot;:0.40916665653894596}},&quot;image&quot;:{&quot;url&quot;:&quot;https://core.services.biorender.com/api/uploads/noredirect/69b2375f15b8929ba5375651/1773287263472_36769d92-6261-4960-9359-24013ce2c1d5_icon.png&quot;,&quot;isPremium&quot;:false,&quot;isSignedURL&quot;:true,&quot;size&quot;:{&quot;x&quot;:300,&quot;y&quot;:260.9511889862328}},&quot;source&quot;:{&quot;id&quot;:&quot;69b2375f15b8929ba5375651&quot;,&quot;type&quot;:&quot;UPLOADS&quot;},&quot;isPremium&quot;:false,&quot;parent&quot;:{&quot;type&quot;:&quot;CHILD&quot;,&quot;parentId&quot;:&quot;0acf6098-85bb-4b4f-9146-2dc4eb6fd732&quot;,&quot;order&quot;:&quot;999999995&quot;}},&quot;ffaf921a-d882-4ba0-8080-1034f8e3f330&quot;:{&quot;id&quot;:&quot;ffaf921a-d882-4ba0-8080-1034f8e3f330&quot;,&quot;name&quot;:&quot;Well plate (top view, 6 wells)&quot;,&quot;displayName&quot;:&quot;&quot;,&quot;type&quot;:&quot;FIGURE_OBJECT&quot;,&quot;relativeTransform&quot;:{&quot;translate&quot;:{&quot;x&quot;:306.75859459760824,&quot;y&quot;:10.647125566315188},&quot;rotate&quot;:0,&quot;skewX&quot;:0,&quot;scale&quot;:{&quot;x&quot;:0.5419446737755454,&quot;y&quot;:0.5419446737755456}},&quot;image&quot;:{&quot;url&quot;:&quot;https://icons.biorender.com/biorender/60143ff647bd05002809f4af/well-plate-top-view-6-wells-2.png&quot;,&quot;fallbackUrl&quot;:&quot;https://res.cloudinary.com/dlcjuc3ej/image/upload/v1611939808/dlgt18jfhzhgxjdxzrp4.svg#/keystone/api/icons/60143ff647bd05002809f4af/well-plate-top-view-6-wells-2.svg&quot;,&quot;isPremium&quot;:false,&quot;size&quot;:{&quot;x&quot;:150,&quot;y&quot;:112.85266457680251}},&quot;source&quot;:{&quot;id&quot;:&quot;5fc8094867ae7c0028ccb8bf&quot;,&quot;type&quot;:&quot;ASSETS&quot;},&quot;isPremium&quot;:false,&quot;parent&quot;:{&quot;type&quot;:&quot;CHILD&quot;,&quot;parentId&quot;:&quot;0acf6098-85bb-4b4f-9146-2dc4eb6fd732&quot;,&quot;order&quot;:&quot;9999999971&quot;}},&quot;43bd1e10-8745-407e-a6e4-6ac6c80982f3&quot;:{&quot;type&quot;:&quot;FIGURE_OBJECT&quot;,&quot;id&quot;:&quot;43bd1e10-8745-407e-a6e4-6ac6c80982f3&quot;,&quot;relativeTransform&quot;:{&quot;translate&quot;:{&quot;x&quot;:216.15044322005596,&quot;y&quot;:4.7746721173397635},&quot;rotate&quot;:0,&quot;skewX&quot;:0,&quot;scale&quot;:{&quot;x&quot;:1,&quot;y&quot;:1}},&quot;opacity&quot;:1,&quot;path&quot;:{&quot;type&quot;:&quot;RECT&quot;,&quot;size&quot;:{&quot;x&quot;:99.54334413629715,&quot;y&quot;:10.50304990723629},&quot;cornerRounding&quot;:{&quot;type&quot;:&quot;ARC_LENGTH&quot;,&quot;global&quot;:2.9930284295348026}},&quot;pathStyles&quot;:[{&quot;type&quot;:&quot;FILL&quot;,&quot;fillStyle&quot;:&quot;rgba(238, 244, 251, 0.88)&quot;},{&quot;type&quot;:&quot;STROKE&quot;,&quot;strokeStyle&quot;:&quot;#95AAD3&quot;,&quot;lineWidth&quot;:0.38108421550002913,&quot;lineJoin&quot;:&quot;round&quot;}],&quot;isLocked&quot;:false,&quot;parent&quot;:{&quot;type&quot;:&quot;CHILD&quot;,&quot;parentId&quot;:&quot;0acf6098-85bb-4b4f-9146-2dc4eb6fd732&quot;,&quot;order&quot;:&quot;9999999976&quot;},&quot;layout&quot;:{&quot;sizeRatio&quot;:{&quot;x&quot;:0.88,&quot;y&quot;:0.88},&quot;keepAspectRatio&quot;:false}},&quot;811bf418-9376-4602-9614-49ea99f86e3f&quot;:{&quot;id&quot;:&quot;811bf418-9376-4602-9614-49ea99f86e3f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7.333333333333333,&quot;color&quot;:&quot;black&quot;,&quot;fontWeight&quot;:&quot;normal&quot;,&quot;fontStyle&quot;:&quot;normal&quot;,&quot;decoration&quot;:&quot;none&quot;,&quot;script&quot;:&quot;none&quot;},&quot;range&quot;:[0,17]}],&quot;text&quot;:&quot;transfected hAoSMC&quot;}],&quot;_lastCaretLocation&quot;:{&quot;lineIndex&quot;:0,&quot;runIndex&quot;:0,&quot;charIndex&quot;:13}},&quot;format&quot;:&quot;BETTER_TEXT&quot;,&quot;size&quot;:{&quot;x&quot;:87.59814283994149,&quot;y&quot;:7},&quot;targetSize&quot;:{&quot;x&quot;:87.59814283994149,&quot;y&quot;:2}},&quot;parent&quot;:{&quot;type&quot;:&quot;CHILD&quot;,&quot;parentId&quot;:&quot;43bd1e10-8745-407e-a6e4-6ac6c80982f3&quot;,&quot;order&quot;:&quot;5&quot;}},&quot;652dd7cd-c4ba-4206-87bc-77896881d23a&quot;:{&quot;relativeTransform&quot;:{&quot;translate&quot;:{&quot;x&quot;:176.94236049771519,&quot;y&quot;:160.62787594304677},&quot;rotate&quot;:0,&quot;skewX&quot;:0,&quot;scale&quot;:{&quot;x&quot;:1,&quot;y&quot;:1}},&quot;type&quot;:&quot;FIGURE_OBJECT&quot;,&quot;id&quot;:&quot;652dd7cd-c4ba-4206-87bc-77896881d23a&quot;,&quot;parent&quot;:{&quot;type&quot;:&quot;CHILD&quot;,&quot;parentId&quot;:&quot;0acf6098-85bb-4b4f-9146-2dc4eb6fd732&quot;,&quot;order&quot;:&quot;9999999995&quot;},&quot;name&quot;:&quot;Falcon tube (50mL, 1/2 liquid, with cell pellet and cap) 2&quot;,&quot;displayName&quot;:&quot;Falcon tube (50mL, 1/2 liquid, with cell pellet and cap) 2&quot;,&quot;source&quot;:{&quot;id&quot;:&quot;61d897a3883c8d00a230d42d&quot;,&quot;type&quot;:&quot;ASSETS&quot;},&quot;isPremium&quot;:true},&quot;19f9f59d-dc56-4258-ba04-c03389d23220&quot;:{&quot;id&quot;:&quot;19f9f59d-dc56-4258-ba04-c03389d23220&quot;,&quot;name&quot;:&quot;Cell pellet (50mL Falcon tube)&quot;,&quot;type&quot;:&quot;FIGURE_OBJECT&quot;,&quot;relativeTransform&quot;:{&quot;translate&quot;:{&quot;x&quot;:116.94360057902121,&quot;y&quot;:-29.23011309276946},&quot;rotate&quot;:0,&quot;skewX&quot;:0,&quot;scale&quot;:{&quot;x&quot;:0.3437852664857055,&quot;y&quot;:0.3437852664857055}},&quot;image&quot;:{&quot;url&quot;:&quot;https://icons.biorender.com/biorender/606c79f5c6644b0028d7d2bd/20210406151156/image/cell-pellet-50-ml-falcon-tube-02.png&quot;,&quot;fallbackUrl&quot;:&quot;https://res.cloudinary.com/dlcjuc3ej/image/upload/v1617721916/gqwtbhr8mllbe2vw6byo.svg#/keystone/api/icons/606c79f5c6644b0028d7d2bd/20210406151156/image/cell-pellet-50-ml-falcon-tube-02.svg&quot;,&quot;isPremium&quot;:false,&quot;isPacked&quot;:true,&quot;size&quot;:{&quot;x&quot;:39,&quot;y&quot;:35.45454545454545}},&quot;source&quot;:{&quot;id&quot;:&quot;606c79f5c6644b0028d7d2bd&quot;,&quot;type&quot;:&quot;ASSETS&quot;},&quot;isPremium&quot;:false,&quot;parent&quot;:{&quot;type&quot;:&quot;CHILD&quot;,&quot;parentId&quot;:&quot;652dd7cd-c4ba-4206-87bc-77896881d23a&quot;,&quot;order&quot;:&quot;7&quot;}},&quot;a98ac244-48c7-4f79-bf0c-856dd5504936&quot;:{&quot;id&quot;:&quot;a98ac244-48c7-4f79-bf0c-856dd5504936&quot;,&quot;name&quot;:&quot;Falcon tube (50mL, 1/2 liquid) 2&quot;,&quot;type&quot;:&quot;FIGURE_OBJECT&quot;,&quot;relativeTransform&quot;:{&quot;translate&quot;:{&quot;x&quot;:117.01522250953906,&quot;y&quot;:-65.1473079990412},&quot;rotate&quot;:0,&quot;skewX&quot;:0,&quot;scale&quot;:{&quot;x&quot;:0.3437852664857055,&quot;y&quot;:0.3437852664857055}},&quot;image&quot;:{&quot;url&quot;:&quot;https://icons.biorender.com/biorender/61d88f8a8d429000290d6e47/20220107190948/image/falcon-tube-50-ml-1-2-liquid-2.png&quot;,&quot;fallbackUrl&quot;:&quot;https://res.cloudinary.com/dlcjuc3ej/image/upload/v1641582588/h8fehujxowmgddpmwtfh.svg#/keystone/api/icons/61d88f8a8d429000290d6e47/20220107190948/image/falcon-tube-50-ml-1-2-liquid-2.svg&quot;,&quot;isPremium&quot;:true,&quot;isPacked&quot;:true,&quot;size&quot;:{&quot;x&quot;:75,&quot;y&quot;:243.57142857142858}},&quot;source&quot;:{&quot;id&quot;:&quot;61d88f8a8d429000290d6e47&quot;,&quot;type&quot;:&quot;ASSETS&quot;},&quot;isPremium&quot;:true,&quot;parent&quot;:{&quot;type&quot;:&quot;CHILD&quot;,&quot;parentId&quot;:&quot;652dd7cd-c4ba-4206-87bc-77896881d23a&quot;,&quot;order&quot;:&quot;2&quot;}},&quot;6c0dce05-a2ef-437e-be7e-81bc4980bfe5&quot;:{&quot;id&quot;:&quot;6c0dce05-a2ef-437e-be7e-81bc4980bfe5&quot;,&quot;name&quot;:&quot;Screw cap 1&quot;,&quot;type&quot;:&quot;FIGURE_OBJECT&quot;,&quot;relativeTransform&quot;:{&quot;translate&quot;:{&quot;x&quot;:117.01522250953906,&quot;y&quot;:-97.73405232886218},&quot;rotate&quot;:0,&quot;skewX&quot;:0,&quot;scale&quot;:{&quot;x&quot;:0.555186395133583,&quot;y&quot;:0.555186395133583}},&quot;image&quot;:{&quot;url&quot;:&quot;https://icons.biorender.com/biorender/5f0769b39d890700268f57af/20200709190333/image/screw-cap-1.png&quot;,&quot;fallbackUrl&quot;:&quot;https://res.cloudinary.com/dlcjuc3ej/image/upload/v1594321413/yim6f1jzzsm0kkdia3wg.svg#/keystone/api/icons/5f0769b39d890700268f57af/20200709190333/image/screw-cap-1.svg&quot;,&quot;isPremium&quot;:false,&quot;isPacked&quot;:true,&quot;size&quot;:{&quot;x&quot;:50,&quot;y&quot;:36.55913978494623}},&quot;source&quot;:{&quot;id&quot;:&quot;5f0769b39d890700268f57af&quot;,&quot;type&quot;:&quot;ASSETS&quot;},&quot;parent&quot;:{&quot;type&quot;:&quot;CHILD&quot;,&quot;parentId&quot;:&quot;652dd7cd-c4ba-4206-87bc-77896881d23a&quot;,&quot;order&quot;:&quot;5&quot;},&quot;opacity&quot;:1},&quot;4065d5ad-e3b4-4592-a5f9-886cbf308093&quot;:{&quot;relativeTransform&quot;:{&quot;translate&quot;:{&quot;x&quot;:165.882133221273,&quot;y&quot;:239.30976445768786},&quot;rotate&quot;:0},&quot;type&quot;:&quot;FIGURE_OBJECT&quot;,&quot;id&quot;:&quot;4065d5ad-e3b4-4592-a5f9-886cbf308093&quot;,&quot;parent&quot;:{&quot;type&quot;:&quot;CHILD&quot;,&quot;parentId&quot;:&quot;be187cd3-d5f5-4351-b36f-9fc311950bba&quot;,&quot;order&quot;:&quot;5&quot;},&quot;name&quot;:&quot;RNA extraction&quot;,&quot;displayName&quot;:&quot;RNA extraction&quot;,&quot;source&quot;:{&quot;id&quot;:&quot;60902039f8361e00a7c38ef3&quot;,&quot;type&quot;:&quot;ASSETS&quot;},&quot;isPremium&quot;:true},&quot;e8e4cee9-6901-4901-9f9e-18ffd217a5a2&quot;:{&quot;type&quot;:&quot;FIGURE_OBJECT&quot;,&quot;id&quot;:&quot;e8e4cee9-6901-4901-9f9e-18ffd217a5a2&quot;,&quot;name&quot;:&quot;Eppendorf tube (1/3 liquid, closed)&quot;,&quot;relativeTransform&quot;:{&quot;translate&quot;:{&quot;x&quot;:-213.08623175873515,&quot;y&quot;:-209.0440753070135},&quot;rotate&quot;:0,&quot;skewX&quot;:0,&quot;scale&quot;:{&quot;x&quot;:0.09748776209916975,&quot;y&quot;:0.09748776209916975}},&quot;opacity&quot;:1,&quot;image&quot;:{&quot;url&quot;:&quot;https://icons.biorender.com/biorender/5e41d9c2e250000028d2f746/eppendorf-tube-1-3-closed.png&quot;,&quot;fallbackUrl&quot;:&quot;https://res.cloudinary.com/dlcjuc3ej/image/upload/v1581373883/jadqrggog6pu6vxu2g72.svg#/keystone/api/icons/5e41d9c2e250000028d2f746/eppendorf-tube-1-3-closed.svg&quot;,&quot;size&quot;:{&quot;x&quot;:162,&quot;y&quot;:352},&quot;isPremium&quot;:false,&quot;isPacked&quot;:true},&quot;source&quot;:{&quot;id&quot;:&quot;5e41d978e250000028d2f71e&quot;,&quot;type&quot;:&quot;ASSETS&quot;},&quot;pathStyles&quot;:[{&quot;type&quot;:&quot;FILL&quot;,&quot;fillStyle&quot;:&quot;rgb(0,0,0)&quot;}],&quot;isLocked&quot;:false,&quot;parent&quot;:{&quot;type&quot;:&quot;CHILD&quot;,&quot;parentId&quot;:&quot;4065d5ad-e3b4-4592-a5f9-886cbf308093&quot;,&quot;order&quot;:&quot;05&quot;}},&quot;6cda6afd-9450-4f5d-8893-7e7700cc1ba2&quot;:{&quot;type&quot;:&quot;FIGURE_OBJECT&quot;,&quot;id&quot;:&quot;6cda6afd-9450-4f5d-8893-7e7700cc1ba2&quot;,&quot;relativeTransform&quot;:{&quot;translate&quot;:{&quot;x&quot;:-212.12207582178186,&quot;y&quot;:-215.29028343724372},&quot;rotate&quot;:0},&quot;opacity&quot;:0.75,&quot;path&quot;:{&quot;type&quot;:&quot;RECT&quot;,&quot;size&quot;:{&quot;x&quot;:6.097299148602467,&quot;y&quot;:12.486425982312225},&quot;cornerRounding&quot;:{&quot;type&quot;:&quot;ARC_LENGTH&quot;,&quot;global&quot;:0}},&quot;pathStyles&quot;:[{&quot;type&quot;:&quot;FILL&quot;,&quot;fillStyle&quot;:&quot;rgba(220, 226, 226, 1)&quot;},{&quot;type&quot;:&quot;STROKE&quot;,&quot;strokeStyle&quot;:&quot;rgba(121,121,121,1)&quot;,&quot;lineWidth&quot;:0.17267910361377703,&quot;lineJoin&quot;:&quot;round&quot;,&quot;dashArray&quot;:[0,0]}],&quot;isLocked&quot;:false,&quot;parent&quot;:{&quot;type&quot;:&quot;CHILD&quot;,&quot;parentId&quot;:&quot;4065d5ad-e3b4-4592-a5f9-886cbf308093&quot;,&quot;order&quot;:&quot;1&quot;}},&quot;038a66b9-5258-473b-896f-197343e9393f&quot;:{&quot;type&quot;:&quot;FIGURE_OBJECT&quot;,&quot;id&quot;:&quot;038a66b9-5258-473b-896f-197343e9393f&quot;,&quot;relativeTransform&quot;:{&quot;translate&quot;:{&quot;x&quot;:-212.13589015007102,&quot;y&quot;:-208.57565649322194},&quot;rotate&quot;:0},&quot;opacity&quot;:0.75,&quot;path&quot;:{&quot;type&quot;:&quot;RECT&quot;,&quot;size&quot;:{&quot;x&quot;:4.000974830731214,&quot;y&quot;:1.281278948814226},&quot;cornerRounding&quot;:{&quot;type&quot;:&quot;ARC_LENGTH&quot;,&quot;global&quot;:0}},&quot;pathStyles&quot;:[{&quot;type&quot;:&quot;FILL&quot;,&quot;fillStyle&quot;:&quot;rgba(203, 209, 209, 1)&quot;},{&quot;type&quot;:&quot;STROKE&quot;,&quot;strokeStyle&quot;:&quot;rgba(121,121,121,1)&quot;,&quot;lineWidth&quot;:0.17267910361377703,&quot;lineJoin&quot;:&quot;round&quot;,&quot;dashArray&quot;:[0,0]}],&quot;isLocked&quot;:false,&quot;parent&quot;:{&quot;type&quot;:&quot;CHILD&quot;,&quot;parentId&quot;:&quot;4065d5ad-e3b4-4592-a5f9-886cbf308093&quot;,&quot;order&quot;:&quot;2&quot;}},&quot;bbc2ace7-9d57-486c-a79d-0428d0dc2530&quot;:{&quot;type&quot;:&quot;FIGURE_OBJECT&quot;,&quot;id&quot;:&quot;bbc2ace7-9d57-486c-a79d-0428d0dc2530&quot;,&quot;relativeTransform&quot;:{&quot;translate&quot;:{&quot;x&quot;:-212.14279731421558,&quot;y&quot;:-222.07225523167472},&quot;rotate&quot;:0},&quot;opacity&quot;:0.75,&quot;path&quot;:{&quot;type&quot;:&quot;RECT&quot;,&quot;size&quot;:{&quot;x&quot;:8.266148689991507,&quot;y&quot;:1.281278948814226},&quot;cornerRounding&quot;:{&quot;type&quot;:&quot;ARC_LENGTH&quot;,&quot;global&quot;:0}},&quot;pathStyles&quot;:[{&quot;type&quot;:&quot;FILL&quot;,&quot;fillStyle&quot;:&quot;rgba(197,201,201,1)&quot;},{&quot;type&quot;:&quot;STROKE&quot;,&quot;strokeStyle&quot;:&quot;rgba(121,121,121,1)&quot;,&quot;lineWidth&quot;:0.17267910361377703,&quot;lineJoin&quot;:&quot;round&quot;,&quot;dashArray&quot;:[0,0]}],&quot;isLocked&quot;:false,&quot;parent&quot;:{&quot;type&quot;:&quot;CHILD&quot;,&quot;parentId&quot;:&quot;4065d5ad-e3b4-4592-a5f9-886cbf308093&quot;,&quot;order&quot;:&quot;25&quot;}},&quot;557db9e5-9fde-4c90-86c3-e87ac80ef192&quot;:{&quot;type&quot;:&quot;FIGURE_OBJECT&quot;,&quot;id&quot;:&quot;557db9e5-9fde-4c90-86c3-e87ac80ef192&quot;,&quot;relativeTransform&quot;:{&quot;translate&quot;:{&quot;x&quot;:-212.05009226505808,&quot;y&quot;:-209.87350871504864},&quot;rotate&quot;:0},&quot;opacity&quot;:1,&quot;path&quot;:{&quot;type&quot;:&quot;RECT&quot;,&quot;size&quot;:{&quot;x&quot;:5.201094600846966,&quot;y&quot;:0.8806634284302632},&quot;cornerRounding&quot;:{&quot;type&quot;:&quot;ARC_LENGTH&quot;,&quot;global&quot;:0}},&quot;pathStyles&quot;:[{&quot;type&quot;:&quot;FILL&quot;,&quot;fillStyle&quot;:&quot;rgba(41,55,124,1)&quot;},{&quot;type&quot;:&quot;STROKE&quot;,&quot;strokeStyle&quot;:&quot;transparent&quot;,&quot;lineWidth&quot;:0,&quot;lineJoin&quot;:&quot;round&quot;,&quot;dashArray&quot;:[0,0]}],&quot;isLocked&quot;:false,&quot;parent&quot;:{&quot;type&quot;:&quot;CHILD&quot;,&quot;parentId&quot;:&quot;4065d5ad-e3b4-4592-a5f9-886cbf308093&quot;,&quot;order&quot;:&quot;3&quot;}},&quot;92db6a86-76fe-4dd5-b71b-f8948795d125&quot;:{&quot;type&quot;:&quot;FIGURE_OBJECT&quot;,&quot;id&quot;:&quot;92db6a86-76fe-4dd5-b71b-f8948795d125&quot;,&quot;relativeTransform&quot;:{&quot;translate&quot;:{&quot;x&quot;:-196.7253109228148,&quot;y&quot;:-214.76227535585465},&quot;rotate&quot;:0},&quot;opacity&quot;:1,&quot;path&quot;:{&quot;type&quot;:&quot;POLY_LINE&quot;,&quot;points&quot;:[{&quot;x&quot;:0.5106152547143882,&quot;y&quot;:-16.0479080053091},{&quot;x&quot;:-15.68318282337021,&quot;y&quot;:13.797115962528057},{&quot;x&quot;:15.68318282337021,&quot;y&quot;:16.0479080053091}],&quot;closed&quot;:false},&quot;pathStyles&quot;:[{&quot;type&quot;:&quot;FILL&quot;,&quot;fillStyle&quot;:&quot;transparent&quot;},{&quot;type&quot;:&quot;STROKE&quot;,&quot;strokeStyle&quot;:&quot;#232323&quot;,&quot;lineWidth&quot;:0.43767021832661074,&quot;lineJoin&quot;:&quot;round&quot;,&quot;dashArray&quot;:[1.4471551325667869,1.4471551325667869]}],&quot;isLocked&quot;:false,&quot;parent&quot;:{&quot;type&quot;:&quot;CHILD&quot;,&quot;parentId&quot;:&quot;4065d5ad-e3b4-4592-a5f9-886cbf308093&quot;,&quot;order&quot;:&quot;7&quot;}},&quot;ff4dc1e6-3907-47c8-83df-095aa95ea01b&quot;:{&quot;type&quot;:&quot;FIGURE_OBJECT&quot;,&quot;id&quot;:&quot;ff4dc1e6-3907-47c8-83df-095aa95ea01b&quot;,&quot;relativeTransform&quot;:{&quot;translate&quot;:{&quot;x&quot;:-178.74616201861414,&quot;y&quot;:-219.4354445990285},&quot;rotate&quot;:0},&quot;opacity&quot;:1,&quot;path&quot;:{&quot;type&quot;:&quot;ELLIPSE&quot;,&quot;size&quot;:{&quot;x&quot;:41.644891157853515,&quot;y&quot;:41.644891157853515}},&quot;pathStyles&quot;:[{&quot;type&quot;:&quot;FILL&quot;,&quot;fillStyle&quot;:&quot;rgba(0,0,0,0)&quot;},{&quot;type&quot;:&quot;STROKE&quot;,&quot;strokeStyle&quot;:&quot;rgba(23,23,23,1)&quot;,&quot;lineWidth&quot;:0.43767021832661074,&quot;lineJoin&quot;:&quot;round&quot;}],&quot;isLocked&quot;:false,&quot;parent&quot;:{&quot;type&quot;:&quot;CHILD&quot;,&quot;parentId&quot;:&quot;4065d5ad-e3b4-4592-a5f9-886cbf308093&quot;,&quot;order&quot;:&quot;8&quot;}},&quot;3c31d7f0-729d-4b3e-8c92-6efacdfa3dee&quot;:{&quot;type&quot;:&quot;FIGURE_OBJECT&quot;,&quot;id&quot;:&quot;3c31d7f0-729d-4b3e-8c92-6efacdfa3dee&quot;,&quot;relativeTransform&quot;:{&quot;translate&quot;:{&quot;x&quot;:-182.89494313448702,&quot;y&quot;:78.22571391160773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be187cd3-d5f5-4351-b36f-9fc311950bba&quot;,&quot;order&quot;:&quot;2&quot;}},&quot;4a496815-d99c-42dd-8128-bf1ed2dab712&quot;:{&quot;type&quot;:&quot;FIGURE_OBJECT&quot;,&quot;id&quot;:&quot;4a496815-d99c-42dd-8128-bf1ed2dab712&quot;,&quot;name&quot;:&quot;07. Membrane brush (small circle)&quot;,&quot;relativeTransform&quot;:{&quot;translate&quot;:{&quot;x&quot;:-12.350097304079016,&quot;y&quot;:-78.59779527415549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1f9f70f8-acde-4a67-bb64-968e377c989c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05&quot;}},&quot;e4f2fd0b-06ba-414e-b8d0-ef5a07faec29&quot;:{&quot;type&quot;:&quot;FIGURE_OBJECT&quot;,&quot;id&quot;:&quot;e4f2fd0b-06ba-414e-b8d0-ef5a07faec29&quot;,&quot;name&quot;:&quot;07. Membrane brush (small circle)&quot;,&quot;relativeTransform&quot;:{&quot;translate&quot;:{&quot;x&quot;:-40.70863930733149,&quot;y&quot;:-59.20625247908046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1c60e8ee-6f85-49ba-a3a4-ae07f6c699bc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1&quot;}},&quot;c2c91dc3-7e5b-44c3-94fb-05a3ea8699b7&quot;:{&quot;type&quot;:&quot;FIGURE_OBJECT&quot;,&quot;id&quot;:&quot;c2c91dc3-7e5b-44c3-94fb-05a3ea8699b7&quot;,&quot;name&quot;:&quot;07. Membrane brush (small circle)&quot;,&quot;relativeTransform&quot;:{&quot;translate&quot;:{&quot;x&quot;:15.074348938030003,&quot;y&quot;:-59.20625247908046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eadec161-b4ea-46d8-8b30-e1f1cae43290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15&quot;}},&quot;244be231-d021-4391-aeb0-3120a5219789&quot;:{&quot;type&quot;:&quot;FIGURE_OBJECT&quot;,&quot;id&quot;:&quot;244be231-d021-4391-aeb0-3120a5219789&quot;,&quot;name&quot;:&quot;07. Membrane brush (small circle)&quot;,&quot;relativeTransform&quot;:{&quot;translate&quot;:{&quot;x&quot;:24.704202145693092,&quot;y&quot;:-13.497615890689394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ac33f5b8-ed00-4987-b731-a84773fe4de4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2&quot;}},&quot;722b7d76-1fad-485e-be28-0495a6f16058&quot;:{&quot;type&quot;:&quot;FIGURE_OBJECT&quot;,&quot;id&quot;:&quot;722b7d76-1fad-485e-be28-0495a6f16058&quot;,&quot;name&quot;:&quot;07. Membrane brush (small circle)&quot;,&quot;relativeTransform&quot;:{&quot;translate&quot;:{&quot;x&quot;:52.6159298529292,&quot;y&quot;:27.460877295003467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248b81d1-26da-46fe-a960-e8b20811fad0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25&quot;}},&quot;1ea77ddc-914a-4c0e-9db3-5c06536f5a32&quot;:{&quot;type&quot;:&quot;FIGURE_OBJECT&quot;,&quot;id&quot;:&quot;1ea77ddc-914a-4c0e-9db3-5c06536f5a32&quot;,&quot;name&quot;:&quot;07. Membrane brush (small circle)&quot;,&quot;relativeTransform&quot;:{&quot;translate&quot;:{&quot;x&quot;:23.328508830312646,&quot;y&quot;:55.75789409172133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85379841-6142-4f53-a4fa-f340fd7abf37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3&quot;}},&quot;689d127a-2cfb-4166-898d-8d07fc8549bd&quot;:{&quot;type&quot;:&quot;FIGURE_OBJECT&quot;,&quot;id&quot;:&quot;689d127a-2cfb-4166-898d-8d07fc8549bd&quot;,&quot;name&quot;:&quot;07. Membrane brush (small circle)&quot;,&quot;relativeTransform&quot;:{&quot;translate&quot;:{&quot;x&quot;:-20.693677261861463,&quot;y&quot;:30.82591049805347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0c512b13-bfc6-4728-8cbb-4708910d4519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4&quot;}},&quot;e5b0312d-4bbc-4a70-886c-959d2c08ced5&quot;:{&quot;type&quot;:&quot;FIGURE_OBJECT&quot;,&quot;id&quot;:&quot;e5b0312d-4bbc-4a70-886c-959d2c08ced5&quot;,&quot;name&quot;:&quot;07. Membrane brush (small circle)&quot;,&quot;relativeTransform&quot;:{&quot;translate&quot;:{&quot;x&quot;:-38.652018381052585,&quot;y&quot;:-7.541181274476932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362179e7-2714-4cb0-abd0-9953c263f6b0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5&quot;}},&quot;1c728554-884d-48e0-ab50-c53edd212221&quot;:{&quot;type&quot;:&quot;FIGURE_OBJECT&quot;,&quot;id&quot;:&quot;1c728554-884d-48e0-ab50-c53edd212221&quot;,&quot;relativeTransform&quot;:{&quot;translate&quot;:{&quot;x&quot;:79.24077514656376,&quot;y&quot;:-34.72405642257404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55&quot;}},&quot;cb4a3b64-6f9e-40c7-bf5c-b24ee0bae4c2&quot;:{&quot;type&quot;:&quot;FIGURE_OBJECT&quot;,&quot;id&quot;:&quot;cb4a3b64-6f9e-40c7-bf5c-b24ee0bae4c2&quot;,&quot;name&quot;:&quot;07. Membrane brush (small circle)&quot;,&quot;relativeTransform&quot;:{&quot;translate&quot;:{&quot;x&quot;:0.0304238844836522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2ed47c06-b0bf-4a0a-84e3-818dbb22358d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1c728554-884d-48e0-ab50-c53edd212221&quot;,&quot;order&quot;:&quot;2&quot;}},&quot;d4dac82d-45f4-4983-8c80-d4ff218efba6&quot;:{&quot;type&quot;:&quot;FIGURE_OBJECT&quot;,&quot;id&quot;:&quot;d4dac82d-45f4-4983-8c80-d4ff218efba6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1c728554-884d-48e0-ab50-c53edd212221&quot;,&quot;order&quot;:&quot;5&quot;}},&quot;82246a93-b53d-4bba-86f0-dd4874b92166&quot;:{&quot;type&quot;:&quot;FIGURE_OBJECT&quot;,&quot;id&quot;:&quot;82246a93-b53d-4bba-86f0-dd4874b92166&quot;,&quot;name&quot;:&quot;Dynein&quot;,&quot;relativeTransform&quot;:{&quot;translate&quot;:{&quot;x&quot;:-2.406103597294278,&quot;y&quot;:4.179863901292289},&quot;rotate&quot;:0.6526066685241289,&quot;skewX&quot;:0.0390147810328515,&quot;scale&quot;:{&quot;x&quot;:0.0047524513988889015,&quot;y&quot;:0.00473617646585030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4dac82d-45f4-4983-8c80-d4ff218efba6&quot;,&quot;order&quot;:&quot;05&quot;}},&quot;22b58759-4d8e-496c-8b58-c2b35904edda&quot;:{&quot;type&quot;:&quot;FIGURE_OBJECT&quot;,&quot;id&quot;:&quot;22b58759-4d8e-496c-8b58-c2b35904edda&quot;,&quot;name&quot;:&quot;Dynein&quot;,&quot;relativeTransform&quot;:{&quot;translate&quot;:{&quot;x&quot;:0.9025514077362679,&quot;y&quot;:4.727417680788944},&quot;rotate&quot;:-0.22549811612544496,&quot;skewX&quot;:-0.00307313646196888,&quot;scale&quot;:{&quot;x&quot;:0.004652378746311516,&quot;y&quot;:0.0048380516071181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4dac82d-45f4-4983-8c80-d4ff218efba6&quot;,&quot;order&quot;:&quot;1&quot;}},&quot;99954935-7275-425f-b3fd-33ce124a5d74&quot;:{&quot;type&quot;:&quot;FIGURE_OBJECT&quot;,&quot;id&quot;:&quot;99954935-7275-425f-b3fd-33ce124a5d74&quot;,&quot;name&quot;:&quot;Dynein&quot;,&quot;relativeTransform&quot;:{&quot;translate&quot;:{&quot;x&quot;:3.9302011494813107,&quot;y&quot;:2.8136665783776804},&quot;rotate&quot;:-1.0378540726357204,&quot;skewX&quot;:-0.03889676928661444,&quot;scale&quot;:{&quot;x&quot;:0.004754796915108154,&quot;y&quot;:0.0047338401350003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4dac82d-45f4-4983-8c80-d4ff218efba6&quot;,&quot;order&quot;:&quot;2&quot;}},&quot;0caa208a-9f88-42fd-8ab7-194d2fd48a5b&quot;:{&quot;type&quot;:&quot;FIGURE_OBJECT&quot;,&quot;id&quot;:&quot;0caa208a-9f88-42fd-8ab7-194d2fd48a5b&quot;,&quot;name&quot;:&quot;Dynein&quot;,&quot;relativeTransform&quot;:{&quot;translate&quot;:{&quot;x&quot;:-4.746913000659182,&quot;y&quot;:0.94137542354101},&quot;rotate&quot;:1.4136093282867483,&quot;skewX&quot;:-0.0022861082842028585,&quot;scale&quot;:{&quot;x&quot;:0.004838164220836899,&quot;y&quot;:0.004652270456958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4dac82d-45f4-4983-8c80-d4ff218efba6&quot;,&quot;order&quot;:&quot;3&quot;}},&quot;992db1f4-1d00-42f0-9ad7-561265f9cbf2&quot;:{&quot;type&quot;:&quot;FIGURE_OBJECT&quot;,&quot;id&quot;:&quot;992db1f4-1d00-42f0-9ad7-561265f9cbf2&quot;,&quot;name&quot;:&quot;Dynein&quot;,&quot;relativeTransform&quot;:{&quot;translate&quot;:{&quot;x&quot;:4.750429125350663,&quot;y&quot;:-1.0919305771984107},&quot;rotate&quot;:-1.7241831460211505,&quot;skewX&quot;:-0.002583916399083426,&quot;scale&quot;:{&quot;x&quot;:0.004838117662420621,&quot;y&quot;:0.00465231522692103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4dac82d-45f4-4983-8c80-d4ff218efba6&quot;,&quot;order&quot;:&quot;5&quot;}},&quot;74a9b8dc-d2eb-4411-a2b8-5adfee44e325&quot;:{&quot;type&quot;:&quot;FIGURE_OBJECT&quot;,&quot;id&quot;:&quot;74a9b8dc-d2eb-4411-a2b8-5adfee44e325&quot;,&quot;name&quot;:&quot;Dynein&quot;,&quot;relativeTransform&quot;:{&quot;translate&quot;:{&quot;x&quot;:2.776011418876787,&quot;y&quot;:-3.9506713740756485},&quot;rotate&quot;:-2.4377099395280073,&quot;skewX&quot;:0.03838120794208855,&quot;scale&quot;:{&quot;x&quot;:0.004761955465931109,&quot;y&quot;:0.00472672384938272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4dac82d-45f4-4983-8c80-d4ff218efba6&quot;,&quot;order&quot;:&quot;6&quot;}},&quot;af26084b-406a-4c34-b232-d5893453b6d4&quot;:{&quot;type&quot;:&quot;FIGURE_OBJECT&quot;,&quot;id&quot;:&quot;af26084b-406a-4c34-b232-d5893453b6d4&quot;,&quot;name&quot;:&quot;Dynein&quot;,&quot;relativeTransform&quot;:{&quot;translate&quot;:{&quot;x&quot;:-3.9351575902459874,&quot;y&quot;:-2.676724712287706},&quot;rotate&quot;:2.1621480043501538,&quot;skewX&quot;:-0.03923451220134487,&quot;scale&quot;:{&quot;x&quot;:0.00474391886222634,&quot;y&quot;:0.00474469507683607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4dac82d-45f4-4983-8c80-d4ff218efba6&quot;,&quot;order&quot;:&quot;7&quot;}},&quot;476d21d8-5657-48e9-8f6a-8fb6d5b2c522&quot;:{&quot;type&quot;:&quot;FIGURE_OBJECT&quot;,&quot;id&quot;:&quot;476d21d8-5657-48e9-8f6a-8fb6d5b2c522&quot;,&quot;name&quot;:&quot;Dynein&quot;,&quot;relativeTransform&quot;:{&quot;translate&quot;:{&quot;x&quot;:-0.9391257732510823,&quot;y&quot;:-4.707100815461951},&quot;rotate&quot;:2.8898418323645396,&quot;skewX&quot;:-0.00512292511986209,&quot;scale&quot;:{&quot;x&quot;:0.004652860249314856,&quot;y&quot;:0.00483755093951713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4dac82d-45f4-4983-8c80-d4ff218efba6&quot;,&quot;order&quot;:&quot;8&quot;}},&quot;ca8b31bb-4cf7-4c82-aa94-3c3b7eef468d&quot;:{&quot;type&quot;:&quot;FIGURE_OBJECT&quot;,&quot;id&quot;:&quot;ca8b31bb-4cf7-4c82-aa94-3c3b7eef468d&quot;,&quot;relativeTransform&quot;:{&quot;translate&quot;:{&quot;x&quot;:-79.2407751465633,&quot;y&quot;:-16.88596308000724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6&quot;}},&quot;7f81768d-e3f2-4007-b75d-cd718db68072&quot;:{&quot;type&quot;:&quot;FIGURE_OBJECT&quot;,&quot;id&quot;:&quot;7f81768d-e3f2-4007-b75d-cd718db68072&quot;,&quot;name&quot;:&quot;07. Membrane brush (small circle)&quot;,&quot;relativeTransform&quot;:{&quot;translate&quot;:{&quot;x&quot;:0.0304238844836522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162210db-f39f-4cbe-a72a-c262dccaf1ff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ca8b31bb-4cf7-4c82-aa94-3c3b7eef468d&quot;,&quot;order&quot;:&quot;2&quot;}},&quot;194a06be-1be6-4c27-8034-c8573c39cbcd&quot;:{&quot;type&quot;:&quot;FIGURE_OBJECT&quot;,&quot;id&quot;:&quot;194a06be-1be6-4c27-8034-c8573c39cbcd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ca8b31bb-4cf7-4c82-aa94-3c3b7eef468d&quot;,&quot;order&quot;:&quot;5&quot;}},&quot;cc549837-1822-467b-894d-1f0c1b9f2946&quot;:{&quot;type&quot;:&quot;FIGURE_OBJECT&quot;,&quot;id&quot;:&quot;cc549837-1822-467b-894d-1f0c1b9f2946&quot;,&quot;name&quot;:&quot;Dynein&quot;,&quot;relativeTransform&quot;:{&quot;translate&quot;:{&quot;x&quot;:-2.406103597294278,&quot;y&quot;:4.179863901292289},&quot;rotate&quot;:0.6526066685241289,&quot;skewX&quot;:0.0390147810328515,&quot;scale&quot;:{&quot;x&quot;:0.0047524513988889015,&quot;y&quot;:0.00473617646585030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94a06be-1be6-4c27-8034-c8573c39cbcd&quot;,&quot;order&quot;:&quot;05&quot;}},&quot;8e3078d3-0274-4630-8a84-f22f5cc4f373&quot;:{&quot;type&quot;:&quot;FIGURE_OBJECT&quot;,&quot;id&quot;:&quot;8e3078d3-0274-4630-8a84-f22f5cc4f373&quot;,&quot;name&quot;:&quot;Dynein&quot;,&quot;relativeTransform&quot;:{&quot;translate&quot;:{&quot;x&quot;:0.9025514077362679,&quot;y&quot;:4.727417680788944},&quot;rotate&quot;:-0.22549811612544496,&quot;skewX&quot;:-0.00307313646196888,&quot;scale&quot;:{&quot;x&quot;:0.004652378746311516,&quot;y&quot;:0.0048380516071181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94a06be-1be6-4c27-8034-c8573c39cbcd&quot;,&quot;order&quot;:&quot;1&quot;}},&quot;4490c84e-1032-403c-8af4-8ab13f1a62e2&quot;:{&quot;type&quot;:&quot;FIGURE_OBJECT&quot;,&quot;id&quot;:&quot;4490c84e-1032-403c-8af4-8ab13f1a62e2&quot;,&quot;name&quot;:&quot;Dynein&quot;,&quot;relativeTransform&quot;:{&quot;translate&quot;:{&quot;x&quot;:3.9302011494813107,&quot;y&quot;:2.8136665783776804},&quot;rotate&quot;:-1.0378540726357204,&quot;skewX&quot;:-0.03889676928661444,&quot;scale&quot;:{&quot;x&quot;:0.004754796915108154,&quot;y&quot;:0.0047338401350003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94a06be-1be6-4c27-8034-c8573c39cbcd&quot;,&quot;order&quot;:&quot;2&quot;}},&quot;c7a1e1df-0d0d-4089-a120-a5229ca4b42b&quot;:{&quot;type&quot;:&quot;FIGURE_OBJECT&quot;,&quot;id&quot;:&quot;c7a1e1df-0d0d-4089-a120-a5229ca4b42b&quot;,&quot;name&quot;:&quot;Dynein&quot;,&quot;relativeTransform&quot;:{&quot;translate&quot;:{&quot;x&quot;:-4.746913000659182,&quot;y&quot;:0.94137542354101},&quot;rotate&quot;:1.4136093282867483,&quot;skewX&quot;:-0.0022861082842028585,&quot;scale&quot;:{&quot;x&quot;:0.004838164220836899,&quot;y&quot;:0.004652270456958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94a06be-1be6-4c27-8034-c8573c39cbcd&quot;,&quot;order&quot;:&quot;3&quot;}},&quot;655823a2-d09e-4b40-97e8-b5859fcffd7b&quot;:{&quot;type&quot;:&quot;FIGURE_OBJECT&quot;,&quot;id&quot;:&quot;655823a2-d09e-4b40-97e8-b5859fcffd7b&quot;,&quot;name&quot;:&quot;Dynein&quot;,&quot;relativeTransform&quot;:{&quot;translate&quot;:{&quot;x&quot;:4.750429125350663,&quot;y&quot;:-1.0919305771984107},&quot;rotate&quot;:-1.7241831460211505,&quot;skewX&quot;:-0.002583916399083426,&quot;scale&quot;:{&quot;x&quot;:0.004838117662420621,&quot;y&quot;:0.00465231522692103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94a06be-1be6-4c27-8034-c8573c39cbcd&quot;,&quot;order&quot;:&quot;5&quot;}},&quot;d9673678-28a2-4fef-9653-b352cc052ef8&quot;:{&quot;type&quot;:&quot;FIGURE_OBJECT&quot;,&quot;id&quot;:&quot;d9673678-28a2-4fef-9653-b352cc052ef8&quot;,&quot;name&quot;:&quot;Dynein&quot;,&quot;relativeTransform&quot;:{&quot;translate&quot;:{&quot;x&quot;:2.776011418876787,&quot;y&quot;:-3.9506713740756485},&quot;rotate&quot;:-2.4377099395280073,&quot;skewX&quot;:0.03838120794208855,&quot;scale&quot;:{&quot;x&quot;:0.004761955465931109,&quot;y&quot;:0.00472672384938272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94a06be-1be6-4c27-8034-c8573c39cbcd&quot;,&quot;order&quot;:&quot;6&quot;}},&quot;0eb6e0dd-e645-481f-928a-14ae073a03df&quot;:{&quot;type&quot;:&quot;FIGURE_OBJECT&quot;,&quot;id&quot;:&quot;0eb6e0dd-e645-481f-928a-14ae073a03df&quot;,&quot;name&quot;:&quot;Dynein&quot;,&quot;relativeTransform&quot;:{&quot;translate&quot;:{&quot;x&quot;:-3.9351575902459874,&quot;y&quot;:-2.676724712287706},&quot;rotate&quot;:2.1621480043501538,&quot;skewX&quot;:-0.03923451220134487,&quot;scale&quot;:{&quot;x&quot;:0.00474391886222634,&quot;y&quot;:0.00474469507683607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94a06be-1be6-4c27-8034-c8573c39cbcd&quot;,&quot;order&quot;:&quot;7&quot;}},&quot;387a41e8-bf8b-471e-a805-3a535cd1c983&quot;:{&quot;type&quot;:&quot;FIGURE_OBJECT&quot;,&quot;id&quot;:&quot;387a41e8-bf8b-471e-a805-3a535cd1c983&quot;,&quot;name&quot;:&quot;Dynein&quot;,&quot;relativeTransform&quot;:{&quot;translate&quot;:{&quot;x&quot;:-0.9391257732510823,&quot;y&quot;:-4.707100815461951},&quot;rotate&quot;:2.8898418323645396,&quot;skewX&quot;:-0.00512292511986209,&quot;scale&quot;:{&quot;x&quot;:0.004652860249314856,&quot;y&quot;:0.00483755093951713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94a06be-1be6-4c27-8034-c8573c39cbcd&quot;,&quot;order&quot;:&quot;8&quot;}},&quot;a2cbbfe3-1980-440b-910b-6178cf1e4ece&quot;:{&quot;type&quot;:&quot;FIGURE_OBJECT&quot;,&quot;id&quot;:&quot;a2cbbfe3-1980-440b-910b-6178cf1e4ece&quot;,&quot;relativeTransform&quot;:{&quot;translate&quot;:{&quot;x&quot;:-64.07207598319317,&quot;y&quot;:30.6503747804222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65&quot;}},&quot;054e56ed-0349-428a-8cbc-269b5fb81af1&quot;:{&quot;type&quot;:&quot;FIGURE_OBJECT&quot;,&quot;id&quot;:&quot;054e56ed-0349-428a-8cbc-269b5fb81af1&quot;,&quot;name&quot;:&quot;07. Membrane brush (small circle)&quot;,&quot;relativeTransform&quot;:{&quot;translate&quot;:{&quot;x&quot;:0.03042388448380866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052e568d-8338-4191-98f3-23b895853e61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a2cbbfe3-1980-440b-910b-6178cf1e4ece&quot;,&quot;order&quot;:&quot;2&quot;}},&quot;cf200c68-626f-4e67-8e01-264a993da447&quot;:{&quot;type&quot;:&quot;FIGURE_OBJECT&quot;,&quot;id&quot;:&quot;cf200c68-626f-4e67-8e01-264a993da447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a2cbbfe3-1980-440b-910b-6178cf1e4ece&quot;,&quot;order&quot;:&quot;5&quot;}},&quot;c56485ae-5d3f-4c44-81f3-9b852e3b2bca&quot;:{&quot;type&quot;:&quot;FIGURE_OBJECT&quot;,&quot;id&quot;:&quot;c56485ae-5d3f-4c44-81f3-9b852e3b2bca&quot;,&quot;name&quot;:&quot;Dynein&quot;,&quot;relativeTransform&quot;:{&quot;translate&quot;:{&quot;x&quot;:-2.4061035972933853,&quot;y&quot;:4.179863901292374},&quot;rotate&quot;:0.6526066685241287,&quot;skewX&quot;:0.03901478103285041,&quot;scale&quot;:{&quot;x&quot;:0.004752451398888868,&quot;y&quot;:0.00473617646585027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f200c68-626f-4e67-8e01-264a993da447&quot;,&quot;order&quot;:&quot;05&quot;}},&quot;0977010c-d412-4bf2-9984-e4719fdf8e63&quot;:{&quot;type&quot;:&quot;FIGURE_OBJECT&quot;,&quot;id&quot;:&quot;0977010c-d412-4bf2-9984-e4719fdf8e63&quot;,&quot;name&quot;:&quot;Dynein&quot;,&quot;relativeTransform&quot;:{&quot;translate&quot;:{&quot;x&quot;:0.9025514077364148,&quot;y&quot;:4.7274176807888875},&quot;rotate&quot;:-0.22549811612544496,&quot;skewX&quot;:-0.003073136461968903,&quot;scale&quot;:{&quot;x&quot;:0.004652378746311587,&quot;y&quot;:0.00483805160711822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f200c68-626f-4e67-8e01-264a993da447&quot;,&quot;order&quot;:&quot;1&quot;}},&quot;37382c25-85ee-4add-b1c2-563a99472284&quot;:{&quot;type&quot;:&quot;FIGURE_OBJECT&quot;,&quot;id&quot;:&quot;37382c25-85ee-4add-b1c2-563a99472284&quot;,&quot;name&quot;:&quot;Dynein&quot;,&quot;relativeTransform&quot;:{&quot;translate&quot;:{&quot;x&quot;:3.930201149480784,&quot;y&quot;:2.8136665783777044},&quot;rotate&quot;:-1.0378540726357204,&quot;skewX&quot;:-0.038896769286614515,&quot;scale&quot;:{&quot;x&quot;:0.004754796915108144,&quot;y&quot;:0.00473384013500045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f200c68-626f-4e67-8e01-264a993da447&quot;,&quot;order&quot;:&quot;2&quot;}},&quot;b31606f7-9448-44c9-8e5b-f7a6c2dc243e&quot;:{&quot;type&quot;:&quot;FIGURE_OBJECT&quot;,&quot;id&quot;:&quot;b31606f7-9448-44c9-8e5b-f7a6c2dc243e&quot;,&quot;name&quot;:&quot;Dynein&quot;,&quot;relativeTransform&quot;:{&quot;translate&quot;:{&quot;x&quot;:-4.7469130006598155,&quot;y&quot;:0.9413754235410376},&quot;rotate&quot;:1.4136093282867483,&quot;skewX&quot;:-0.0022861082842029474,&quot;scale&quot;:{&quot;x&quot;:0.00483816422083692,&quot;y&quot;:0.004652270456958952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f200c68-626f-4e67-8e01-264a993da447&quot;,&quot;order&quot;:&quot;3&quot;}},&quot;0bcc6214-ed5c-45b3-ae71-86bf1bc1365f&quot;:{&quot;type&quot;:&quot;FIGURE_OBJECT&quot;,&quot;id&quot;:&quot;0bcc6214-ed5c-45b3-ae71-86bf1bc1365f&quot;,&quot;name&quot;:&quot;Dynein&quot;,&quot;relativeTransform&quot;:{&quot;translate&quot;:{&quot;x&quot;:4.750429125350896,&quot;y&quot;:-1.091930577198365},&quot;rotate&quot;:-1.7241831460211503,&quot;skewX&quot;:-0.0025839163990833756,&quot;scale&quot;:{&quot;x&quot;:0.0048381176624206,&quot;y&quot;:0.004652315226921004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f200c68-626f-4e67-8e01-264a993da447&quot;,&quot;order&quot;:&quot;5&quot;}},&quot;3c6d628e-1169-4020-b682-dc09209a101e&quot;:{&quot;type&quot;:&quot;FIGURE_OBJECT&quot;,&quot;id&quot;:&quot;3c6d628e-1169-4020-b682-dc09209a101e&quot;,&quot;name&quot;:&quot;Dynein&quot;,&quot;relativeTransform&quot;:{&quot;translate&quot;:{&quot;x&quot;:2.7760114188769482,&quot;y&quot;:-3.9506713740755175},&quot;rotate&quot;:-2.4377099395280073,&quot;skewX&quot;:0.038381207942088554,&quot;scale&quot;:{&quot;x&quot;:0.004761955465931058,&quot;y&quot;:0.0047267238493827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f200c68-626f-4e67-8e01-264a993da447&quot;,&quot;order&quot;:&quot;6&quot;}},&quot;d5634bb9-fac9-418b-a20b-3aa4f0728a76&quot;:{&quot;type&quot;:&quot;FIGURE_OBJECT&quot;,&quot;id&quot;:&quot;d5634bb9-fac9-418b-a20b-3aa4f0728a76&quot;,&quot;name&quot;:&quot;Dynein&quot;,&quot;relativeTransform&quot;:{&quot;translate&quot;:{&quot;x&quot;:-3.9351575902459492,&quot;y&quot;:-2.6767247122876676},&quot;rotate&quot;:2.1621480043501538,&quot;skewX&quot;:-0.0392345122013448,&quot;scale&quot;:{&quot;x&quot;:0.0047439188622262944,&quot;y&quot;:0.004744695076836141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f200c68-626f-4e67-8e01-264a993da447&quot;,&quot;order&quot;:&quot;7&quot;}},&quot;bb8087c8-86ee-4ad5-95c7-dad48c44fd2f&quot;:{&quot;type&quot;:&quot;FIGURE_OBJECT&quot;,&quot;id&quot;:&quot;bb8087c8-86ee-4ad5-95c7-dad48c44fd2f&quot;,&quot;name&quot;:&quot;Dynein&quot;,&quot;relativeTransform&quot;:{&quot;translate&quot;:{&quot;x&quot;:-0.939125773250903,&quot;y&quot;:-4.707100815461859},&quot;rotate&quot;:2.8898418323645396,&quot;skewX&quot;:-0.005122925119862096,&quot;scale&quot;:{&quot;x&quot;:0.004652860249314818,&quot;y&quot;:0.004837550939517142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f200c68-626f-4e67-8e01-264a993da447&quot;,&quot;order&quot;:&quot;8&quot;}},&quot;6e77b434-c80b-41ee-a9a7-2e8a469cdfff&quot;:{&quot;type&quot;:&quot;FIGURE_OBJECT&quot;,&quot;id&quot;:&quot;6e77b434-c80b-41ee-a9a7-2e8a469cdfff&quot;,&quot;relativeTransform&quot;:{&quot;translate&quot;:{&quot;x&quot;:-12.479103330832617,&quot;y&quot;:78.42354674937567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7&quot;}},&quot;da4d8f51-7293-476d-8392-04f69f6e51f3&quot;:{&quot;type&quot;:&quot;FIGURE_OBJECT&quot;,&quot;id&quot;:&quot;da4d8f51-7293-476d-8392-04f69f6e51f3&quot;,&quot;name&quot;:&quot;07. Membrane brush (small circle)&quot;,&quot;relativeTransform&quot;:{&quot;translate&quot;:{&quot;x&quot;:0.0304238844836522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d1faf551-8d35-42de-b7a0-af435fe2ac1f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6e77b434-c80b-41ee-a9a7-2e8a469cdfff&quot;,&quot;order&quot;:&quot;2&quot;}},&quot;dbdda573-b224-417f-bfeb-0b9dcb68d633&quot;:{&quot;type&quot;:&quot;FIGURE_OBJECT&quot;,&quot;id&quot;:&quot;dbdda573-b224-417f-bfeb-0b9dcb68d633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6e77b434-c80b-41ee-a9a7-2e8a469cdfff&quot;,&quot;order&quot;:&quot;5&quot;}},&quot;ec919da8-3de8-441b-bc56-ce530121e0d0&quot;:{&quot;type&quot;:&quot;FIGURE_OBJECT&quot;,&quot;id&quot;:&quot;ec919da8-3de8-441b-bc56-ce530121e0d0&quot;,&quot;name&quot;:&quot;Dynein&quot;,&quot;relativeTransform&quot;:{&quot;translate&quot;:{&quot;x&quot;:-2.406103597294278,&quot;y&quot;:4.179863901292289},&quot;rotate&quot;:0.6526066685241289,&quot;skewX&quot;:0.0390147810328515,&quot;scale&quot;:{&quot;x&quot;:0.0047524513988889015,&quot;y&quot;:0.00473617646585030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bdda573-b224-417f-bfeb-0b9dcb68d633&quot;,&quot;order&quot;:&quot;05&quot;}},&quot;3d24b8ba-bdd0-4914-8ebb-d524daeb4147&quot;:{&quot;type&quot;:&quot;FIGURE_OBJECT&quot;,&quot;id&quot;:&quot;3d24b8ba-bdd0-4914-8ebb-d524daeb4147&quot;,&quot;name&quot;:&quot;Dynein&quot;,&quot;relativeTransform&quot;:{&quot;translate&quot;:{&quot;x&quot;:0.9025514077362679,&quot;y&quot;:4.727417680788944},&quot;rotate&quot;:-0.22549811612544496,&quot;skewX&quot;:-0.00307313646196888,&quot;scale&quot;:{&quot;x&quot;:0.004652378746311516,&quot;y&quot;:0.0048380516071181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bdda573-b224-417f-bfeb-0b9dcb68d633&quot;,&quot;order&quot;:&quot;1&quot;}},&quot;0032627e-61b2-442e-99f1-3a11f5691bfe&quot;:{&quot;type&quot;:&quot;FIGURE_OBJECT&quot;,&quot;id&quot;:&quot;0032627e-61b2-442e-99f1-3a11f5691bfe&quot;,&quot;name&quot;:&quot;Dynein&quot;,&quot;relativeTransform&quot;:{&quot;translate&quot;:{&quot;x&quot;:3.9302011494813107,&quot;y&quot;:2.8136665783776804},&quot;rotate&quot;:-1.0378540726357204,&quot;skewX&quot;:-0.03889676928661444,&quot;scale&quot;:{&quot;x&quot;:0.004754796915108154,&quot;y&quot;:0.0047338401350003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bdda573-b224-417f-bfeb-0b9dcb68d633&quot;,&quot;order&quot;:&quot;2&quot;}},&quot;ce7e2e0a-430b-4e4c-be6d-fce4d49d253e&quot;:{&quot;type&quot;:&quot;FIGURE_OBJECT&quot;,&quot;id&quot;:&quot;ce7e2e0a-430b-4e4c-be6d-fce4d49d253e&quot;,&quot;name&quot;:&quot;Dynein&quot;,&quot;relativeTransform&quot;:{&quot;translate&quot;:{&quot;x&quot;:-4.746913000659182,&quot;y&quot;:0.94137542354101},&quot;rotate&quot;:1.4136093282867483,&quot;skewX&quot;:-0.0022861082842028585,&quot;scale&quot;:{&quot;x&quot;:0.004838164220836899,&quot;y&quot;:0.004652270456958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bdda573-b224-417f-bfeb-0b9dcb68d633&quot;,&quot;order&quot;:&quot;3&quot;}},&quot;33514117-6b12-4e99-97c4-1c40671913a8&quot;:{&quot;type&quot;:&quot;FIGURE_OBJECT&quot;,&quot;id&quot;:&quot;33514117-6b12-4e99-97c4-1c40671913a8&quot;,&quot;name&quot;:&quot;Dynein&quot;,&quot;relativeTransform&quot;:{&quot;translate&quot;:{&quot;x&quot;:4.750429125350663,&quot;y&quot;:-1.0919305771984107},&quot;rotate&quot;:-1.7241831460211505,&quot;skewX&quot;:-0.002583916399083426,&quot;scale&quot;:{&quot;x&quot;:0.004838117662420621,&quot;y&quot;:0.00465231522692103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bdda573-b224-417f-bfeb-0b9dcb68d633&quot;,&quot;order&quot;:&quot;5&quot;}},&quot;db6e8aab-c228-4fab-b96c-a3c927755d3b&quot;:{&quot;type&quot;:&quot;FIGURE_OBJECT&quot;,&quot;id&quot;:&quot;db6e8aab-c228-4fab-b96c-a3c927755d3b&quot;,&quot;name&quot;:&quot;Dynein&quot;,&quot;relativeTransform&quot;:{&quot;translate&quot;:{&quot;x&quot;:2.776011418876787,&quot;y&quot;:-3.9506713740756485},&quot;rotate&quot;:-2.4377099395280073,&quot;skewX&quot;:0.03838120794208855,&quot;scale&quot;:{&quot;x&quot;:0.004761955465931109,&quot;y&quot;:0.00472672384938272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bdda573-b224-417f-bfeb-0b9dcb68d633&quot;,&quot;order&quot;:&quot;6&quot;}},&quot;21792766-96d2-4c9f-8296-cc068a2324ba&quot;:{&quot;type&quot;:&quot;FIGURE_OBJECT&quot;,&quot;id&quot;:&quot;21792766-96d2-4c9f-8296-cc068a2324ba&quot;,&quot;name&quot;:&quot;Dynein&quot;,&quot;relativeTransform&quot;:{&quot;translate&quot;:{&quot;x&quot;:-3.9351575902459874,&quot;y&quot;:-2.676724712287706},&quot;rotate&quot;:2.1621480043501538,&quot;skewX&quot;:-0.03923451220134487,&quot;scale&quot;:{&quot;x&quot;:0.00474391886222634,&quot;y&quot;:0.00474469507683607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bdda573-b224-417f-bfeb-0b9dcb68d633&quot;,&quot;order&quot;:&quot;7&quot;}},&quot;b8ca3644-1768-4678-8c57-1db01ecdbeaa&quot;:{&quot;type&quot;:&quot;FIGURE_OBJECT&quot;,&quot;id&quot;:&quot;b8ca3644-1768-4678-8c57-1db01ecdbeaa&quot;,&quot;name&quot;:&quot;Dynein&quot;,&quot;relativeTransform&quot;:{&quot;translate&quot;:{&quot;x&quot;:-0.9391257732510823,&quot;y&quot;:-4.707100815461951},&quot;rotate&quot;:2.8898418323645396,&quot;skewX&quot;:-0.00512292511986209,&quot;scale&quot;:{&quot;x&quot;:0.004652860249314856,&quot;y&quot;:0.00483755093951713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bdda573-b224-417f-bfeb-0b9dcb68d633&quot;,&quot;order&quot;:&quot;8&quot;}},&quot;fc8b05f3-3d5f-4450-a06e-846b39c6bb89&quot;:{&quot;type&quot;:&quot;FIGURE_OBJECT&quot;,&quot;id&quot;:&quot;fc8b05f3-3d5f-4450-a06e-846b39c6bb89&quot;,&quot;relativeTransform&quot;:{&quot;translate&quot;:{&quot;x&quot;:-51.29738785657063,&quot;y&quot;:78.4228255662891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75&quot;}},&quot;b0ceabb0-3aaa-492a-b003-1f3d6e1a6d89&quot;:{&quot;type&quot;:&quot;FIGURE_OBJECT&quot;,&quot;id&quot;:&quot;b0ceabb0-3aaa-492a-b003-1f3d6e1a6d89&quot;,&quot;name&quot;:&quot;07. Membrane brush (small circle)&quot;,&quot;relativeTransform&quot;:{&quot;translate&quot;:{&quot;x&quot;:0.03042388448380866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1214f231-0bb8-458e-a20d-7ae48589f236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fc8b05f3-3d5f-4450-a06e-846b39c6bb89&quot;,&quot;order&quot;:&quot;2&quot;}},&quot;7eb0d8d6-efd9-4dce-b9c7-0861650fc8db&quot;:{&quot;type&quot;:&quot;FIGURE_OBJECT&quot;,&quot;id&quot;:&quot;7eb0d8d6-efd9-4dce-b9c7-0861650fc8db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fc8b05f3-3d5f-4450-a06e-846b39c6bb89&quot;,&quot;order&quot;:&quot;5&quot;}},&quot;b14763fb-ff74-41cc-97a7-00a12727666b&quot;:{&quot;type&quot;:&quot;FIGURE_OBJECT&quot;,&quot;id&quot;:&quot;b14763fb-ff74-41cc-97a7-00a12727666b&quot;,&quot;name&quot;:&quot;Dynein&quot;,&quot;relativeTransform&quot;:{&quot;translate&quot;:{&quot;x&quot;:-2.406103597294278,&quot;y&quot;:4.179863901292289},&quot;rotate&quot;:0.6526066685241289,&quot;skewX&quot;:0.0390147810328515,&quot;scale&quot;:{&quot;x&quot;:0.0047524513988889015,&quot;y&quot;:0.00473617646585030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7eb0d8d6-efd9-4dce-b9c7-0861650fc8db&quot;,&quot;order&quot;:&quot;05&quot;}},&quot;3b85b421-9149-4502-a737-07c24319124e&quot;:{&quot;type&quot;:&quot;FIGURE_OBJECT&quot;,&quot;id&quot;:&quot;3b85b421-9149-4502-a737-07c24319124e&quot;,&quot;name&quot;:&quot;Dynein&quot;,&quot;relativeTransform&quot;:{&quot;translate&quot;:{&quot;x&quot;:0.9025514077362679,&quot;y&quot;:4.727417680788944},&quot;rotate&quot;:-0.22549811612544496,&quot;skewX&quot;:-0.00307313646196888,&quot;scale&quot;:{&quot;x&quot;:0.004652378746311516,&quot;y&quot;:0.0048380516071181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7eb0d8d6-efd9-4dce-b9c7-0861650fc8db&quot;,&quot;order&quot;:&quot;1&quot;}},&quot;b2fac02e-8912-40bc-8b36-aa7694f0a5d8&quot;:{&quot;type&quot;:&quot;FIGURE_OBJECT&quot;,&quot;id&quot;:&quot;b2fac02e-8912-40bc-8b36-aa7694f0a5d8&quot;,&quot;name&quot;:&quot;Dynein&quot;,&quot;relativeTransform&quot;:{&quot;translate&quot;:{&quot;x&quot;:3.9302011494813107,&quot;y&quot;:2.8136665783776804},&quot;rotate&quot;:-1.0378540726357204,&quot;skewX&quot;:-0.03889676928661444,&quot;scale&quot;:{&quot;x&quot;:0.004754796915108154,&quot;y&quot;:0.0047338401350003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7eb0d8d6-efd9-4dce-b9c7-0861650fc8db&quot;,&quot;order&quot;:&quot;2&quot;}},&quot;9e7ccc69-8b61-4a21-b5a4-14b711aa5208&quot;:{&quot;type&quot;:&quot;FIGURE_OBJECT&quot;,&quot;id&quot;:&quot;9e7ccc69-8b61-4a21-b5a4-14b711aa5208&quot;,&quot;name&quot;:&quot;Dynein&quot;,&quot;relativeTransform&quot;:{&quot;translate&quot;:{&quot;x&quot;:-4.746913000659182,&quot;y&quot;:0.94137542354101},&quot;rotate&quot;:1.4136093282867483,&quot;skewX&quot;:-0.0022861082842028585,&quot;scale&quot;:{&quot;x&quot;:0.004838164220836899,&quot;y&quot;:0.004652270456958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7eb0d8d6-efd9-4dce-b9c7-0861650fc8db&quot;,&quot;order&quot;:&quot;3&quot;}},&quot;fed1f4fd-f00b-4917-93be-18c0708fa491&quot;:{&quot;type&quot;:&quot;FIGURE_OBJECT&quot;,&quot;id&quot;:&quot;fed1f4fd-f00b-4917-93be-18c0708fa491&quot;,&quot;name&quot;:&quot;Dynein&quot;,&quot;relativeTransform&quot;:{&quot;translate&quot;:{&quot;x&quot;:4.750429125350663,&quot;y&quot;:-1.0919305771984107},&quot;rotate&quot;:-1.7241831460211505,&quot;skewX&quot;:-0.002583916399083426,&quot;scale&quot;:{&quot;x&quot;:0.004838117662420621,&quot;y&quot;:0.00465231522692103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7eb0d8d6-efd9-4dce-b9c7-0861650fc8db&quot;,&quot;order&quot;:&quot;5&quot;}},&quot;0748076c-28ab-45a3-9da4-70967b75c3f2&quot;:{&quot;type&quot;:&quot;FIGURE_OBJECT&quot;,&quot;id&quot;:&quot;0748076c-28ab-45a3-9da4-70967b75c3f2&quot;,&quot;name&quot;:&quot;Dynein&quot;,&quot;relativeTransform&quot;:{&quot;translate&quot;:{&quot;x&quot;:2.776011418876787,&quot;y&quot;:-3.9506713740756485},&quot;rotate&quot;:-2.4377099395280073,&quot;skewX&quot;:0.03838120794208855,&quot;scale&quot;:{&quot;x&quot;:0.004761955465931109,&quot;y&quot;:0.00472672384938272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7eb0d8d6-efd9-4dce-b9c7-0861650fc8db&quot;,&quot;order&quot;:&quot;6&quot;}},&quot;bde29509-9588-45d8-9d95-36b5cc91d582&quot;:{&quot;type&quot;:&quot;FIGURE_OBJECT&quot;,&quot;id&quot;:&quot;bde29509-9588-45d8-9d95-36b5cc91d582&quot;,&quot;name&quot;:&quot;Dynein&quot;,&quot;relativeTransform&quot;:{&quot;translate&quot;:{&quot;x&quot;:-3.9351575902459874,&quot;y&quot;:-2.676724712287706},&quot;rotate&quot;:2.1621480043501538,&quot;skewX&quot;:-0.03923451220134487,&quot;scale&quot;:{&quot;x&quot;:0.00474391886222634,&quot;y&quot;:0.00474469507683607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7eb0d8d6-efd9-4dce-b9c7-0861650fc8db&quot;,&quot;order&quot;:&quot;7&quot;}},&quot;3b7f7991-0810-4a00-a387-304a7182d4f1&quot;:{&quot;type&quot;:&quot;FIGURE_OBJECT&quot;,&quot;id&quot;:&quot;3b7f7991-0810-4a00-a387-304a7182d4f1&quot;,&quot;name&quot;:&quot;Dynein&quot;,&quot;relativeTransform&quot;:{&quot;translate&quot;:{&quot;x&quot;:-0.9391257732510823,&quot;y&quot;:-4.707100815461951},&quot;rotate&quot;:2.8898418323645396,&quot;skewX&quot;:-0.00512292511986209,&quot;scale&quot;:{&quot;x&quot;:0.004652860249314856,&quot;y&quot;:0.00483755093951713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7eb0d8d6-efd9-4dce-b9c7-0861650fc8db&quot;,&quot;order&quot;:&quot;8&quot;}},&quot;8991907d-788d-438f-8f85-352868d5ac18&quot;:{&quot;type&quot;:&quot;FIGURE_OBJECT&quot;,&quot;id&quot;:&quot;8991907d-788d-438f-8f85-352868d5ac18&quot;,&quot;relativeTransform&quot;:{&quot;translate&quot;:{&quot;x&quot;:43.47274894667244,&quot;y&quot;:-59.03135531620084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8&quot;}},&quot;542ee5bc-f177-4613-8efb-67d4a285d377&quot;:{&quot;type&quot;:&quot;FIGURE_OBJECT&quot;,&quot;id&quot;:&quot;542ee5bc-f177-4613-8efb-67d4a285d377&quot;,&quot;name&quot;:&quot;07. Membrane brush (small circle)&quot;,&quot;relativeTransform&quot;:{&quot;translate&quot;:{&quot;x&quot;:0.03042388448380866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d2ee2048-7d12-4eab-9ede-5c65afa2b10d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8991907d-788d-438f-8f85-352868d5ac18&quot;,&quot;order&quot;:&quot;2&quot;}},&quot;964e00d4-7990-438e-b306-865c5e69f01b&quot;:{&quot;type&quot;:&quot;FIGURE_OBJECT&quot;,&quot;id&quot;:&quot;964e00d4-7990-438e-b306-865c5e69f01b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8991907d-788d-438f-8f85-352868d5ac18&quot;,&quot;order&quot;:&quot;5&quot;}},&quot;23761c4e-b324-4f81-8a65-31903cba25b6&quot;:{&quot;type&quot;:&quot;FIGURE_OBJECT&quot;,&quot;id&quot;:&quot;23761c4e-b324-4f81-8a65-31903cba25b6&quot;,&quot;name&quot;:&quot;Dynein&quot;,&quot;relativeTransform&quot;:{&quot;translate&quot;:{&quot;x&quot;:-2.4061035972943756,&quot;y&quot;:4.17986390129248},&quot;rotate&quot;:0.6526066685241287,&quot;skewX&quot;:0.039014781032851484,&quot;scale&quot;:{&quot;x&quot;:0.004752451398888907,&quot;y&quot;:0.004736176465850272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964e00d4-7990-438e-b306-865c5e69f01b&quot;,&quot;order&quot;:&quot;05&quot;}},&quot;ea41347e-ec80-496c-9900-aefd9d4d24ed&quot;:{&quot;type&quot;:&quot;FIGURE_OBJECT&quot;,&quot;id&quot;:&quot;ea41347e-ec80-496c-9900-aefd9d4d24ed&quot;,&quot;name&quot;:&quot;Dynein&quot;,&quot;relativeTransform&quot;:{&quot;translate&quot;:{&quot;x&quot;:0.9025514077361668,&quot;y&quot;:4.727417680788711},&quot;rotate&quot;:-0.22549811612544474,&quot;skewX&quot;:-0.003073136461968671,&quot;scale&quot;:{&quot;x&quot;:0.004652378746311496,&quot;y&quot;:0.00483805160711820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964e00d4-7990-438e-b306-865c5e69f01b&quot;,&quot;order&quot;:&quot;1&quot;}},&quot;8a032890-c497-407b-8924-28c0a4604c75&quot;:{&quot;type&quot;:&quot;FIGURE_OBJECT&quot;,&quot;id&quot;:&quot;8a032890-c497-407b-8924-28c0a4604c75&quot;,&quot;name&quot;:&quot;Dynein&quot;,&quot;relativeTransform&quot;:{&quot;translate&quot;:{&quot;x&quot;:3.930201149481412,&quot;y&quot;:2.8136665783775903},&quot;rotate&quot;:-1.0378540726357206,&quot;skewX&quot;:-0.03889676928661445,&quot;scale&quot;:{&quot;x&quot;:0.004754796915108199,&quot;y&quot;:0.00473384013500034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964e00d4-7990-438e-b306-865c5e69f01b&quot;,&quot;order&quot;:&quot;2&quot;}},&quot;59d16d2f-4155-452b-932c-f73a94c7d653&quot;:{&quot;type&quot;:&quot;FIGURE_OBJECT&quot;,&quot;id&quot;:&quot;59d16d2f-4155-452b-932c-f73a94c7d653&quot;,&quot;name&quot;:&quot;Dynein&quot;,&quot;relativeTransform&quot;:{&quot;translate&quot;:{&quot;x&quot;:-4.746913000659024,&quot;y&quot;:0.9413754235416539},&quot;rotate&quot;:1.4136093282867483,&quot;skewX&quot;:-0.0022861082842027536,&quot;scale&quot;:{&quot;x&quot;:0.004838164220836837,&quot;y&quot;:0.00465227045695887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964e00d4-7990-438e-b306-865c5e69f01b&quot;,&quot;order&quot;:&quot;3&quot;}},&quot;beb082f3-0848-48c4-9df2-c95945f559b8&quot;:{&quot;type&quot;:&quot;FIGURE_OBJECT&quot;,&quot;id&quot;:&quot;beb082f3-0848-48c4-9df2-c95945f559b8&quot;,&quot;name&quot;:&quot;Dynein&quot;,&quot;relativeTransform&quot;:{&quot;translate&quot;:{&quot;x&quot;:4.750429125350491,&quot;y&quot;:-1.0919305771983927},&quot;rotate&quot;:-1.7241831460211505,&quot;skewX&quot;:-0.0025839163990834645,&quot;scale&quot;:{&quot;x&quot;:0.004838117662420568,&quot;y&quot;:0.004652315226920970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964e00d4-7990-438e-b306-865c5e69f01b&quot;,&quot;order&quot;:&quot;5&quot;}},&quot;5d832026-6ff7-4773-a966-255ccb922625&quot;:{&quot;type&quot;:&quot;FIGURE_OBJECT&quot;,&quot;id&quot;:&quot;5d832026-6ff7-4773-a966-255ccb922625&quot;,&quot;name&quot;:&quot;Dynein&quot;,&quot;relativeTransform&quot;:{&quot;translate&quot;:{&quot;x&quot;:2.7760114188767075,&quot;y&quot;:-3.950671374075476},&quot;rotate&quot;:-2.4377099395280073,&quot;skewX&quot;:0.03838120794208761,&quot;scale&quot;:{&quot;x&quot;:0.004761955465931111,&quot;y&quot;:0.00472672384938268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964e00d4-7990-438e-b306-865c5e69f01b&quot;,&quot;order&quot;:&quot;6&quot;}},&quot;94c161d7-2456-4bc1-9c63-d3e7a955b920&quot;:{&quot;type&quot;:&quot;FIGURE_OBJECT&quot;,&quot;id&quot;:&quot;94c161d7-2456-4bc1-9c63-d3e7a955b920&quot;,&quot;name&quot;:&quot;Dynein&quot;,&quot;relativeTransform&quot;:{&quot;translate&quot;:{&quot;x&quot;:-3.935157590246164,&quot;y&quot;:-2.6767247122877578},&quot;rotate&quot;:2.1621480043501533,&quot;skewX&quot;:-0.03923451220134538,&quot;scale&quot;:{&quot;x&quot;:0.004743918862226319,&quot;y&quot;:0.004744695076836131}},&quot;opacity&quot;:1,&quot;image&quot;:{&quot;url&quot;:&quot;https://icons.biorender.com/biorender/5bf5c7dc23b59f1200cf233f/dynein.png&quot;,&quot;fallbackUrl&quot;:&quot;https://res.cloudinary.com/dlcjuc3ej/image/upload/v1542834136/ngemtikejvkka4rd4ggd.svg#/keystone/api/icons/5bf5c7dc23b59f1200cf233f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964e00d4-7990-438e-b306-865c5e69f01b&quot;,&quot;order&quot;:&quot;7&quot;}},&quot;024e9666-8da8-45f8-aaa8-efb621466b5c&quot;:{&quot;type&quot;:&quot;FIGURE_OBJECT&quot;,&quot;id&quot;:&quot;024e9666-8da8-45f8-aaa8-efb621466b5c&quot;,&quot;name&quot;:&quot;Dynein&quot;,&quot;relativeTransform&quot;:{&quot;translate&quot;:{&quot;x&quot;:-0.9391257732511439,&quot;y&quot;:-4.7071008154613825},&quot;rotate&quot;:2.8898418323645396,&quot;skewX&quot;:-0.005122925119861856,&quot;scale&quot;:{&quot;x&quot;:0.004652860249314874,&quot;y&quot;:0.00483755093951711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964e00d4-7990-438e-b306-865c5e69f01b&quot;,&quot;order&quot;:&quot;8&quot;}},&quot;9cc61529-94c4-4d2f-bcfa-823437914043&quot;:{&quot;type&quot;:&quot;FIGURE_OBJECT&quot;,&quot;id&quot;:&quot;9cc61529-94c4-4d2f-bcfa-823437914043&quot;,&quot;relativeTransform&quot;:{&quot;translate&quot;:{&quot;x&quot;:-28.063303453110493,&quot;y&quot;:-34.72405642257404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9&quot;}},&quot;1d6d9274-3646-4741-abe5-55ed0bb444dd&quot;:{&quot;type&quot;:&quot;FIGURE_OBJECT&quot;,&quot;id&quot;:&quot;1d6d9274-3646-4741-abe5-55ed0bb444dd&quot;,&quot;name&quot;:&quot;07. Membrane brush (small circle)&quot;,&quot;relativeTransform&quot;:{&quot;translate&quot;:{&quot;x&quot;:0.03042388448380866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63df4f8a-78fc-4aaf-a150-611448c18592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9cc61529-94c4-4d2f-bcfa-823437914043&quot;,&quot;order&quot;:&quot;2&quot;}},&quot;8f9d9efe-0397-4708-8207-1f216d2e483a&quot;:{&quot;type&quot;:&quot;FIGURE_OBJECT&quot;,&quot;id&quot;:&quot;8f9d9efe-0397-4708-8207-1f216d2e483a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9cc61529-94c4-4d2f-bcfa-823437914043&quot;,&quot;order&quot;:&quot;5&quot;}},&quot;4f33681f-1101-48c0-8d14-22044c73698d&quot;:{&quot;type&quot;:&quot;FIGURE_OBJECT&quot;,&quot;id&quot;:&quot;4f33681f-1101-48c0-8d14-22044c73698d&quot;,&quot;name&quot;:&quot;Dynein&quot;,&quot;relativeTransform&quot;:{&quot;translate&quot;:{&quot;x&quot;:-2.406103597294278,&quot;y&quot;:4.179863901292289},&quot;rotate&quot;:0.6526066685241289,&quot;skewX&quot;:0.0390147810328515,&quot;scale&quot;:{&quot;x&quot;:0.0047524513988889015,&quot;y&quot;:0.00473617646585030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8f9d9efe-0397-4708-8207-1f216d2e483a&quot;,&quot;order&quot;:&quot;05&quot;}},&quot;bcc8d86f-0df0-4264-ae81-11a5a8c273b0&quot;:{&quot;type&quot;:&quot;FIGURE_OBJECT&quot;,&quot;id&quot;:&quot;bcc8d86f-0df0-4264-ae81-11a5a8c273b0&quot;,&quot;name&quot;:&quot;Dynein&quot;,&quot;relativeTransform&quot;:{&quot;translate&quot;:{&quot;x&quot;:0.9025514077362679,&quot;y&quot;:4.727417680788944},&quot;rotate&quot;:-0.22549811612544496,&quot;skewX&quot;:-0.00307313646196888,&quot;scale&quot;:{&quot;x&quot;:0.004652378746311516,&quot;y&quot;:0.0048380516071181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8f9d9efe-0397-4708-8207-1f216d2e483a&quot;,&quot;order&quot;:&quot;1&quot;}},&quot;d340492f-e5e0-4f35-a29a-88f9eb046fc8&quot;:{&quot;type&quot;:&quot;FIGURE_OBJECT&quot;,&quot;id&quot;:&quot;d340492f-e5e0-4f35-a29a-88f9eb046fc8&quot;,&quot;name&quot;:&quot;Dynein&quot;,&quot;relativeTransform&quot;:{&quot;translate&quot;:{&quot;x&quot;:3.9302011494813107,&quot;y&quot;:2.8136665783776804},&quot;rotate&quot;:-1.0378540726357204,&quot;skewX&quot;:-0.03889676928661444,&quot;scale&quot;:{&quot;x&quot;:0.004754796915108154,&quot;y&quot;:0.0047338401350003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8f9d9efe-0397-4708-8207-1f216d2e483a&quot;,&quot;order&quot;:&quot;2&quot;}},&quot;9b00efea-d3af-453f-afa8-68e5a6f00bcd&quot;:{&quot;type&quot;:&quot;FIGURE_OBJECT&quot;,&quot;id&quot;:&quot;9b00efea-d3af-453f-afa8-68e5a6f00bcd&quot;,&quot;name&quot;:&quot;Dynein&quot;,&quot;relativeTransform&quot;:{&quot;translate&quot;:{&quot;x&quot;:-4.746913000659182,&quot;y&quot;:0.94137542354101},&quot;rotate&quot;:1.4136093282867483,&quot;skewX&quot;:-0.0022861082842028585,&quot;scale&quot;:{&quot;x&quot;:0.004838164220836899,&quot;y&quot;:0.004652270456958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8f9d9efe-0397-4708-8207-1f216d2e483a&quot;,&quot;order&quot;:&quot;3&quot;}},&quot;736057fc-754d-4094-8b18-2c7370c32373&quot;:{&quot;type&quot;:&quot;FIGURE_OBJECT&quot;,&quot;id&quot;:&quot;736057fc-754d-4094-8b18-2c7370c32373&quot;,&quot;name&quot;:&quot;Dynein&quot;,&quot;relativeTransform&quot;:{&quot;translate&quot;:{&quot;x&quot;:4.750429125350663,&quot;y&quot;:-1.0919305771984107},&quot;rotate&quot;:-1.7241831460211505,&quot;skewX&quot;:-0.002583916399083426,&quot;scale&quot;:{&quot;x&quot;:0.004838117662420621,&quot;y&quot;:0.00465231522692103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8f9d9efe-0397-4708-8207-1f216d2e483a&quot;,&quot;order&quot;:&quot;5&quot;}},&quot;abe1dddc-5ffd-4508-b4e8-d24208e025e3&quot;:{&quot;type&quot;:&quot;FIGURE_OBJECT&quot;,&quot;id&quot;:&quot;abe1dddc-5ffd-4508-b4e8-d24208e025e3&quot;,&quot;name&quot;:&quot;Dynein&quot;,&quot;relativeTransform&quot;:{&quot;translate&quot;:{&quot;x&quot;:2.776011418876787,&quot;y&quot;:-3.9506713740756485},&quot;rotate&quot;:-2.4377099395280073,&quot;skewX&quot;:0.03838120794208855,&quot;scale&quot;:{&quot;x&quot;:0.004761955465931109,&quot;y&quot;:0.00472672384938272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8f9d9efe-0397-4708-8207-1f216d2e483a&quot;,&quot;order&quot;:&quot;6&quot;}},&quot;00faf280-086b-4b64-acf0-6e324e42ba7f&quot;:{&quot;type&quot;:&quot;FIGURE_OBJECT&quot;,&quot;id&quot;:&quot;00faf280-086b-4b64-acf0-6e324e42ba7f&quot;,&quot;name&quot;:&quot;Dynein&quot;,&quot;relativeTransform&quot;:{&quot;translate&quot;:{&quot;x&quot;:-3.9351575902459874,&quot;y&quot;:-2.676724712287706},&quot;rotate&quot;:2.1621480043501538,&quot;skewX&quot;:-0.03923451220134487,&quot;scale&quot;:{&quot;x&quot;:0.00474391886222634,&quot;y&quot;:0.00474469507683607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8f9d9efe-0397-4708-8207-1f216d2e483a&quot;,&quot;order&quot;:&quot;7&quot;}},&quot;1796e9f9-602f-41f5-a75b-0d48f04e50f0&quot;:{&quot;type&quot;:&quot;FIGURE_OBJECT&quot;,&quot;id&quot;:&quot;1796e9f9-602f-41f5-a75b-0d48f04e50f0&quot;,&quot;name&quot;:&quot;Dynein&quot;,&quot;relativeTransform&quot;:{&quot;translate&quot;:{&quot;x&quot;:-0.9391257732510823,&quot;y&quot;:-4.707100815461951},&quot;rotate&quot;:2.8898418323645396,&quot;skewX&quot;:-0.00512292511986209,&quot;scale&quot;:{&quot;x&quot;:0.004652860249314856,&quot;y&quot;:0.00483755093951713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8f9d9efe-0397-4708-8207-1f216d2e483a&quot;,&quot;order&quot;:&quot;8&quot;}},&quot;da27cad3-be55-4ac3-b846-ebb29063ef02&quot;:{&quot;type&quot;:&quot;FIGURE_OBJECT&quot;,&quot;id&quot;:&quot;da27cad3-be55-4ac3-b846-ebb29063ef02&quot;,&quot;relativeTransform&quot;:{&quot;translate&quot;:{&quot;x&quot;:159.22228223021762,&quot;y&quot;:-55.33185492253315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95&quot;}},&quot;f10c2dff-5667-4bbf-ae5a-6c2087b1f6d8&quot;:{&quot;type&quot;:&quot;FIGURE_OBJECT&quot;,&quot;id&quot;:&quot;f10c2dff-5667-4bbf-ae5a-6c2087b1f6d8&quot;,&quot;name&quot;:&quot;07. Membrane brush (small circle)&quot;,&quot;relativeTransform&quot;:{&quot;translate&quot;:{&quot;x&quot;:0.03042388448380866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26c146cf-8489-45f7-9170-346eba502be0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da27cad3-be55-4ac3-b846-ebb29063ef02&quot;,&quot;order&quot;:&quot;2&quot;}},&quot;1a541602-da90-42e1-9d27-0f8f75d09e77&quot;:{&quot;type&quot;:&quot;FIGURE_OBJECT&quot;,&quot;id&quot;:&quot;1a541602-da90-42e1-9d27-0f8f75d09e77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da27cad3-be55-4ac3-b846-ebb29063ef02&quot;,&quot;order&quot;:&quot;5&quot;}},&quot;d0c33031-41b0-46f2-89c9-097bf2c23701&quot;:{&quot;type&quot;:&quot;FIGURE_OBJECT&quot;,&quot;id&quot;:&quot;d0c33031-41b0-46f2-89c9-097bf2c23701&quot;,&quot;name&quot;:&quot;Dynein&quot;,&quot;relativeTransform&quot;:{&quot;translate&quot;:{&quot;x&quot;:-2.406103597294278,&quot;y&quot;:4.179863901292289},&quot;rotate&quot;:0.6526066685241289,&quot;skewX&quot;:0.0390147810328515,&quot;scale&quot;:{&quot;x&quot;:0.0047524513988889015,&quot;y&quot;:0.00473617646585030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a541602-da90-42e1-9d27-0f8f75d09e77&quot;,&quot;order&quot;:&quot;05&quot;}},&quot;67b01b2f-8428-4028-92bb-4e8da9b00f11&quot;:{&quot;type&quot;:&quot;FIGURE_OBJECT&quot;,&quot;id&quot;:&quot;67b01b2f-8428-4028-92bb-4e8da9b00f11&quot;,&quot;name&quot;:&quot;Dynein&quot;,&quot;relativeTransform&quot;:{&quot;translate&quot;:{&quot;x&quot;:0.9025514077362679,&quot;y&quot;:4.727417680788944},&quot;rotate&quot;:-0.22549811612544496,&quot;skewX&quot;:-0.00307313646196888,&quot;scale&quot;:{&quot;x&quot;:0.004652378746311516,&quot;y&quot;:0.0048380516071181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a541602-da90-42e1-9d27-0f8f75d09e77&quot;,&quot;order&quot;:&quot;1&quot;}},&quot;70720a74-1e04-4846-9f98-5760b8d7032b&quot;:{&quot;type&quot;:&quot;FIGURE_OBJECT&quot;,&quot;id&quot;:&quot;70720a74-1e04-4846-9f98-5760b8d7032b&quot;,&quot;name&quot;:&quot;Dynein&quot;,&quot;relativeTransform&quot;:{&quot;translate&quot;:{&quot;x&quot;:3.9302011494813107,&quot;y&quot;:2.8136665783776804},&quot;rotate&quot;:-1.0378540726357204,&quot;skewX&quot;:-0.03889676928661444,&quot;scale&quot;:{&quot;x&quot;:0.004754796915108154,&quot;y&quot;:0.0047338401350003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a541602-da90-42e1-9d27-0f8f75d09e77&quot;,&quot;order&quot;:&quot;2&quot;}},&quot;d4765209-fc78-4a75-9769-25e9c219e302&quot;:{&quot;type&quot;:&quot;FIGURE_OBJECT&quot;,&quot;id&quot;:&quot;d4765209-fc78-4a75-9769-25e9c219e302&quot;,&quot;name&quot;:&quot;Dynein&quot;,&quot;relativeTransform&quot;:{&quot;translate&quot;:{&quot;x&quot;:-4.746913000659182,&quot;y&quot;:0.94137542354101},&quot;rotate&quot;:1.4136093282867483,&quot;skewX&quot;:-0.0022861082842028585,&quot;scale&quot;:{&quot;x&quot;:0.004838164220836899,&quot;y&quot;:0.004652270456958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a541602-da90-42e1-9d27-0f8f75d09e77&quot;,&quot;order&quot;:&quot;3&quot;}},&quot;328f35ec-c1cb-4330-930b-e441e7f10ac9&quot;:{&quot;type&quot;:&quot;FIGURE_OBJECT&quot;,&quot;id&quot;:&quot;328f35ec-c1cb-4330-930b-e441e7f10ac9&quot;,&quot;name&quot;:&quot;Dynein&quot;,&quot;relativeTransform&quot;:{&quot;translate&quot;:{&quot;x&quot;:4.750429125350663,&quot;y&quot;:-1.0919305771984107},&quot;rotate&quot;:-1.7241831460211505,&quot;skewX&quot;:-0.002583916399083426,&quot;scale&quot;:{&quot;x&quot;:0.004838117662420621,&quot;y&quot;:0.00465231522692103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a541602-da90-42e1-9d27-0f8f75d09e77&quot;,&quot;order&quot;:&quot;5&quot;}},&quot;378da248-544b-490e-bd2c-fe7e0acd9823&quot;:{&quot;type&quot;:&quot;FIGURE_OBJECT&quot;,&quot;id&quot;:&quot;378da248-544b-490e-bd2c-fe7e0acd9823&quot;,&quot;name&quot;:&quot;Dynein&quot;,&quot;relativeTransform&quot;:{&quot;translate&quot;:{&quot;x&quot;:2.776011418876787,&quot;y&quot;:-3.9506713740756485},&quot;rotate&quot;:-2.4377099395280073,&quot;skewX&quot;:0.03838120794208855,&quot;scale&quot;:{&quot;x&quot;:0.004761955465931109,&quot;y&quot;:0.00472672384938272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a541602-da90-42e1-9d27-0f8f75d09e77&quot;,&quot;order&quot;:&quot;6&quot;}},&quot;3065c415-105e-4a69-9dbb-b778004beeee&quot;:{&quot;type&quot;:&quot;FIGURE_OBJECT&quot;,&quot;id&quot;:&quot;3065c415-105e-4a69-9dbb-b778004beeee&quot;,&quot;name&quot;:&quot;Dynein&quot;,&quot;relativeTransform&quot;:{&quot;translate&quot;:{&quot;x&quot;:-3.9351575902459874,&quot;y&quot;:-2.676724712287706},&quot;rotate&quot;:2.1621480043501538,&quot;skewX&quot;:-0.03923451220134487,&quot;scale&quot;:{&quot;x&quot;:0.00474391886222634,&quot;y&quot;:0.00474469507683607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a541602-da90-42e1-9d27-0f8f75d09e77&quot;,&quot;order&quot;:&quot;7&quot;}},&quot;d0170864-a79d-44eb-93b5-a8edf2055d6d&quot;:{&quot;type&quot;:&quot;FIGURE_OBJECT&quot;,&quot;id&quot;:&quot;d0170864-a79d-44eb-93b5-a8edf2055d6d&quot;,&quot;name&quot;:&quot;Dynein&quot;,&quot;relativeTransform&quot;:{&quot;translate&quot;:{&quot;x&quot;:-0.9391257732510823,&quot;y&quot;:-4.707100815461951},&quot;rotate&quot;:2.8898418323645396,&quot;skewX&quot;:-0.00512292511986209,&quot;scale&quot;:{&quot;x&quot;:0.004652860249314856,&quot;y&quot;:0.00483755093951713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a541602-da90-42e1-9d27-0f8f75d09e77&quot;,&quot;order&quot;:&quot;8&quot;}},&quot;288c5867-4b75-48b0-8593-a806404ac9ea&quot;:{&quot;type&quot;:&quot;FIGURE_OBJECT&quot;,&quot;id&quot;:&quot;288c5867-4b75-48b0-8593-a806404ac9ea&quot;,&quot;relativeTransform&quot;:{&quot;translate&quot;:{&quot;x&quot;:162.50703150139174,&quot;y&quot;:-67.93446617833685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97&quot;}},&quot;3edf3d90-700e-4ac3-8bb4-7ac83979b524&quot;:{&quot;type&quot;:&quot;FIGURE_OBJECT&quot;,&quot;id&quot;:&quot;3edf3d90-700e-4ac3-8bb4-7ac83979b524&quot;,&quot;name&quot;:&quot;07. Membrane brush (small circle)&quot;,&quot;relativeTransform&quot;:{&quot;translate&quot;:{&quot;x&quot;:0.03042388448380866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bacbdd8c-b8c7-4083-aaa6-6990661d699e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288c5867-4b75-48b0-8593-a806404ac9ea&quot;,&quot;order&quot;:&quot;2&quot;}},&quot;408ea2c7-486b-4d5a-ad11-307e5994d70f&quot;:{&quot;type&quot;:&quot;FIGURE_OBJECT&quot;,&quot;id&quot;:&quot;408ea2c7-486b-4d5a-ad11-307e5994d70f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288c5867-4b75-48b0-8593-a806404ac9ea&quot;,&quot;order&quot;:&quot;5&quot;}},&quot;8c883d0d-acfd-4b38-a016-a946115f0b85&quot;:{&quot;type&quot;:&quot;FIGURE_OBJECT&quot;,&quot;id&quot;:&quot;8c883d0d-acfd-4b38-a016-a946115f0b85&quot;,&quot;name&quot;:&quot;Dynein&quot;,&quot;relativeTransform&quot;:{&quot;translate&quot;:{&quot;x&quot;:-2.4061035972943756,&quot;y&quot;:4.17986390129248},&quot;rotate&quot;:0.6526066685241287,&quot;skewX&quot;:0.039014781032851484,&quot;scale&quot;:{&quot;x&quot;:0.004752451398888907,&quot;y&quot;:0.004736176465850272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408ea2c7-486b-4d5a-ad11-307e5994d70f&quot;,&quot;order&quot;:&quot;05&quot;}},&quot;849c5599-d7a2-4561-a8e0-65d88871329e&quot;:{&quot;type&quot;:&quot;FIGURE_OBJECT&quot;,&quot;id&quot;:&quot;849c5599-d7a2-4561-a8e0-65d88871329e&quot;,&quot;name&quot;:&quot;Dynein&quot;,&quot;relativeTransform&quot;:{&quot;translate&quot;:{&quot;x&quot;:0.9025514077361668,&quot;y&quot;:4.727417680788711},&quot;rotate&quot;:-0.22549811612544474,&quot;skewX&quot;:-0.003073136461968671,&quot;scale&quot;:{&quot;x&quot;:0.004652378746311496,&quot;y&quot;:0.00483805160711820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408ea2c7-486b-4d5a-ad11-307e5994d70f&quot;,&quot;order&quot;:&quot;1&quot;}},&quot;3585e29a-1524-41b5-b248-c102affc08b6&quot;:{&quot;type&quot;:&quot;FIGURE_OBJECT&quot;,&quot;id&quot;:&quot;3585e29a-1524-41b5-b248-c102affc08b6&quot;,&quot;name&quot;:&quot;Dynein&quot;,&quot;relativeTransform&quot;:{&quot;translate&quot;:{&quot;x&quot;:3.930201149481412,&quot;y&quot;:2.8136665783775903},&quot;rotate&quot;:-1.0378540726357206,&quot;skewX&quot;:-0.03889676928661445,&quot;scale&quot;:{&quot;x&quot;:0.004754796915108199,&quot;y&quot;:0.00473384013500034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408ea2c7-486b-4d5a-ad11-307e5994d70f&quot;,&quot;order&quot;:&quot;2&quot;}},&quot;c1c88abb-aa30-4b8c-869b-9e634785d090&quot;:{&quot;type&quot;:&quot;FIGURE_OBJECT&quot;,&quot;id&quot;:&quot;c1c88abb-aa30-4b8c-869b-9e634785d090&quot;,&quot;name&quot;:&quot;Dynein&quot;,&quot;relativeTransform&quot;:{&quot;translate&quot;:{&quot;x&quot;:-4.746913000659024,&quot;y&quot;:0.9413754235416539},&quot;rotate&quot;:1.4136093282867483,&quot;skewX&quot;:-0.0022861082842027536,&quot;scale&quot;:{&quot;x&quot;:0.004838164220836837,&quot;y&quot;:0.00465227045695887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408ea2c7-486b-4d5a-ad11-307e5994d70f&quot;,&quot;order&quot;:&quot;3&quot;}},&quot;d6b54eac-76a5-47a5-8f9f-234e6f9a335d&quot;:{&quot;type&quot;:&quot;FIGURE_OBJECT&quot;,&quot;id&quot;:&quot;d6b54eac-76a5-47a5-8f9f-234e6f9a335d&quot;,&quot;name&quot;:&quot;Dynein&quot;,&quot;relativeTransform&quot;:{&quot;translate&quot;:{&quot;x&quot;:4.750429125350491,&quot;y&quot;:-1.0919305771983927},&quot;rotate&quot;:-1.7241831460211505,&quot;skewX&quot;:-0.0025839163990834645,&quot;scale&quot;:{&quot;x&quot;:0.004838117662420568,&quot;y&quot;:0.004652315226920970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408ea2c7-486b-4d5a-ad11-307e5994d70f&quot;,&quot;order&quot;:&quot;5&quot;}},&quot;069d4f4a-6b49-48dd-a577-b843a081e573&quot;:{&quot;type&quot;:&quot;FIGURE_OBJECT&quot;,&quot;id&quot;:&quot;069d4f4a-6b49-48dd-a577-b843a081e573&quot;,&quot;name&quot;:&quot;Dynein&quot;,&quot;relativeTransform&quot;:{&quot;translate&quot;:{&quot;x&quot;:2.7760114188767075,&quot;y&quot;:-3.950671374075476},&quot;rotate&quot;:-2.4377099395280073,&quot;skewX&quot;:0.03838120794208761,&quot;scale&quot;:{&quot;x&quot;:0.004761955465931111,&quot;y&quot;:0.00472672384938268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408ea2c7-486b-4d5a-ad11-307e5994d70f&quot;,&quot;order&quot;:&quot;6&quot;}},&quot;ab070d9c-39c3-48fa-8dc9-712cc71f517c&quot;:{&quot;type&quot;:&quot;FIGURE_OBJECT&quot;,&quot;id&quot;:&quot;ab070d9c-39c3-48fa-8dc9-712cc71f517c&quot;,&quot;name&quot;:&quot;Dynein&quot;,&quot;relativeTransform&quot;:{&quot;translate&quot;:{&quot;x&quot;:-3.935157590246164,&quot;y&quot;:-2.6767247122877578},&quot;rotate&quot;:2.1621480043501533,&quot;skewX&quot;:-0.03923451220134538,&quot;scale&quot;:{&quot;x&quot;:0.004743918862226319,&quot;y&quot;:0.004744695076836131}},&quot;opacity&quot;:1,&quot;image&quot;:{&quot;url&quot;:&quot;https://icons.biorender.com/biorender/5bf5c7dc23b59f1200cf233f/dynein.png&quot;,&quot;fallbackUrl&quot;:&quot;https://res.cloudinary.com/dlcjuc3ej/image/upload/v1542834136/ngemtikejvkka4rd4ggd.svg#/keystone/api/icons/5bf5c7dc23b59f1200cf233f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408ea2c7-486b-4d5a-ad11-307e5994d70f&quot;,&quot;order&quot;:&quot;7&quot;}},&quot;432cff05-2082-4d8d-add0-7b6eefe3d3cb&quot;:{&quot;type&quot;:&quot;FIGURE_OBJECT&quot;,&quot;id&quot;:&quot;432cff05-2082-4d8d-add0-7b6eefe3d3cb&quot;,&quot;name&quot;:&quot;Dynein&quot;,&quot;relativeTransform&quot;:{&quot;translate&quot;:{&quot;x&quot;:-0.9391257732511439,&quot;y&quot;:-4.7071008154613825},&quot;rotate&quot;:2.8898418323645396,&quot;skewX&quot;:-0.005122925119861856,&quot;scale&quot;:{&quot;x&quot;:0.004652860249314874,&quot;y&quot;:0.00483755093951711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408ea2c7-486b-4d5a-ad11-307e5994d70f&quot;,&quot;order&quot;:&quot;8&quot;}},&quot;b51a476b-1f0a-4bad-882b-843e1da1e54f&quot;:{&quot;type&quot;:&quot;FIGURE_OBJECT&quot;,&quot;id&quot;:&quot;b51a476b-1f0a-4bad-882b-843e1da1e54f&quot;,&quot;name&quot;:&quot;07. Membrane brush (small circle)&quot;,&quot;relativeTransform&quot;:{&quot;translate&quot;:{&quot;x&quot;:170.1284796051583,&quot;y&quot;:-59.200971438396934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e48b171d-1242-4bd8-881b-4ab0c677e893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98&quot;}},&quot;3618e0c8-f4c5-4d43-94d9-24160ad93b5b&quot;:{&quot;type&quot;:&quot;FIGURE_OBJECT&quot;,&quot;id&quot;:&quot;3618e0c8-f4c5-4d43-94d9-24160ad93b5b&quot;,&quot;relativeTransform&quot;:{&quot;translate&quot;:{&quot;x&quot;:173.77224918539792,&quot;y&quot;:-48.58547864186625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99&quot;}},&quot;09a50672-1898-4844-ae76-daa4a4277b4a&quot;:{&quot;type&quot;:&quot;FIGURE_OBJECT&quot;,&quot;id&quot;:&quot;09a50672-1898-4844-ae76-daa4a4277b4a&quot;,&quot;name&quot;:&quot;07. Membrane brush (small circle)&quot;,&quot;relativeTransform&quot;:{&quot;translate&quot;:{&quot;x&quot;:0.03042388448380866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77afbc02-c905-4c17-a703-ec2f6195c875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618e0c8-f4c5-4d43-94d9-24160ad93b5b&quot;,&quot;order&quot;:&quot;2&quot;}},&quot;ffda2179-b414-4f1e-a4f3-bbe52e764506&quot;:{&quot;type&quot;:&quot;FIGURE_OBJECT&quot;,&quot;id&quot;:&quot;ffda2179-b414-4f1e-a4f3-bbe52e764506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3618e0c8-f4c5-4d43-94d9-24160ad93b5b&quot;,&quot;order&quot;:&quot;5&quot;}},&quot;1501ac02-f103-43c0-a831-51ecefff3ae6&quot;:{&quot;type&quot;:&quot;FIGURE_OBJECT&quot;,&quot;id&quot;:&quot;1501ac02-f103-43c0-a831-51ecefff3ae6&quot;,&quot;name&quot;:&quot;Dynein&quot;,&quot;relativeTransform&quot;:{&quot;translate&quot;:{&quot;x&quot;:-2.4061035972943756,&quot;y&quot;:4.17986390129248},&quot;rotate&quot;:0.6526066685241287,&quot;skewX&quot;:0.039014781032851484,&quot;scale&quot;:{&quot;x&quot;:0.004752451398888907,&quot;y&quot;:0.004736176465850272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ffda2179-b414-4f1e-a4f3-bbe52e764506&quot;,&quot;order&quot;:&quot;05&quot;}},&quot;7ba2e4c7-ddd9-47af-807b-047fbe7ec37a&quot;:{&quot;type&quot;:&quot;FIGURE_OBJECT&quot;,&quot;id&quot;:&quot;7ba2e4c7-ddd9-47af-807b-047fbe7ec37a&quot;,&quot;name&quot;:&quot;Dynein&quot;,&quot;relativeTransform&quot;:{&quot;translate&quot;:{&quot;x&quot;:0.9025514077361668,&quot;y&quot;:4.727417680788711},&quot;rotate&quot;:-0.22549811612544474,&quot;skewX&quot;:-0.003073136461968671,&quot;scale&quot;:{&quot;x&quot;:0.004652378746311496,&quot;y&quot;:0.00483805160711820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ffda2179-b414-4f1e-a4f3-bbe52e764506&quot;,&quot;order&quot;:&quot;1&quot;}},&quot;81c3cc03-3a4b-42f1-aaf8-3d29526215cf&quot;:{&quot;type&quot;:&quot;FIGURE_OBJECT&quot;,&quot;id&quot;:&quot;81c3cc03-3a4b-42f1-aaf8-3d29526215cf&quot;,&quot;name&quot;:&quot;Dynein&quot;,&quot;relativeTransform&quot;:{&quot;translate&quot;:{&quot;x&quot;:3.930201149481412,&quot;y&quot;:2.8136665783775903},&quot;rotate&quot;:-1.0378540726357206,&quot;skewX&quot;:-0.03889676928661445,&quot;scale&quot;:{&quot;x&quot;:0.004754796915108199,&quot;y&quot;:0.00473384013500034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ffda2179-b414-4f1e-a4f3-bbe52e764506&quot;,&quot;order&quot;:&quot;2&quot;}},&quot;cbac0d3a-6aab-431d-a15c-dd0cec1c6aca&quot;:{&quot;type&quot;:&quot;FIGURE_OBJECT&quot;,&quot;id&quot;:&quot;cbac0d3a-6aab-431d-a15c-dd0cec1c6aca&quot;,&quot;name&quot;:&quot;Dynein&quot;,&quot;relativeTransform&quot;:{&quot;translate&quot;:{&quot;x&quot;:-4.746913000659024,&quot;y&quot;:0.9413754235416539},&quot;rotate&quot;:1.4136093282867483,&quot;skewX&quot;:-0.0022861082842027536,&quot;scale&quot;:{&quot;x&quot;:0.004838164220836837,&quot;y&quot;:0.00465227045695887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ffda2179-b414-4f1e-a4f3-bbe52e764506&quot;,&quot;order&quot;:&quot;3&quot;}},&quot;84175839-b405-4b43-b9b6-4c7aa97fdbab&quot;:{&quot;type&quot;:&quot;FIGURE_OBJECT&quot;,&quot;id&quot;:&quot;84175839-b405-4b43-b9b6-4c7aa97fdbab&quot;,&quot;name&quot;:&quot;Dynein&quot;,&quot;relativeTransform&quot;:{&quot;translate&quot;:{&quot;x&quot;:4.750429125350491,&quot;y&quot;:-1.0919305771983927},&quot;rotate&quot;:-1.7241831460211505,&quot;skewX&quot;:-0.0025839163990834645,&quot;scale&quot;:{&quot;x&quot;:0.004838117662420568,&quot;y&quot;:0.004652315226920970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ffda2179-b414-4f1e-a4f3-bbe52e764506&quot;,&quot;order&quot;:&quot;5&quot;}},&quot;135700dd-a08b-4bac-bc88-da560dd47928&quot;:{&quot;type&quot;:&quot;FIGURE_OBJECT&quot;,&quot;id&quot;:&quot;135700dd-a08b-4bac-bc88-da560dd47928&quot;,&quot;name&quot;:&quot;Dynein&quot;,&quot;relativeTransform&quot;:{&quot;translate&quot;:{&quot;x&quot;:2.7760114188767075,&quot;y&quot;:-3.950671374075476},&quot;rotate&quot;:-2.4377099395280073,&quot;skewX&quot;:0.03838120794208761,&quot;scale&quot;:{&quot;x&quot;:0.004761955465931111,&quot;y&quot;:0.00472672384938268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ffda2179-b414-4f1e-a4f3-bbe52e764506&quot;,&quot;order&quot;:&quot;6&quot;}},&quot;f082fb32-24eb-42e8-85a3-0e8511af1319&quot;:{&quot;type&quot;:&quot;FIGURE_OBJECT&quot;,&quot;id&quot;:&quot;f082fb32-24eb-42e8-85a3-0e8511af1319&quot;,&quot;name&quot;:&quot;Dynein&quot;,&quot;relativeTransform&quot;:{&quot;translate&quot;:{&quot;x&quot;:-3.935157590246164,&quot;y&quot;:-2.6767247122877578},&quot;rotate&quot;:2.1621480043501533,&quot;skewX&quot;:-0.03923451220134538,&quot;scale&quot;:{&quot;x&quot;:0.004743918862226319,&quot;y&quot;:0.004744695076836131}},&quot;opacity&quot;:1,&quot;image&quot;:{&quot;url&quot;:&quot;https://icons.biorender.com/biorender/5bf5c7dc23b59f1200cf233f/dynein.png&quot;,&quot;fallbackUrl&quot;:&quot;https://res.cloudinary.com/dlcjuc3ej/image/upload/v1542834136/ngemtikejvkka4rd4ggd.svg#/keystone/api/icons/5bf5c7dc23b59f1200cf233f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ffda2179-b414-4f1e-a4f3-bbe52e764506&quot;,&quot;order&quot;:&quot;7&quot;}},&quot;97c2f384-2e5d-4188-92be-c7cc6afd6ccd&quot;:{&quot;type&quot;:&quot;FIGURE_OBJECT&quot;,&quot;id&quot;:&quot;97c2f384-2e5d-4188-92be-c7cc6afd6ccd&quot;,&quot;name&quot;:&quot;Dynein&quot;,&quot;relativeTransform&quot;:{&quot;translate&quot;:{&quot;x&quot;:-0.9391257732511439,&quot;y&quot;:-4.7071008154613825},&quot;rotate&quot;:2.8898418323645396,&quot;skewX&quot;:-0.005122925119861856,&quot;scale&quot;:{&quot;x&quot;:0.004652860249314874,&quot;y&quot;:0.00483755093951711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ffda2179-b414-4f1e-a4f3-bbe52e764506&quot;,&quot;order&quot;:&quot;8&quot;}},&quot;43262b1f-545a-4e0b-9333-af76e5d222a5&quot;:{&quot;type&quot;:&quot;FIGURE_OBJECT&quot;,&quot;id&quot;:&quot;43262b1f-545a-4e0b-9333-af76e5d222a5&quot;,&quot;name&quot;:&quot;07. Membrane brush (small circle)&quot;,&quot;relativeTransform&quot;:{&quot;translate&quot;:{&quot;x&quot;:175.1529804743651,&quot;y&quot;:-72.15262042402016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b11f8fd2-8801-4514-8b82-29d4bd4bc986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995&quot;}},&quot;6ea41c00-7391-41ea-85e5-90ac783ab6f6&quot;:{&quot;type&quot;:&quot;FIGURE_OBJECT&quot;,&quot;id&quot;:&quot;6ea41c00-7391-41ea-85e5-90ac783ab6f6&quot;,&quot;relativeTransform&quot;:{&quot;translate&quot;:{&quot;x&quot;:181.64284163218306,&quot;y&quot;:-59.37503946766473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997&quot;}},&quot;0a794c58-894a-40e6-9eb7-6c5e38e50296&quot;:{&quot;type&quot;:&quot;FIGURE_OBJECT&quot;,&quot;id&quot;:&quot;0a794c58-894a-40e6-9eb7-6c5e38e50296&quot;,&quot;name&quot;:&quot;07. Membrane brush (small circle)&quot;,&quot;relativeTransform&quot;:{&quot;translate&quot;:{&quot;x&quot;:0.03042388448380866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eaafabe8-0b4d-41a9-9baf-38d875bdc230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6ea41c00-7391-41ea-85e5-90ac783ab6f6&quot;,&quot;order&quot;:&quot;2&quot;}},&quot;c2fdb6c8-8049-4a50-ad19-a0787555ed17&quot;:{&quot;type&quot;:&quot;FIGURE_OBJECT&quot;,&quot;id&quot;:&quot;c2fdb6c8-8049-4a50-ad19-a0787555ed17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6ea41c00-7391-41ea-85e5-90ac783ab6f6&quot;,&quot;order&quot;:&quot;5&quot;}},&quot;7945d695-3852-4316-bdd8-83612bbc58db&quot;:{&quot;type&quot;:&quot;FIGURE_OBJECT&quot;,&quot;id&quot;:&quot;7945d695-3852-4316-bdd8-83612bbc58db&quot;,&quot;name&quot;:&quot;Dynein&quot;,&quot;relativeTransform&quot;:{&quot;translate&quot;:{&quot;x&quot;:-2.406103597294278,&quot;y&quot;:4.179863901292289},&quot;rotate&quot;:0.6526066685241289,&quot;skewX&quot;:0.0390147810328515,&quot;scale&quot;:{&quot;x&quot;:0.0047524513988889015,&quot;y&quot;:0.00473617646585030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2fdb6c8-8049-4a50-ad19-a0787555ed17&quot;,&quot;order&quot;:&quot;05&quot;}},&quot;8e86a0e8-4c5b-4f00-a306-53197ca7a7d5&quot;:{&quot;type&quot;:&quot;FIGURE_OBJECT&quot;,&quot;id&quot;:&quot;8e86a0e8-4c5b-4f00-a306-53197ca7a7d5&quot;,&quot;name&quot;:&quot;Dynein&quot;,&quot;relativeTransform&quot;:{&quot;translate&quot;:{&quot;x&quot;:0.9025514077362679,&quot;y&quot;:4.727417680788944},&quot;rotate&quot;:-0.22549811612544496,&quot;skewX&quot;:-0.00307313646196888,&quot;scale&quot;:{&quot;x&quot;:0.004652378746311516,&quot;y&quot;:0.0048380516071181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2fdb6c8-8049-4a50-ad19-a0787555ed17&quot;,&quot;order&quot;:&quot;1&quot;}},&quot;96028908-d279-48b2-bd1a-4305e9e1f40b&quot;:{&quot;type&quot;:&quot;FIGURE_OBJECT&quot;,&quot;id&quot;:&quot;96028908-d279-48b2-bd1a-4305e9e1f40b&quot;,&quot;name&quot;:&quot;Dynein&quot;,&quot;relativeTransform&quot;:{&quot;translate&quot;:{&quot;x&quot;:3.9302011494813107,&quot;y&quot;:2.8136665783776804},&quot;rotate&quot;:-1.0378540726357204,&quot;skewX&quot;:-0.03889676928661444,&quot;scale&quot;:{&quot;x&quot;:0.004754796915108154,&quot;y&quot;:0.0047338401350003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2fdb6c8-8049-4a50-ad19-a0787555ed17&quot;,&quot;order&quot;:&quot;2&quot;}},&quot;ff049963-f83a-42ed-91d2-5886ec538f19&quot;:{&quot;type&quot;:&quot;FIGURE_OBJECT&quot;,&quot;id&quot;:&quot;ff049963-f83a-42ed-91d2-5886ec538f19&quot;,&quot;name&quot;:&quot;Dynein&quot;,&quot;relativeTransform&quot;:{&quot;translate&quot;:{&quot;x&quot;:-4.746913000659182,&quot;y&quot;:0.94137542354101},&quot;rotate&quot;:1.4136093282867483,&quot;skewX&quot;:-0.0022861082842028585,&quot;scale&quot;:{&quot;x&quot;:0.004838164220836899,&quot;y&quot;:0.004652270456958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2fdb6c8-8049-4a50-ad19-a0787555ed17&quot;,&quot;order&quot;:&quot;3&quot;}},&quot;1addde0d-fbdc-48f4-bcae-4fde9589d10b&quot;:{&quot;type&quot;:&quot;FIGURE_OBJECT&quot;,&quot;id&quot;:&quot;1addde0d-fbdc-48f4-bcae-4fde9589d10b&quot;,&quot;name&quot;:&quot;Dynein&quot;,&quot;relativeTransform&quot;:{&quot;translate&quot;:{&quot;x&quot;:4.750429125350663,&quot;y&quot;:-1.0919305771984107},&quot;rotate&quot;:-1.7241831460211505,&quot;skewX&quot;:-0.002583916399083426,&quot;scale&quot;:{&quot;x&quot;:0.004838117662420621,&quot;y&quot;:0.00465231522692103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2fdb6c8-8049-4a50-ad19-a0787555ed17&quot;,&quot;order&quot;:&quot;5&quot;}},&quot;d141b44e-145b-40c4-906b-cb1dccb61dcb&quot;:{&quot;type&quot;:&quot;FIGURE_OBJECT&quot;,&quot;id&quot;:&quot;d141b44e-145b-40c4-906b-cb1dccb61dcb&quot;,&quot;name&quot;:&quot;Dynein&quot;,&quot;relativeTransform&quot;:{&quot;translate&quot;:{&quot;x&quot;:2.776011418876787,&quot;y&quot;:-3.9506713740756485},&quot;rotate&quot;:-2.4377099395280073,&quot;skewX&quot;:0.03838120794208855,&quot;scale&quot;:{&quot;x&quot;:0.004761955465931109,&quot;y&quot;:0.00472672384938272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2fdb6c8-8049-4a50-ad19-a0787555ed17&quot;,&quot;order&quot;:&quot;6&quot;}},&quot;f42d2976-6e77-4a94-85e5-ce4faa65cf4c&quot;:{&quot;type&quot;:&quot;FIGURE_OBJECT&quot;,&quot;id&quot;:&quot;f42d2976-6e77-4a94-85e5-ce4faa65cf4c&quot;,&quot;name&quot;:&quot;Dynein&quot;,&quot;relativeTransform&quot;:{&quot;translate&quot;:{&quot;x&quot;:-3.9351575902459874,&quot;y&quot;:-2.676724712287706},&quot;rotate&quot;:2.1621480043501538,&quot;skewX&quot;:-0.03923451220134487,&quot;scale&quot;:{&quot;x&quot;:0.00474391886222634,&quot;y&quot;:0.00474469507683607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2fdb6c8-8049-4a50-ad19-a0787555ed17&quot;,&quot;order&quot;:&quot;7&quot;}},&quot;0734b625-34a0-469a-82f4-6d56027df4fa&quot;:{&quot;type&quot;:&quot;FIGURE_OBJECT&quot;,&quot;id&quot;:&quot;0734b625-34a0-469a-82f4-6d56027df4fa&quot;,&quot;name&quot;:&quot;Dynein&quot;,&quot;relativeTransform&quot;:{&quot;translate&quot;:{&quot;x&quot;:-0.9391257732510823,&quot;y&quot;:-4.707100815461951},&quot;rotate&quot;:2.8898418323645396,&quot;skewX&quot;:-0.00512292511986209,&quot;scale&quot;:{&quot;x&quot;:0.004652860249314856,&quot;y&quot;:0.00483755093951713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2fdb6c8-8049-4a50-ad19-a0787555ed17&quot;,&quot;order&quot;:&quot;8&quot;}},&quot;d6aded98-c8d0-40dd-9da1-b2d8b8173613&quot;:{&quot;type&quot;:&quot;FIGURE_OBJECT&quot;,&quot;id&quot;:&quot;d6aded98-c8d0-40dd-9da1-b2d8b8173613&quot;,&quot;parent&quot;:{&quot;type&quot;:&quot;CROP&quot;,&quot;parentId&quot;:&quot;3c31d7f0-729d-4b3e-8c92-6efacdfa3dee&quot;,&quot;order&quot;:&quot;5&quot;},&quot;relativeTransform&quot;:{&quot;translate&quot;:{&quot;x&quot;:170.43235762777806,&quot;y&quot;:-60.28069408183169},&quot;rotate&quot;:0,&quot;skewX&quot;:0,&quot;scale&quot;:{&quot;x&quot;:17.597627537833368,&quot;y&quot;:18.171306097954574}},&quot;path&quot;:{&quot;type&quot;:&quot;RECT&quot;,&quot;size&quot;:{&quot;x&quot;:2,&quot;y&quot;:2}},&quot;pathStyles&quot;:[{&quot;type&quot;:&quot;FILL&quot;,&quot;fillStyle&quot;:&quot;#fff&quot;}],&quot;isFrozen&quot;:true},&quot;be187cd3-d5f5-4351-b36f-9fc311950bba&quot;:{&quot;type&quot;:&quot;FIGURE_OBJECT&quot;,&quot;id&quot;:&quot;be187cd3-d5f5-4351-b36f-9fc311950bba&quot;,&quot;parent&quot;:{&quot;type&quot;:&quot;CHILD&quot;,&quot;parentId&quot;:&quot;0acf6098-85bb-4b4f-9146-2dc4eb6fd732&quot;,&quot;order&quot;:&quot;9999999998&quot;},&quot;relativeTransform&quot;:{&quot;translate&quot;:{&quot;x&quot;:-245.01693370185694,&quot;y&quot;:56.502207747975895},&quot;rotate&quot;:0,&quot;skewX&quot;:0,&quot;scale&quot;:{&quot;x&quot;:1,&quot;y&quot;:1}}},&quot;b2839b8f-173e-4b2e-85b4-9822f1d26a58&quot;:{&quot;id&quot;:&quot;b2839b8f-173e-4b2e-85b4-9822f1d26a58&quot;,&quot;name&quot;:&quot;Platelet (active)&quot;,&quot;displayName&quot;:&quot;&quot;,&quot;type&quot;:&quot;FIGURE_OBJECT&quot;,&quot;relativeTransform&quot;:{&quot;translate&quot;:{&quot;x&quot;:-335.89835668145815,&quot;y&quot;:75.59972086988809},&quot;rotate&quot;:0,&quot;skewX&quot;:0,&quot;scale&quot;:{&quot;x&quot;:0.8012486159238081,&quot;y&quot;:0.8012486159238081}},&quot;image&quot;:{&quot;url&quot;:&quot;https://icons.cdn.biorender.com/biorender/5cc0719691c8f735000d3e3d/20190424142459/image/5cc0719691c8f735000d3e3d.png&quot;,&quot;isPremium&quot;:false,&quot;isOrgIcon&quot;:false,&quot;size&quot;:{&quot;x&quot;:75,&quot;y&quot;:70.70552147239263}},&quot;source&quot;:{&quot;id&quot;:&quot;5cc0719691c8f735000d3e3d&quot;,&quot;version&quot;:&quot;20190424142459&quot;,&quot;type&quot;:&quot;ASSETS&quot;},&quot;isPremium&quot;:false,&quot;parent&quot;:{&quot;type&quot;:&quot;CHILD&quot;,&quot;parentId&quot;:&quot;0acf6098-85bb-4b4f-9146-2dc4eb6fd732&quot;,&quot;order&quot;:&quot;9999999999&quot;}},&quot;66201ba2-6582-41b1-8fd1-32e324674812&quot;:{&quot;relativeTransform&quot;:{&quot;translate&quot;:{&quot;x&quot;:-287.39534714143485,&quot;y&quot;:-449.26880301160656},&quot;rotate&quot;:0,&quot;skewX&quot;:0,&quot;scale&quot;:{&quot;x&quot;:1,&quot;y&quot;:1}},&quot;type&quot;:&quot;FIGURE_OBJECT&quot;,&quot;id&quot;:&quot;66201ba2-6582-41b1-8fd1-32e324674812&quot;,&quot;parent&quot;:{&quot;type&quot;:&quot;CHILD&quot;,&quot;parentId&quot;:&quot;0acf6098-85bb-4b4f-9146-2dc4eb6fd732&quot;,&quot;order&quot;:&quot;99999999995&quot;},&quot;name&quot;:&quot;Petri dish (with  smooth muscle cells)&quot;,&quot;displayName&quot;:&quot;Petri dish (with  smooth muscle cells)&quot;,&quot;source&quot;:{&quot;id&quot;:&quot;64cd0f1bebe75017bbf2e0f6&quot;,&quot;type&quot;:&quot;ASSETS&quot;},&quot;isPremium&quot;:true},&quot;6d392604-8b78-4738-8c32-3f4fa7fefae2&quot;:{&quot;type&quot;:&quot;FIGURE_OBJECT&quot;,&quot;id&quot;:&quot;6d392604-8b78-4738-8c32-3f4fa7fefae2&quot;,&quot;name&quot;:&quot;Petri dish&quot;,&quot;relativeTransform&quot;:{&quot;translate&quot;:{&quot;x&quot;:483.3495596780455,&quot;y&quot;:409.2923026982598},&quot;rotate&quot;:0,&quot;skewX&quot;:0,&quot;scale&quot;:{&quot;x&quot;:0.22980161106782668,&quot;y&quot;:0.22980161106782662}},&quot;opacity&quot;:1,&quot;image&quot;:{&quot;url&quot;:&quot;https://icons.biorender.com/biorender/6335d62d63513800215a19cb/petri-dish-2.png&quot;,&quot;fallbackUrl&quot;:&quot;https://res.cloudinary.com/dlcjuc3ej/image/upload/v1664472598/urwjagbvgsjonp7i0mt3.svg#/keystone/api/icons/6335d62d63513800215a19cb/petri-dish-2.svg&quot;,&quot;size&quot;:{&quot;x&quot;:325,&quot;y&quot;:243},&quot;isPremium&quot;:false},&quot;source&quot;:{&quot;id&quot;:&quot;5ee0f3bac4e9c30027d95cee&quot;,&quot;type&quot;:&quot;ASSETS&quot;},&quot;pathStyles&quot;:[{&quot;type&quot;:&quot;FILL&quot;,&quot;fillStyle&quot;:&quot;rgb(0,0,0)&quot;}],&quot;isLocked&quot;:false,&quot;parent&quot;:{&quot;type&quot;:&quot;CHILD&quot;,&quot;parentId&quot;:&quot;66201ba2-6582-41b1-8fd1-32e324674812&quot;,&quot;order&quot;:&quot;2&quot;}},&quot;0abbb3ea-024b-4f50-9166-7f5047c7b57f&quot;:{&quot;type&quot;:&quot;FIGURE_OBJECT&quot;,&quot;id&quot;:&quot;0abbb3ea-024b-4f50-9166-7f5047c7b57f&quot;,&quot;parent&quot;:{&quot;type&quot;:&quot;CHILD&quot;,&quot;parentId&quot;:&quot;66201ba2-6582-41b1-8fd1-32e324674812&quot;,&quot;order&quot;:&quot;5&quot;},&quot;relativeTransform&quot;:{&quot;translate&quot;:{&quot;x&quot;:345.3411866972471,&quot;y&quot;:479.31408450239064},&quot;rotate&quot;:0}},&quot;a83f84f9-95fe-44ec-a8d0-cf7396f2abef&quot;:{&quot;id&quot;:&quot;a83f84f9-95fe-44ec-a8d0-cf7396f2abef&quot;,&quot;name&quot;:&quot;Smooth muscle cell 3&quot;,&quot;displayName&quot;:&quot;&quot;,&quot;type&quot;:&quot;FIGURE_OBJECT&quot;,&quot;relativeTransform&quot;:{&quot;translate&quot;:{&quot;x&quot;:126.82110220192183,&quot;y&quot;:-76.64705157071332},&quot;rotate&quot;:2.7966926502574556,&quot;skewX&quot;:3.0225814241644523e-16,&quot;scale&quot;:{&quot;x&quot;:-0.1197832597700192,&quot;y&quot;:0.11978325977001918}},&quot;image&quot;:{&quot;url&quot;:&quot;https://icons.biorender.com/biorender/5bae52edee1d881300910f9b/20180928161326/image/smooth-muscle-cell-3.png&quot;,&quot;fallbackUrl&quot;:&quot;https://res.cloudinary.com/dlcjuc3ej/image/upload/v1538151206/veqlkienn4xtj6k7whom.svg#/keystone/api/icons/5bae52edee1d881300910f9b/20180928161326/image/smooth-muscle-cell-3.svg&quot;,&quot;isPremium&quot;:true,&quot;size&quot;:{&quot;x&quot;:150,&quot;y&quot;:36.2603305785124}},&quot;source&quot;:{&quot;id&quot;:&quot;5bae52edee1d881300910f9b&quot;,&quot;type&quot;:&quot;ASSETS&quot;},&quot;isPremium&quot;:true,&quot;parent&quot;:{&quot;type&quot;:&quot;CHILD&quot;,&quot;parentId&quot;:&quot;0abbb3ea-024b-4f50-9166-7f5047c7b57f&quot;,&quot;order&quot;:&quot;02&quot;}},&quot;d82c5651-7ed2-412f-a60c-7b1e75b7bd59&quot;:{&quot;id&quot;:&quot;d82c5651-7ed2-412f-a60c-7b1e75b7bd59&quot;,&quot;name&quot;:&quot;Smooth muscle cell 2&quot;,&quot;displayName&quot;:&quot;&quot;,&quot;type&quot;:&quot;FIGURE_OBJECT&quot;,&quot;relativeTransform&quot;:{&quot;translate&quot;:{&quot;x&quot;:139.68396158829117,&quot;y&quot;:-82.56510817119093},&quot;rotate&quot;:0,&quot;skewX&quot;:0,&quot;scale&quot;:{&quot;x&quot;:0.1197832597700193,&quot;y&quot;:0.11978325977001925}},&quot;image&quot;:{&quot;url&quot;:&quot;https://icons.biorender.com/biorender/5bae524e0ad8c61300ff250f/20180928161108/image/smooth-muscle-cell-2.png&quot;,&quot;fallbackUrl&quot;:&quot;https://res.cloudinary.com/dlcjuc3ej/image/upload/v1538151068/govweutqfpcxofhji6aj.svg#/keystone/api/icons/5bae524e0ad8c61300ff250f/20180928161108/image/smooth-muscle-cell-2.svg&quot;,&quot;isPremium&quot;:false,&quot;size&quot;:{&quot;x&quot;:150,&quot;y&quot;:34.66135458167331}},&quot;source&quot;:{&quot;id&quot;:&quot;5bae524e0ad8c61300ff250f&quot;,&quot;type&quot;:&quot;ASSETS&quot;},&quot;isPremium&quot;:false,&quot;parent&quot;:{&quot;type&quot;:&quot;CHILD&quot;,&quot;parentId&quot;:&quot;0abbb3ea-024b-4f50-9166-7f5047c7b57f&quot;,&quot;order&quot;:&quot;05&quot;}},&quot;2903dee8-c15f-402c-a7e1-440502ebf333&quot;:{&quot;id&quot;:&quot;2903dee8-c15f-402c-a7e1-440502ebf333&quot;,&quot;name&quot;:&quot;Smooth muscle cell 1&quot;,&quot;displayName&quot;:&quot;&quot;,&quot;type&quot;:&quot;FIGURE_OBJECT&quot;,&quot;relativeTransform&quot;:{&quot;translate&quot;:{&quot;x&quot;:157.83140692803642,&quot;y&quot;:-78.71153619864131},&quot;rotate&quot;:0.2564432709233852,&quot;skewX&quot;:-1.20903256966578e-16,&quot;scale&quot;:{&quot;x&quot;:0.11978325977001925,&quot;y&quot;:0.11978325977001926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1&quot;}},&quot;1237eeba-5855-4e30-9f25-d463118dda83&quot;:{&quot;id&quot;:&quot;1237eeba-5855-4e30-9f25-d463118dda83&quot;,&quot;name&quot;:&quot;Smooth muscle cell 1&quot;,&quot;displayName&quot;:&quot;&quot;,&quot;type&quot;:&quot;FIGURE_OBJECT&quot;,&quot;relativeTransform&quot;:{&quot;translate&quot;:{&quot;x&quot;:122.12086540425558,&quot;y&quot;:-80.54020130272606},&quot;rotate&quot;:-0.23776565738083416,&quot;skewX&quot;:-3.022581424164448e-17,&quot;scale&quot;:{&quot;x&quot;:0.11978325977001929,&quot;y&quot;:0.11978325977001938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12&quot;}},&quot;7a280eea-eca5-48e2-b024-dc6956d8f02f&quot;:{&quot;id&quot;:&quot;7a280eea-eca5-48e2-b024-dc6956d8f02f&quot;,&quot;name&quot;:&quot;Smooth muscle cell 1&quot;,&quot;displayName&quot;:&quot;&quot;,&quot;type&quot;:&quot;FIGURE_OBJECT&quot;,&quot;relativeTransform&quot;:{&quot;translate&quot;:{&quot;x&quot;:146.05067576009353,&quot;y&quot;:-77.71659130805476},&quot;rotate&quot;:0.16087361559319235,&quot;skewX&quot;:-9.067744272493354e-17,&quot;scale&quot;:{&quot;x&quot;:0.11978325977001922,&quot;y&quot;:0.11978325977001934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15&quot;}},&quot;1f5bd4cc-3844-4684-9c02-4d43619c09f8&quot;:{&quot;id&quot;:&quot;1f5bd4cc-3844-4684-9c02-4d43619c09f8&quot;,&quot;name&quot;:&quot;Smooth muscle cell 3&quot;,&quot;displayName&quot;:&quot;&quot;,&quot;type&quot;:&quot;FIGURE_OBJECT&quot;,&quot;relativeTransform&quot;:{&quot;translate&quot;:{&quot;x&quot;:113.12331526473466,&quot;y&quot;:-66.0940547449735},&quot;rotate&quot;:0.4961942096593647,&quot;skewX&quot;:1.20903256966578e-16,&quot;scale&quot;:{&quot;x&quot;:0.11978325977001923,&quot;y&quot;:0.11978325977001918}},&quot;image&quot;:{&quot;url&quot;:&quot;https://icons.biorender.com/biorender/5bae52edee1d881300910f9b/20180928161326/image/smooth-muscle-cell-3.png&quot;,&quot;fallbackUrl&quot;:&quot;https://res.cloudinary.com/dlcjuc3ej/image/upload/v1538151206/veqlkienn4xtj6k7whom.svg#/keystone/api/icons/5bae52edee1d881300910f9b/20180928161326/image/smooth-muscle-cell-3.svg&quot;,&quot;isPremium&quot;:true,&quot;size&quot;:{&quot;x&quot;:150,&quot;y&quot;:36.2603305785124}},&quot;source&quot;:{&quot;id&quot;:&quot;5bae52edee1d881300910f9b&quot;,&quot;type&quot;:&quot;ASSETS&quot;},&quot;isPremium&quot;:true,&quot;parent&quot;:{&quot;type&quot;:&quot;CHILD&quot;,&quot;parentId&quot;:&quot;0abbb3ea-024b-4f50-9166-7f5047c7b57f&quot;,&quot;order&quot;:&quot;2&quot;}},&quot;22c54416-a53c-4641-9d51-5c5006292b02&quot;:{&quot;id&quot;:&quot;22c54416-a53c-4641-9d51-5c5006292b02&quot;,&quot;name&quot;:&quot;Smooth muscle cell 3&quot;,&quot;displayName&quot;:&quot;&quot;,&quot;type&quot;:&quot;FIGURE_OBJECT&quot;,&quot;relativeTransform&quot;:{&quot;translate&quot;:{&quot;x&quot;:162.66208595742256,&quot;y&quot;:-73.79060410342095},&quot;rotate&quot;:3.141592653589793,&quot;skewX&quot;:8.053774778187998e-32,&quot;scale&quot;:{&quot;x&quot;:0.1197832597700193,&quot;y&quot;:0.11978325977001925}},&quot;image&quot;:{&quot;url&quot;:&quot;https://icons.biorender.com/biorender/5bae52edee1d881300910f9b/20180928161326/image/smooth-muscle-cell-3.png&quot;,&quot;fallbackUrl&quot;:&quot;https://res.cloudinary.com/dlcjuc3ej/image/upload/v1538151206/veqlkienn4xtj6k7whom.svg#/keystone/api/icons/5bae52edee1d881300910f9b/20180928161326/image/smooth-muscle-cell-3.svg&quot;,&quot;isPremium&quot;:true,&quot;size&quot;:{&quot;x&quot;:150,&quot;y&quot;:36.2603305785124}},&quot;source&quot;:{&quot;id&quot;:&quot;5bae52edee1d881300910f9b&quot;,&quot;type&quot;:&quot;ASSETS&quot;},&quot;isPremium&quot;:true,&quot;parent&quot;:{&quot;type&quot;:&quot;CHILD&quot;,&quot;parentId&quot;:&quot;0abbb3ea-024b-4f50-9166-7f5047c7b57f&quot;,&quot;order&quot;:&quot;22&quot;}},&quot;d51d93f2-6089-4933-ba06-677f43b2abf2&quot;:{&quot;id&quot;:&quot;d51d93f2-6089-4933-ba06-677f43b2abf2&quot;,&quot;name&quot;:&quot;Smooth muscle cell 2&quot;,&quot;displayName&quot;:&quot;&quot;,&quot;type&quot;:&quot;FIGURE_OBJECT&quot;,&quot;relativeTransform&quot;:{&quot;translate&quot;:{&quot;x&quot;:126.80402989501763,&quot;y&quot;:-51.978911920936454},&quot;rotate&quot;:0.28385449919095446,&quot;skewX&quot;:-2.418065139331557e-16,&quot;scale&quot;:{&quot;x&quot;:0.11978325977001932,&quot;y&quot;:0.11978325977001932}},&quot;image&quot;:{&quot;url&quot;:&quot;https://icons.biorender.com/biorender/5bae524e0ad8c61300ff250f/20180928161108/image/smooth-muscle-cell-2.png&quot;,&quot;fallbackUrl&quot;:&quot;https://res.cloudinary.com/dlcjuc3ej/image/upload/v1538151068/govweutqfpcxofhji6aj.svg#/keystone/api/icons/5bae524e0ad8c61300ff250f/20180928161108/image/smooth-muscle-cell-2.svg&quot;,&quot;isPremium&quot;:false,&quot;size&quot;:{&quot;x&quot;:150,&quot;y&quot;:34.66135458167331}},&quot;source&quot;:{&quot;id&quot;:&quot;5bae524e0ad8c61300ff250f&quot;,&quot;type&quot;:&quot;ASSETS&quot;},&quot;isPremium&quot;:false,&quot;parent&quot;:{&quot;type&quot;:&quot;CHILD&quot;,&quot;parentId&quot;:&quot;0abbb3ea-024b-4f50-9166-7f5047c7b57f&quot;,&quot;order&quot;:&quot;25&quot;},&quot;opacity&quot;:0.6},&quot;4ebb73e0-741f-4ddd-b108-c3f45e5a1c6c&quot;:{&quot;id&quot;:&quot;4ebb73e0-741f-4ddd-b108-c3f45e5a1c6c&quot;,&quot;name&quot;:&quot;Smooth muscle cell 1&quot;,&quot;displayName&quot;:&quot;&quot;,&quot;type&quot;:&quot;FIGURE_OBJECT&quot;,&quot;relativeTransform&quot;:{&quot;translate&quot;:{&quot;x&quot;:166.25885998352643,&quot;y&quot;:-58.922339907616696},&quot;rotate&quot;:-0.6640913017592903,&quot;skewX&quot;:3.627097708997343e-16,&quot;scale&quot;:{&quot;x&quot;:0.11978325977001919,&quot;y&quot;:0.11978325977001933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3&quot;},&quot;opacity&quot;:0.6},&quot;46a28fd3-9c09-4dde-98ab-b03a028920c4&quot;:{&quot;id&quot;:&quot;46a28fd3-9c09-4dde-98ab-b03a028920c4&quot;,&quot;name&quot;:&quot;Smooth muscle cell 1&quot;,&quot;displayName&quot;:&quot;&quot;,&quot;type&quot;:&quot;FIGURE_OBJECT&quot;,&quot;relativeTransform&quot;:{&quot;translate&quot;:{&quot;x&quot;:113.13376737726978,&quot;y&quot;:-56.54849067710932},&quot;rotate&quot;:0.6047516726324665,&quot;skewX&quot;:-6.0451628483289e-17,&quot;scale&quot;:{&quot;x&quot;:0.11978325977001925,&quot;y&quot;:0.11978325977001918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35&quot;},&quot;opacity&quot;:0.6},&quot;05ca8a0f-ad73-4ca1-9df6-5314e2cbffb6&quot;:{&quot;id&quot;:&quot;05ca8a0f-ad73-4ca1-9df6-5314e2cbffb6&quot;,&quot;name&quot;:&quot;Smooth muscle cell 2&quot;,&quot;displayName&quot;:&quot;&quot;,&quot;type&quot;:&quot;FIGURE_OBJECT&quot;,&quot;relativeTransform&quot;:{&quot;translate&quot;:{&quot;x&quot;:155.18247697670216,&quot;y&quot;:-54.250621843094926},&quot;rotate&quot;:2.6696421383251345,&quot;skewX&quot;:-3.022581424164445e-16,&quot;scale&quot;:{&quot;x&quot;:-0.11978325977001934,&quot;y&quot;:0.1197832597700192}},&quot;image&quot;:{&quot;url&quot;:&quot;https://icons.biorender.com/biorender/5bae524e0ad8c61300ff250f/20180928161108/image/smooth-muscle-cell-2.png&quot;,&quot;fallbackUrl&quot;:&quot;https://res.cloudinary.com/dlcjuc3ej/image/upload/v1538151068/govweutqfpcxofhji6aj.svg#/keystone/api/icons/5bae524e0ad8c61300ff250f/20180928161108/image/smooth-muscle-cell-2.svg&quot;,&quot;isPremium&quot;:false,&quot;size&quot;:{&quot;x&quot;:150,&quot;y&quot;:34.66135458167331}},&quot;source&quot;:{&quot;id&quot;:&quot;5bae524e0ad8c61300ff250f&quot;,&quot;type&quot;:&quot;ASSETS&quot;},&quot;isPremium&quot;:false,&quot;parent&quot;:{&quot;type&quot;:&quot;CHILD&quot;,&quot;parentId&quot;:&quot;0abbb3ea-024b-4f50-9166-7f5047c7b57f&quot;,&quot;order&quot;:&quot;4&quot;},&quot;opacity&quot;:0.6},&quot;03dd3443-10da-43ce-bf2d-7987d3ccc193&quot;:{&quot;id&quot;:&quot;03dd3443-10da-43ce-bf2d-7987d3ccc193&quot;,&quot;name&quot;:&quot;Smooth muscle cell 1&quot;,&quot;displayName&quot;:&quot;&quot;,&quot;type&quot;:&quot;FIGURE_OBJECT&quot;,&quot;relativeTransform&quot;:{&quot;translate&quot;:{&quot;x&quot;:139.8641964096172,&quot;y&quot;:-51.54940717172843},&quot;rotate&quot;:0.16087361559319235,&quot;skewX&quot;:-9.067744272493354e-17,&quot;scale&quot;:{&quot;x&quot;:0.11978325977001922,&quot;y&quot;:0.11978325977001934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5&quot;},&quot;opacity&quot;:0.6},&quot;525bb583-9427-4ec5-93d3-57fb51ddafa5&quot;:{&quot;id&quot;:&quot;525bb583-9427-4ec5-93d3-57fb51ddafa5&quot;,&quot;name&quot;:&quot;Smooth muscle cell 1&quot;,&quot;displayName&quot;:&quot;&quot;,&quot;type&quot;:&quot;FIGURE_OBJECT&quot;,&quot;relativeTransform&quot;:{&quot;translate&quot;:{&quot;x&quot;:130.44573609803953,&quot;y&quot;:-72.5171929569667},&quot;rotate&quot;:2.6728254475511015,&quot;skewX&quot;:6.649679133161789e-16,&quot;scale&quot;:{&quot;x&quot;:0.11978325977001925,&quot;y&quot;:0.11978325977001922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52&quot;}},&quot;7f1e9771-c9e1-448a-918f-58b145b987eb&quot;:{&quot;id&quot;:&quot;7f1e9771-c9e1-448a-918f-58b145b987eb&quot;,&quot;name&quot;:&quot;Smooth muscle cell 1&quot;,&quot;displayName&quot;:&quot;&quot;,&quot;type&quot;:&quot;FIGURE_OBJECT&quot;,&quot;relativeTransform&quot;:{&quot;translate&quot;:{&quot;x&quot;:116.41172565916317,&quot;y&quot;:-70.83459541602076},&quot;rotate&quot;:0.6514928152687621,&quot;skewX&quot;:-3.0225814241644493e-16,&quot;scale&quot;:{&quot;x&quot;:0.11978325977001926,&quot;y&quot;:0.11978325977001927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55&quot;}},&quot;2284123c-3e8b-4dd9-b742-2ce511e08cbd&quot;:{&quot;id&quot;:&quot;2284123c-3e8b-4dd9-b742-2ce511e08cbd&quot;,&quot;name&quot;:&quot;Smooth muscle cell 1&quot;,&quot;displayName&quot;:&quot;&quot;,&quot;type&quot;:&quot;FIGURE_OBJECT&quot;,&quot;relativeTransform&quot;:{&quot;translate&quot;:{&quot;x&quot;:130.44570263696332,&quot;y&quot;:-59.90968298376522},&quot;rotate&quot;:0.16087361559319235,&quot;skewX&quot;:-9.067744272493354e-17,&quot;scale&quot;:{&quot;x&quot;:0.11978325977001922,&quot;y&quot;:0.11978325977001934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6&quot;}},&quot;79f7141b-922f-4f21-9eab-9b69a85a97e2&quot;:{&quot;id&quot;:&quot;79f7141b-922f-4f21-9eab-9b69a85a97e2&quot;,&quot;name&quot;:&quot;Smooth muscle cell 1&quot;,&quot;displayName&quot;:&quot;&quot;,&quot;type&quot;:&quot;FIGURE_OBJECT&quot;,&quot;relativeTransform&quot;:{&quot;translate&quot;:{&quot;x&quot;:161.7810815755065,&quot;y&quot;:-65.33329901156986},&quot;rotate&quot;:-0.49987261170396896,&quot;skewX&quot;:1.2090325696657803e-16,&quot;scale&quot;:{&quot;x&quot;:0.11978325977001923,&quot;y&quot;:0.11978325977001936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62&quot;}},&quot;c8c11cc7-0779-4df1-a366-9c1065912343&quot;:{&quot;id&quot;:&quot;c8c11cc7-0779-4df1-a366-9c1065912343&quot;,&quot;name&quot;:&quot;Smooth muscle cell 3&quot;,&quot;displayName&quot;:&quot;&quot;,&quot;type&quot;:&quot;FIGURE_OBJECT&quot;,&quot;relativeTransform&quot;:{&quot;translate&quot;:{&quot;x&quot;:144.99343828739026,&quot;y&quot;:-60.81196715215012},&quot;rotate&quot;:6.283185307179586,&quot;skewX&quot;:-1.6107549556375995e-31,&quot;scale&quot;:{&quot;x&quot;:-0.1197832597700193,&quot;y&quot;:0.11978325977001925}},&quot;image&quot;:{&quot;url&quot;:&quot;https://icons.biorender.com/biorender/5bae52edee1d881300910f9b/20180928161326/image/smooth-muscle-cell-3.png&quot;,&quot;fallbackUrl&quot;:&quot;https://res.cloudinary.com/dlcjuc3ej/image/upload/v1538151206/veqlkienn4xtj6k7whom.svg#/keystone/api/icons/5bae52edee1d881300910f9b/20180928161326/image/smooth-muscle-cell-3.svg&quot;,&quot;isPremium&quot;:true,&quot;size&quot;:{&quot;x&quot;:150,&quot;y&quot;:36.2603305785124}},&quot;source&quot;:{&quot;id&quot;:&quot;5bae52edee1d881300910f9b&quot;,&quot;type&quot;:&quot;ASSETS&quot;},&quot;isPremium&quot;:true,&quot;parent&quot;:{&quot;type&quot;:&quot;CHILD&quot;,&quot;parentId&quot;:&quot;0abbb3ea-024b-4f50-9166-7f5047c7b57f&quot;,&quot;order&quot;:&quot;65&quot;}},&quot;93910e1b-e7d4-4737-8c48-b7b8ce871515&quot;:{&quot;id&quot;:&quot;93910e1b-e7d4-4737-8c48-b7b8ce871515&quot;,&quot;name&quot;:&quot;Smooth muscle cell 1&quot;,&quot;displayName&quot;:&quot;&quot;,&quot;type&quot;:&quot;FIGURE_OBJECT&quot;,&quot;relativeTransform&quot;:{&quot;translate&quot;:{&quot;x&quot;:149.04867465385544,&quot;y&quot;:-65.33334530087961},&quot;rotate&quot;:-4.634280932649993e-16,&quot;skewX&quot;:3.7584282298210645e-31,&quot;scale&quot;:{&quot;x&quot;:0.11978325977001932,&quot;y&quot;:0.11978325977001925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7&quot;}},&quot;991998e6-131f-44b3-9a11-2f17d07124c0&quot;:{&quot;id&quot;:&quot;991998e6-131f-44b3-9a11-2f17d07124c0&quot;,&quot;name&quot;:&quot;Smooth muscle cell 3&quot;,&quot;displayName&quot;:&quot;&quot;,&quot;type&quot;:&quot;FIGURE_OBJECT&quot;,&quot;relativeTransform&quot;:{&quot;translate&quot;:{&quot;x&quot;:139.47844055103928,&quot;y&quot;:-67.66072557204791},&quot;rotate&quot;:2.7966926502574556,&quot;skewX&quot;:4.231613993830233e-16,&quot;scale&quot;:{&quot;x&quot;:-0.1197832597700192,&quot;y&quot;:0.11978325977001911}},&quot;image&quot;:{&quot;url&quot;:&quot;https://icons.biorender.com/biorender/5bae52edee1d881300910f9b/20180928161326/image/smooth-muscle-cell-3.png&quot;,&quot;fallbackUrl&quot;:&quot;https://res.cloudinary.com/dlcjuc3ej/image/upload/v1538151206/veqlkienn4xtj6k7whom.svg#/keystone/api/icons/5bae52edee1d881300910f9b/20180928161326/image/smooth-muscle-cell-3.svg&quot;,&quot;isPremium&quot;:true,&quot;size&quot;:{&quot;x&quot;:150,&quot;y&quot;:36.2603305785124}},&quot;source&quot;:{&quot;id&quot;:&quot;5bae52edee1d881300910f9b&quot;,&quot;type&quot;:&quot;ASSETS&quot;},&quot;isPremium&quot;:true,&quot;parent&quot;:{&quot;type&quot;:&quot;CHILD&quot;,&quot;parentId&quot;:&quot;0abbb3ea-024b-4f50-9166-7f5047c7b57f&quot;,&quot;order&quot;:&quot;72&quot;}},&quot;7ade2905-5fec-4c40-87c0-0378e8e0e572&quot;:{&quot;id&quot;:&quot;7ade2905-5fec-4c40-87c0-0378e8e0e572&quot;,&quot;name&quot;:&quot;Smooth muscle cell 1&quot;,&quot;displayName&quot;:&quot;&quot;,&quot;type&quot;:&quot;FIGURE_OBJECT&quot;,&quot;relativeTransform&quot;:{&quot;translate&quot;:{&quot;x&quot;:128.90722047939653,&quot;y&quot;:-66.66571195358704},&quot;rotate&quot;:5.732610967265235,&quot;skewX&quot;:-3.62709770899734e-16,&quot;scale&quot;:{&quot;x&quot;:-0.11978325977001925,&quot;y&quot;:0.11978325977001936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75&quot;}},&quot;ce08ed15-975b-4374-9412-85f2d4b90249&quot;:{&quot;id&quot;:&quot;ce08ed15-975b-4374-9412-85f2d4b90249&quot;,&quot;name&quot;:&quot;Smooth muscle cell 1&quot;,&quot;displayName&quot;:&quot;&quot;,&quot;type&quot;:&quot;FIGURE_OBJECT&quot;,&quot;relativeTransform&quot;:{&quot;translate&quot;:{&quot;x&quot;:143.72173862236872,&quot;y&quot;:-73.26111753497567},&quot;rotate&quot;:3.001407460250207,&quot;skewX&quot;:0,&quot;scale&quot;:{&quot;x&quot;:-0.11978325977001916,&quot;y&quot;:0.11978325977001911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8&quot;}},&quot;8e0d126b-927e-4e1c-ab7c-974cac590def&quot;:{&quot;id&quot;:&quot;8e0d126b-927e-4e1c-ab7c-974cac590def&quot;,&quot;name&quot;:&quot;Smooth muscle cell 3&quot;,&quot;displayName&quot;:&quot;&quot;,&quot;type&quot;:&quot;FIGURE_OBJECT&quot;,&quot;relativeTransform&quot;:{&quot;translate&quot;:{&quot;x&quot;:157.03984027590977,&quot;y&quot;:-70.17500823243601},&quot;rotate&quot;:6.283185307179586,&quot;skewX&quot;:-5.369183185458672e-32,&quot;scale&quot;:{&quot;x&quot;:-0.11978325977001923,&quot;y&quot;:0.11978325977001918}},&quot;image&quot;:{&quot;url&quot;:&quot;https://icons.biorender.com/biorender/5bae52edee1d881300910f9b/20180928161326/image/smooth-muscle-cell-3.png&quot;,&quot;fallbackUrl&quot;:&quot;https://res.cloudinary.com/dlcjuc3ej/image/upload/v1538151206/veqlkienn4xtj6k7whom.svg#/keystone/api/icons/5bae52edee1d881300910f9b/20180928161326/image/smooth-muscle-cell-3.svg&quot;,&quot;isPremium&quot;:true,&quot;size&quot;:{&quot;x&quot;:150,&quot;y&quot;:36.2603305785124}},&quot;source&quot;:{&quot;id&quot;:&quot;5bae52edee1d881300910f9b&quot;,&quot;type&quot;:&quot;ASSETS&quot;},&quot;isPremium&quot;:true,&quot;parent&quot;:{&quot;type&quot;:&quot;CHILD&quot;,&quot;parentId&quot;:&quot;0abbb3ea-024b-4f50-9166-7f5047c7b57f&quot;,&quot;order&quot;:&quot;9&quot;}},&quot;457cfa8c-5c48-476d-a82c-766113ce2fe3&quot;:{&quot;relativeTransform&quot;:{&quot;translate&quot;:{&quot;x&quot;:224.09595462465944,&quot;y&quot;:80.64598502406646},&quot;rotate&quot;:0,&quot;skewX&quot;:0,&quot;scale&quot;:{&quot;x&quot;:1,&quot;y&quot;:1}},&quot;type&quot;:&quot;FIGURE_OBJECT&quot;,&quot;id&quot;:&quot;457cfa8c-5c48-476d-a82c-766113ce2fe3&quot;,&quot;parent&quot;:{&quot;type&quot;:&quot;CHILD&quot;,&quot;parentId&quot;:&quot;0acf6098-85bb-4b4f-9146-2dc4eb6fd732&quot;,&quot;order&quot;:&quot;99999999997&quot;},&quot;name&quot;:&quot;Concentrated purified protein sample (in Eppendorf tube with filter)&quot;,&quot;displayName&quot;:&quot;Concentrated purified protein sample (in Eppendorf tube with filter)&quot;,&quot;source&quot;:{&quot;id&quot;:&quot;680836ae87d165513df537b4&quot;,&quot;type&quot;:&quot;ASSETS&quot;},&quot;isPremium&quot;:false},&quot;6c8e7414-20e0-4922-aabf-25001a562f2b&quot;:{&quot;type&quot;:&quot;FIGURE_OBJECT&quot;,&quot;id&quot;:&quot;6c8e7414-20e0-4922-aabf-25001a562f2b&quot;,&quot;name&quot;:&quot;Generic protein (ball)&quot;,&quot;relativeTransform&quot;:{&quot;translate&quot;:{&quot;x&quot;:19.11992197749705,&quot;y&quot;:2.832315963935735},&quot;rotate&quot;:-0.40028927885358023,&quot;skewX&quot;:5.223227244965394e-16,&quot;scale&quot;:{&quot;x&quot;:0.03221593039591187,&quot;y&quot;:0.03287398648526286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457cfa8c-5c48-476d-a82c-766113ce2fe3&quot;,&quot;order&quot;:&quot;3&quot;}},&quot;d5af5f86-bfe9-4fef-a6d3-c6a07425ffb3&quot;:{&quot;type&quot;:&quot;FIGURE_OBJECT&quot;,&quot;id&quot;:&quot;d5af5f86-bfe9-4fef-a6d3-c6a07425ffb3&quot;,&quot;name&quot;:&quot;Generic protein (ball)&quot;,&quot;relativeTransform&quot;:{&quot;translate&quot;:{&quot;x&quot;:15.094821816342964,&quot;y&quot;:-15.856738563362352},&quot;rotate&quot;:0.4740229214875962,&quot;skewX&quot;:-2.601377266289028e-16,&quot;scale&quot;:{&quot;x&quot;:0.02887144124402397,&quot;y&quot;:0.029461181396969578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457cfa8c-5c48-476d-a82c-766113ce2fe3&quot;,&quot;order&quot;:&quot;5&quot;}},&quot;400b7455-915b-4e4d-9792-f46b67024eb8&quot;:{&quot;type&quot;:&quot;FIGURE_OBJECT&quot;,&quot;id&quot;:&quot;400b7455-915b-4e4d-9792-f46b67024eb8&quot;,&quot;name&quot;:&quot;Generic protein (ball)&quot;,&quot;relativeTransform&quot;:{&quot;translate&quot;:{&quot;x&quot;:31.326407597292647,&quot;y&quot;:-8.83242169280934},&quot;rotate&quot;:-0.40028927885358023,&quot;skewX&quot;:5.223227244965394e-16,&quot;scale&quot;:{&quot;x&quot;:0.03221593039591187,&quot;y&quot;:0.03287398648526286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457cfa8c-5c48-476d-a82c-766113ce2fe3&quot;,&quot;order&quot;:&quot;7&quot;}},&quot;63c7ce06-f340-480f-8f4f-4e7acd42d029&quot;:{&quot;relativeTransform&quot;:{&quot;translate&quot;:{&quot;x&quot;:9.808026284000908,&quot;y&quot;:-7.657201848016488},&quot;rotate&quot;:0},&quot;type&quot;:&quot;FIGURE_OBJECT&quot;,&quot;id&quot;:&quot;63c7ce06-f340-480f-8f4f-4e7acd42d029&quot;,&quot;name&quot;:&quot;Zoomed callout (circle, line tail, faded)&quot;,&quot;displayName&quot;:&quot;Zoomed callout (circle, line tail, faded)&quot;,&quot;opacity&quot;:1,&quot;source&quot;:{&quot;id&quot;:&quot;5f21999e4faca000abe250e4&quot;,&quot;type&quot;:&quot;ASSETS&quot;},&quot;pathStyles&quot;:[{&quot;type&quot;:&quot;FILL&quot;,&quot;fillStyle&quot;:&quot;rgb(0,0,0)&quot;}],&quot;isLocked&quot;:false,&quot;parent&quot;:{&quot;type&quot;:&quot;CHILD&quot;,&quot;parentId&quot;:&quot;457cfa8c-5c48-476d-a82c-766113ce2fe3&quot;,&quot;order&quot;:&quot;2&quot;},&quot;isPremium&quot;:true},&quot;a3f9a3eb-3726-45b7-a662-0e8ba45a570a&quot;:{&quot;type&quot;:&quot;FIGURE_OBJECT&quot;,&quot;id&quot;:&quot;a3f9a3eb-3726-45b7-a662-0e8ba45a570a&quot;,&quot;relativeTransform&quot;:{&quot;translate&quot;:{&quot;x&quot;:-11.543535215327914,&quot;y&quot;:18.658184404676046},&quot;rotate&quot;:0},&quot;opacity&quot;:1,&quot;path&quot;:{&quot;type&quot;:&quot;POLY_LINE&quot;,&quot;points&quot;:[{&quot;x&quot;:-4.421932883938366,&quot;y&quot;:-9.239880655416428},{&quot;x&quot;:13.80460546425241,&quot;y&quot;:-1.0885799375001217}],&quot;closed&quot;:false},&quot;pathStyles&quot;:[{&quot;type&quot;:&quot;FILL&quot;,&quot;fillStyle&quot;:&quot;transparent&quot;},{&quot;type&quot;:&quot;STROKE&quot;,&quot;strokeStyle&quot;:&quot;rgba(70,69,70,1)&quot;,&quot;lineWidth&quot;:0.4881784210021355,&quot;lineJoin&quot;:&quot;round&quot;,&quot;dashArray&quot;:[3]}],&quot;isLocked&quot;:false,&quot;parent&quot;:{&quot;type&quot;:&quot;CHILD&quot;,&quot;parentId&quot;:&quot;63c7ce06-f340-480f-8f4f-4e7acd42d029&quot;,&quot;order&quot;:&quot;2&quot;}},&quot;67f1fd9e-0b7b-42b4-8b03-2b4aaf603214&quot;:{&quot;type&quot;:&quot;FIGURE_OBJECT&quot;,&quot;id&quot;:&quot;67f1fd9e-0b7b-42b4-8b03-2b4aaf603214&quot;,&quot;relativeTransform&quot;:{&quot;translate&quot;:{&quot;x&quot;:-18.25982968573069,&quot;y&quot;:2.0046411728860543},&quot;rotate&quot;:0},&quot;opacity&quot;:1,&quot;path&quot;:{&quot;type&quot;:&quot;POLY_LINE&quot;,&quot;points&quot;:[{&quot;x&quot;:2.2943615864644076,&quot;y&quot;:-0.18345118589412465},{&quot;x&quot;:14.589296278861381,&quot;y&quot;:-14.646711846406456}],&quot;closed&quot;:false},&quot;pathStyles&quot;:[{&quot;type&quot;:&quot;FILL&quot;,&quot;fillStyle&quot;:&quot;transparent&quot;},{&quot;type&quot;:&quot;STROKE&quot;,&quot;strokeStyle&quot;:&quot;rgba(70,69,70,1)&quot;,&quot;lineWidth&quot;:0.4881784210021355,&quot;lineJoin&quot;:&quot;round&quot;,&quot;dashArray&quot;:[3]}],&quot;isLocked&quot;:false,&quot;parent&quot;:{&quot;type&quot;:&quot;CHILD&quot;,&quot;parentId&quot;:&quot;63c7ce06-f340-480f-8f4f-4e7acd42d029&quot;,&quot;order&quot;:&quot;5&quot;}},&quot;e4ccf23a-c31f-4063-8ad0-ba2cc0cd212d&quot;:{&quot;type&quot;:&quot;FIGURE_OBJECT&quot;,&quot;id&quot;:&quot;e4ccf23a-c31f-4063-8ad0-ba2cc0cd212d&quot;,&quot;relativeTransform&quot;:{&quot;translate&quot;:{&quot;x&quot;:11.965238257323,&quot;y&quot;:-7.965235415628623e-15},&quot;rotate&quot;:0},&quot;opacity&quot;:1,&quot;path&quot;:{&quot;type&quot;:&quot;ELLIPSE&quot;,&quot;size&quot;:{&quot;x&quot;:39.99948647024789,&quot;y&quot;:39.999486470247874}},&quot;pathStyles&quot;:[{&quot;type&quot;:&quot;FILL&quot;,&quot;fillStyle&quot;:&quot;rgb(237, 248, 253)&quot;},{&quot;type&quot;:&quot;STROKE&quot;,&quot;strokeStyle&quot;:&quot;rgba(70,69,70,1)&quot;,&quot;lineWidth&quot;:0.4881784210021355,&quot;lineJoin&quot;:&quot;round&quot;}],&quot;isLocked&quot;:false,&quot;parent&quot;:{&quot;type&quot;:&quot;CHILD&quot;,&quot;parentId&quot;:&quot;63c7ce06-f340-480f-8f4f-4e7acd42d029&quot;,&quot;order&quot;:&quot;7&quot;}},&quot;0784d18e-39ec-44cb-a763-3ff0719128e7&quot;:{&quot;relativeTransform&quot;:{&quot;translate&quot;:{&quot;x&quot;:101.94423627204351,&quot;y&quot;:58.913947153830435},&quot;rotate&quot;:0},&quot;type&quot;:&quot;FIGURE_OBJECT&quot;,&quot;id&quot;:&quot;0784d18e-39ec-44cb-a763-3ff0719128e7&quot;,&quot;parent&quot;:{&quot;type&quot;:&quot;CHILD&quot;,&quot;parentId&quot;:&quot;457cfa8c-5c48-476d-a82c-766113ce2fe3&quot;,&quot;order&quot;:&quot;1&quot;},&quot;name&quot;:&quot;Eppendorf tube (open 1/3, with filter and DNA)&quot;,&quot;displayName&quot;:&quot;Eppendorf tube (open 1/3, with filter and DNA)&quot;,&quot;source&quot;:{&quot;id&quot;:&quot;6490d83fd775b2449759589c&quot;,&quot;type&quot;:&quot;ASSETS&quot;},&quot;isPremium&quot;:false},&quot;62276972-7891-4600-baf4-d61154649bbe&quot;:{&quot;type&quot;:&quot;FIGURE_OBJECT&quot;,&quot;id&quot;:&quot;62276972-7891-4600-baf4-d61154649bbe&quot;,&quot;name&quot;:&quot;Eppendorf tube (1/3 liquid, open)&quot;,&quot;relativeTransform&quot;:{&quot;translate&quot;:{&quot;x&quot;:-118.4904878874563,&quot;y&quot;:-59.28709625859316},&quot;rotate&quot;:0,&quot;skewX&quot;:0,&quot;scale&quot;:{&quot;x&quot;:0.12428074399412027,&quot;y&quot;:0.12428074399412026}},&quot;opacity&quot;:1,&quot;image&quot;:{&quot;url&quot;:&quot;https://icons.cdn.biorender.com/biorender/5e41d7bee250000028d2f67b/20200210222445/image/5e41d7bee250000028d2f67b.png&quot;,&quot;fallbackUrl&quot;:&quot;sources/icons/5e41d7bee250000028d2f67b/20200210222445/image/5e41d7bee250000028d2f67b.svg&quot;,&quot;size&quot;:{&quot;x&quot;:248,&quot;y&quot;:443},&quot;isPremium&quot;:false},&quot;source&quot;:{&quot;id&quot;:&quot;5e41d7bee250000028d2f67b&quot;,&quot;type&quot;:&quot;ASSETS&quot;},&quot;pathStyles&quot;:[{&quot;type&quot;:&quot;FILL&quot;,&quot;fillStyle&quot;:&quot;rgb(0,0,0)&quot;}],&quot;isLocked&quot;:false,&quot;parent&quot;:{&quot;type&quot;:&quot;CHILD&quot;,&quot;parentId&quot;:&quot;0784d18e-39ec-44cb-a763-3ff0719128e7&quot;,&quot;order&quot;:&quot;2&quot;}},&quot;69f80701-21a7-4f9a-b535-0bef5f0bc14d&quot;:{&quot;type&quot;:&quot;FIGURE_OBJECT&quot;,&quot;id&quot;:&quot;69f80701-21a7-4f9a-b535-0bef5f0bc14d&quot;,&quot;relativeTransform&quot;:{&quot;translate&quot;:{&quot;x&quot;:-110.74391319883846,&quot;y&quot;:-64.92990647577778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0784d18e-39ec-44cb-a763-3ff0719128e7&quot;,&quot;order&quot;:&quot;5&quot;}},&quot;6aab4aef-ac8a-4105-98b0-b828a2b78409&quot;:{&quot;type&quot;:&quot;FIGURE_OBJECT&quot;,&quot;id&quot;:&quot;6aab4aef-ac8a-4105-98b0-b828a2b78409&quot;,&quot;relativeTransform&quot;:{&quot;translate&quot;:{&quot;x&quot;:0.037039119983964724,&quot;y&quot;:0.019048690277436442},&quot;rotate&quot;:0},&quot;opacity&quot;:1,&quot;path&quot;:{&quot;type&quot;:&quot;RECT&quot;,&quot;size&quot;:{&quot;x&quot;:8.677736681949268,&quot;y&quot;:17.814758451699266},&quot;cornerRounding&quot;:{&quot;type&quot;:&quot;ARC_LENGTH&quot;,&quot;global&quot;:0}},&quot;pathStyles&quot;:[{&quot;type&quot;:&quot;FILL&quot;,&quot;fillStyle&quot;:&quot;rgba(151,154,155,0.2)&quot;},{&quot;type&quot;:&quot;STROKE&quot;,&quot;strokeStyle&quot;:&quot;rgba(83,83,83,1)&quot;,&quot;lineWidth&quot;:0.2116521141938846,&quot;lineJoin&quot;:&quot;round&quot;,&quot;dashArray&quot;:[0,0]}],&quot;isLocked&quot;:false,&quot;parent&quot;:{&quot;type&quot;:&quot;CHILD&quot;,&quot;parentId&quot;:&quot;69f80701-21a7-4f9a-b535-0bef5f0bc14d&quot;,&quot;order&quot;:&quot;3&quot;},&quot;layout&quot;:{&quot;sizeRatio&quot;:{&quot;x&quot;:0.88,&quot;y&quot;:0.88},&quot;keepAspectRatio&quot;:false}},&quot;eb3216e3-89e9-4a10-907b-4f07d4c85796&quot;:{&quot;id&quot;:&quot;eb3216e3-89e9-4a10-907b-4f07d4c85796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9.168121219630896,&quot;color&quot;:&quot;black&quot;,&quot;fontWeight&quot;:&quot;normal&quot;,&quot;fontStyle&quot;:&quot;normal&quot;,&quot;decoration&quot;:&quot;none&quot;}}]},&quot;format&quot;:&quot;BETTER_TEXT&quot;,&quot;size&quot;:{&quot;x&quot;:7.636408280115355,&quot;y&quot;:10.805285723136413},&quot;targetSize&quot;:{&quot;x&quot;:7.636408280115355,&quot;y&quot;:2}},&quot;parent&quot;:{&quot;type&quot;:&quot;CHILD&quot;,&quot;parentId&quot;:&quot;6aab4aef-ac8a-4105-98b0-b828a2b78409&quot;,&quot;order&quot;:&quot;5&quot;}},&quot;cb814604-db56-4d80-aded-2472306cf1dc&quot;:{&quot;type&quot;:&quot;FIGURE_OBJECT&quot;,&quot;id&quot;:&quot;cb814604-db56-4d80-aded-2472306cf1dc&quot;,&quot;relativeTransform&quot;:{&quot;translate&quot;:{&quot;x&quot;:0.02222347199033687,&quot;y&quot;:9.84182049028534},&quot;rotate&quot;:0},&quot;opacity&quot;:1,&quot;path&quot;:{&quot;type&quot;:&quot;RECT&quot;,&quot;size&quot;:{&quot;x&quot;:5.684975787247737,&quot;y&quot;:1.79692644950608},&quot;cornerRounding&quot;:{&quot;type&quot;:&quot;ARC_LENGTH&quot;,&quot;global&quot;:0}},&quot;pathStyles&quot;:[{&quot;type&quot;:&quot;FILL&quot;,&quot;fillStyle&quot;:&quot;rgba(151,154,155,0.2)&quot;},{&quot;type&quot;:&quot;STROKE&quot;,&quot;strokeStyle&quot;:&quot;rgba(83,83,83,1)&quot;,&quot;lineWidth&quot;:0.2116521141938846,&quot;lineJoin&quot;:&quot;round&quot;,&quot;dashArray&quot;:[0,0]}],&quot;isLocked&quot;:false,&quot;parent&quot;:{&quot;type&quot;:&quot;CHILD&quot;,&quot;parentId&quot;:&quot;69f80701-21a7-4f9a-b535-0bef5f0bc14d&quot;,&quot;order&quot;:&quot;2&quot;}},&quot;544ee5b5-7f6b-4e2c-9c55-d6e1b3a4bd07&quot;:{&quot;type&quot;:&quot;FIGURE_OBJECT&quot;,&quot;id&quot;:&quot;544ee5b5-7f6b-4e2c-9c55-d6e1b3a4bd07&quot;,&quot;relativeTransform&quot;:{&quot;translate&quot;:{&quot;x&quot;:-1.2406779071246228e-14,&quot;y&quot;:-9.841820490285388},&quot;rotate&quot;:0},&quot;opacity&quot;:1,&quot;path&quot;:{&quot;type&quot;:&quot;RECT&quot;,&quot;size&quot;:{&quot;x&quot;:11.778440154889672,&quot;y&quot;:1.79692644950608},&quot;cornerRounding&quot;:{&quot;type&quot;:&quot;ARC_LENGTH&quot;,&quot;global&quot;:0}},&quot;pathStyles&quot;:[{&quot;type&quot;:&quot;FILL&quot;,&quot;fillStyle&quot;:&quot;rgba(151,154,155,0.2)&quot;},{&quot;type&quot;:&quot;STROKE&quot;,&quot;strokeStyle&quot;:&quot;rgba(83,83,83,1)&quot;,&quot;lineWidth&quot;:0.2116521141938846,&quot;lineJoin&quot;:&quot;round&quot;,&quot;dashArray&quot;:[0,0]}],&quot;isLocked&quot;:false,&quot;parent&quot;:{&quot;type&quot;:&quot;CHILD&quot;,&quot;parentId&quot;:&quot;69f80701-21a7-4f9a-b535-0bef5f0bc14d&quot;,&quot;order&quot;:&quot;5&quot;}},&quot;e00fd66f-dcb0-4197-a09f-f8c20d7bb336&quot;:{&quot;type&quot;:&quot;FIGURE_OBJECT&quot;,&quot;id&quot;:&quot;e00fd66f-dcb0-4197-a09f-f8c20d7bb336&quot;,&quot;relativeTransform&quot;:{&quot;translate&quot;:{&quot;x&quot;:0.03708129608266567,&quot;y&quot;:4.44575667245812},&quot;rotate&quot;:0},&quot;opacity&quot;:1,&quot;path&quot;:{&quot;type&quot;:&quot;RECT&quot;,&quot;size&quot;:{&quot;x&quot;:8.571878415126099,&quot;y&quot;:8.78357640613779},&quot;cornerRounding&quot;:{&quot;type&quot;:&quot;ARC_LENGTH&quot;,&quot;global&quot;:0}},&quot;pathStyles&quot;:[{&quot;type&quot;:&quot;FILL&quot;,&quot;fillStyle&quot;:&quot;rgb(189, 223, 238)&quot;},{&quot;type&quot;:&quot;STROKE&quot;,&quot;strokeStyle&quot;:&quot;rgba(91, 81, 138, 1)&quot;,&quot;lineWidth&quot;:0.24557467552582757,&quot;lineJoin&quot;:&quot;round&quot;,&quot;dashArray&quot;:[0,0]}],&quot;isLocked&quot;:false,&quot;parent&quot;:{&quot;type&quot;:&quot;CHILD&quot;,&quot;parentId&quot;:&quot;69f80701-21a7-4f9a-b535-0bef5f0bc14d&quot;,&quot;order&quot;:&quot;7&quot;}},&quot;4952948c-79ec-4213-acf0-4fc0d1d8e59f&quot;:{&quot;type&quot;:&quot;FIGURE_OBJECT&quot;,&quot;id&quot;:&quot;4952948c-79ec-4213-acf0-4fc0d1d8e59f&quot;,&quot;parent&quot;:{&quot;type&quot;:&quot;CHILD&quot;,&quot;parentId&quot;:&quot;457cfa8c-5c48-476d-a82c-766113ce2fe3&quot;,&quot;order&quot;:&quot;6&quot;},&quot;relativeTransform&quot;:{&quot;translate&quot;:{&quot;x&quot;:-180.5038501345917,&quot;y&quot;:39.23839871710681},&quot;rotate&quot;:-2.449293598294706e-16}},&quot;ad046d15-576f-43d9-a21f-e2148b1ff4fe&quot;:{&quot;type&quot;:&quot;FIGURE_OBJECT&quot;,&quot;id&quot;:&quot;ad046d15-576f-43d9-a21f-e2148b1ff4fe&quot;,&quot;name&quot;:&quot;Generic protein (ball)&quot;,&quot;relativeTransform&quot;:{&quot;translate&quot;:{&quot;x&quot;:171.5570889897618,&quot;y&quot;:-39.421592231277266},&quot;rotate&quot;:0.4002892788535801,&quot;skewX&quot;:-2.464423000712868e-16,&quot;scale&quot;:{&quot;x&quot;:-0.008291011601828966,&quot;y&quot;:0.008460367277869169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4952948c-79ec-4213-acf0-4fc0d1d8e59f&quot;,&quot;order&quot;:&quot;2&quot;}},&quot;0c97eb65-11d3-4ecc-a0e6-defcbfdb7291&quot;:{&quot;type&quot;:&quot;FIGURE_OBJECT&quot;,&quot;id&quot;:&quot;0c97eb65-11d3-4ecc-a0e6-defcbfdb7291&quot;,&quot;name&quot;:&quot;Generic protein (ball)&quot;,&quot;relativeTransform&quot;:{&quot;translate&quot;:{&quot;x&quot;:169.6443984319026,&quot;y&quot;:-43.81604127507939},&quot;rotate&quot;:5.80916238569199,&quot;skewX&quot;:-1.2273817829300103e-16,&quot;scale&quot;:{&quot;x&quot;:-0.007430282204300461,&quot;y&quot;:0.00758205626111172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4952948c-79ec-4213-acf0-4fc0d1d8e59f&quot;,&quot;order&quot;:&quot;5&quot;}},&quot;76886ed0-9815-42af-85d3-54eeb8ca7f2e&quot;:{&quot;type&quot;:&quot;FIGURE_OBJECT&quot;,&quot;id&quot;:&quot;76886ed0-9815-42af-85d3-54eeb8ca7f2e&quot;,&quot;name&quot;:&quot;Generic protein (ball)&quot;,&quot;relativeTransform&quot;:{&quot;translate&quot;:{&quot;x&quot;:173.86335617659626,&quot;y&quot;:-43.16694466519387},&quot;rotate&quot;:5.80916238569199,&quot;skewX&quot;:-1.2273817829300103e-16,&quot;scale&quot;:{&quot;x&quot;:-0.007430282204300461,&quot;y&quot;:0.00758205626111172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4952948c-79ec-4213-acf0-4fc0d1d8e59f&quot;,&quot;order&quot;:&quot;7&quot;}},&quot;5b7378ae-f9a9-4722-9bbf-c7c793adc39b&quot;:{&quot;type&quot;:&quot;FIGURE_OBJECT&quot;,&quot;id&quot;:&quot;5b7378ae-f9a9-4722-9bbf-c7c793adc39b&quot;,&quot;path&quot;:{&quot;type&quot;:&quot;POLY_LINE&quot;,&quot;points&quot;:[{&quot;x&quot;:2.4905256367177,&quot;y&quot;:-230.78870900252073},{&quot;x&quot;:2.4905256367177,&quot;y&quot;:-230.78870900252073}],&quot;closed&quot;:false},&quot;pathSmoothing&quot;:{&quot;type&quot;:&quot;BISECT_SMOOTHING&quot;,&quot;smoothing&quot;:1,&quot;endPointMirroring&quot;:&quot;MIRROR_TANGENT_BOTH&quot;},&quot;pathStyles&quot;:[{&quot;type&quot;:&quot;FILL&quot;,&quot;fillStyle&quot;:&quot;transparent&quot;},{&quot;type&quot;:&quot;STROKE&quot;,&quot;strokeStyle&quot;:&quot;black&quot;,&quot;lineWidth&quot;:2.9642414357922426,&quot;lineJoin&quot;:&quot;round&quot;}],&quot;relativeTransform&quot;:{&quot;translate&quot;:{&quot;x&quot;:-225.5932294881946,&quot;y&quot;:97.21891419282632},&quot;rotate&quot;:0,&quot;skewX&quot;:0,&quot;scale&quot;:{&quot;x&quot;:1,&quot;y&quot;:1}},&quot;parent&quot;:{&quot;type&quot;:&quot;CHILD&quot;,&quot;parentId&quot;:&quot;0acf6098-85bb-4b4f-9146-2dc4eb6fd732&quot;,&quot;order&quot;:&quot;999999999975&quot;},&quot;connectorInfo&quot;:{&quot;type&quot;:&quot;LINE&quot;,&quot;offset&quot;:{&quot;x&quot;:0,&quot;y&quot;:0},&quot;bending&quot;:0.1,&quot;customized&quot;:false}},&quot;ea8dd20a-6f75-40e4-a6b2-e3ad000268e1&quot;:{&quot;type&quot;:&quot;FIGURE_OBJECT&quot;,&quot;id&quot;:&quot;ea8dd20a-6f75-40e4-a6b2-e3ad000268e1&quot;,&quot;relativeTransform&quot;:{&quot;translate&quot;:{&quot;x&quot;:-207.6118465548633,&quot;y&quot;:-143.27651530580727},&quot;rotate&quot;:0},&quot;opacity&quot;:1,&quot;path&quot;:{&quot;type&quot;:&quot;RECT&quot;,&quot;size&quot;:{&quot;x&quot;:325.3801885076838,&quot;y&quot;:76.13646535335792},&quot;cornerRounding&quot;:{&quot;type&quot;:&quot;ARC_LENGTH&quot;,&quot;global&quot;:23.281097795378425}},&quot;pathStyles&quot;:[{&quot;type&quot;:&quot;FILL&quot;,&quot;fillStyle&quot;:&quot;rgba(216,174,200,1)&quot;},{&quot;type&quot;:&quot;STROKE&quot;,&quot;strokeStyle&quot;:&quot;rgba(136,50,104,1)&quot;,&quot;lineWidth&quot;:2,&quot;lineJoin&quot;:&quot;round&quot;}],&quot;isLocked&quot;:false,&quot;parent&quot;:{&quot;type&quot;:&quot;CHILD&quot;,&quot;parentId&quot;:&quot;0acf6098-85bb-4b4f-9146-2dc4eb6fd732&quot;,&quot;order&quot;:&quot;1&quot;},&quot;layout&quot;:{&quot;sizeRatio&quot;:{&quot;x&quot;:0.88,&quot;y&quot;:0.88},&quot;keepAspectRatio&quot;:false}},&quot;6f0c4a10-76ae-4a85-b9e2-d0e21e7d94fc&quot;:{&quot;id&quot;:&quot;6f0c4a10-76ae-4a85-b9e2-d0e21e7d94fc&quot;,&quot;type&quot;:&quot;FIGURE_OBJECT&quot;,&quot;relativeTransform&quot;:{&quot;translate&quot;:{&quot;x&quot;:0,&quot;y&quot;:0},&quot;rotate&quot;:0},&quot;text&quot;:{&quot;textData&quot;:{&quot;lineSpacing&quot;:&quot;onehalf&quot;,&quot;alignment&quot;:&quot;center&quot;,&quot;verticalAlign&quot;:&quot;TOP&quot;,&quot;lines&quot;:[{&quot;runs&quot;:[{&quot;style&quot;:{&quot;fontFamily&quot;:&quot;Arial&quot;,&quot;fontSize&quot;:17.333333333333332,&quot;color&quot;:&quot;rgba(21,82,137,1)&quot;,&quot;fontWeight&quot;:&quot;bold&quot;,&quot;fontStyle&quot;:&quot;normal&quot;,&quot;decoration&quot;:&quot;none&quot;},&quot;range&quot;:[0,9]},{&quot;style&quot;:{&quot;fontFamily&quot;:&quot;Arial&quot;,&quot;fontSize&quot;:17.333333333333332,&quot;color&quot;:&quot;black&quot;,&quot;fontWeight&quot;:&quot;normal&quot;,&quot;fontStyle&quot;:&quot;normal&quot;,&quot;decoration&quot;:&quot;none&quot;},&quot;range&quot;:[10,10]}],&quot;text&quot;:&quot;Background &quot;,&quot;baseStyle&quot;:{&quot;fontFamily&quot;:&quot;Arial&quot;,&quot;fontSize&quot;:17.333333333333332,&quot;color&quot;:&quot;rgba(21,82,137,1)&quot;,&quot;fontWeight&quot;:&quot;bold&quot;,&quot;fontStyle&quot;:&quot;normal&quot;,&quot;decoration&quot;:&quot;none&quot;,&quot;script&quot;:&quot;none&quot;}},{&quot;runs&quot;:[{&quot;style&quot;:{&quot;fontFamily&quot;:&quot;Arial&quot;,&quot;fontSize&quot;:12.666666666666663,&quot;color&quot;:&quot;rgba(21,82,137,1)&quot;,&quot;fontWeight&quot;:&quot;normal&quot;,&quot;fontStyle&quot;:&quot;normal&quot;,&quot;decoration&quot;:&quot;none&quot;},&quot;range&quot;:[0,84]}],&quot;text&quot;:&quot;Intercellular communication is a key player in atherogenesis and is driven by PDsEVs.&quot;,&quot;baseStyle&quot;:{&quot;fontFamily&quot;:&quot;Arial&quot;,&quot;fontSize&quot;:12.666666666666663,&quot;color&quot;:&quot;rgba(21,82,137,1)&quot;,&quot;fontWeight&quot;:&quot;normal&quot;,&quot;fontStyle&quot;:&quot;normal&quot;,&quot;decoration&quot;:&quot;none&quot;,&quot;script&quot;:&quot;none&quot;}}],&quot;_lastCaretLocation&quot;:{&quot;lineIndex&quot;:0,&quot;runIndex&quot;:-1,&quot;charIndex&quot;:-1,&quot;endOfLine&quot;:true}},&quot;format&quot;:&quot;BETTER_TEXT&quot;,&quot;size&quot;:{&quot;x&quot;:286.33456588676177,&quot;y&quot;:50.79310344827586},&quot;targetSize&quot;:{&quot;x&quot;:286.33456588676177,&quot;y&quot;:2}},&quot;parent&quot;:{&quot;type&quot;:&quot;CHILD&quot;,&quot;parentId&quot;:&quot;ea8dd20a-6f75-40e4-a6b2-e3ad000268e1&quot;,&quot;order&quot;:&quot;5&quot;}},&quot;3880ce62-8649-43e8-b49c-8011e4a2c4cc&quot;:{&quot;type&quot;:&quot;FIGURE_OBJECT&quot;,&quot;id&quot;:&quot;3880ce62-8649-43e8-b49c-8011e4a2c4cc&quot;,&quot;relativeTransform&quot;:{&quot;translate&quot;:{&quot;x&quot;:209.06383775696563,&quot;y&quot;:-143.48348626890544},&quot;rotate&quot;:0,&quot;skewX&quot;:0,&quot;scale&quot;:{&quot;x&quot;:1,&quot;y&quot;:1}},&quot;opacity&quot;:1,&quot;path&quot;:{&quot;type&quot;:&quot;RECT&quot;,&quot;size&quot;:{&quot;x&quot;:321.8547154915643,&quot;y&quot;:76.82210031347964},&quot;cornerRounding&quot;:{&quot;type&quot;:&quot;ARC_LENGTH&quot;,&quot;global&quot;:23.281097795378425}},&quot;pathStyles&quot;:[{&quot;type&quot;:&quot;FILL&quot;,&quot;fillStyle&quot;:&quot;rgba(243,205,204,1)&quot;},{&quot;type&quot;:&quot;STROKE&quot;,&quot;strokeStyle&quot;:&quot;rgba(148,34,31,1)&quot;,&quot;lineWidth&quot;:2,&quot;lineJoin&quot;:&quot;round&quot;}],&quot;isLocked&quot;:false,&quot;parent&quot;:{&quot;type&quot;:&quot;CHILD&quot;,&quot;parentId&quot;:&quot;0acf6098-85bb-4b4f-9146-2dc4eb6fd732&quot;,&quot;order&quot;:&quot;1&quot;},&quot;layout&quot;:{&quot;sizeRatio&quot;:{&quot;x&quot;:0.88,&quot;y&quot;:0.88},&quot;keepAspectRatio&quot;:false}},&quot;e15e1d8d-ab28-455c-80f0-a07d1b97e985&quot;:{&quot;id&quot;:&quot;e15e1d8d-ab28-455c-80f0-a07d1b97e985&quot;,&quot;type&quot;:&quot;FIGURE_OBJECT&quot;,&quot;relativeTransform&quot;:{&quot;translate&quot;:{&quot;x&quot;:0,&quot;y&quot;:0},&quot;rotate&quot;:0},&quot;text&quot;:{&quot;textData&quot;:{&quot;lineSpacing&quot;:&quot;onehalf&quot;,&quot;alignment&quot;:&quot;center&quot;,&quot;verticalAlign&quot;:&quot;CENTER&quot;,&quot;lines&quot;:[{&quot;runs&quot;:[{&quot;style&quot;:{&quot;fontFamily&quot;:&quot;Arial&quot;,&quot;fontSize&quot;:17.333333333333332,&quot;color&quot;:&quot;rgba(21,82,137,1)&quot;,&quot;fontWeight&quot;:&quot;bold&quot;,&quot;fontStyle&quot;:&quot;normal&quot;,&quot;decoration&quot;:&quot;none&quot;},&quot;range&quot;:[0,9]},{&quot;style&quot;:{&quot;fontFamily&quot;:&quot;Arial&quot;,&quot;fontSize&quot;:18.666666666666664,&quot;color&quot;:&quot;black&quot;,&quot;fontWeight&quot;:&quot;normal&quot;,&quot;fontStyle&quot;:&quot;normal&quot;,&quot;decoration&quot;:&quot;none&quot;},&quot;range&quot;:[10,10]}],&quot;text&quot;:&quot;Conclusion &quot;},{&quot;runs&quot;:[{&quot;style&quot;:{&quot;fontFamily&quot;:&quot;Arial&quot;,&quot;fontSize&quot;:12.66666666666667,&quot;color&quot;:&quot;rgba(21,82,137,1)&quot;,&quot;fontWeight&quot;:&quot;normal&quot;,&quot;fontStyle&quot;:&quot;normal&quot;,&quot;decoration&quot;:&quot;none&quot;},&quot;range&quot;:[0,113]}],&quot;text&quot;:&quot;Atherosclerosis-associated enrichment of MEF2B in PDsEVs suggests a contribution to aberrant hAoSMC proliferation.&quot;}],&quot;_lastCaretLocation&quot;:{&quot;lineIndex&quot;:1,&quot;runIndex&quot;:0,&quot;charIndex&quot;:94}},&quot;format&quot;:&quot;BETTER_TEXT&quot;,&quot;size&quot;:{&quot;x&quot;:283.2321496325765,&quot;y&quot;:67.60344827586208},&quot;targetSize&quot;:{&quot;x&quot;:283.2321496325765,&quot;y&quot;:2}},&quot;parent&quot;:{&quot;type&quot;:&quot;CHILD&quot;,&quot;parentId&quot;:&quot;3880ce62-8649-43e8-b49c-8011e4a2c4cc&quot;,&quot;order&quot;:&quot;5&quot;}},&quot;148dfd07-93c5-4d02-b0e5-b372b8b49b99&quot;:{&quot;type&quot;:&quot;FIGURE_OBJECT&quot;,&quot;id&quot;:&quot;148dfd07-93c5-4d02-b0e5-b372b8b49b99&quot;,&quot;relativeTransform&quot;:{&quot;translate&quot;:{&quot;x&quot;:216.15083918913007,&quot;y&quot;:23.943464431435423},&quot;rotate&quot;:0,&quot;skewX&quot;:0,&quot;scale&quot;:{&quot;x&quot;:1,&quot;y&quot;:1}},&quot;opacity&quot;:1,&quot;path&quot;:{&quot;type&quot;:&quot;RECT&quot;,&quot;size&quot;:{&quot;x&quot;:99.54334413629715,&quot;y&quot;:10.806389796064577},&quot;cornerRounding&quot;:{&quot;type&quot;:&quot;ARC_LENGTH&quot;,&quot;global&quot;:2.9930284295348026}},&quot;pathStyles&quot;:[{&quot;type&quot;:&quot;FILL&quot;,&quot;fillStyle&quot;:&quot;rgba(238, 244, 251, 0.88)&quot;},{&quot;type&quot;:&quot;STROKE&quot;,&quot;strokeStyle&quot;:&quot;#95AAD3&quot;,&quot;lineWidth&quot;:0.38108421550002913,&quot;lineJoin&quot;:&quot;round&quot;}],&quot;isLocked&quot;:false,&quot;parent&quot;:{&quot;type&quot;:&quot;CHILD&quot;,&quot;parentId&quot;:&quot;0acf6098-85bb-4b4f-9146-2dc4eb6fd732&quot;,&quot;order&quot;:&quot;99999999999&quot;},&quot;layout&quot;:{&quot;sizeRatio&quot;:{&quot;x&quot;:0.88,&quot;y&quot;:0.88},&quot;keepAspectRatio&quot;:false}},&quot;e503426c-2e77-4439-ac17-857d9e8a998e&quot;:{&quot;id&quot;:&quot;e503426c-2e77-4439-ac17-857d9e8a998e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7.333333333333333,&quot;color&quot;:&quot;black&quot;,&quot;fontWeight&quot;:&quot;normal&quot;,&quot;fontStyle&quot;:&quot;normal&quot;,&quot;decoration&quot;:&quot;none&quot;,&quot;script&quot;:&quot;none&quot;},&quot;range&quot;:[0,17]}],&quot;text&quot;:&quot;non-treated hAoSMC&quot;}],&quot;_lastCaretLocation&quot;:{&quot;lineIndex&quot;:0,&quot;runIndex&quot;:0,&quot;charIndex&quot;:13}},&quot;format&quot;:&quot;BETTER_TEXT&quot;,&quot;size&quot;:{&quot;x&quot;:87.59814283994149,&quot;y&quot;:7},&quot;targetSize&quot;:{&quot;x&quot;:87.59814283994149,&quot;y&quot;:2}},&quot;parent&quot;:{&quot;type&quot;:&quot;CHILD&quot;,&quot;parentId&quot;:&quot;148dfd07-93c5-4d02-b0e5-b372b8b49b99&quot;,&quot;order&quot;:&quot;5&quot;}},&quot;1006b23a-1c06-4764-b367-2e7811468cad&quot;:{&quot;relativeTransform&quot;:{&quot;translate&quot;:{&quot;x&quot;:80.19177121208317,&quot;y&quot;:58.914061077067466},&quot;rotate&quot;:0},&quot;type&quot;:&quot;FIGURE_OBJECT&quot;,&quot;id&quot;:&quot;1006b23a-1c06-4764-b367-2e7811468cad&quot;,&quot;parent&quot;:{&quot;type&quot;:&quot;CHILD&quot;,&quot;parentId&quot;:&quot;457cfa8c-5c48-476d-a82c-766113ce2fe3&quot;,&quot;order&quot;:&quot;8&quot;},&quot;name&quot;:&quot;Eppendorf tube (open 1/3, with filter and DNA)&quot;,&quot;displayName&quot;:&quot;Eppendorf tube (open 1/3, with filter and DNA)&quot;,&quot;source&quot;:{&quot;id&quot;:&quot;6490d83fd775b2449759589c&quot;,&quot;type&quot;:&quot;ASSETS&quot;},&quot;isPremium&quot;:false},&quot;952d9b2b-ce47-492c-9989-66b0be90fb07&quot;:{&quot;type&quot;:&quot;FIGURE_OBJECT&quot;,&quot;id&quot;:&quot;952d9b2b-ce47-492c-9989-66b0be90fb07&quot;,&quot;name&quot;:&quot;Eppendorf tube (1/3 liquid, open)&quot;,&quot;relativeTransform&quot;:{&quot;translate&quot;:{&quot;x&quot;:-118.4904878874563,&quot;y&quot;:-59.28709625859316},&quot;rotate&quot;:0,&quot;skewX&quot;:0,&quot;scale&quot;:{&quot;x&quot;:0.12428074399412027,&quot;y&quot;:0.12428074399412026}},&quot;opacity&quot;:1,&quot;image&quot;:{&quot;url&quot;:&quot;https://icons.cdn.biorender.com/biorender/5e41d7bee250000028d2f67b/20200210222445/image/5e41d7bee250000028d2f67b.png&quot;,&quot;fallbackUrl&quot;:&quot;sources/icons/5e41d7bee250000028d2f67b/20200210222445/image/5e41d7bee250000028d2f67b.svg&quot;,&quot;size&quot;:{&quot;x&quot;:248,&quot;y&quot;:443},&quot;isPremium&quot;:false},&quot;source&quot;:{&quot;id&quot;:&quot;5e41d7bee250000028d2f67b&quot;,&quot;type&quot;:&quot;ASSETS&quot;},&quot;pathStyles&quot;:[{&quot;type&quot;:&quot;FILL&quot;,&quot;fillStyle&quot;:&quot;rgb(0,0,0)&quot;}],&quot;isLocked&quot;:false,&quot;parent&quot;:{&quot;type&quot;:&quot;CHILD&quot;,&quot;parentId&quot;:&quot;1006b23a-1c06-4764-b367-2e7811468cad&quot;,&quot;order&quot;:&quot;2&quot;}},&quot;b4e76a59-5c59-430c-a295-540a19a0b31e&quot;:{&quot;type&quot;:&quot;FIGURE_OBJECT&quot;,&quot;id&quot;:&quot;b4e76a59-5c59-430c-a295-540a19a0b31e&quot;,&quot;relativeTransform&quot;:{&quot;translate&quot;:{&quot;x&quot;:-110.74391319883846,&quot;y&quot;:-64.92990647577778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1006b23a-1c06-4764-b367-2e7811468cad&quot;,&quot;order&quot;:&quot;5&quot;}},&quot;48895012-f83a-4b01-a4c7-2215a826da65&quot;:{&quot;type&quot;:&quot;FIGURE_OBJECT&quot;,&quot;id&quot;:&quot;48895012-f83a-4b01-a4c7-2215a826da65&quot;,&quot;relativeTransform&quot;:{&quot;translate&quot;:{&quot;x&quot;:0.037039119983964724,&quot;y&quot;:0.019048690277436442},&quot;rotate&quot;:0},&quot;opacity&quot;:1,&quot;path&quot;:{&quot;type&quot;:&quot;RECT&quot;,&quot;size&quot;:{&quot;x&quot;:8.677736681949268,&quot;y&quot;:17.814758451699266},&quot;cornerRounding&quot;:{&quot;type&quot;:&quot;ARC_LENGTH&quot;,&quot;global&quot;:0}},&quot;pathStyles&quot;:[{&quot;type&quot;:&quot;FILL&quot;,&quot;fillStyle&quot;:&quot;rgba(151,154,155,0.2)&quot;},{&quot;type&quot;:&quot;STROKE&quot;,&quot;strokeStyle&quot;:&quot;rgba(83,83,83,1)&quot;,&quot;lineWidth&quot;:0.2116521141938846,&quot;lineJoin&quot;:&quot;round&quot;,&quot;dashArray&quot;:[0,0]}],&quot;isLocked&quot;:false,&quot;parent&quot;:{&quot;type&quot;:&quot;CHILD&quot;,&quot;parentId&quot;:&quot;b4e76a59-5c59-430c-a295-540a19a0b31e&quot;,&quot;order&quot;:&quot;3&quot;},&quot;layout&quot;:{&quot;sizeRatio&quot;:{&quot;x&quot;:0.88,&quot;y&quot;:0.88},&quot;keepAspectRatio&quot;:false}},&quot;6d7fb4ed-cbaa-4bf5-8dd7-241dd3e25594&quot;:{&quot;id&quot;:&quot;6d7fb4ed-cbaa-4bf5-8dd7-241dd3e25594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9.168121219630896,&quot;color&quot;:&quot;black&quot;,&quot;fontWeight&quot;:&quot;normal&quot;,&quot;fontStyle&quot;:&quot;normal&quot;,&quot;decoration&quot;:&quot;none&quot;}}]},&quot;format&quot;:&quot;BETTER_TEXT&quot;,&quot;size&quot;:{&quot;x&quot;:7.636408280115355,&quot;y&quot;:10.805285723136413},&quot;targetSize&quot;:{&quot;x&quot;:7.636408280115355,&quot;y&quot;:2}},&quot;parent&quot;:{&quot;type&quot;:&quot;CHILD&quot;,&quot;parentId&quot;:&quot;48895012-f83a-4b01-a4c7-2215a826da65&quot;,&quot;order&quot;:&quot;5&quot;}},&quot;219f130b-0126-4293-b513-66dfd35e2dce&quot;:{&quot;type&quot;:&quot;FIGURE_OBJECT&quot;,&quot;id&quot;:&quot;219f130b-0126-4293-b513-66dfd35e2dce&quot;,&quot;relativeTransform&quot;:{&quot;translate&quot;:{&quot;x&quot;:0.02222347199033687,&quot;y&quot;:9.84182049028534},&quot;rotate&quot;:0},&quot;opacity&quot;:1,&quot;path&quot;:{&quot;type&quot;:&quot;RECT&quot;,&quot;size&quot;:{&quot;x&quot;:5.684975787247737,&quot;y&quot;:1.79692644950608},&quot;cornerRounding&quot;:{&quot;type&quot;:&quot;ARC_LENGTH&quot;,&quot;global&quot;:0}},&quot;pathStyles&quot;:[{&quot;type&quot;:&quot;FILL&quot;,&quot;fillStyle&quot;:&quot;rgba(151,154,155,0.2)&quot;},{&quot;type&quot;:&quot;STROKE&quot;,&quot;strokeStyle&quot;:&quot;rgba(83,83,83,1)&quot;,&quot;lineWidth&quot;:0.2116521141938846,&quot;lineJoin&quot;:&quot;round&quot;,&quot;dashArray&quot;:[0,0]}],&quot;isLocked&quot;:false,&quot;parent&quot;:{&quot;type&quot;:&quot;CHILD&quot;,&quot;parentId&quot;:&quot;b4e76a59-5c59-430c-a295-540a19a0b31e&quot;,&quot;order&quot;:&quot;2&quot;}},&quot;90fe1e8c-95b6-4a70-ba26-2a54c5d131eb&quot;:{&quot;type&quot;:&quot;FIGURE_OBJECT&quot;,&quot;id&quot;:&quot;90fe1e8c-95b6-4a70-ba26-2a54c5d131eb&quot;,&quot;relativeTransform&quot;:{&quot;translate&quot;:{&quot;x&quot;:-1.2406779071246228e-14,&quot;y&quot;:-9.841820490285388},&quot;rotate&quot;:0},&quot;opacity&quot;:1,&quot;path&quot;:{&quot;type&quot;:&quot;RECT&quot;,&quot;size&quot;:{&quot;x&quot;:11.778440154889672,&quot;y&quot;:1.79692644950608},&quot;cornerRounding&quot;:{&quot;type&quot;:&quot;ARC_LENGTH&quot;,&quot;global&quot;:0}},&quot;pathStyles&quot;:[{&quot;type&quot;:&quot;FILL&quot;,&quot;fillStyle&quot;:&quot;rgba(151,154,155,0.2)&quot;},{&quot;type&quot;:&quot;STROKE&quot;,&quot;strokeStyle&quot;:&quot;rgba(83,83,83,1)&quot;,&quot;lineWidth&quot;:0.2116521141938846,&quot;lineJoin&quot;:&quot;round&quot;,&quot;dashArray&quot;:[0,0]}],&quot;isLocked&quot;:false,&quot;parent&quot;:{&quot;type&quot;:&quot;CHILD&quot;,&quot;parentId&quot;:&quot;b4e76a59-5c59-430c-a295-540a19a0b31e&quot;,&quot;order&quot;:&quot;5&quot;}},&quot;c16fd026-08c2-4420-a8c2-a9dfa8840b56&quot;:{&quot;type&quot;:&quot;FIGURE_OBJECT&quot;,&quot;id&quot;:&quot;c16fd026-08c2-4420-a8c2-a9dfa8840b56&quot;,&quot;relativeTransform&quot;:{&quot;translate&quot;:{&quot;x&quot;:0.03708129608266567,&quot;y&quot;:4.44575667245812},&quot;rotate&quot;:0},&quot;opacity&quot;:1,&quot;path&quot;:{&quot;type&quot;:&quot;RECT&quot;,&quot;size&quot;:{&quot;x&quot;:8.571878415126099,&quot;y&quot;:8.78357640613779},&quot;cornerRounding&quot;:{&quot;type&quot;:&quot;ARC_LENGTH&quot;,&quot;global&quot;:0}},&quot;pathStyles&quot;:[{&quot;type&quot;:&quot;FILL&quot;,&quot;fillStyle&quot;:&quot;rgb(189, 223, 238)&quot;},{&quot;type&quot;:&quot;STROKE&quot;,&quot;strokeStyle&quot;:&quot;rgba(91, 81, 138, 1)&quot;,&quot;lineWidth&quot;:0.24557467552582757,&quot;lineJoin&quot;:&quot;round&quot;,&quot;dashArray&quot;:[0,0]}],&quot;isLocked&quot;:false,&quot;parent&quot;:{&quot;type&quot;:&quot;CHILD&quot;,&quot;parentId&quot;:&quot;b4e76a59-5c59-430c-a295-540a19a0b31e&quot;,&quot;order&quot;:&quot;7&quot;}},&quot;03c289a8-4f72-4c92-87d1-9f470cda2342&quot;:{&quot;type&quot;:&quot;FIGURE_OBJECT&quot;,&quot;id&quot;:&quot;03c289a8-4f72-4c92-87d1-9f470cda2342&quot;,&quot;parent&quot;:{&quot;type&quot;:&quot;CHILD&quot;,&quot;parentId&quot;:&quot;457cfa8c-5c48-476d-a82c-766113ce2fe3&quot;,&quot;order&quot;:&quot;9&quot;},&quot;relativeTransform&quot;:{&quot;translate&quot;:{&quot;x&quot;:-202.0586797137273,&quot;y&quot;:39.83695676920247},&quot;rotate&quot;:-2.449293598294706e-16}},&quot;d0a2d43a-d9d7-4103-a530-7ee39e5489c4&quot;:{&quot;type&quot;:&quot;FIGURE_OBJECT&quot;,&quot;id&quot;:&quot;d0a2d43a-d9d7-4103-a530-7ee39e5489c4&quot;,&quot;name&quot;:&quot;Generic protein (ball)&quot;,&quot;relativeTransform&quot;:{&quot;translate&quot;:{&quot;x&quot;:171.5570889897618,&quot;y&quot;:-39.421592231277266},&quot;rotate&quot;:0.4002892788535801,&quot;skewX&quot;:-2.464423000712868e-16,&quot;scale&quot;:{&quot;x&quot;:-0.008291011601828966,&quot;y&quot;:0.008460367277869169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03c289a8-4f72-4c92-87d1-9f470cda2342&quot;,&quot;order&quot;:&quot;2&quot;}},&quot;3e4a8dc9-a3f3-4a87-99c2-c90704e0a892&quot;:{&quot;type&quot;:&quot;FIGURE_OBJECT&quot;,&quot;id&quot;:&quot;3e4a8dc9-a3f3-4a87-99c2-c90704e0a892&quot;,&quot;name&quot;:&quot;Generic protein (ball)&quot;,&quot;relativeTransform&quot;:{&quot;translate&quot;:{&quot;x&quot;:169.6443984319026,&quot;y&quot;:-43.81604127507939},&quot;rotate&quot;:5.80916238569199,&quot;skewX&quot;:-1.2273817829300103e-16,&quot;scale&quot;:{&quot;x&quot;:-0.007430282204300461,&quot;y&quot;:0.00758205626111172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03c289a8-4f72-4c92-87d1-9f470cda2342&quot;,&quot;order&quot;:&quot;5&quot;}},&quot;da8873f0-56b2-47d5-be97-5509b572b4a1&quot;:{&quot;type&quot;:&quot;FIGURE_OBJECT&quot;,&quot;id&quot;:&quot;da8873f0-56b2-47d5-be97-5509b572b4a1&quot;,&quot;name&quot;:&quot;Generic protein (ball)&quot;,&quot;relativeTransform&quot;:{&quot;translate&quot;:{&quot;x&quot;:173.86335617659626,&quot;y&quot;:-43.16694466519387},&quot;rotate&quot;:5.80916238569199,&quot;skewX&quot;:-1.2273817829300103e-16,&quot;scale&quot;:{&quot;x&quot;:-0.007430282204300461,&quot;y&quot;:0.00758205626111172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03c289a8-4f72-4c92-87d1-9f470cda2342&quot;,&quot;order&quot;:&quot;7&quot;}},&quot;41c46f35-6a6f-48eb-9561-b1cb4a7c010b&quot;:{&quot;type&quot;:&quot;FIGURE_OBJECT&quot;,&quot;id&quot;:&quot;41c46f35-6a6f-48eb-9561-b1cb4a7c010b&quot;,&quot;relativeTransform&quot;:{&quot;translate&quot;:{&quot;x&quot;:0.00024477643225395695,&quot;y&quot;:184.92288112292897},&quot;rotate&quot;:0,&quot;skewX&quot;:0,&quot;scale&quot;:{&quot;x&quot;:1,&quot;y&quot;:1}},&quot;opacity&quot;:1,&quot;path&quot;:{&quot;type&quot;:&quot;RECT&quot;,&quot;size&quot;:{&quot;x&quot;:404.56729364089745,&quot;y&quot;:139.5972787120408},&quot;cornerRounding&quot;:{&quot;type&quot;:&quot;ARC_LENGTH&quot;,&quot;global&quot;:30.646863876976226}},&quot;pathStyles&quot;:[{&quot;type&quot;:&quot;FILL&quot;,&quot;fillStyle&quot;:&quot;rgba(200,219,200,1)&quot;},{&quot;type&quot;:&quot;STROKE&quot;,&quot;strokeStyle&quot;:&quot;rgba(51,90,48,1)&quot;,&quot;lineWidth&quot;:2,&quot;lineJoin&quot;:&quot;round&quot;}],&quot;isLocked&quot;:false,&quot;parent&quot;:{&quot;type&quot;:&quot;CHILD&quot;,&quot;parentId&quot;:&quot;0acf6098-85bb-4b4f-9146-2dc4eb6fd732&quot;,&quot;order&quot;:&quot;4&quot;},&quot;layout&quot;:{&quot;sizeRatio&quot;:{&quot;x&quot;:0.88,&quot;y&quot;:0.88},&quot;keepAspectRatio&quot;:false}},&quot;d9717937-4e1f-47da-9e5f-24788d56daee&quot;:{&quot;id&quot;:&quot;d9717937-4e1f-47da-9e5f-24788d56daee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Arial&quot;,&quot;fontSize&quot;:24.572500721327085,&quot;color&quot;:&quot;black&quot;,&quot;fontWeight&quot;:&quot;normal&quot;,&quot;fontStyle&quot;:&quot;normal&quot;,&quot;decoration&quot;:&quot;none&quot;}},{&quot;runs&quot;:[],&quot;text&quot;:&quot;&quot;,&quot;baseStyle&quot;:{&quot;fontFamily&quot;:&quot;Arial&quot;,&quot;fontSize&quot;:24.572500721327085,&quot;color&quot;:&quot;black&quot;,&quot;fontWeight&quot;:&quot;normal&quot;,&quot;fontStyle&quot;:&quot;normal&quot;,&quot;decoration&quot;:&quot;none&quot;}}],&quot;_lastCaretLocation&quot;:{&quot;lineIndex&quot;:1,&quot;runIndex&quot;:0,&quot;charIndex&quot;:80}},&quot;format&quot;:&quot;BETTER_TEXT&quot;,&quot;size&quot;:{&quot;x&quot;:356.0192184039898,&quot;y&quot;:50},&quot;targetSize&quot;:{&quot;x&quot;:356.0192184039898,&quot;y&quot;:2}},&quot;parent&quot;:{&quot;type&quot;:&quot;CHILD&quot;,&quot;parentId&quot;:&quot;41c46f35-6a6f-48eb-9561-b1cb4a7c010b&quot;,&quot;order&quot;:&quot;5&quot;}},&quot;9a264c51-8645-4108-a02e-8dd22f5f5437&quot;:{&quot;id&quot;:&quot;9a264c51-8645-4108-a02e-8dd22f5f5437&quot;,&quot;type&quot;:&quot;FIGURE_OBJECT&quot;,&quot;relativeTransform&quot;:{&quot;translate&quot;:{&quot;x&quot;:7.017945851147893,&quot;y&quot;:128.5037507261561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17.333333333333332,&quot;color&quot;:&quot;rgba(21,82,137,1)&quot;,&quot;fontWeight&quot;:&quot;bold&quot;,&quot;fontStyle&quot;:&quot;normal&quot;,&quot;decoration&quot;:&quot;none&quot;},&quot;range&quot;:[0,6]}],&quot;text&quot;:&quot;Results&quot;}],&quot;_lastCaretLocation&quot;:{&quot;lineIndex&quot;:0,&quot;runIndex&quot;:-1,&quot;charIndex&quot;:-1,&quot;endOfLine&quot;:true}},&quot;format&quot;:&quot;BETTER_TEXT&quot;,&quot;size&quot;:{&quot;x&quot;:102.8800048828125,&quot;y&quot;:18},&quot;targetSize&quot;:{&quot;x&quot;:102.8800048828125,&quot;y&quot;:16}},&quot;parent&quot;:{&quot;type&quot;:&quot;CHILD&quot;,&quot;parentId&quot;:&quot;0acf6098-85bb-4b4f-9146-2dc4eb6fd732&quot;,&quot;order&quot;:&quot;9999999999997&quot;}},&quot;1a7027e7-88ea-4331-9b80-522be212defd&quot;:{&quot;id&quot;:&quot;1a7027e7-88ea-4331-9b80-522be212defd&quot;,&quot;type&quot;:&quot;FIGURE_OBJECT&quot;,&quot;relativeTransform&quot;:{&quot;translate&quot;:{&quot;x&quot;:-77.04610573661671,&quot;y&quot;:141.5555289493452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12,&quot;color&quot;:&quot;rgba(21,82,137,1)&quot;,&quot;fontWeight&quot;:&quot;normal&quot;,&quot;fontStyle&quot;:&quot;normal&quot;,&quot;decoration&quot;:&quot;none&quot;},&quot;range&quot;:[0,13]}],&quot;text&quot;:&quot;RNA-sequencing&quot;}],&quot;_lastCaretLocation&quot;:{&quot;lineIndex&quot;:0,&quot;runIndex&quot;:0,&quot;charIndex&quot;:4}},&quot;format&quot;:&quot;BETTER_TEXT&quot;,&quot;size&quot;:{&quot;x&quot;:102.8800048828125,&quot;y&quot;:16},&quot;targetSize&quot;:{&quot;x&quot;:102.8800048828125,&quot;y&quot;:16}},&quot;parent&quot;:{&quot;type&quot;:&quot;CHILD&quot;,&quot;parentId&quot;:&quot;0acf6098-85bb-4b4f-9146-2dc4eb6fd732&quot;,&quot;order&quot;:&quot;9999999999998&quot;}},&quot;2a788809-69a3-438c-8fa2-4e59c7fe99ce&quot;:{&quot;id&quot;:&quot;2a788809-69a3-438c-8fa2-4e59c7fe99ce&quot;,&quot;type&quot;:&quot;FIGURE_OBJECT&quot;,&quot;relativeTransform&quot;:{&quot;translate&quot;:{&quot;x&quot;:109.58898696437628,&quot;y&quot;:146.02677193233984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12,&quot;color&quot;:&quot;rgba(21,82,137,1)&quot;,&quot;fontWeight&quot;:&quot;normal&quot;,&quot;fontStyle&quot;:&quot;normal&quot;,&quot;decoration&quot;:&quot;none&quot;},&quot;range&quot;:[0,17]}],&quot;text&quot;:&quot;Protein-sequencing&quot;}],&quot;_lastCaretLocation&quot;:{&quot;lineIndex&quot;:0,&quot;runIndex&quot;:0,&quot;charIndex&quot;:1}},&quot;format&quot;:&quot;BETTER_TEXT&quot;,&quot;size&quot;:{&quot;x&quot;:111.92879891185545,&quot;y&quot;:24},&quot;targetSize&quot;:{&quot;x&quot;:111.92879891185545,&quot;y&quot;:24}},&quot;parent&quot;:{&quot;type&quot;:&quot;CHILD&quot;,&quot;parentId&quot;:&quot;0acf6098-85bb-4b4f-9146-2dc4eb6fd732&quot;,&quot;order&quot;:&quot;9999999999999&quot;}},&quot;1fb10783-7b07-40cf-b799-9751bd16a5e4&quot;:{&quot;type&quot;:&quot;FIGURE_OBJECT&quot;,&quot;id&quot;:&quot;1fb10783-7b07-40cf-b799-9751bd16a5e4&quot;,&quot;relativeTransform&quot;:{&quot;translate&quot;:{&quot;x&quot;:-239.89091466391244,&quot;y&quot;:111.72426567975047},&quot;rotate&quot;:3.141592653589793},&quot;opacity&quot;:1,&quot;path&quot;:{&quot;type&quot;:&quot;POLY_LINE&quot;,&quot;points&quot;:[{&quot;x&quot;:130.41137175597686,&quot;y&quot;:211.80770953849012},{&quot;x&quot;:130.41137175597697,&quot;y&quot;:-145.39106222410427},{&quot;x&quot;:-35.36157576712924,&quot;y&quot;:-145.39106222410433},{&quot;x&quot;:-35.36157576712924,&quot;y&quot;:-15.961842228346939},{&quot;x&quot;:-39.8627043647661,&quot;y&quot;:-8.76583446474146},{&quot;x&quot;:-42.12325928035992,&quot;y&quot;:-6.211015042511222},{&quot;x&quot;:-45.677222856328825,&quot;y&quot;:-3.6361844816505244},{&quot;x&quot;:-55.0015287449246,&quot;y&quot;:-1.038004497515418},{&quot;x&quot;:-61.5731137456371,&quot;y&quot;:-1.0380044975154323},{&quot;x&quot;:-69.0065459595578,&quot;y&quot;:-1.0380044975154465},{&quot;x&quot;:-71.52735647879695,&quot;y&quot;:-1.0380044975154465},{&quot;x&quot;:-91.28796022918377,&quot;y&quot;:-1.0380044975154465},{&quot;x&quot;:-91.2879602291838,&quot;y&quot;:211.80770953849012}],&quot;closed&quot;:true,&quot;cornerRounding&quot;:{&quot;type&quot;:&quot;ARC_LENGTH&quot;,&quot;global&quot;:22.72418071509481},&quot;selectedObjectIds&quot;:[&quot;1fb10783-7b07-40cf-b799-9751bd16a5e4&quot;]},&quot;pathStyles&quot;:[{&quot;type&quot;:&quot;FILL&quot;,&quot;fillStyle&quot;:{&quot;type&quot;:&quot;radial&quot;,&quot;colorStops&quot;:{&quot;0&quot;:&quot;rgb(254, 240, 222)&quot;,&quot;1&quot;:&quot;rgb(254, 240, 222)&quot;}}},{&quot;type&quot;:&quot;STROKE&quot;,&quot;strokeStyle&quot;:&quot;rgba(170,122,56,1)&quot;,&quot;lineWidth&quot;:2,&quot;lineJoin&quot;:&quot;round&quot;}],&quot;isLocked&quot;:false,&quot;parent&quot;:{&quot;type&quot;:&quot;CHILD&quot;,&quot;parentId&quot;:&quot;0acf6098-85bb-4b4f-9146-2dc4eb6fd732&quot;,&quot;order&quot;:&quot;2&quot;},&quot;connectorInfo&quot;:{&quot;type&quot;:&quot;ELBOW&quot;,&quot;offset&quot;:{&quot;x&quot;:0,&quot;y&quot;:0},&quot;bending&quot;:-0.1,&quot;customized&quot;:true}},&quot;f9e0cb6c-80c5-4788-9e07-0c0dc83db49a&quot;:{&quot;type&quot;:&quot;FIGURE_OBJECT&quot;,&quot;id&quot;:&quot;f9e0cb6c-80c5-4788-9e07-0c0dc83db49a&quot;,&quot;relativeTransform&quot;:{&quot;translate&quot;:{&quot;x&quot;:239.83676218940235,&quot;y&quot;:111.11598567896304},&quot;rotate&quot;:3.141592653589793,&quot;skewX&quot;:0,&quot;scale&quot;:{&quot;x&quot;:1,&quot;y&quot;:1}},&quot;opacity&quot;:1,&quot;path&quot;:{&quot;type&quot;:&quot;POLY_LINE&quot;,&quot;points&quot;:[{&quot;x&quot;:-130.41137175597686,&quot;y&quot;:211.68915103791204},{&quot;x&quot;:-130.41137175597697,&quot;y&quot;:-145.30968017067335},{&quot;x&quot;:35.36157576712924,&quot;y&quot;:-145.3096801706734},{&quot;x&quot;:35.36157576712924,&quot;y&quot;:-16.112859047338958},{&quot;x&quot;:38.58237654645583,&quot;y&quot;:-10.840116795192628},{&quot;x&quot;:42.12325928035992,&quot;y&quot;:-6.20753845220149},{&quot;x&quot;:45.677222856328825,&quot;y&quot;:-3.6341491422338947},{&quot;x&quot;:55.0015287449246,&quot;y&quot;:-1.0374234787362298},{&quot;x&quot;:61.5731137456371,&quot;y&quot;:-1.037423478736244},{&quot;x&quot;:69.0065459595578,&quot;y&quot;:-1.0374234787362582},{&quot;x&quot;:71.52735647879695,&quot;y&quot;:-1.0374234787362582},{&quot;x&quot;:91.28796022918377,&quot;y&quot;:-1.0374234787362582},{&quot;x&quot;:91.2879602291838,&quot;y&quot;:211.68915103791204}],&quot;closed&quot;:true,&quot;cornerRounding&quot;:{&quot;type&quot;:&quot;ARC_LENGTH&quot;,&quot;global&quot;:22.72418071509481},&quot;selectedObjectIds&quot;:[&quot;1fb10783-7b07-40cf-b799-9751bd16a5e4&quot;]},&quot;pathStyles&quot;:[{&quot;type&quot;:&quot;FILL&quot;,&quot;fillStyle&quot;:&quot;rgba(254,240,222,1)&quot;},{&quot;type&quot;:&quot;STROKE&quot;,&quot;strokeStyle&quot;:&quot;rgba(170,122,56,1)&quot;,&quot;lineWidth&quot;:2,&quot;lineJoin&quot;:&quot;round&quot;}],&quot;isLocked&quot;:false,&quot;parent&quot;:{&quot;type&quot;:&quot;CHILD&quot;,&quot;parentId&quot;:&quot;0acf6098-85bb-4b4f-9146-2dc4eb6fd732&quot;,&quot;order&quot;:&quot;2&quot;},&quot;connectorInfo&quot;:{&quot;type&quot;:&quot;ELBOW&quot;,&quot;offset&quot;:{&quot;x&quot;:0,&quot;y&quot;:0},&quot;bending&quot;:-0.1,&quot;customized&quot;:true}},&quot;81915416-83dc-4235-a4db-66fa18dbec73&quot;:{&quot;relativeTransform&quot;:{&quot;translate&quot;:{&quot;x&quot;:209.8557843289169,&quot;y&quot;:161.62341013750228},&quot;rotate&quot;:0,&quot;skewX&quot;:0,&quot;scale&quot;:{&quot;x&quot;:1,&quot;y&quot;:1}},&quot;type&quot;:&quot;FIGURE_OBJECT&quot;,&quot;id&quot;:&quot;81915416-83dc-4235-a4db-66fa18dbec73&quot;,&quot;parent&quot;:{&quot;type&quot;:&quot;CHILD&quot;,&quot;parentId&quot;:&quot;0acf6098-85bb-4b4f-9146-2dc4eb6fd732&quot;,&quot;order&quot;:&quot;99999999999995&quot;},&quot;name&quot;:&quot;Falcon tube (50mL, 1/2 liquid, with cell pellet and cap) 2&quot;,&quot;displayName&quot;:&quot;Falcon tube (50mL, 1/2 liquid, with cell pellet and cap) 2&quot;,&quot;source&quot;:{&quot;id&quot;:&quot;61d897a3883c8d00a230d42d&quot;,&quot;type&quot;:&quot;ASSETS&quot;},&quot;isPremium&quot;:true},&quot;28a46977-73aa-4ea8-9e87-3fb28d1cf2e7&quot;:{&quot;id&quot;:&quot;28a46977-73aa-4ea8-9e87-3fb28d1cf2e7&quot;,&quot;name&quot;:&quot;Cell pellet (50mL Falcon tube)&quot;,&quot;type&quot;:&quot;FIGURE_OBJECT&quot;,&quot;relativeTransform&quot;:{&quot;translate&quot;:{&quot;x&quot;:118.02285597961118,&quot;y&quot;:-29.499873535059844},&quot;rotate&quot;:0,&quot;skewX&quot;:0,&quot;scale&quot;:{&quot;x&quot;:0.3469580104722159,&quot;y&quot;:0.3469580104722159}},&quot;image&quot;:{&quot;url&quot;:&quot;https://icons.biorender.com/biorender/606c79f5c6644b0028d7d2bd/20210406151156/image/cell-pellet-50-ml-falcon-tube-02.png&quot;,&quot;fallbackUrl&quot;:&quot;https://res.cloudinary.com/dlcjuc3ej/image/upload/v1617721916/gqwtbhr8mllbe2vw6byo.svg#/keystone/api/icons/606c79f5c6644b0028d7d2bd/20210406151156/image/cell-pellet-50-ml-falcon-tube-02.svg&quot;,&quot;isPremium&quot;:false,&quot;isPacked&quot;:true,&quot;size&quot;:{&quot;x&quot;:39,&quot;y&quot;:35.45454545454545}},&quot;source&quot;:{&quot;id&quot;:&quot;606c79f5c6644b0028d7d2bd&quot;,&quot;type&quot;:&quot;ASSETS&quot;},&quot;isPremium&quot;:false,&quot;parent&quot;:{&quot;type&quot;:&quot;CHILD&quot;,&quot;parentId&quot;:&quot;81915416-83dc-4235-a4db-66fa18dbec73&quot;,&quot;order&quot;:&quot;7&quot;}},&quot;8785408f-c510-480e-bda4-5ffd73118b07&quot;:{&quot;id&quot;:&quot;8785408f-c510-480e-bda4-5ffd73118b07&quot;,&quot;name&quot;:&quot;Falcon tube (50mL, 1/2 liquid) 2&quot;,&quot;type&quot;:&quot;FIGURE_OBJECT&quot;,&quot;relativeTransform&quot;:{&quot;translate&quot;:{&quot;x&quot;:118.09513889845954,&quot;y&quot;:-65.74854298448491},&quot;rotate&quot;:0,&quot;skewX&quot;:0,&quot;scale&quot;:{&quot;x&quot;:0.3469580104722159,&quot;y&quot;:0.3469580104722159}},&quot;image&quot;:{&quot;url&quot;:&quot;https://icons.biorender.com/biorender/61d88f8a8d429000290d6e47/20220107190948/image/falcon-tube-50-ml-1-2-liquid-2.png&quot;,&quot;fallbackUrl&quot;:&quot;https://res.cloudinary.com/dlcjuc3ej/image/upload/v1641582588/h8fehujxowmgddpmwtfh.svg#/keystone/api/icons/61d88f8a8d429000290d6e47/20220107190948/image/falcon-tube-50-ml-1-2-liquid-2.svg&quot;,&quot;isPremium&quot;:true,&quot;isPacked&quot;:true,&quot;size&quot;:{&quot;x&quot;:75,&quot;y&quot;:243.57142857142858}},&quot;source&quot;:{&quot;id&quot;:&quot;61d88f8a8d429000290d6e47&quot;,&quot;type&quot;:&quot;ASSETS&quot;},&quot;isPremium&quot;:true,&quot;parent&quot;:{&quot;type&quot;:&quot;CHILD&quot;,&quot;parentId&quot;:&quot;81915416-83dc-4235-a4db-66fa18dbec73&quot;,&quot;order&quot;:&quot;2&quot;}},&quot;daa0e68b-e916-4642-bbf0-90f0d519ef2e&quot;:{&quot;id&quot;:&quot;daa0e68b-e916-4642-bbf0-90f0d519ef2e&quot;,&quot;name&quot;:&quot;Screw cap 1&quot;,&quot;type&quot;:&quot;FIGURE_OBJECT&quot;,&quot;relativeTransform&quot;:{&quot;translate&quot;:{&quot;x&quot;:118.09513889845954,&quot;y&quot;:-98.63602561577318},&quot;rotate&quot;:0,&quot;skewX&quot;:0,&quot;scale&quot;:{&quot;x&quot;:0.5603101292440025,&quot;y&quot;:0.5603101292440025}},&quot;image&quot;:{&quot;url&quot;:&quot;https://icons.biorender.com/biorender/5f0769b39d890700268f57af/20200709190333/image/screw-cap-1.png&quot;,&quot;fallbackUrl&quot;:&quot;https://res.cloudinary.com/dlcjuc3ej/image/upload/v1594321413/yim6f1jzzsm0kkdia3wg.svg#/keystone/api/icons/5f0769b39d890700268f57af/20200709190333/image/screw-cap-1.svg&quot;,&quot;isPremium&quot;:false,&quot;isPacked&quot;:true,&quot;size&quot;:{&quot;x&quot;:50,&quot;y&quot;:36.55913978494623}},&quot;source&quot;:{&quot;id&quot;:&quot;5f0769b39d890700268f57af&quot;,&quot;type&quot;:&quot;ASSETS&quot;},&quot;parent&quot;:{&quot;type&quot;:&quot;CHILD&quot;,&quot;parentId&quot;:&quot;81915416-83dc-4235-a4db-66fa18dbec73&quot;,&quot;order&quot;:&quot;5&quot;},&quot;opacity&quot;:1},&quot;e0bb1558-98e0-4a62-8338-990ac5dc824e&quot;:{&quot;id&quot;:&quot;e0bb1558-98e0-4a62-8338-990ac5dc824e&quot;,&quot;type&quot;:&quot;FIGURE_OBJECT&quot;,&quot;relativeTransform&quot;:{&quot;translate&quot;:{&quot;x&quot;:258.6027688169049,&quot;y&quot;:-74.67166525342353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17.333333333333332,&quot;color&quot;:&quot;rgba(21,82,137,1)&quot;,&quot;fontWeight&quot;:&quot;bold&quot;,&quot;fontStyle&quot;:&quot;normal&quot;,&quot;decoration&quot;:&quot;none&quot;},&quot;range&quot;:[0,17]}],&quot;text&quot;:&quot;Protein-sequencing&quot;,&quot;baseStyle&quot;:{&quot;fontFamily&quot;:&quot;Arial&quot;,&quot;fontSize&quot;:17.333333333333332,&quot;color&quot;:&quot;rgba(21,82,137,1)&quot;,&quot;fontWeight&quot;:&quot;bold&quot;,&quot;fontStyle&quot;:&quot;normal&quot;,&quot;decoration&quot;:&quot;none&quot;,&quot;script&quot;:&quot;none&quot;}}],&quot;_lastCaretLocation&quot;:{&quot;lineIndex&quot;:0,&quot;runIndex&quot;:0,&quot;charIndex&quot;:1}},&quot;format&quot;:&quot;BETTER_TEXT&quot;,&quot;size&quot;:{&quot;x&quot;:162.20084003503908,&quot;y&quot;:36},&quot;targetSize&quot;:{&quot;x&quot;:162.20084003503908,&quot;y&quot;:36}},&quot;parent&quot;:{&quot;type&quot;:&quot;CHILD&quot;,&quot;parentId&quot;:&quot;0acf6098-85bb-4b4f-9146-2dc4eb6fd732&quot;,&quot;order&quot;:&quot;99999999999998&quot;}},&quot;76480a11-2a1c-4eca-9e51-307e888780ef&quot;:{&quot;id&quot;:&quot;76480a11-2a1c-4eca-9e51-307e888780ef&quot;,&quot;type&quot;:&quot;FIGURE_OBJECT&quot;,&quot;relativeTransform&quot;:{&quot;translate&quot;:{&quot;x&quot;:-254.22925338846818,&quot;y&quot;:-82.67336484349471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17.333333333333332,&quot;color&quot;:&quot;rgba(21,82,137,1)&quot;,&quot;fontWeight&quot;:&quot;bold&quot;,&quot;fontStyle&quot;:&quot;normal&quot;,&quot;decoration&quot;:&quot;none&quot;},&quot;range&quot;:[0,13]}],&quot;text&quot;:&quot;RNA-sequencing&quot;}],&quot;_lastCaretLocation&quot;:{&quot;lineIndex&quot;:0,&quot;runIndex&quot;:-1,&quot;charIndex&quot;:-1,&quot;endOfLine&quot;:true}},&quot;format&quot;:&quot;BETTER_TEXT&quot;,&quot;size&quot;:{&quot;x&quot;:155.628516562012,&quot;y&quot;:18},&quot;targetSize&quot;:{&quot;x&quot;:155.628516562012,&quot;y&quot;:17.139784631441216}},&quot;parent&quot;:{&quot;type&quot;:&quot;CHILD&quot;,&quot;parentId&quot;:&quot;0acf6098-85bb-4b4f-9146-2dc4eb6fd732&quot;,&quot;order&quot;:&quot;99999999999999&quot;}},&quot;ca0391c6-08f6-41b7-b6dd-e58e5986a543&quot;:{&quot;type&quot;:&quot;FIGURE_OBJECT&quot;,&quot;id&quot;:&quot;ca0391c6-08f6-41b7-b6dd-e58e5986a543&quot;,&quot;relativeTransform&quot;:{&quot;translate&quot;:{&quot;x&quot;:-309.7216291842585,&quot;y&quot;:83.29541758608923},&quot;rotate&quot;:0,&quot;skewX&quot;:0,&quot;scale&quot;:{&quot;x&quot;:1,&quot;y&quot;:1}},&quot;opacity&quot;:1,&quot;path&quot;:{&quot;type&quot;:&quot;POLY_LINE&quot;,&quot;points&quot;:[{&quot;x&quot;:-8.603282567577281,&quot;y&quot;:0},{&quot;x&quot;:8.603282567577281,&quot;y&quot;:0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15528900&quot;,&quot;1&quot;:&quot;#155289&quot;,&quot;0.45&quot;:&quot;#155289&quot;}}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0acf6098-85bb-4b4f-9146-2dc4eb6fd732&quot;,&quot;order&quot;:&quot;999999999999995&quot;},&quot;connectorInfo&quot;:{&quot;type&quot;:&quot;LINE&quot;,&quot;offset&quot;:{&quot;x&quot;:0,&quot;y&quot;:0},&quot;bending&quot;:0.1,&quot;customized&quot;:false}},&quot;bba942ce-88e1-4f97-a390-58954ce66c35&quot;:{&quot;type&quot;:&quot;FIGURE_OBJECT&quot;,&quot;id&quot;:&quot;bba942ce-88e1-4f97-a390-58954ce66c35&quot;,&quot;relativeTransform&quot;:{&quot;translate&quot;:{&quot;x&quot;:-229.44180990800123,&quot;y&quot;:85.29548479932765},&quot;rotate&quot;:0,&quot;skewX&quot;:0,&quot;scale&quot;:{&quot;x&quot;:1,&quot;y&quot;:1}},&quot;opacity&quot;:1,&quot;path&quot;:{&quot;type&quot;:&quot;POLY_LINE&quot;,&quot;points&quot;:[{&quot;x&quot;:-8.603282567577281,&quot;y&quot;:0},{&quot;x&quot;:8.60328256757731,&quot;y&quot;:0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15528900&quot;,&quot;1&quot;:&quot;#155289&quot;,&quot;0.45&quot;:&quot;#155289&quot;}}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0acf6098-85bb-4b4f-9146-2dc4eb6fd732&quot;,&quot;order&quot;:&quot;999999999999997&quot;},&quot;connectorInfo&quot;:{&quot;type&quot;:&quot;LINE&quot;,&quot;offset&quot;:{&quot;x&quot;:0,&quot;y&quot;:0},&quot;bending&quot;:0.1,&quot;customized&quot;:false}},&quot;60766d23-b410-4e95-9c10-6167744dab88&quot;:{&quot;type&quot;:&quot;FIGURE_OBJECT&quot;,&quot;id&quot;:&quot;60766d23-b410-4e95-9c10-6167744dab88&quot;,&quot;relativeTransform&quot;:{&quot;translate&quot;:{&quot;x&quot;:259.3976034763041,&quot;y&quot;:99.20606779105363},&quot;rotate&quot;:3.141592653589793,&quot;skewX&quot;:0,&quot;scale&quot;:{&quot;x&quot;:1.0000000000000002,&quot;y&quot;:1.0000000000000002}},&quot;opacity&quot;:1,&quot;path&quot;:{&quot;type&quot;:&quot;POLY_LINE&quot;,&quot;points&quot;:[{&quot;x&quot;:-8.603282567577281,&quot;y&quot;:0},{&quot;x&quot;:8.60328256757731,&quot;y&quot;:0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15528900&quot;,&quot;1&quot;:&quot;#155289&quot;,&quot;0.45&quot;:&quot;#155289&quot;}}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0acf6098-85bb-4b4f-9146-2dc4eb6fd732&quot;,&quot;order&quot;:&quot;999999999999998&quot;},&quot;connectorInfo&quot;:{&quot;type&quot;:&quot;LINE&quot;,&quot;offset&quot;:{&quot;x&quot;:0,&quot;y&quot;:0},&quot;bending&quot;:0.1,&quot;customized&quot;:false}},&quot;7f407566-82a4-487b-8567-9dea6e9c78d4&quot;:{&quot;id&quot;:&quot;7f407566-82a4-487b-8567-9dea6e9c78d4&quot;,&quot;type&quot;:&quot;FIGURE_OBJECT&quot;,&quot;relativeTransform&quot;:{&quot;translate&quot;:{&quot;x&quot;:-227.00462933169712,&quot;y&quot;:-6.96228256757734},&quot;rotate&quot;:0,&quot;skewX&quot;:0,&quot;scale&quot;:{&quot;x&quot;:1,&quot;y&quot;:1}},&quot;text&quot;:{&quot;textData&quot;:{&quot;lineSpacing&quot;:&quot;onehalf&quot;,&quot;alignment&quot;:&quot;left&quot;,&quot;verticalAlign&quot;:&quot;TOP&quot;,&quot;lines&quot;:[{&quot;runs&quot;:[{&quot;style&quot;:{&quot;fontFamily&quot;:&quot;Arial&quot;,&quot;fontSize&quot;:12,&quot;color&quot;:&quot;rgba(21,82,137,1)&quot;,&quot;fontWeight&quot;:&quot;normal&quot;,&quot;fontStyle&quot;:&quot;normal&quot;,&quot;decoration&quot;:&quot;none&quot;},&quot;range&quot;:[0,22]}],&quot;text&quot;:&quot;sample collection from:&quot;},{&quot;runs&quot;:[],&quot;text&quot;:&quot;&quot;,&quot;baseStyle&quot;:{&quot;fontFamily&quot;:&quot;Arial&quot;,&quot;fontSize&quot;:12,&quot;color&quot;:&quot;rgba(21,82,137,1)&quot;,&quot;fontWeight&quot;:&quot;normal&quot;,&quot;fontStyle&quot;:&quot;normal&quot;,&quot;decoration&quot;:&quot;none&quot;,&quot;script&quot;:&quot;none&quot;}},{&quot;textIndent&quot;:{&quot;type&quot;:&quot;number&quot;,&quot;indent&quot;:1,&quot;symbol&quot;:&quot;1.&quot;,&quot;unit&quot;:&quot;levels&quot;},&quot;runs&quot;:[{&quot;style&quot;:{&quot;fontFamily&quot;:&quot;Arial&quot;,&quot;fontSize&quot;:12,&quot;color&quot;:&quot;rgba(21,82,137,1)&quot;,&quot;fontWeight&quot;:&quot;normal&quot;,&quot;fontStyle&quot;:&quot;normal&quot;,&quot;decoration&quot;:&quot;none&quot;,&quot;script&quot;:&quot;none&quot;},&quot;range&quot;:[0,15]}],&quot;text&quot;:&quot;healthy controls&quot;},{&quot;textIndent&quot;:{&quot;type&quot;:&quot;number&quot;,&quot;indent&quot;:1,&quot;symbol&quot;:&quot;2.&quot;,&quot;unit&quot;:&quot;levels&quot;},&quot;runs&quot;:[{&quot;style&quot;:{&quot;fontFamily&quot;:&quot;Arial&quot;,&quot;fontSize&quot;:12,&quot;color&quot;:&quot;rgba(21,82,137,1)&quot;,&quot;fontWeight&quot;:&quot;normal&quot;,&quot;fontStyle&quot;:&quot;normal&quot;,&quot;decoration&quot;:&quot;none&quot;,&quot;script&quot;:&quot;none&quot;},&quot;range&quot;:[0,11]}],&quot;text&quot;:&quot;AAA patients&quot;},{&quot;textIndent&quot;:{&quot;type&quot;:&quot;number&quot;,&quot;indent&quot;:1,&quot;symbol&quot;:&quot;3.&quot;,&quot;unit&quot;:&quot;levels&quot;},&quot;runs&quot;:[{&quot;style&quot;:{&quot;fontFamily&quot;:&quot;Arial&quot;,&quot;fontSize&quot;:12,&quot;color&quot;:&quot;rgba(21,82,137,1)&quot;,&quot;fontWeight&quot;:&quot;normal&quot;,&quot;fontStyle&quot;:&quot;normal&quot;,&quot;decoration&quot;:&quot;none&quot;,&quot;script&quot;:&quot;none&quot;},&quot;range&quot;:[0,11]}],&quot;text&quot;:&quot;CAS patients&quot;}],&quot;_lastCaretLocation&quot;:{&quot;lineIndex&quot;:0,&quot;runIndex&quot;:-1,&quot;charIndex&quot;:-1,&quot;endOfLine&quot;:true}},&quot;format&quot;:&quot;BETTER_TEXT&quot;,&quot;size&quot;:{&quot;x&quot;:125.94700533377443,&quot;y&quot;:86.81494227282548},&quot;targetSize&quot;:{&quot;x&quot;:125.94700533377443,&quot;y&quot;:86.81494227282548}},&quot;parent&quot;:{&quot;type&quot;:&quot;CHILD&quot;,&quot;parentId&quot;:&quot;0acf6098-85bb-4b4f-9146-2dc4eb6fd732&quot;,&quot;order&quot;:&quot;999999999999999&quot;}},&quot;cf96789b-d891-4218-924c-7b94615b8f59&quot;:{&quot;type&quot;:&quot;FIGURE_OBJECT&quot;,&quot;id&quot;:&quot;cf96789b-d891-4218-924c-7b94615b8f59&quot;,&quot;relativeTransform&quot;:{&quot;translate&quot;:{&quot;x&quot;:299.67273868474723,&quot;y&quot;:-45.08765575156889},&quot;rotate&quot;:0,&quot;skewX&quot;:0,&quot;scale&quot;:{&quot;x&quot;:1,&quot;y&quot;:1}},&quot;opacity&quot;:1,&quot;path&quot;:{&quot;type&quot;:&quot;RECT&quot;,&quot;size&quot;:{&quot;x&quot;:115.16362953841809,&quot;y&quot;:34.09090909090909},&quot;cornerRounding&quot;:{&quot;type&quot;:&quot;ARC_LENGTH&quot;,&quot;global&quot;:2.9930284295348026}},&quot;pathStyles&quot;:[{&quot;type&quot;:&quot;FILL&quot;,&quot;fillStyle&quot;:&quot;rgba(238, 244, 251, 0.88)&quot;},{&quot;type&quot;:&quot;STROKE&quot;,&quot;strokeStyle&quot;:&quot;#95AAD3&quot;,&quot;lineWidth&quot;:0.38108421550002913,&quot;lineJoin&quot;:&quot;round&quot;}],&quot;isLocked&quot;:false,&quot;parent&quot;:{&quot;type&quot;:&quot;CHILD&quot;,&quot;parentId&quot;:&quot;0acf6098-85bb-4b4f-9146-2dc4eb6fd732&quot;,&quot;order&quot;:&quot;9999999999999995&quot;},&quot;layout&quot;:{&quot;sizeRatio&quot;:{&quot;x&quot;:0.88,&quot;y&quot;:0.88},&quot;keepAspectRatio&quot;:false}},&quot;7fbafc05-9921-4b11-93d3-1e950e81348d&quot;:{&quot;id&quot;:&quot;7fbafc05-9921-4b11-93d3-1e950e81348d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9.333333333333332,&quot;color&quot;:&quot;rgba(21,82,137,1)&quot;,&quot;fontWeight&quot;:&quot;normal&quot;,&quot;fontStyle&quot;:&quot;normal&quot;,&quot;decoration&quot;:&quot;none&quot;,&quot;script&quot;:&quot;none&quot;},&quot;range&quot;:[0,40]}],&quot;text&quot;:&quot;human aortic smooth muscle cells (hAoSMC)&quot;}],&quot;_lastCaretLocation&quot;:{&quot;lineIndex&quot;:0,&quot;runIndex&quot;:0,&quot;charIndex&quot;:35}},&quot;format&quot;:&quot;BETTER_TEXT&quot;,&quot;size&quot;:{&quot;x&quot;:101.34399399380793,&quot;y&quot;:20},&quot;targetSize&quot;:{&quot;x&quot;:101.34399399380793,&quot;y&quot;:2}},&quot;parent&quot;:{&quot;type&quot;:&quot;CHILD&quot;,&quot;parentId&quot;:&quot;cf96789b-d891-4218-924c-7b94615b8f59&quot;,&quot;order&quot;:&quot;5&quot;}},&quot;0124ef8f-21d4-4ac6-9d34-7081693102df&quot;:{&quot;type&quot;:&quot;FIGURE_OBJECT&quot;,&quot;id&quot;:&quot;0124ef8f-21d4-4ac6-9d34-7081693102df&quot;,&quot;relativeTransform&quot;:{&quot;translate&quot;:{&quot;x&quot;:55.75907684865511,&quot;y&quot;:74.81287969031811},&quot;rotate&quot;:0,&quot;skewX&quot;:0,&quot;scale&quot;:{&quot;x&quot;:1,&quot;y&quot;:1}},&quot;opacity&quot;:1,&quot;path&quot;:{&quot;type&quot;:&quot;RECT&quot;,&quot;size&quot;:{&quot;x&quot;:83.78369455073518,&quot;y&quot;:34.09090909090909},&quot;cornerRounding&quot;:{&quot;type&quot;:&quot;ARC_LENGTH&quot;,&quot;global&quot;:2.9930284295348026}},&quot;pathStyles&quot;:[{&quot;type&quot;:&quot;FILL&quot;,&quot;fillStyle&quot;:&quot;rgba(238, 244, 251, 0.88)&quot;},{&quot;type&quot;:&quot;STROKE&quot;,&quot;strokeStyle&quot;:&quot;#95AAD3&quot;,&quot;lineWidth&quot;:0.38108421550002913,&quot;lineJoin&quot;:&quot;round&quot;}],&quot;isLocked&quot;:false,&quot;parent&quot;:{&quot;type&quot;:&quot;CHILD&quot;,&quot;parentId&quot;:&quot;0acf6098-85bb-4b4f-9146-2dc4eb6fd732&quot;,&quot;order&quot;:&quot;9999999999999997&quot;},&quot;layout&quot;:{&quot;sizeRatio&quot;:{&quot;x&quot;:0.88,&quot;y&quot;:0.88},&quot;keepAspectRatio&quot;:false}},&quot;532e1d64-a4d2-4fe7-89e3-107c8a84eea5&quot;:{&quot;id&quot;:&quot;532e1d64-a4d2-4fe7-89e3-107c8a84eea5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9.333333333333332,&quot;color&quot;:&quot;rgba(21,82,137,1)&quot;,&quot;fontWeight&quot;:&quot;normal&quot;,&quot;fontStyle&quot;:&quot;normal&quot;,&quot;decoration&quot;:&quot;none&quot;,&quot;script&quot;:&quot;none&quot;},&quot;range&quot;:[0,30]}],&quot;text&quot;:&quot;abdominal aortic aneurysm (AAA)&quot;}],&quot;_lastCaretLocation&quot;:{&quot;lineIndex&quot;:0,&quot;runIndex&quot;:-1,&quot;charIndex&quot;:-1,&quot;endOfLine&quot;:true}},&quot;format&quot;:&quot;BETTER_TEXT&quot;,&quot;size&quot;:{&quot;x&quot;:73.72965120464696,&quot;y&quot;:20},&quot;targetSize&quot;:{&quot;x&quot;:73.72965120464696,&quot;y&quot;:2}},&quot;parent&quot;:{&quot;type&quot;:&quot;CHILD&quot;,&quot;parentId&quot;:&quot;0124ef8f-21d4-4ac6-9d34-7081693102df&quot;,&quot;order&quot;:&quot;5&quot;}},&quot;6e50a8a3-9c1d-42d3-baae-2a4f9c8815b6&quot;:{&quot;type&quot;:&quot;FIGURE_OBJECT&quot;,&quot;id&quot;:&quot;6e50a8a3-9c1d-42d3-baae-2a4f9c8815b6&quot;,&quot;relativeTransform&quot;:{&quot;translate&quot;:{&quot;x&quot;:-53.12137876440016,&quot;y&quot;:74.8132959228488},&quot;rotate&quot;:0,&quot;skewX&quot;:0,&quot;scale&quot;:{&quot;x&quot;:1,&quot;y&quot;:1}},&quot;opacity&quot;:1,&quot;path&quot;:{&quot;type&quot;:&quot;RECT&quot;,&quot;size&quot;:{&quot;x&quot;:83.78369455073518,&quot;y&quot;:34.09090909090909},&quot;cornerRounding&quot;:{&quot;type&quot;:&quot;ARC_LENGTH&quot;,&quot;global&quot;:2.9930284295348026}},&quot;pathStyles&quot;:[{&quot;type&quot;:&quot;FILL&quot;,&quot;fillStyle&quot;:&quot;rgba(238, 244, 251, 0.88)&quot;},{&quot;type&quot;:&quot;STROKE&quot;,&quot;strokeStyle&quot;:&quot;#95AAD3&quot;,&quot;lineWidth&quot;:0.38108421550002913,&quot;lineJoin&quot;:&quot;round&quot;}],&quot;isLocked&quot;:false,&quot;parent&quot;:{&quot;type&quot;:&quot;CHILD&quot;,&quot;parentId&quot;:&quot;0acf6098-85bb-4b4f-9146-2dc4eb6fd732&quot;,&quot;order&quot;:&quot;9999999999999998&quot;},&quot;layout&quot;:{&quot;sizeRatio&quot;:{&quot;x&quot;:0.88,&quot;y&quot;:0.88},&quot;keepAspectRatio&quot;:false}},&quot;4480e0bf-60d4-488d-b3a1-8c46502c66bb&quot;:{&quot;id&quot;:&quot;4480e0bf-60d4-488d-b3a1-8c46502c66bb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9.333333333333332,&quot;color&quot;:&quot;rgba(21,82,137,1)&quot;,&quot;fontWeight&quot;:&quot;normal&quot;,&quot;fontStyle&quot;:&quot;normal&quot;,&quot;decoration&quot;:&quot;none&quot;,&quot;script&quot;:&quot;none&quot;},&quot;range&quot;:[0,28]}],&quot;text&quot;:&quot;carotid artery stenosis (CAS)&quot;}],&quot;_lastCaretLocation&quot;:{&quot;lineIndex&quot;:0,&quot;runIndex&quot;:-1,&quot;charIndex&quot;:-1,&quot;endOfLine&quot;:true}},&quot;format&quot;:&quot;BETTER_TEXT&quot;,&quot;size&quot;:{&quot;x&quot;:73.72965120464696,&quot;y&quot;:20},&quot;targetSize&quot;:{&quot;x&quot;:73.72965120464696,&quot;y&quot;:2}},&quot;parent&quot;:{&quot;type&quot;:&quot;CHILD&quot;,&quot;parentId&quot;:&quot;6e50a8a3-9c1d-42d3-baae-2a4f9c8815b6&quot;,&quot;order&quot;:&quot;5&quot;}},&quot;f644a96c-ad36-471b-956c-39c6bc847c97&quot;:{&quot;type&quot;:&quot;FIGURE_OBJECT&quot;,&quot;id&quot;:&quot;f644a96c-ad36-471b-956c-39c6bc847c97&quot;,&quot;relativeTransform&quot;:{&quot;translate&quot;:{&quot;x&quot;:0.5436359819860286,&quot;y&quot;:-23.919983207381904},&quot;rotate&quot;:0,&quot;skewX&quot;:0,&quot;scale&quot;:{&quot;x&quot;:1,&quot;y&quot;:1}},&quot;opacity&quot;:1,&quot;path&quot;:{&quot;type&quot;:&quot;RECT&quot;,&quot;size&quot;:{&quot;x&quot;:275.0798068848916,&quot;y&quot;:267.4689031370882},&quot;cornerRounding&quot;:{&quot;type&quot;:&quot;ARC_LENGTH&quot;,&quot;global&quot;:15.707963267948966}},&quot;pathStyles&quot;:[{&quot;type&quot;:&quot;FILL&quot;,&quot;fillStyle&quot;:{&quot;type&quot;:&quot;radial&quot;,&quot;colorStops&quot;:{&quot;1&quot;:&quot;rgba(194, 85, 191, 0.67)&quot;,&quot;0.543&quot;:&quot;rgba(177, 36, 238, 0.08)&quot;}}},{&quot;type&quot;:&quot;STROKE&quot;,&quot;strokeStyle&quot;:&quot;rgba(130,92,166,1)&quot;,&quot;lineWidth&quot;:5,&quot;lineJoin&quot;:&quot;round&quot;}],&quot;isLocked&quot;:false,&quot;parent&quot;:{&quot;type&quot;:&quot;CHILD&quot;,&quot;parentId&quot;:&quot;0acf6098-85bb-4b4f-9146-2dc4eb6fd732&quot;,&quot;order&quot;:&quot;05&quot;}},&quot;7703a763-1e29-4bc7-b3c1-2305719eba1b&quot;:{&quot;type&quot;:&quot;FIGURE_OBJECT&quot;,&quot;id&quot;:&quot;7703a763-1e29-4bc7-b3c1-2305719eba1b&quot;,&quot;parent&quot;:{&quot;type&quot;:&quot;CROP&quot;,&quot;parentId&quot;:&quot;5e663892-3d43-4bb0-954c-18bc2775f630&quot;,&quot;order&quot;:&quot;5&quot;},&quot;relativeTransform&quot;:{&quot;translate&quot;:{&quot;x&quot;:113.41182869663002,&quot;y&quot;:-10.390215521807718},&quot;rotate&quot;:0,&quot;skewX&quot;:0,&quot;scale&quot;:{&quot;x&quot;:82.05820487913577,&quot;y&quot;:57.29781740034998}},&quot;path&quot;:{&quot;type&quot;:&quot;RECT&quot;,&quot;size&quot;:{&quot;x&quot;:2,&quot;y&quot;:2}},&quot;pathStyles&quot;:[{&quot;type&quot;:&quot;FILL&quot;,&quot;fillStyle&quot;:&quot;#fff&quot;}],&quot;isFrozen&quot;:true},&quot;a6a583c5-dbd8-443d-bc40-f5341c8db573&quot;:{&quot;type&quot;:&quot;FIGURE_OBJECT&quot;,&quot;id&quot;:&quot;a6a583c5-dbd8-443d-bc40-f5341c8db573&quot;,&quot;relativeTransform&quot;:{&quot;translate&quot;:{&quot;x&quot;:-108.98176284731167,&quot;y&quot;:150.09246511486643},&quot;rotate&quot;:0,&quot;skewX&quot;:0,&quot;scale&quot;:{&quot;x&quot;:1,&quot;y&quot;:1}},&quot;layout&quot;:{&quot;sizeRatio&quot;:{&quot;x&quot;:0.88,&quot;y&quot;:0.88},&quot;keepAspectRatio&quot;:true},&quot;opacity&quot;:1,&quot;path&quot;:{&quot;type&quot;:&quot;ELLIPSE&quot;,&quot;size&quot;:{&quot;x&quot;:14.708230915929114,&quot;y&quot;:9.044794506625431}},&quot;pathStyles&quot;:[{&quot;type&quot;:&quot;FILL&quot;,&quot;fillStyle&quot;:&quot;rgba(255,255,255,1)&quot;},{&quot;type&quot;:&quot;STROKE&quot;,&quot;strokeStyle&quot;:&quot;rgba(148,34,31,1)&quot;,&quot;lineWidth&quot;:0.6731992765582205,&quot;lineJoin&quot;:&quot;round&quot;}],&quot;isLocked&quot;:false,&quot;parent&quot;:{&quot;type&quot;:&quot;CHILD&quot;,&quot;parentId&quot;:&quot;0acf6098-85bb-4b4f-9146-2dc4eb6fd732&quot;,&quot;order&quot;:&quot;9999999999999999&quot;}},&quot;fcec7118-cc94-4c8d-a4b2-75c4770876b0&quot;:{&quot;type&quot;:&quot;FIGURE_OBJECT&quot;,&quot;id&quot;:&quot;fcec7118-cc94-4c8d-a4b2-75c4770876b0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2.6666666666666665,&quot;color&quot;:&quot;black&quot;,&quot;fontWeight&quot;:&quot;normal&quot;,&quot;fontStyle&quot;:&quot;normal&quot;,&quot;decoration&quot;:&quot;none&quot;,&quot;script&quot;:&quot;none&quot;},&quot;range&quot;:[0,4]}],&quot;text&quot;:&quot;MEF2B&quot;,&quot;baseStyle&quot;:{&quot;fontFamily&quot;:&quot;Arial&quot;,&quot;fontSize&quot;:2.6666666666666665,&quot;color&quot;:&quot;black&quot;,&quot;fontWeight&quot;:&quot;normal&quot;,&quot;fontStyle&quot;:&quot;normal&quot;,&quot;decoration&quot;:&quot;none&quot;,&quot;script&quot;:&quot;none&quot;}}],&quot;verticalAlign&quot;:&quot;TOP&quot;,&quot;_lastCaretLocation&quot;:{&quot;lineIndex&quot;:0,&quot;runIndex&quot;:-1,&quot;charIndex&quot;:-1,&quot;endOfLine&quot;:true}},&quot;size&quot;:{&quot;x&quot;:12.943243206017623,&quot;y&quot;:3},&quot;targetSize&quot;:{&quot;x&quot;:12.943243206017623,&quot;y&quot;:2},&quot;format&quot;:&quot;BETTER_TEXT&quot;},&quot;parent&quot;:{&quot;type&quot;:&quot;CHILD&quot;,&quot;parentId&quot;:&quot;a6a583c5-dbd8-443d-bc40-f5341c8db573&quot;,&quot;order&quot;:&quot;5&quot;}},&quot;b1555625-324a-4774-bf0c-85c9573010c6&quot;:{&quot;type&quot;:&quot;FIGURE_OBJECT&quot;,&quot;id&quot;:&quot;b1555625-324a-4774-bf0c-85c9573010c6&quot;,&quot;relativeTransform&quot;:{&quot;translate&quot;:{&quot;x&quot;:7.232777329492649,&quot;y&quot;:189.3839283685938},&quot;rotate&quot;:0,&quot;skewX&quot;:0,&quot;scale&quot;:{&quot;x&quot;:1,&quot;y&quot;:1}},&quot;layout&quot;:{&quot;sizeRatio&quot;:{&quot;x&quot;:0.88,&quot;y&quot;:0.88},&quot;keepAspectRatio&quot;:true},&quot;opacity&quot;:1,&quot;path&quot;:{&quot;type&quot;:&quot;ELLIPSE&quot;,&quot;size&quot;:{&quot;x&quot;:14.708230915929114,&quot;y&quot;:9.044794506625431}},&quot;pathStyles&quot;:[{&quot;type&quot;:&quot;FILL&quot;,&quot;fillStyle&quot;:&quot;rgba(255,255,255,1)&quot;},{&quot;type&quot;:&quot;STROKE&quot;,&quot;strokeStyle&quot;:&quot;rgba(148,34,31,1)&quot;,&quot;lineWidth&quot;:0.6731992765582205,&quot;lineJoin&quot;:&quot;round&quot;}],&quot;isLocked&quot;:false,&quot;parent&quot;:{&quot;type&quot;:&quot;CHILD&quot;,&quot;parentId&quot;:&quot;0acf6098-85bb-4b4f-9146-2dc4eb6fd732&quot;,&quot;order&quot;:&quot;99999999999999995&quot;}},&quot;24327f17-c610-43bb-b9e5-5f74aec829b3&quot;:{&quot;type&quot;:&quot;FIGURE_OBJECT&quot;,&quot;id&quot;:&quot;24327f17-c610-43bb-b9e5-5f74aec829b3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2.6666666666666665,&quot;color&quot;:&quot;black&quot;,&quot;fontWeight&quot;:&quot;normal&quot;,&quot;fontStyle&quot;:&quot;normal&quot;,&quot;decoration&quot;:&quot;none&quot;,&quot;script&quot;:&quot;none&quot;},&quot;range&quot;:[0,4]}],&quot;text&quot;:&quot;MEF2B&quot;,&quot;baseStyle&quot;:{&quot;fontFamily&quot;:&quot;Arial&quot;,&quot;fontSize&quot;:2.6666666666666665,&quot;color&quot;:&quot;black&quot;,&quot;fontWeight&quot;:&quot;normal&quot;,&quot;fontStyle&quot;:&quot;normal&quot;,&quot;decoration&quot;:&quot;none&quot;,&quot;script&quot;:&quot;none&quot;}}],&quot;verticalAlign&quot;:&quot;TOP&quot;,&quot;_lastCaretLocation&quot;:{&quot;lineIndex&quot;:0,&quot;runIndex&quot;:-1,&quot;charIndex&quot;:-1,&quot;endOfLine&quot;:true}},&quot;size&quot;:{&quot;x&quot;:12.943243206017623,&quot;y&quot;:3},&quot;targetSize&quot;:{&quot;x&quot;:12.943243206017623,&quot;y&quot;:2},&quot;format&quot;:&quot;BETTER_TEXT&quot;},&quot;parent&quot;:{&quot;type&quot;:&quot;CHILD&quot;,&quot;parentId&quot;:&quot;b1555625-324a-4774-bf0c-85c9573010c6&quot;,&quot;order&quot;:&quot;5&quot;}},&quot;326648ce-08b1-44e6-a638-3a6536bebe49&quot;:{&quot;type&quot;:&quot;FIGURE_OBJECT&quot;,&quot;id&quot;:&quot;326648ce-08b1-44e6-a638-3a6536bebe49&quot;,&quot;relativeTransform&quot;:{&quot;translate&quot;:{&quot;x&quot;:-188.75272573218783,&quot;y&quot;:193.00833679315528},&quot;rotate&quot;:-1.5707963267948968,&quot;skewX&quot;:0,&quot;scale&quot;:{&quot;x&quot;:1,&quot;y&quot;:1}},&quot;layout&quot;:{&quot;sizeRatio&quot;:{&quot;x&quot;:0.88,&quot;y&quot;:0.88},&quot;keepAspectRatio&quot;:false},&quot;opacity&quot;:1,&quot;path&quot;:{&quot;type&quot;:&quot;RECT&quot;,&quot;size&quot;:{&quot;x&quot;:95.1797025732676,&quot;y&quot;:6.28521013823142},&quot;cornerRounding&quot;:{&quot;type&quot;:&quot;ARC_LENGTH&quot;,&quot;global&quot;:6.283185307179586}},&quot;pathStyles&quot;:[{&quot;type&quot;:&quot;FILL&quot;,&quot;fillStyle&quot;:&quot;rgba(200,219,200,1)&quot;},{&quot;type&quot;:&quot;STROKE&quot;,&quot;strokeStyle&quot;:&quot;rgba(255,255,255,1)&quot;,&quot;lineWidth&quot;:0,&quot;lineJoin&quot;:&quot;round&quot;}],&quot;isLocked&quot;:false,&quot;parent&quot;:{&quot;type&quot;:&quot;CHILD&quot;,&quot;parentId&quot;:&quot;0acf6098-85bb-4b4f-9146-2dc4eb6fd732&quot;,&quot;order&quot;:&quot;99999999999999997&quot;}},&quot;03a02eeb-2d42-4930-b5cf-7499e76d4d0a&quot;:{&quot;type&quot;:&quot;FIGURE_OBJECT&quot;,&quot;id&quot;:&quot;03a02eeb-2d42-4930-b5cf-7499e76d4d0a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4,&quot;color&quot;:&quot;black&quot;,&quot;fontWeight&quot;:&quot;normal&quot;,&quot;fontStyle&quot;:&quot;normal&quot;,&quot;decoration&quot;:&quot;none&quot;,&quot;script&quot;:&quot;none&quot;},&quot;range&quot;:[0,32]}],&quot;text&quot;:&quot;platelet AAA vs. platelet control&quot;}],&quot;verticalAlign&quot;:&quot;CENTER&quot;},&quot;size&quot;:{&quot;x&quot;:83.75813826447549,&quot;y&quot;:4},&quot;targetSize&quot;:{&quot;x&quot;:83.75813826447549,&quot;y&quot;:2},&quot;format&quot;:&quot;BETTER_TEXT&quot;},&quot;parent&quot;:{&quot;type&quot;:&quot;CHILD&quot;,&quot;parentId&quot;:&quot;326648ce-08b1-44e6-a638-3a6536bebe49&quot;,&quot;order&quot;:&quot;5&quot;}},&quot;fb65efc3-c8da-4358-9a0c-ab67e7f2e219&quot;:{&quot;type&quot;:&quot;FIGURE_OBJECT&quot;,&quot;id&quot;:&quot;fb65efc3-c8da-4358-9a0c-ab67e7f2e219&quot;,&quot;relativeTransform&quot;:{&quot;translate&quot;:{&quot;x&quot;:-76.22523066741772,&quot;y&quot;:194.88993999364604},&quot;rotate&quot;:-1.5707963267948968,&quot;skewX&quot;:0,&quot;scale&quot;:{&quot;x&quot;:1,&quot;y&quot;:1}},&quot;layout&quot;:{&quot;sizeRatio&quot;:{&quot;x&quot;:0.88,&quot;y&quot;:0.88},&quot;keepAspectRatio&quot;:false},&quot;opacity&quot;:1,&quot;path&quot;:{&quot;type&quot;:&quot;RECT&quot;,&quot;size&quot;:{&quot;x&quot;:95.1797025732676,&quot;y&quot;:6.28521013823142},&quot;cornerRounding&quot;:{&quot;type&quot;:&quot;ARC_LENGTH&quot;,&quot;global&quot;:6.283185307179586}},&quot;pathStyles&quot;:[{&quot;type&quot;:&quot;FILL&quot;,&quot;fillStyle&quot;:&quot;rgba(200,219,200,1)&quot;},{&quot;type&quot;:&quot;STROKE&quot;,&quot;strokeStyle&quot;:&quot;rgba(255,255,255,1)&quot;,&quot;lineWidth&quot;:0,&quot;lineJoin&quot;:&quot;round&quot;}],&quot;isLocked&quot;:false,&quot;parent&quot;:{&quot;type&quot;:&quot;CHILD&quot;,&quot;parentId&quot;:&quot;0acf6098-85bb-4b4f-9146-2dc4eb6fd732&quot;,&quot;order&quot;:&quot;99999999999999998&quot;}},&quot;e32193ae-ea7c-4f49-8cf8-c1e9d3a96156&quot;:{&quot;type&quot;:&quot;FIGURE_OBJECT&quot;,&quot;id&quot;:&quot;e32193ae-ea7c-4f49-8cf8-c1e9d3a96156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4,&quot;color&quot;:&quot;black&quot;,&quot;fontWeight&quot;:&quot;normal&quot;,&quot;fontStyle&quot;:&quot;normal&quot;,&quot;decoration&quot;:&quot;none&quot;,&quot;script&quot;:&quot;none&quot;},&quot;range&quot;:[0,32]}],&quot;text&quot;:&quot;platelet CAS vs. platelet control&quot;}],&quot;verticalAlign&quot;:&quot;CENTER&quot;,&quot;_lastCaretLocation&quot;:{&quot;lineIndex&quot;:0,&quot;runIndex&quot;:0,&quot;charIndex&quot;:13}},&quot;size&quot;:{&quot;x&quot;:83.75813826447549,&quot;y&quot;:4},&quot;targetSize&quot;:{&quot;x&quot;:83.75813826447549,&quot;y&quot;:2},&quot;format&quot;:&quot;BETTER_TEXT&quot;},&quot;parent&quot;:{&quot;type&quot;:&quot;CHILD&quot;,&quot;parentId&quot;:&quot;fb65efc3-c8da-4358-9a0c-ab67e7f2e219&quot;,&quot;order&quot;:&quot;5&quot;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5e663892-3d43-4bb0-954c-18bc2775f630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5e663892-3d43-4bb0-954c-18bc2775f630&quot;:{&quot;relativeTransform&quot;:{&quot;translate&quot;:{&quot;x&quot;:-398.753006835992,&quot;y&quot;:191.0759437816694},&quot;rotate&quot;:0,&quot;skewX&quot;:0,&quot;scale&quot;:{&quot;x&quot;:1,&quot;y&quot;:1}},&quot;type&quot;:&quot;FIGURE_OBJECT&quot;,&quot;id&quot;:&quot;5e663892-3d43-4bb0-954c-18bc2775f630&quot;,&quot;parent&quot;:{&quot;type&quot;:&quot;CHILD&quot;,&quot;parentId&quot;:&quot;0acf6098-85bb-4b4f-9146-2dc4eb6fd732&quot;,&quot;order&quot;:&quot;99999995&quot;},&quot;name&quot;:&quot;Sequencer (Illumina NextSeq 500) with DNA sequencing stream&quot;,&quot;displayName&quot;:&quot;Sequencer (Illumina NextSeq 500) with DNA sequencing stream&quot;,&quot;source&quot;:{&quot;id&quot;:&quot;62d1be7f10aad9da4c2c4ca3&quot;,&quot;type&quot;:&quot;ASSETS&quot;},&quot;isPremium&quot;:true},&quot;401a56d6-6fb3-4aeb-bd77-1c0a4177b0ec&quot;:{&quot;id&quot;:&quot;401a56d6-6fb3-4aeb-bd77-1c0a4177b0ec&quot;,&quot;name&quot;:&quot;DNA sequencing stream&quot;,&quot;displayName&quot;:&quot;&quot;,&quot;type&quot;:&quot;FIGURE_OBJECT&quot;,&quot;relativeTransform&quot;:{&quot;translate&quot;:{&quot;x&quot;:104.71874815871367,&quot;y&quot;:13.907134454159673},&quot;rotate&quot;:0,&quot;skewX&quot;:0,&quot;scale&quot;:{&quot;x&quot;:0.6050085694470142,&quot;y&quot;:0.6050085694470143}},&quot;image&quot;:{&quot;url&quot;:&quot;https://icons.biorender.com/biorender/62d1bdfa19645e0028e73845/dna-sequencing-stream.png&quot;,&quot;fallbackUrl&quot;:&quot;https://res.cloudinary.com/dlcjuc3ej/image/upload/v1657912823/y76qnsq5dz6kufxkry8v.svg#/keystone/api/icons/62d1bdfa19645e0028e73845/dna-sequencing-stream.svg&quot;,&quot;isPremium&quot;:false,&quot;size&quot;:{&quot;x&quot;:300,&quot;y&quot;:109.09090909090908}},&quot;source&quot;:{&quot;id&quot;:&quot;62d1ac3919645e0028e737ac&quot;,&quot;type&quot;:&quot;ASSETS&quot;},&quot;isPremium&quot;:false,&quot;parent&quot;:{&quot;type&quot;:&quot;CHILD&quot;,&quot;parentId&quot;:&quot;5e663892-3d43-4bb0-954c-18bc2775f630&quot;,&quot;order&quot;:&quot;5&quot;}},&quot;ae3e2e38-92a6-433a-9922-b3d068fcc884&quot;:{&quot;id&quot;:&quot;ae3e2e38-92a6-433a-9922-b3d068fcc884&quot;,&quot;name&quot;:&quot;Sequencer (Illumina NextSeq 500)&quot;,&quot;displayName&quot;:&quot;&quot;,&quot;type&quot;:&quot;FIGURE_OBJECT&quot;,&quot;relativeTransform&quot;:{&quot;translate&quot;:{&quot;x&quot;:93.71075829946008,&quot;y&quot;:-15.109907244024326},&quot;rotate&quot;:0,&quot;skewX&quot;:0,&quot;scale&quot;:{&quot;x&quot;:0.6050085694470142,&quot;y&quot;:0.6050085694470143}},&quot;image&quot;:{&quot;url&quot;:&quot;https://icons.biorender.com/biorender/5f35b0be8d485800287e5251/20200813213323/image/sequencer-illumina-nextseq-500.png&quot;,&quot;fallbackUrl&quot;:&quot;https://res.cloudinary.com/dlcjuc3ej/image/upload/v1597354403/nb9pospoweqfubvcwjed.svg#/keystone/api/icons/5f35b0be8d485800287e5251/20200813213323/image/sequencer-illumina-nextseq-500.svg&quot;,&quot;isPremium&quot;:true,&quot;size&quot;:{&quot;x&quot;:175,&quot;y&quot;:173.8095238095238}},&quot;source&quot;:{&quot;id&quot;:&quot;5f35b0be8d485800287e5251&quot;,&quot;type&quot;:&quot;ASSETS&quot;},&quot;isPremium&quot;:true,&quot;parent&quot;:{&quot;type&quot;:&quot;CHILD&quot;,&quot;parentId&quot;:&quot;5e663892-3d43-4bb0-954c-18bc2775f630&quot;,&quot;order&quot;:&quot;2&quot;}},&quot;7703a763-1e29-4bc7-b3c1-2305719eba1b&quot;:{&quot;type&quot;:&quot;FIGURE_OBJECT&quot;,&quot;id&quot;:&quot;7703a763-1e29-4bc7-b3c1-2305719eba1b&quot;,&quot;parent&quot;:{&quot;type&quot;:&quot;CROP&quot;,&quot;parentId&quot;:&quot;5e663892-3d43-4bb0-954c-18bc2775f630&quot;,&quot;order&quot;:&quot;5&quot;},&quot;relativeTransform&quot;:{&quot;translate&quot;:{&quot;x&quot;:113.41182869663002,&quot;y&quot;:-10.390215521807718},&quot;rotate&quot;:0,&quot;skewX&quot;:0,&quot;scale&quot;:{&quot;x&quot;:82.05820487913577,&quot;y&quot;:57.29781740034998}},&quot;path&quot;:{&quot;type&quot;:&quot;RECT&quot;,&quot;size&quot;:{&quot;x&quot;:2,&quot;y&quot;:2}},&quot;pathStyles&quot;:[{&quot;type&quot;:&quot;FILL&quot;,&quot;fillStyle&quot;:&quot;#fff&quot;}],&quot;isFrozen&quot;:true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3aed47d7-9bcc-4c2c-9ac3-ee0b66b36d9b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3aed47d7-9bcc-4c2c-9ac3-ee0b66b36d9b&quot;:{&quot;id&quot;:&quot;3aed47d7-9bcc-4c2c-9ac3-ee0b66b36d9b&quot;,&quot;name&quot;:&quot;Mass spectrometer orbitrap fusion tribrid&quot;,&quot;displayName&quot;:&quot;&quot;,&quot;type&quot;:&quot;FIGURE_OBJECT&quot;,&quot;relativeTransform&quot;:{&quot;translate&quot;:{&quot;x&quot;:284.4949598408016,&quot;y&quot;:187.09685736125078},&quot;rotate&quot;:0,&quot;skewX&quot;:0,&quot;scale&quot;:{&quot;x&quot;:0.5835980082666438,&quot;y&quot;:0.5835980082666438}},&quot;image&quot;:{&quot;url&quot;:&quot;https://icons.cdn.biorender.com/biorender/5d5b05b2fb0c9700047f8817/20190819204117/image/5d5b05b2fb0c9700047f8817.png&quot;,&quot;isPremium&quot;:false,&quot;isOrgIcon&quot;:false,&quot;size&quot;:{&quot;x&quot;:250,&quot;y&quot;:175.87601078167114}},&quot;source&quot;:{&quot;id&quot;:&quot;5d5b05b2fb0c9700047f8817&quot;,&quot;version&quot;:&quot;20190819204117&quot;,&quot;type&quot;:&quot;ASSETS&quot;},&quot;isPremium&quot;:false,&quot;parent&quot;:{&quot;type&quot;:&quot;CHILD&quot;,&quot;parentId&quot;:&quot;0acf6098-85bb-4b4f-9146-2dc4eb6fd732&quot;,&quot;order&quot;:&quot;99999997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1a93ebbc-2d6b-4ce1-bf37-fc3a6752a963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1a93ebbc-2d6b-4ce1-bf37-fc3a6752a963&quot;:{&quot;relativeTransform&quot;:{&quot;translate&quot;:{&quot;x&quot;:7.009509849597693,&quot;y&quot;:302.07924175533833},&quot;rotate&quot;:0,&quot;skewX&quot;:0,&quot;scale&quot;:{&quot;x&quot;:1,&quot;y&quot;:1}},&quot;type&quot;:&quot;FIGURE_OBJECT&quot;,&quot;id&quot;:&quot;1a93ebbc-2d6b-4ce1-bf37-fc3a6752a963&quot;,&quot;parent&quot;:{&quot;type&quot;:&quot;CHILD&quot;,&quot;parentId&quot;:&quot;0acf6098-85bb-4b4f-9146-2dc4eb6fd732&quot;,&quot;order&quot;:&quot;99999998&quot;},&quot;name&quot;:&quot;RNA extraction&quot;,&quot;displayName&quot;:&quot;RNA extraction&quot;,&quot;source&quot;:{&quot;id&quot;:&quot;60902039f8361e00a7c38ef3&quot;,&quot;type&quot;:&quot;ASSETS&quot;},&quot;isPremium&quot;:true},&quot;39f20807-d36d-4e91-ae7c-93882888c1a3&quot;:{&quot;type&quot;:&quot;FIGURE_OBJECT&quot;,&quot;id&quot;:&quot;39f20807-d36d-4e91-ae7c-93882888c1a3&quot;,&quot;name&quot;:&quot;Eppendorf tube (1/3 liquid, closed)&quot;,&quot;relativeTransform&quot;:{&quot;translate&quot;:{&quot;x&quot;:-218.64021502168137,&quot;y&quot;:-214.4927018367078},&quot;rotate&quot;:0,&quot;skewX&quot;:0,&quot;scale&quot;:{&quot;x&quot;:0.10002873058207916,&quot;y&quot;:0.10002873058207917}},&quot;opacity&quot;:1,&quot;image&quot;:{&quot;url&quot;:&quot;https://icons.biorender.com/biorender/5e41d9c2e250000028d2f746/eppendorf-tube-1-3-closed.png&quot;,&quot;fallbackUrl&quot;:&quot;https://res.cloudinary.com/dlcjuc3ej/image/upload/v1581373883/jadqrggog6pu6vxu2g72.svg#/keystone/api/icons/5e41d9c2e250000028d2f746/eppendorf-tube-1-3-closed.svg&quot;,&quot;size&quot;:{&quot;x&quot;:162,&quot;y&quot;:352},&quot;isPremium&quot;:false,&quot;isPacked&quot;:true},&quot;source&quot;:{&quot;id&quot;:&quot;5e41d978e250000028d2f71e&quot;,&quot;type&quot;:&quot;ASSETS&quot;},&quot;pathStyles&quot;:[{&quot;type&quot;:&quot;FILL&quot;,&quot;fillStyle&quot;:&quot;rgb(0,0,0)&quot;}],&quot;isLocked&quot;:false,&quot;parent&quot;:{&quot;type&quot;:&quot;CHILD&quot;,&quot;parentId&quot;:&quot;1a93ebbc-2d6b-4ce1-bf37-fc3a6752a963&quot;,&quot;order&quot;:&quot;05&quot;}},&quot;5c6b6169-f5f5-471e-a17e-e41a46b0edd4&quot;:{&quot;type&quot;:&quot;FIGURE_OBJECT&quot;,&quot;id&quot;:&quot;5c6b6169-f5f5-471e-a17e-e41a46b0edd4&quot;,&quot;relativeTransform&quot;:{&quot;translate&quot;:{&quot;x&quot;:-217.65092885509046,&quot;y&quot;:-220.9017141759469},&quot;rotate&quot;:0},&quot;opacity&quot;:0.75,&quot;path&quot;:{&quot;type&quot;:&quot;RECT&quot;,&quot;size&quot;:{&quot;x&quot;:6.256222121433752,&quot;y&quot;:12.811878266804726},&quot;cornerRounding&quot;:{&quot;type&quot;:&quot;ARC_LENGTH&quot;,&quot;global&quot;:0}},&quot;pathStyles&quot;:[{&quot;type&quot;:&quot;FILL&quot;,&quot;fillStyle&quot;:&quot;rgba(220, 226, 226, 1)&quot;},{&quot;type&quot;:&quot;STROKE&quot;,&quot;strokeStyle&quot;:&quot;rgba(121,121,121,1)&quot;,&quot;lineWidth&quot;:0.17717989582083696,&quot;lineJoin&quot;:&quot;round&quot;,&quot;dashArray&quot;:[0,0]}],&quot;isLocked&quot;:false,&quot;parent&quot;:{&quot;type&quot;:&quot;CHILD&quot;,&quot;parentId&quot;:&quot;1a93ebbc-2d6b-4ce1-bf37-fc3a6752a963&quot;,&quot;order&quot;:&quot;1&quot;}},&quot;d6ff3086-e7fd-4ece-be7c-1363303e1394&quot;:{&quot;type&quot;:&quot;FIGURE_OBJECT&quot;,&quot;id&quot;:&quot;d6ff3086-e7fd-4ece-be7c-1363303e1394&quot;,&quot;relativeTransform&quot;:{&quot;translate&quot;:{&quot;x&quot;:-217.66510324675622,&quot;y&quot;:-214.0120739269536},&quot;rotate&quot;:0},&quot;opacity&quot;:0.75,&quot;path&quot;:{&quot;type&quot;:&quot;RECT&quot;,&quot;size&quot;:{&quot;x&quot;:4.1052581861687925,&quot;y&quot;:1.3146748269906108},&quot;cornerRounding&quot;:{&quot;type&quot;:&quot;ARC_LENGTH&quot;,&quot;global&quot;:0}},&quot;pathStyles&quot;:[{&quot;type&quot;:&quot;FILL&quot;,&quot;fillStyle&quot;:&quot;rgba(203, 209, 209, 1)&quot;},{&quot;type&quot;:&quot;STROKE&quot;,&quot;strokeStyle&quot;:&quot;rgba(121,121,121,1)&quot;,&quot;lineWidth&quot;:0.17717989582083696,&quot;lineJoin&quot;:&quot;round&quot;,&quot;dashArray&quot;:[0,0]}],&quot;isLocked&quot;:false,&quot;parent&quot;:{&quot;type&quot;:&quot;CHILD&quot;,&quot;parentId&quot;:&quot;1a93ebbc-2d6b-4ce1-bf37-fc3a6752a963&quot;,&quot;order&quot;:&quot;2&quot;}},&quot;42a8dca8-66fd-4185-b670-ba2418dc9922&quot;:{&quot;type&quot;:&quot;FIGURE_OBJECT&quot;,&quot;id&quot;:&quot;42a8dca8-66fd-4185-b670-ba2418dc9922&quot;,&quot;relativeTransform&quot;:{&quot;translate&quot;:{&quot;x&quot;:-217.67219044258906,&quot;y&quot;:-227.8604545843102},&quot;rotate&quot;:0},&quot;opacity&quot;:0.75,&quot;path&quot;:{&quot;type&quot;:&quot;RECT&quot;,&quot;size&quot;:{&quot;x&quot;:8.481601612943464,&quot;y&quot;:1.3146748269906108},&quot;cornerRounding&quot;:{&quot;type&quot;:&quot;ARC_LENGTH&quot;,&quot;global&quot;:0}},&quot;pathStyles&quot;:[{&quot;type&quot;:&quot;FILL&quot;,&quot;fillStyle&quot;:&quot;rgba(197,201,201,1)&quot;},{&quot;type&quot;:&quot;STROKE&quot;,&quot;strokeStyle&quot;:&quot;rgba(121,121,121,1)&quot;,&quot;lineWidth&quot;:0.17717989582083696,&quot;lineJoin&quot;:&quot;round&quot;,&quot;dashArray&quot;:[0,0]}],&quot;isLocked&quot;:false,&quot;parent&quot;:{&quot;type&quot;:&quot;CHILD&quot;,&quot;parentId&quot;:&quot;1a93ebbc-2d6b-4ce1-bf37-fc3a6752a963&quot;,&quot;order&quot;:&quot;25&quot;}},&quot;f53edbc0-19b9-4545-b33c-7dfb7432f81d&quot;:{&quot;type&quot;:&quot;FIGURE_OBJECT&quot;,&quot;id&quot;:&quot;f53edbc0-19b9-4545-b33c-7dfb7432f81d&quot;,&quot;relativeTransform&quot;:{&quot;translate&quot;:{&quot;x&quot;:-217.57706908390674,&quot;y&quot;:-215.34375400081146},&quot;rotate&quot;:0},&quot;opacity&quot;:1,&quot;path&quot;:{&quot;type&quot;:&quot;RECT&quot;,&quot;size&quot;:{&quot;x&quot;:5.336658462123611,&quot;y&quot;:0.9036174686862687},&quot;cornerRounding&quot;:{&quot;type&quot;:&quot;ARC_LENGTH&quot;,&quot;global&quot;:0}},&quot;pathStyles&quot;:[{&quot;type&quot;:&quot;FILL&quot;,&quot;fillStyle&quot;:&quot;rgba(41,55,124,1)&quot;},{&quot;type&quot;:&quot;STROKE&quot;,&quot;strokeStyle&quot;:&quot;transparent&quot;,&quot;lineWidth&quot;:0,&quot;lineJoin&quot;:&quot;round&quot;,&quot;dashArray&quot;:[0,0]}],&quot;isLocked&quot;:false,&quot;parent&quot;:{&quot;type&quot;:&quot;CHILD&quot;,&quot;parentId&quot;:&quot;1a93ebbc-2d6b-4ce1-bf37-fc3a6752a963&quot;,&quot;order&quot;:&quot;3&quot;}},&quot;a85667ea-eb91-45ee-a967-f23ec3213c64&quot;:{&quot;type&quot;:&quot;FIGURE_OBJECT&quot;,&quot;id&quot;:&quot;a85667ea-eb91-45ee-a967-f23ec3213c64&quot;,&quot;name&quot;:&quot;dsDNA brush 2 (wavy) &quot;,&quot;relativeTransform&quot;:{&quot;translate&quot;:{&quot;x&quot;:-184.1095645618202,&quot;y&quot;:-234.74795278637134},&quot;rotate&quot;:0},&quot;opacity&quot;:1,&quot;source&quot;:{&quot;id&quot;:&quot;5ee8e281a8cc7b00af3291a9&quot;,&quot;type&quot;:&quot;ASSETS&quot;},&quot;path&quot;:{&quot;type&quot;:&quot;POLY_LINE&quot;,&quot;points&quot;:[{&quot;x&quot;:-14.132067988918605,&quot;y&quot;:-0.37758521296616493},{&quot;x&quot;:-6.7907339687011286,&quot;y&quot;:1.6907911714176884},{&quot;x&quot;:6.423667267690322,&quot;y&quot;:-1.5595145754712443},{&quot;x&quot;:14.132067988918605,&quot;y&quot;:-0.37758521296616493}],&quot;closed&quot;:false},&quot;pathStyles&quot;:[{&quot;type&quot;:&quot;FILL&quot;,&quot;fillStyle&quot;:&quot;rgba(0,0,0,0)&quot;},{&quot;type&quot;:&quot;STROKE&quot;,&quot;strokeStyle&quot;:&quot;rgba(0,0,0,0)&quot;,&quot;lineWidth&quot;:2.9365336080869824,&quot;lineJoin&quot;:&quot;round&quot;}],&quot;pathSmoothing&quot;:{&quot;type&quot;:&quot;CATMULL_SMOOTHING&quot;,&quot;smoothing&quot;:0.2},&quot;pathPattern&quot;:{&quot;type&quot;:&quot;ROW&quot;,&quot;patternId&quot;:&quot;1ebe2922-821c-4329-aafe-bcf5834d645c&quot;,&quot;patternTransform&quot;:{&quot;translate&quot;:{&quot;x&quot;:-0.003164556962025317,&quot;y&quot;:-0.5},&quot;rotate&quot;:0,&quot;skewX&quot;:0,&quot;scale&quot;:{&quot;x&quot;:0.012658227848101266,&quot;y&quot;:0.012658227848101266}},&quot;xUnits&quot;:&quot;STROKE_WIDTH&quot;,&quot;yUnits&quot;:&quot;STROKE_WIDTH&quot;,&quot;bending&quot;:true,&quot;repeat&quot;:{&quot;distance&quot;:0.6265822784810127,&quot;align&quot;:&quot;CENTER&quot;},&quot;isPremium&quot;:true},&quot;isLocked&quot;:false,&quot;parent&quot;:{&quot;type&quot;:&quot;CHILD&quot;,&quot;parentId&quot;:&quot;1a93ebbc-2d6b-4ce1-bf37-fc3a6752a963&quot;,&quot;order&quot;:&quot;5&quot;},&quot;isPremium&quot;:true},&quot;bd2b29c3-2d8a-4edb-bde3-b73c21a3c70b&quot;:{&quot;type&quot;:&quot;FIGURE_OBJECT&quot;,&quot;id&quot;:&quot;bd2b29c3-2d8a-4edb-bde3-b73c21a3c70b&quot;,&quot;name&quot;:&quot;dsDNA brush 2 (wavy) &quot;,&quot;relativeTransform&quot;:{&quot;translate&quot;:{&quot;x&quot;:-188.1905997183371,&quot;y&quot;:-224.21228854188516},&quot;rotate&quot;:0},&quot;opacity&quot;:1,&quot;source&quot;:{&quot;id&quot;:&quot;5ee8e281a8cc7b00af3291a9&quot;,&quot;type&quot;:&quot;ASSETS&quot;},&quot;path&quot;:{&quot;type&quot;:&quot;POLY_LINE&quot;,&quot;points&quot;:[{&quot;x&quot;:-9.565411238902394,&quot;y&quot;:-3.806141099606842},{&quot;x&quot;:-2.2503304756707734,&quot;y&quot;:3.2161975661532343},{&quot;x&quot;:9.565411238902394,&quot;y&quot;:3.806141099606842}],&quot;closed&quot;:false},&quot;pathStyles&quot;:[{&quot;type&quot;:&quot;FILL&quot;,&quot;fillStyle&quot;:&quot;rgba(0,0,0,0)&quot;},{&quot;type&quot;:&quot;STROKE&quot;,&quot;strokeStyle&quot;:&quot;rgba(0,0,0,0)&quot;,&quot;lineWidth&quot;:2.9365336080869824,&quot;lineJoin&quot;:&quot;round&quot;}],&quot;pathSmoothing&quot;:{&quot;type&quot;:&quot;CATMULL_SMOOTHING&quot;,&quot;smoothing&quot;:0.2},&quot;pathPattern&quot;:{&quot;type&quot;:&quot;ROW&quot;,&quot;patternId&quot;:&quot;697022bc-dff7-4bb2-ab79-c2f7fb5a71a9&quot;,&quot;patternTransform&quot;:{&quot;translate&quot;:{&quot;x&quot;:-0.003164556962025317,&quot;y&quot;:-0.5},&quot;rotate&quot;:0,&quot;skewX&quot;:0,&quot;scale&quot;:{&quot;x&quot;:0.012658227848101266,&quot;y&quot;:0.012658227848101266}},&quot;xUnits&quot;:&quot;STROKE_WIDTH&quot;,&quot;yUnits&quot;:&quot;STROKE_WIDTH&quot;,&quot;bending&quot;:true,&quot;repeat&quot;:{&quot;distance&quot;:0.6265822784810127,&quot;align&quot;:&quot;CENTER&quot;},&quot;isPremium&quot;:true},&quot;isLocked&quot;:false,&quot;parent&quot;:{&quot;type&quot;:&quot;CHILD&quot;,&quot;parentId&quot;:&quot;1a93ebbc-2d6b-4ce1-bf37-fc3a6752a963&quot;,&quot;order&quot;:&quot;55&quot;},&quot;isPremium&quot;:true},&quot;9e2428aa-dfa5-4e0c-9812-121a0a14c346&quot;:{&quot;type&quot;:&quot;FIGURE_OBJECT&quot;,&quot;id&quot;:&quot;9e2428aa-dfa5-4e0c-9812-121a0a14c346&quot;,&quot;name&quot;:&quot;dsDNA brush 2 (wavy) &quot;,&quot;relativeTransform&quot;:{&quot;translate&quot;:{&quot;x&quot;:-174.06972156873036,&quot;y&quot;:-220.52285549203404},&quot;rotate&quot;:0},&quot;opacity&quot;:1,&quot;source&quot;:{&quot;id&quot;:&quot;5ee8e281a8cc7b00af3291a9&quot;,&quot;type&quot;:&quot;ASSETS&quot;},&quot;path&quot;:{&quot;type&quot;:&quot;POLY_LINE&quot;,&quot;points&quot;:[{&quot;x&quot;:2.7146868106842352,&quot;y&quot;:-9.227090136867512},{&quot;x&quot;:2.7146868106842352,&quot;y&quot;:-1.537848356144601},{&quot;x&quot;:-2.283320346785672,&quot;y&quot;:5.382469246506011},{&quot;x&quot;:-3.436706613894123,&quot;y&quot;:9.227090136867512}],&quot;closed&quot;:false},&quot;pathStyles&quot;:[{&quot;type&quot;:&quot;FILL&quot;,&quot;fillStyle&quot;:&quot;rgba(0,0,0,0)&quot;},{&quot;type&quot;:&quot;STROKE&quot;,&quot;strokeStyle&quot;:&quot;rgba(0,0,0,0)&quot;,&quot;lineWidth&quot;:2.9365336080869824,&quot;lineJoin&quot;:&quot;round&quot;}],&quot;pathSmoothing&quot;:{&quot;type&quot;:&quot;CATMULL_SMOOTHING&quot;,&quot;smoothing&quot;:0.2},&quot;pathPattern&quot;:{&quot;type&quot;:&quot;ROW&quot;,&quot;patternId&quot;:&quot;a705c167-f197-4fc2-bbc8-503fcc668a7a&quot;,&quot;patternTransform&quot;:{&quot;translate&quot;:{&quot;x&quot;:-0.003164556962025317,&quot;y&quot;:-0.5},&quot;rotate&quot;:0,&quot;skewX&quot;:0,&quot;scale&quot;:{&quot;x&quot;:0.012658227848101266,&quot;y&quot;:0.012658227848101266}},&quot;xUnits&quot;:&quot;STROKE_WIDTH&quot;,&quot;yUnits&quot;:&quot;STROKE_WIDTH&quot;,&quot;bending&quot;:true,&quot;repeat&quot;:{&quot;distance&quot;:0.6265822784810127,&quot;align&quot;:&quot;CENTER&quot;},&quot;isPremium&quot;:true},&quot;isLocked&quot;:false,&quot;parent&quot;:{&quot;type&quot;:&quot;CHILD&quot;,&quot;parentId&quot;:&quot;1a93ebbc-2d6b-4ce1-bf37-fc3a6752a963&quot;,&quot;order&quot;:&quot;6&quot;},&quot;isPremium&quot;:true},&quot;145ab3f5-3c55-4a91-8d34-0e618714c0d5&quot;:{&quot;type&quot;:&quot;FIGURE_OBJECT&quot;,&quot;id&quot;:&quot;145ab3f5-3c55-4a91-8d34-0e618714c0d5&quot;,&quot;relativeTransform&quot;:{&quot;translate&quot;:{&quot;x&quot;:-201.85285518151807,&quot;y&quot;:-220.35994383491993},&quot;rotate&quot;:0},&quot;opacity&quot;:1,&quot;path&quot;:{&quot;type&quot;:&quot;POLY_LINE&quot;,&quot;points&quot;:[{&quot;x&quot;:0.5239241792520359,&quot;y&quot;:-16.466188490778023},{&quot;x&quot;:-16.091956934169385,&quot;y&quot;:14.156730708635028},{&quot;x&quot;:16.091956934169385,&quot;y&quot;:16.466188490778023}],&quot;closed&quot;:false},&quot;pathStyles&quot;:[{&quot;type&quot;:&quot;FILL&quot;,&quot;fillStyle&quot;:&quot;transparent&quot;},{&quot;type&quot;:&quot;STROKE&quot;,&quot;strokeStyle&quot;:&quot;#232323&quot;,&quot;lineWidth&quot;:0.4490778679303086,&quot;lineJoin&quot;:&quot;round&quot;,&quot;dashArray&quot;:[1.4471551325667869,1.4471551325667869]}],&quot;isLocked&quot;:false,&quot;parent&quot;:{&quot;type&quot;:&quot;CHILD&quot;,&quot;parentId&quot;:&quot;1a93ebbc-2d6b-4ce1-bf37-fc3a6752a963&quot;,&quot;order&quot;:&quot;7&quot;}},&quot;7c104a94-a7fa-4381-addb-91cf162dc1ae&quot;:{&quot;type&quot;:&quot;FIGURE_OBJECT&quot;,&quot;id&quot;:&quot;7c104a94-a7fa-4381-addb-91cf162dc1ae&quot;,&quot;relativeTransform&quot;:{&quot;translate&quot;:{&quot;x&quot;:-183.40508898904034,&quot;y&quot;:-225.15491683588368},&quot;rotate&quot;:0},&quot;opacity&quot;:1,&quot;path&quot;:{&quot;type&quot;:&quot;ELLIPSE&quot;,&quot;size&quot;:{&quot;x&quot;:42.73034387138132,&quot;y&quot;:42.73034387138132}},&quot;pathStyles&quot;:[{&quot;type&quot;:&quot;FILL&quot;,&quot;fillStyle&quot;:&quot;rgba(0,0,0,0)&quot;},{&quot;type&quot;:&quot;STROKE&quot;,&quot;strokeStyle&quot;:&quot;rgba(23,23,23,1)&quot;,&quot;lineWidth&quot;:0.4490778679303086,&quot;lineJoin&quot;:&quot;round&quot;}],&quot;isLocked&quot;:false,&quot;parent&quot;:{&quot;type&quot;:&quot;CHILD&quot;,&quot;parentId&quot;:&quot;1a93ebbc-2d6b-4ce1-bf37-fc3a6752a963&quot;,&quot;order&quot;:&quot;8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2984f6f6-6b90-4fd5-a6fa-e4aca568158e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2984f6f6-6b90-4fd5-a6fa-e4aca568158e&quot;:{&quot;id&quot;:&quot;2984f6f6-6b90-4fd5-a6fa-e4aca568158e&quot;,&quot;name&quot;:&quot;image.png&quot;,&quot;type&quot;:&quot;FIGURE_OBJECT&quot;,&quot;relativeTransform&quot;:{&quot;translate&quot;:{&quot;x&quot;:109.01057907997551,&quot;y&quot;:197.69113816177122},&quot;rotate&quot;:0,&quot;skewX&quot;:0,&quot;scale&quot;:{&quot;x&quot;:0.4091666565389459,&quot;y&quot;:0.40916665653894596}},&quot;image&quot;:{&quot;url&quot;:&quot;https://core.services.biorender.com/api/uploads/noredirect/69b2375f15b8929ba5375651/1773287263472_36769d92-6261-4960-9359-24013ce2c1d5_icon.png&quot;,&quot;isPremium&quot;:false,&quot;isSignedURL&quot;:true,&quot;size&quot;:{&quot;x&quot;:300,&quot;y&quot;:260.9511889862328}},&quot;source&quot;:{&quot;id&quot;:&quot;69b2375f15b8929ba5375651&quot;,&quot;type&quot;:&quot;UPLOADS&quot;},&quot;isPremium&quot;:false,&quot;parent&quot;:{&quot;type&quot;:&quot;CHILD&quot;,&quot;parentId&quot;:&quot;0acf6098-85bb-4b4f-9146-2dc4eb6fd732&quot;,&quot;order&quot;:&quot;999999995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ffaf921a-d882-4ba0-8080-1034f8e3f330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ffaf921a-d882-4ba0-8080-1034f8e3f330&quot;:{&quot;id&quot;:&quot;ffaf921a-d882-4ba0-8080-1034f8e3f330&quot;,&quot;name&quot;:&quot;Well plate (top view, 6 wells)&quot;,&quot;displayName&quot;:&quot;&quot;,&quot;type&quot;:&quot;FIGURE_OBJECT&quot;,&quot;relativeTransform&quot;:{&quot;translate&quot;:{&quot;x&quot;:306.75859459760824,&quot;y&quot;:10.647125566315188},&quot;rotate&quot;:0,&quot;skewX&quot;:0,&quot;scale&quot;:{&quot;x&quot;:0.5419446737755454,&quot;y&quot;:0.5419446737755456}},&quot;image&quot;:{&quot;url&quot;:&quot;https://icons.biorender.com/biorender/60143ff647bd05002809f4af/well-plate-top-view-6-wells-2.png&quot;,&quot;fallbackUrl&quot;:&quot;https://res.cloudinary.com/dlcjuc3ej/image/upload/v1611939808/dlgt18jfhzhgxjdxzrp4.svg#/keystone/api/icons/60143ff647bd05002809f4af/well-plate-top-view-6-wells-2.svg&quot;,&quot;isPremium&quot;:false,&quot;size&quot;:{&quot;x&quot;:150,&quot;y&quot;:112.85266457680251}},&quot;source&quot;:{&quot;id&quot;:&quot;5fc8094867ae7c0028ccb8bf&quot;,&quot;type&quot;:&quot;ASSETS&quot;},&quot;isPremium&quot;:false,&quot;parent&quot;:{&quot;type&quot;:&quot;CHILD&quot;,&quot;parentId&quot;:&quot;0acf6098-85bb-4b4f-9146-2dc4eb6fd732&quot;,&quot;order&quot;:&quot;9999999971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43bd1e10-8745-407e-a6e4-6ac6c80982f3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43bd1e10-8745-407e-a6e4-6ac6c80982f3&quot;:{&quot;type&quot;:&quot;FIGURE_OBJECT&quot;,&quot;id&quot;:&quot;43bd1e10-8745-407e-a6e4-6ac6c80982f3&quot;,&quot;relativeTransform&quot;:{&quot;translate&quot;:{&quot;x&quot;:216.15044322005596,&quot;y&quot;:4.7746721173397635},&quot;rotate&quot;:0,&quot;skewX&quot;:0,&quot;scale&quot;:{&quot;x&quot;:1,&quot;y&quot;:1}},&quot;opacity&quot;:1,&quot;path&quot;:{&quot;type&quot;:&quot;RECT&quot;,&quot;size&quot;:{&quot;x&quot;:99.54334413629715,&quot;y&quot;:10.50304990723629},&quot;cornerRounding&quot;:{&quot;type&quot;:&quot;ARC_LENGTH&quot;,&quot;global&quot;:2.9930284295348026}},&quot;pathStyles&quot;:[{&quot;type&quot;:&quot;FILL&quot;,&quot;fillStyle&quot;:&quot;rgba(238, 244, 251, 0.88)&quot;},{&quot;type&quot;:&quot;STROKE&quot;,&quot;strokeStyle&quot;:&quot;#95AAD3&quot;,&quot;lineWidth&quot;:0.38108421550002913,&quot;lineJoin&quot;:&quot;round&quot;}],&quot;isLocked&quot;:false,&quot;parent&quot;:{&quot;type&quot;:&quot;CHILD&quot;,&quot;parentId&quot;:&quot;0acf6098-85bb-4b4f-9146-2dc4eb6fd732&quot;,&quot;order&quot;:&quot;9999999976&quot;},&quot;layout&quot;:{&quot;sizeRatio&quot;:{&quot;x&quot;:0.88,&quot;y&quot;:0.88},&quot;keepAspectRatio&quot;:false}},&quot;811bf418-9376-4602-9614-49ea99f86e3f&quot;:{&quot;id&quot;:&quot;811bf418-9376-4602-9614-49ea99f86e3f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7.333333333333333,&quot;color&quot;:&quot;black&quot;,&quot;fontWeight&quot;:&quot;normal&quot;,&quot;fontStyle&quot;:&quot;normal&quot;,&quot;decoration&quot;:&quot;none&quot;,&quot;script&quot;:&quot;none&quot;},&quot;range&quot;:[0,17]}],&quot;text&quot;:&quot;transfected hAoSMC&quot;}],&quot;_lastCaretLocation&quot;:{&quot;lineIndex&quot;:0,&quot;runIndex&quot;:0,&quot;charIndex&quot;:13}},&quot;format&quot;:&quot;BETTER_TEXT&quot;,&quot;size&quot;:{&quot;x&quot;:87.59814283994149,&quot;y&quot;:7},&quot;targetSize&quot;:{&quot;x&quot;:87.59814283994149,&quot;y&quot;:2}},&quot;parent&quot;:{&quot;type&quot;:&quot;CHILD&quot;,&quot;parentId&quot;:&quot;43bd1e10-8745-407e-a6e4-6ac6c80982f3&quot;,&quot;order&quot;:&quot;5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652dd7cd-c4ba-4206-87bc-77896881d23a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652dd7cd-c4ba-4206-87bc-77896881d23a&quot;:{&quot;relativeTransform&quot;:{&quot;translate&quot;:{&quot;x&quot;:176.94236049771519,&quot;y&quot;:160.62787594304677},&quot;rotate&quot;:0,&quot;skewX&quot;:0,&quot;scale&quot;:{&quot;x&quot;:1,&quot;y&quot;:1}},&quot;type&quot;:&quot;FIGURE_OBJECT&quot;,&quot;id&quot;:&quot;652dd7cd-c4ba-4206-87bc-77896881d23a&quot;,&quot;parent&quot;:{&quot;type&quot;:&quot;CHILD&quot;,&quot;parentId&quot;:&quot;0acf6098-85bb-4b4f-9146-2dc4eb6fd732&quot;,&quot;order&quot;:&quot;9999999995&quot;},&quot;name&quot;:&quot;Falcon tube (50mL, 1/2 liquid, with cell pellet and cap) 2&quot;,&quot;displayName&quot;:&quot;Falcon tube (50mL, 1/2 liquid, with cell pellet and cap) 2&quot;,&quot;source&quot;:{&quot;id&quot;:&quot;61d897a3883c8d00a230d42d&quot;,&quot;type&quot;:&quot;ASSETS&quot;},&quot;isPremium&quot;:true},&quot;19f9f59d-dc56-4258-ba04-c03389d23220&quot;:{&quot;id&quot;:&quot;19f9f59d-dc56-4258-ba04-c03389d23220&quot;,&quot;name&quot;:&quot;Cell pellet (50mL Falcon tube)&quot;,&quot;type&quot;:&quot;FIGURE_OBJECT&quot;,&quot;relativeTransform&quot;:{&quot;translate&quot;:{&quot;x&quot;:116.94360057902121,&quot;y&quot;:-29.23011309276946},&quot;rotate&quot;:0,&quot;skewX&quot;:0,&quot;scale&quot;:{&quot;x&quot;:0.3437852664857055,&quot;y&quot;:0.3437852664857055}},&quot;image&quot;:{&quot;url&quot;:&quot;https://icons.biorender.com/biorender/606c79f5c6644b0028d7d2bd/20210406151156/image/cell-pellet-50-ml-falcon-tube-02.png&quot;,&quot;fallbackUrl&quot;:&quot;https://res.cloudinary.com/dlcjuc3ej/image/upload/v1617721916/gqwtbhr8mllbe2vw6byo.svg#/keystone/api/icons/606c79f5c6644b0028d7d2bd/20210406151156/image/cell-pellet-50-ml-falcon-tube-02.svg&quot;,&quot;isPremium&quot;:false,&quot;isPacked&quot;:true,&quot;size&quot;:{&quot;x&quot;:39,&quot;y&quot;:35.45454545454545}},&quot;source&quot;:{&quot;id&quot;:&quot;606c79f5c6644b0028d7d2bd&quot;,&quot;type&quot;:&quot;ASSETS&quot;},&quot;isPremium&quot;:false,&quot;parent&quot;:{&quot;type&quot;:&quot;CHILD&quot;,&quot;parentId&quot;:&quot;652dd7cd-c4ba-4206-87bc-77896881d23a&quot;,&quot;order&quot;:&quot;7&quot;}},&quot;a98ac244-48c7-4f79-bf0c-856dd5504936&quot;:{&quot;id&quot;:&quot;a98ac244-48c7-4f79-bf0c-856dd5504936&quot;,&quot;name&quot;:&quot;Falcon tube (50mL, 1/2 liquid) 2&quot;,&quot;type&quot;:&quot;FIGURE_OBJECT&quot;,&quot;relativeTransform&quot;:{&quot;translate&quot;:{&quot;x&quot;:117.01522250953906,&quot;y&quot;:-65.1473079990412},&quot;rotate&quot;:0,&quot;skewX&quot;:0,&quot;scale&quot;:{&quot;x&quot;:0.3437852664857055,&quot;y&quot;:0.3437852664857055}},&quot;image&quot;:{&quot;url&quot;:&quot;https://icons.biorender.com/biorender/61d88f8a8d429000290d6e47/20220107190948/image/falcon-tube-50-ml-1-2-liquid-2.png&quot;,&quot;fallbackUrl&quot;:&quot;https://res.cloudinary.com/dlcjuc3ej/image/upload/v1641582588/h8fehujxowmgddpmwtfh.svg#/keystone/api/icons/61d88f8a8d429000290d6e47/20220107190948/image/falcon-tube-50-ml-1-2-liquid-2.svg&quot;,&quot;isPremium&quot;:true,&quot;isPacked&quot;:true,&quot;size&quot;:{&quot;x&quot;:75,&quot;y&quot;:243.57142857142858}},&quot;source&quot;:{&quot;id&quot;:&quot;61d88f8a8d429000290d6e47&quot;,&quot;type&quot;:&quot;ASSETS&quot;},&quot;isPremium&quot;:true,&quot;parent&quot;:{&quot;type&quot;:&quot;CHILD&quot;,&quot;parentId&quot;:&quot;652dd7cd-c4ba-4206-87bc-77896881d23a&quot;,&quot;order&quot;:&quot;2&quot;}},&quot;6c0dce05-a2ef-437e-be7e-81bc4980bfe5&quot;:{&quot;id&quot;:&quot;6c0dce05-a2ef-437e-be7e-81bc4980bfe5&quot;,&quot;name&quot;:&quot;Screw cap 1&quot;,&quot;type&quot;:&quot;FIGURE_OBJECT&quot;,&quot;relativeTransform&quot;:{&quot;translate&quot;:{&quot;x&quot;:117.01522250953906,&quot;y&quot;:-97.73405232886218},&quot;rotate&quot;:0,&quot;skewX&quot;:0,&quot;scale&quot;:{&quot;x&quot;:0.555186395133583,&quot;y&quot;:0.555186395133583}},&quot;image&quot;:{&quot;url&quot;:&quot;https://icons.biorender.com/biorender/5f0769b39d890700268f57af/20200709190333/image/screw-cap-1.png&quot;,&quot;fallbackUrl&quot;:&quot;https://res.cloudinary.com/dlcjuc3ej/image/upload/v1594321413/yim6f1jzzsm0kkdia3wg.svg#/keystone/api/icons/5f0769b39d890700268f57af/20200709190333/image/screw-cap-1.svg&quot;,&quot;isPremium&quot;:false,&quot;isPacked&quot;:true,&quot;size&quot;:{&quot;x&quot;:50,&quot;y&quot;:36.55913978494623}},&quot;source&quot;:{&quot;id&quot;:&quot;5f0769b39d890700268f57af&quot;,&quot;type&quot;:&quot;ASSETS&quot;},&quot;parent&quot;:{&quot;type&quot;:&quot;CHILD&quot;,&quot;parentId&quot;:&quot;652dd7cd-c4ba-4206-87bc-77896881d23a&quot;,&quot;order&quot;:&quot;5&quot;},&quot;opacity&quot;:1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be187cd3-d5f5-4351-b36f-9fc311950bba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4065d5ad-e3b4-4592-a5f9-886cbf308093&quot;:{&quot;relativeTransform&quot;:{&quot;translate&quot;:{&quot;x&quot;:165.882133221273,&quot;y&quot;:239.30976445768786},&quot;rotate&quot;:0},&quot;type&quot;:&quot;FIGURE_OBJECT&quot;,&quot;id&quot;:&quot;4065d5ad-e3b4-4592-a5f9-886cbf308093&quot;,&quot;parent&quot;:{&quot;type&quot;:&quot;CHILD&quot;,&quot;parentId&quot;:&quot;be187cd3-d5f5-4351-b36f-9fc311950bba&quot;,&quot;order&quot;:&quot;5&quot;},&quot;name&quot;:&quot;RNA extraction&quot;,&quot;displayName&quot;:&quot;RNA extraction&quot;,&quot;source&quot;:{&quot;id&quot;:&quot;60902039f8361e00a7c38ef3&quot;,&quot;type&quot;:&quot;ASSETS&quot;},&quot;isPremium&quot;:true},&quot;e8e4cee9-6901-4901-9f9e-18ffd217a5a2&quot;:{&quot;type&quot;:&quot;FIGURE_OBJECT&quot;,&quot;id&quot;:&quot;e8e4cee9-6901-4901-9f9e-18ffd217a5a2&quot;,&quot;name&quot;:&quot;Eppendorf tube (1/3 liquid, closed)&quot;,&quot;relativeTransform&quot;:{&quot;translate&quot;:{&quot;x&quot;:-213.08623175873515,&quot;y&quot;:-209.0440753070135},&quot;rotate&quot;:0,&quot;skewX&quot;:0,&quot;scale&quot;:{&quot;x&quot;:0.09748776209916975,&quot;y&quot;:0.09748776209916975}},&quot;opacity&quot;:1,&quot;image&quot;:{&quot;url&quot;:&quot;https://icons.biorender.com/biorender/5e41d9c2e250000028d2f746/eppendorf-tube-1-3-closed.png&quot;,&quot;fallbackUrl&quot;:&quot;https://res.cloudinary.com/dlcjuc3ej/image/upload/v1581373883/jadqrggog6pu6vxu2g72.svg#/keystone/api/icons/5e41d9c2e250000028d2f746/eppendorf-tube-1-3-closed.svg&quot;,&quot;size&quot;:{&quot;x&quot;:162,&quot;y&quot;:352},&quot;isPremium&quot;:false,&quot;isPacked&quot;:true},&quot;source&quot;:{&quot;id&quot;:&quot;5e41d978e250000028d2f71e&quot;,&quot;type&quot;:&quot;ASSETS&quot;},&quot;pathStyles&quot;:[{&quot;type&quot;:&quot;FILL&quot;,&quot;fillStyle&quot;:&quot;rgb(0,0,0)&quot;}],&quot;isLocked&quot;:false,&quot;parent&quot;:{&quot;type&quot;:&quot;CHILD&quot;,&quot;parentId&quot;:&quot;4065d5ad-e3b4-4592-a5f9-886cbf308093&quot;,&quot;order&quot;:&quot;05&quot;}},&quot;6cda6afd-9450-4f5d-8893-7e7700cc1ba2&quot;:{&quot;type&quot;:&quot;FIGURE_OBJECT&quot;,&quot;id&quot;:&quot;6cda6afd-9450-4f5d-8893-7e7700cc1ba2&quot;,&quot;relativeTransform&quot;:{&quot;translate&quot;:{&quot;x&quot;:-212.12207582178186,&quot;y&quot;:-215.29028343724372},&quot;rotate&quot;:0},&quot;opacity&quot;:0.75,&quot;path&quot;:{&quot;type&quot;:&quot;RECT&quot;,&quot;size&quot;:{&quot;x&quot;:6.097299148602467,&quot;y&quot;:12.486425982312225},&quot;cornerRounding&quot;:{&quot;type&quot;:&quot;ARC_LENGTH&quot;,&quot;global&quot;:0}},&quot;pathStyles&quot;:[{&quot;type&quot;:&quot;FILL&quot;,&quot;fillStyle&quot;:&quot;rgba(220, 226, 226, 1)&quot;},{&quot;type&quot;:&quot;STROKE&quot;,&quot;strokeStyle&quot;:&quot;rgba(121,121,121,1)&quot;,&quot;lineWidth&quot;:0.17267910361377703,&quot;lineJoin&quot;:&quot;round&quot;,&quot;dashArray&quot;:[0,0]}],&quot;isLocked&quot;:false,&quot;parent&quot;:{&quot;type&quot;:&quot;CHILD&quot;,&quot;parentId&quot;:&quot;4065d5ad-e3b4-4592-a5f9-886cbf308093&quot;,&quot;order&quot;:&quot;1&quot;}},&quot;038a66b9-5258-473b-896f-197343e9393f&quot;:{&quot;type&quot;:&quot;FIGURE_OBJECT&quot;,&quot;id&quot;:&quot;038a66b9-5258-473b-896f-197343e9393f&quot;,&quot;relativeTransform&quot;:{&quot;translate&quot;:{&quot;x&quot;:-212.13589015007102,&quot;y&quot;:-208.57565649322194},&quot;rotate&quot;:0},&quot;opacity&quot;:0.75,&quot;path&quot;:{&quot;type&quot;:&quot;RECT&quot;,&quot;size&quot;:{&quot;x&quot;:4.000974830731214,&quot;y&quot;:1.281278948814226},&quot;cornerRounding&quot;:{&quot;type&quot;:&quot;ARC_LENGTH&quot;,&quot;global&quot;:0}},&quot;pathStyles&quot;:[{&quot;type&quot;:&quot;FILL&quot;,&quot;fillStyle&quot;:&quot;rgba(203, 209, 209, 1)&quot;},{&quot;type&quot;:&quot;STROKE&quot;,&quot;strokeStyle&quot;:&quot;rgba(121,121,121,1)&quot;,&quot;lineWidth&quot;:0.17267910361377703,&quot;lineJoin&quot;:&quot;round&quot;,&quot;dashArray&quot;:[0,0]}],&quot;isLocked&quot;:false,&quot;parent&quot;:{&quot;type&quot;:&quot;CHILD&quot;,&quot;parentId&quot;:&quot;4065d5ad-e3b4-4592-a5f9-886cbf308093&quot;,&quot;order&quot;:&quot;2&quot;}},&quot;bbc2ace7-9d57-486c-a79d-0428d0dc2530&quot;:{&quot;type&quot;:&quot;FIGURE_OBJECT&quot;,&quot;id&quot;:&quot;bbc2ace7-9d57-486c-a79d-0428d0dc2530&quot;,&quot;relativeTransform&quot;:{&quot;translate&quot;:{&quot;x&quot;:-212.14279731421558,&quot;y&quot;:-222.07225523167472},&quot;rotate&quot;:0},&quot;opacity&quot;:0.75,&quot;path&quot;:{&quot;type&quot;:&quot;RECT&quot;,&quot;size&quot;:{&quot;x&quot;:8.266148689991507,&quot;y&quot;:1.281278948814226},&quot;cornerRounding&quot;:{&quot;type&quot;:&quot;ARC_LENGTH&quot;,&quot;global&quot;:0}},&quot;pathStyles&quot;:[{&quot;type&quot;:&quot;FILL&quot;,&quot;fillStyle&quot;:&quot;rgba(197,201,201,1)&quot;},{&quot;type&quot;:&quot;STROKE&quot;,&quot;strokeStyle&quot;:&quot;rgba(121,121,121,1)&quot;,&quot;lineWidth&quot;:0.17267910361377703,&quot;lineJoin&quot;:&quot;round&quot;,&quot;dashArray&quot;:[0,0]}],&quot;isLocked&quot;:false,&quot;parent&quot;:{&quot;type&quot;:&quot;CHILD&quot;,&quot;parentId&quot;:&quot;4065d5ad-e3b4-4592-a5f9-886cbf308093&quot;,&quot;order&quot;:&quot;25&quot;}},&quot;557db9e5-9fde-4c90-86c3-e87ac80ef192&quot;:{&quot;type&quot;:&quot;FIGURE_OBJECT&quot;,&quot;id&quot;:&quot;557db9e5-9fde-4c90-86c3-e87ac80ef192&quot;,&quot;relativeTransform&quot;:{&quot;translate&quot;:{&quot;x&quot;:-212.05009226505808,&quot;y&quot;:-209.87350871504864},&quot;rotate&quot;:0},&quot;opacity&quot;:1,&quot;path&quot;:{&quot;type&quot;:&quot;RECT&quot;,&quot;size&quot;:{&quot;x&quot;:5.201094600846966,&quot;y&quot;:0.8806634284302632},&quot;cornerRounding&quot;:{&quot;type&quot;:&quot;ARC_LENGTH&quot;,&quot;global&quot;:0}},&quot;pathStyles&quot;:[{&quot;type&quot;:&quot;FILL&quot;,&quot;fillStyle&quot;:&quot;rgba(41,55,124,1)&quot;},{&quot;type&quot;:&quot;STROKE&quot;,&quot;strokeStyle&quot;:&quot;transparent&quot;,&quot;lineWidth&quot;:0,&quot;lineJoin&quot;:&quot;round&quot;,&quot;dashArray&quot;:[0,0]}],&quot;isLocked&quot;:false,&quot;parent&quot;:{&quot;type&quot;:&quot;CHILD&quot;,&quot;parentId&quot;:&quot;4065d5ad-e3b4-4592-a5f9-886cbf308093&quot;,&quot;order&quot;:&quot;3&quot;}},&quot;92db6a86-76fe-4dd5-b71b-f8948795d125&quot;:{&quot;type&quot;:&quot;FIGURE_OBJECT&quot;,&quot;id&quot;:&quot;92db6a86-76fe-4dd5-b71b-f8948795d125&quot;,&quot;relativeTransform&quot;:{&quot;translate&quot;:{&quot;x&quot;:-196.7253109228148,&quot;y&quot;:-214.76227535585465},&quot;rotate&quot;:0},&quot;opacity&quot;:1,&quot;path&quot;:{&quot;type&quot;:&quot;POLY_LINE&quot;,&quot;points&quot;:[{&quot;x&quot;:0.5106152547143882,&quot;y&quot;:-16.0479080053091},{&quot;x&quot;:-15.68318282337021,&quot;y&quot;:13.797115962528057},{&quot;x&quot;:15.68318282337021,&quot;y&quot;:16.0479080053091}],&quot;closed&quot;:false},&quot;pathStyles&quot;:[{&quot;type&quot;:&quot;FILL&quot;,&quot;fillStyle&quot;:&quot;transparent&quot;},{&quot;type&quot;:&quot;STROKE&quot;,&quot;strokeStyle&quot;:&quot;#232323&quot;,&quot;lineWidth&quot;:0.43767021832661074,&quot;lineJoin&quot;:&quot;round&quot;,&quot;dashArray&quot;:[1.4471551325667869,1.4471551325667869]}],&quot;isLocked&quot;:false,&quot;parent&quot;:{&quot;type&quot;:&quot;CHILD&quot;,&quot;parentId&quot;:&quot;4065d5ad-e3b4-4592-a5f9-886cbf308093&quot;,&quot;order&quot;:&quot;7&quot;}},&quot;ff4dc1e6-3907-47c8-83df-095aa95ea01b&quot;:{&quot;type&quot;:&quot;FIGURE_OBJECT&quot;,&quot;id&quot;:&quot;ff4dc1e6-3907-47c8-83df-095aa95ea01b&quot;,&quot;relativeTransform&quot;:{&quot;translate&quot;:{&quot;x&quot;:-178.74616201861414,&quot;y&quot;:-219.4354445990285},&quot;rotate&quot;:0},&quot;opacity&quot;:1,&quot;path&quot;:{&quot;type&quot;:&quot;ELLIPSE&quot;,&quot;size&quot;:{&quot;x&quot;:41.644891157853515,&quot;y&quot;:41.644891157853515}},&quot;pathStyles&quot;:[{&quot;type&quot;:&quot;FILL&quot;,&quot;fillStyle&quot;:&quot;rgba(0,0,0,0)&quot;},{&quot;type&quot;:&quot;STROKE&quot;,&quot;strokeStyle&quot;:&quot;rgba(23,23,23,1)&quot;,&quot;lineWidth&quot;:0.43767021832661074,&quot;lineJoin&quot;:&quot;round&quot;}],&quot;isLocked&quot;:false,&quot;parent&quot;:{&quot;type&quot;:&quot;CHILD&quot;,&quot;parentId&quot;:&quot;4065d5ad-e3b4-4592-a5f9-886cbf308093&quot;,&quot;order&quot;:&quot;8&quot;}},&quot;3c31d7f0-729d-4b3e-8c92-6efacdfa3dee&quot;:{&quot;type&quot;:&quot;FIGURE_OBJECT&quot;,&quot;id&quot;:&quot;3c31d7f0-729d-4b3e-8c92-6efacdfa3dee&quot;,&quot;relativeTransform&quot;:{&quot;translate&quot;:{&quot;x&quot;:-182.89494313448702,&quot;y&quot;:78.22571391160773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be187cd3-d5f5-4351-b36f-9fc311950bba&quot;,&quot;order&quot;:&quot;2&quot;}},&quot;4a496815-d99c-42dd-8128-bf1ed2dab712&quot;:{&quot;type&quot;:&quot;FIGURE_OBJECT&quot;,&quot;id&quot;:&quot;4a496815-d99c-42dd-8128-bf1ed2dab712&quot;,&quot;name&quot;:&quot;07. Membrane brush (small circle)&quot;,&quot;relativeTransform&quot;:{&quot;translate&quot;:{&quot;x&quot;:-12.350097304079016,&quot;y&quot;:-78.59779527415549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1f9f70f8-acde-4a67-bb64-968e377c989c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05&quot;}},&quot;e4f2fd0b-06ba-414e-b8d0-ef5a07faec29&quot;:{&quot;type&quot;:&quot;FIGURE_OBJECT&quot;,&quot;id&quot;:&quot;e4f2fd0b-06ba-414e-b8d0-ef5a07faec29&quot;,&quot;name&quot;:&quot;07. Membrane brush (small circle)&quot;,&quot;relativeTransform&quot;:{&quot;translate&quot;:{&quot;x&quot;:-40.70863930733149,&quot;y&quot;:-59.20625247908046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1c60e8ee-6f85-49ba-a3a4-ae07f6c699bc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1&quot;}},&quot;c2c91dc3-7e5b-44c3-94fb-05a3ea8699b7&quot;:{&quot;type&quot;:&quot;FIGURE_OBJECT&quot;,&quot;id&quot;:&quot;c2c91dc3-7e5b-44c3-94fb-05a3ea8699b7&quot;,&quot;name&quot;:&quot;07. Membrane brush (small circle)&quot;,&quot;relativeTransform&quot;:{&quot;translate&quot;:{&quot;x&quot;:15.074348938030003,&quot;y&quot;:-59.20625247908046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eadec161-b4ea-46d8-8b30-e1f1cae43290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15&quot;}},&quot;244be231-d021-4391-aeb0-3120a5219789&quot;:{&quot;type&quot;:&quot;FIGURE_OBJECT&quot;,&quot;id&quot;:&quot;244be231-d021-4391-aeb0-3120a5219789&quot;,&quot;name&quot;:&quot;07. Membrane brush (small circle)&quot;,&quot;relativeTransform&quot;:{&quot;translate&quot;:{&quot;x&quot;:24.704202145693092,&quot;y&quot;:-13.497615890689394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ac33f5b8-ed00-4987-b731-a84773fe4de4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2&quot;}},&quot;722b7d76-1fad-485e-be28-0495a6f16058&quot;:{&quot;type&quot;:&quot;FIGURE_OBJECT&quot;,&quot;id&quot;:&quot;722b7d76-1fad-485e-be28-0495a6f16058&quot;,&quot;name&quot;:&quot;07. Membrane brush (small circle)&quot;,&quot;relativeTransform&quot;:{&quot;translate&quot;:{&quot;x&quot;:52.6159298529292,&quot;y&quot;:27.460877295003467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248b81d1-26da-46fe-a960-e8b20811fad0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25&quot;}},&quot;1ea77ddc-914a-4c0e-9db3-5c06536f5a32&quot;:{&quot;type&quot;:&quot;FIGURE_OBJECT&quot;,&quot;id&quot;:&quot;1ea77ddc-914a-4c0e-9db3-5c06536f5a32&quot;,&quot;name&quot;:&quot;07. Membrane brush (small circle)&quot;,&quot;relativeTransform&quot;:{&quot;translate&quot;:{&quot;x&quot;:23.328508830312646,&quot;y&quot;:55.75789409172133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85379841-6142-4f53-a4fa-f340fd7abf37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3&quot;}},&quot;689d127a-2cfb-4166-898d-8d07fc8549bd&quot;:{&quot;type&quot;:&quot;FIGURE_OBJECT&quot;,&quot;id&quot;:&quot;689d127a-2cfb-4166-898d-8d07fc8549bd&quot;,&quot;name&quot;:&quot;07. Membrane brush (small circle)&quot;,&quot;relativeTransform&quot;:{&quot;translate&quot;:{&quot;x&quot;:-20.693677261861463,&quot;y&quot;:30.82591049805347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0c512b13-bfc6-4728-8cbb-4708910d4519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4&quot;}},&quot;e5b0312d-4bbc-4a70-886c-959d2c08ced5&quot;:{&quot;type&quot;:&quot;FIGURE_OBJECT&quot;,&quot;id&quot;:&quot;e5b0312d-4bbc-4a70-886c-959d2c08ced5&quot;,&quot;name&quot;:&quot;07. Membrane brush (small circle)&quot;,&quot;relativeTransform&quot;:{&quot;translate&quot;:{&quot;x&quot;:-38.652018381052585,&quot;y&quot;:-7.541181274476932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362179e7-2714-4cb0-abd0-9953c263f6b0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5&quot;}},&quot;1c728554-884d-48e0-ab50-c53edd212221&quot;:{&quot;type&quot;:&quot;FIGURE_OBJECT&quot;,&quot;id&quot;:&quot;1c728554-884d-48e0-ab50-c53edd212221&quot;,&quot;relativeTransform&quot;:{&quot;translate&quot;:{&quot;x&quot;:79.24077514656376,&quot;y&quot;:-34.72405642257404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55&quot;}},&quot;cb4a3b64-6f9e-40c7-bf5c-b24ee0bae4c2&quot;:{&quot;type&quot;:&quot;FIGURE_OBJECT&quot;,&quot;id&quot;:&quot;cb4a3b64-6f9e-40c7-bf5c-b24ee0bae4c2&quot;,&quot;name&quot;:&quot;07. Membrane brush (small circle)&quot;,&quot;relativeTransform&quot;:{&quot;translate&quot;:{&quot;x&quot;:0.0304238844836522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2ed47c06-b0bf-4a0a-84e3-818dbb22358d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1c728554-884d-48e0-ab50-c53edd212221&quot;,&quot;order&quot;:&quot;2&quot;}},&quot;d4dac82d-45f4-4983-8c80-d4ff218efba6&quot;:{&quot;type&quot;:&quot;FIGURE_OBJECT&quot;,&quot;id&quot;:&quot;d4dac82d-45f4-4983-8c80-d4ff218efba6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1c728554-884d-48e0-ab50-c53edd212221&quot;,&quot;order&quot;:&quot;5&quot;}},&quot;82246a93-b53d-4bba-86f0-dd4874b92166&quot;:{&quot;type&quot;:&quot;FIGURE_OBJECT&quot;,&quot;id&quot;:&quot;82246a93-b53d-4bba-86f0-dd4874b92166&quot;,&quot;name&quot;:&quot;Dynein&quot;,&quot;relativeTransform&quot;:{&quot;translate&quot;:{&quot;x&quot;:-2.406103597294278,&quot;y&quot;:4.179863901292289},&quot;rotate&quot;:0.6526066685241289,&quot;skewX&quot;:0.0390147810328515,&quot;scale&quot;:{&quot;x&quot;:0.0047524513988889015,&quot;y&quot;:0.00473617646585030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4dac82d-45f4-4983-8c80-d4ff218efba6&quot;,&quot;order&quot;:&quot;05&quot;}},&quot;22b58759-4d8e-496c-8b58-c2b35904edda&quot;:{&quot;type&quot;:&quot;FIGURE_OBJECT&quot;,&quot;id&quot;:&quot;22b58759-4d8e-496c-8b58-c2b35904edda&quot;,&quot;name&quot;:&quot;Dynein&quot;,&quot;relativeTransform&quot;:{&quot;translate&quot;:{&quot;x&quot;:0.9025514077362679,&quot;y&quot;:4.727417680788944},&quot;rotate&quot;:-0.22549811612544496,&quot;skewX&quot;:-0.00307313646196888,&quot;scale&quot;:{&quot;x&quot;:0.004652378746311516,&quot;y&quot;:0.0048380516071181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4dac82d-45f4-4983-8c80-d4ff218efba6&quot;,&quot;order&quot;:&quot;1&quot;}},&quot;99954935-7275-425f-b3fd-33ce124a5d74&quot;:{&quot;type&quot;:&quot;FIGURE_OBJECT&quot;,&quot;id&quot;:&quot;99954935-7275-425f-b3fd-33ce124a5d74&quot;,&quot;name&quot;:&quot;Dynein&quot;,&quot;relativeTransform&quot;:{&quot;translate&quot;:{&quot;x&quot;:3.9302011494813107,&quot;y&quot;:2.8136665783776804},&quot;rotate&quot;:-1.0378540726357204,&quot;skewX&quot;:-0.03889676928661444,&quot;scale&quot;:{&quot;x&quot;:0.004754796915108154,&quot;y&quot;:0.0047338401350003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4dac82d-45f4-4983-8c80-d4ff218efba6&quot;,&quot;order&quot;:&quot;2&quot;}},&quot;0caa208a-9f88-42fd-8ab7-194d2fd48a5b&quot;:{&quot;type&quot;:&quot;FIGURE_OBJECT&quot;,&quot;id&quot;:&quot;0caa208a-9f88-42fd-8ab7-194d2fd48a5b&quot;,&quot;name&quot;:&quot;Dynein&quot;,&quot;relativeTransform&quot;:{&quot;translate&quot;:{&quot;x&quot;:-4.746913000659182,&quot;y&quot;:0.94137542354101},&quot;rotate&quot;:1.4136093282867483,&quot;skewX&quot;:-0.0022861082842028585,&quot;scale&quot;:{&quot;x&quot;:0.004838164220836899,&quot;y&quot;:0.004652270456958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4dac82d-45f4-4983-8c80-d4ff218efba6&quot;,&quot;order&quot;:&quot;3&quot;}},&quot;992db1f4-1d00-42f0-9ad7-561265f9cbf2&quot;:{&quot;type&quot;:&quot;FIGURE_OBJECT&quot;,&quot;id&quot;:&quot;992db1f4-1d00-42f0-9ad7-561265f9cbf2&quot;,&quot;name&quot;:&quot;Dynein&quot;,&quot;relativeTransform&quot;:{&quot;translate&quot;:{&quot;x&quot;:4.750429125350663,&quot;y&quot;:-1.0919305771984107},&quot;rotate&quot;:-1.7241831460211505,&quot;skewX&quot;:-0.002583916399083426,&quot;scale&quot;:{&quot;x&quot;:0.004838117662420621,&quot;y&quot;:0.00465231522692103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4dac82d-45f4-4983-8c80-d4ff218efba6&quot;,&quot;order&quot;:&quot;5&quot;}},&quot;74a9b8dc-d2eb-4411-a2b8-5adfee44e325&quot;:{&quot;type&quot;:&quot;FIGURE_OBJECT&quot;,&quot;id&quot;:&quot;74a9b8dc-d2eb-4411-a2b8-5adfee44e325&quot;,&quot;name&quot;:&quot;Dynein&quot;,&quot;relativeTransform&quot;:{&quot;translate&quot;:{&quot;x&quot;:2.776011418876787,&quot;y&quot;:-3.9506713740756485},&quot;rotate&quot;:-2.4377099395280073,&quot;skewX&quot;:0.03838120794208855,&quot;scale&quot;:{&quot;x&quot;:0.004761955465931109,&quot;y&quot;:0.00472672384938272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4dac82d-45f4-4983-8c80-d4ff218efba6&quot;,&quot;order&quot;:&quot;6&quot;}},&quot;af26084b-406a-4c34-b232-d5893453b6d4&quot;:{&quot;type&quot;:&quot;FIGURE_OBJECT&quot;,&quot;id&quot;:&quot;af26084b-406a-4c34-b232-d5893453b6d4&quot;,&quot;name&quot;:&quot;Dynein&quot;,&quot;relativeTransform&quot;:{&quot;translate&quot;:{&quot;x&quot;:-3.9351575902459874,&quot;y&quot;:-2.676724712287706},&quot;rotate&quot;:2.1621480043501538,&quot;skewX&quot;:-0.03923451220134487,&quot;scale&quot;:{&quot;x&quot;:0.00474391886222634,&quot;y&quot;:0.00474469507683607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4dac82d-45f4-4983-8c80-d4ff218efba6&quot;,&quot;order&quot;:&quot;7&quot;}},&quot;476d21d8-5657-48e9-8f6a-8fb6d5b2c522&quot;:{&quot;type&quot;:&quot;FIGURE_OBJECT&quot;,&quot;id&quot;:&quot;476d21d8-5657-48e9-8f6a-8fb6d5b2c522&quot;,&quot;name&quot;:&quot;Dynein&quot;,&quot;relativeTransform&quot;:{&quot;translate&quot;:{&quot;x&quot;:-0.9391257732510823,&quot;y&quot;:-4.707100815461951},&quot;rotate&quot;:2.8898418323645396,&quot;skewX&quot;:-0.00512292511986209,&quot;scale&quot;:{&quot;x&quot;:0.004652860249314856,&quot;y&quot;:0.00483755093951713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4dac82d-45f4-4983-8c80-d4ff218efba6&quot;,&quot;order&quot;:&quot;8&quot;}},&quot;ca8b31bb-4cf7-4c82-aa94-3c3b7eef468d&quot;:{&quot;type&quot;:&quot;FIGURE_OBJECT&quot;,&quot;id&quot;:&quot;ca8b31bb-4cf7-4c82-aa94-3c3b7eef468d&quot;,&quot;relativeTransform&quot;:{&quot;translate&quot;:{&quot;x&quot;:-79.2407751465633,&quot;y&quot;:-16.88596308000724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6&quot;}},&quot;7f81768d-e3f2-4007-b75d-cd718db68072&quot;:{&quot;type&quot;:&quot;FIGURE_OBJECT&quot;,&quot;id&quot;:&quot;7f81768d-e3f2-4007-b75d-cd718db68072&quot;,&quot;name&quot;:&quot;07. Membrane brush (small circle)&quot;,&quot;relativeTransform&quot;:{&quot;translate&quot;:{&quot;x&quot;:0.0304238844836522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162210db-f39f-4cbe-a72a-c262dccaf1ff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ca8b31bb-4cf7-4c82-aa94-3c3b7eef468d&quot;,&quot;order&quot;:&quot;2&quot;}},&quot;194a06be-1be6-4c27-8034-c8573c39cbcd&quot;:{&quot;type&quot;:&quot;FIGURE_OBJECT&quot;,&quot;id&quot;:&quot;194a06be-1be6-4c27-8034-c8573c39cbcd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ca8b31bb-4cf7-4c82-aa94-3c3b7eef468d&quot;,&quot;order&quot;:&quot;5&quot;}},&quot;cc549837-1822-467b-894d-1f0c1b9f2946&quot;:{&quot;type&quot;:&quot;FIGURE_OBJECT&quot;,&quot;id&quot;:&quot;cc549837-1822-467b-894d-1f0c1b9f2946&quot;,&quot;name&quot;:&quot;Dynein&quot;,&quot;relativeTransform&quot;:{&quot;translate&quot;:{&quot;x&quot;:-2.406103597294278,&quot;y&quot;:4.179863901292289},&quot;rotate&quot;:0.6526066685241289,&quot;skewX&quot;:0.0390147810328515,&quot;scale&quot;:{&quot;x&quot;:0.0047524513988889015,&quot;y&quot;:0.00473617646585030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94a06be-1be6-4c27-8034-c8573c39cbcd&quot;,&quot;order&quot;:&quot;05&quot;}},&quot;8e3078d3-0274-4630-8a84-f22f5cc4f373&quot;:{&quot;type&quot;:&quot;FIGURE_OBJECT&quot;,&quot;id&quot;:&quot;8e3078d3-0274-4630-8a84-f22f5cc4f373&quot;,&quot;name&quot;:&quot;Dynein&quot;,&quot;relativeTransform&quot;:{&quot;translate&quot;:{&quot;x&quot;:0.9025514077362679,&quot;y&quot;:4.727417680788944},&quot;rotate&quot;:-0.22549811612544496,&quot;skewX&quot;:-0.00307313646196888,&quot;scale&quot;:{&quot;x&quot;:0.004652378746311516,&quot;y&quot;:0.0048380516071181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94a06be-1be6-4c27-8034-c8573c39cbcd&quot;,&quot;order&quot;:&quot;1&quot;}},&quot;4490c84e-1032-403c-8af4-8ab13f1a62e2&quot;:{&quot;type&quot;:&quot;FIGURE_OBJECT&quot;,&quot;id&quot;:&quot;4490c84e-1032-403c-8af4-8ab13f1a62e2&quot;,&quot;name&quot;:&quot;Dynein&quot;,&quot;relativeTransform&quot;:{&quot;translate&quot;:{&quot;x&quot;:3.9302011494813107,&quot;y&quot;:2.8136665783776804},&quot;rotate&quot;:-1.0378540726357204,&quot;skewX&quot;:-0.03889676928661444,&quot;scale&quot;:{&quot;x&quot;:0.004754796915108154,&quot;y&quot;:0.0047338401350003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94a06be-1be6-4c27-8034-c8573c39cbcd&quot;,&quot;order&quot;:&quot;2&quot;}},&quot;c7a1e1df-0d0d-4089-a120-a5229ca4b42b&quot;:{&quot;type&quot;:&quot;FIGURE_OBJECT&quot;,&quot;id&quot;:&quot;c7a1e1df-0d0d-4089-a120-a5229ca4b42b&quot;,&quot;name&quot;:&quot;Dynein&quot;,&quot;relativeTransform&quot;:{&quot;translate&quot;:{&quot;x&quot;:-4.746913000659182,&quot;y&quot;:0.94137542354101},&quot;rotate&quot;:1.4136093282867483,&quot;skewX&quot;:-0.0022861082842028585,&quot;scale&quot;:{&quot;x&quot;:0.004838164220836899,&quot;y&quot;:0.004652270456958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94a06be-1be6-4c27-8034-c8573c39cbcd&quot;,&quot;order&quot;:&quot;3&quot;}},&quot;655823a2-d09e-4b40-97e8-b5859fcffd7b&quot;:{&quot;type&quot;:&quot;FIGURE_OBJECT&quot;,&quot;id&quot;:&quot;655823a2-d09e-4b40-97e8-b5859fcffd7b&quot;,&quot;name&quot;:&quot;Dynein&quot;,&quot;relativeTransform&quot;:{&quot;translate&quot;:{&quot;x&quot;:4.750429125350663,&quot;y&quot;:-1.0919305771984107},&quot;rotate&quot;:-1.7241831460211505,&quot;skewX&quot;:-0.002583916399083426,&quot;scale&quot;:{&quot;x&quot;:0.004838117662420621,&quot;y&quot;:0.00465231522692103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94a06be-1be6-4c27-8034-c8573c39cbcd&quot;,&quot;order&quot;:&quot;5&quot;}},&quot;d9673678-28a2-4fef-9653-b352cc052ef8&quot;:{&quot;type&quot;:&quot;FIGURE_OBJECT&quot;,&quot;id&quot;:&quot;d9673678-28a2-4fef-9653-b352cc052ef8&quot;,&quot;name&quot;:&quot;Dynein&quot;,&quot;relativeTransform&quot;:{&quot;translate&quot;:{&quot;x&quot;:2.776011418876787,&quot;y&quot;:-3.9506713740756485},&quot;rotate&quot;:-2.4377099395280073,&quot;skewX&quot;:0.03838120794208855,&quot;scale&quot;:{&quot;x&quot;:0.004761955465931109,&quot;y&quot;:0.00472672384938272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94a06be-1be6-4c27-8034-c8573c39cbcd&quot;,&quot;order&quot;:&quot;6&quot;}},&quot;0eb6e0dd-e645-481f-928a-14ae073a03df&quot;:{&quot;type&quot;:&quot;FIGURE_OBJECT&quot;,&quot;id&quot;:&quot;0eb6e0dd-e645-481f-928a-14ae073a03df&quot;,&quot;name&quot;:&quot;Dynein&quot;,&quot;relativeTransform&quot;:{&quot;translate&quot;:{&quot;x&quot;:-3.9351575902459874,&quot;y&quot;:-2.676724712287706},&quot;rotate&quot;:2.1621480043501538,&quot;skewX&quot;:-0.03923451220134487,&quot;scale&quot;:{&quot;x&quot;:0.00474391886222634,&quot;y&quot;:0.00474469507683607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94a06be-1be6-4c27-8034-c8573c39cbcd&quot;,&quot;order&quot;:&quot;7&quot;}},&quot;387a41e8-bf8b-471e-a805-3a535cd1c983&quot;:{&quot;type&quot;:&quot;FIGURE_OBJECT&quot;,&quot;id&quot;:&quot;387a41e8-bf8b-471e-a805-3a535cd1c983&quot;,&quot;name&quot;:&quot;Dynein&quot;,&quot;relativeTransform&quot;:{&quot;translate&quot;:{&quot;x&quot;:-0.9391257732510823,&quot;y&quot;:-4.707100815461951},&quot;rotate&quot;:2.8898418323645396,&quot;skewX&quot;:-0.00512292511986209,&quot;scale&quot;:{&quot;x&quot;:0.004652860249314856,&quot;y&quot;:0.00483755093951713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94a06be-1be6-4c27-8034-c8573c39cbcd&quot;,&quot;order&quot;:&quot;8&quot;}},&quot;a2cbbfe3-1980-440b-910b-6178cf1e4ece&quot;:{&quot;type&quot;:&quot;FIGURE_OBJECT&quot;,&quot;id&quot;:&quot;a2cbbfe3-1980-440b-910b-6178cf1e4ece&quot;,&quot;relativeTransform&quot;:{&quot;translate&quot;:{&quot;x&quot;:-64.07207598319317,&quot;y&quot;:30.6503747804222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65&quot;}},&quot;054e56ed-0349-428a-8cbc-269b5fb81af1&quot;:{&quot;type&quot;:&quot;FIGURE_OBJECT&quot;,&quot;id&quot;:&quot;054e56ed-0349-428a-8cbc-269b5fb81af1&quot;,&quot;name&quot;:&quot;07. Membrane brush (small circle)&quot;,&quot;relativeTransform&quot;:{&quot;translate&quot;:{&quot;x&quot;:0.03042388448380866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052e568d-8338-4191-98f3-23b895853e61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a2cbbfe3-1980-440b-910b-6178cf1e4ece&quot;,&quot;order&quot;:&quot;2&quot;}},&quot;cf200c68-626f-4e67-8e01-264a993da447&quot;:{&quot;type&quot;:&quot;FIGURE_OBJECT&quot;,&quot;id&quot;:&quot;cf200c68-626f-4e67-8e01-264a993da447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a2cbbfe3-1980-440b-910b-6178cf1e4ece&quot;,&quot;order&quot;:&quot;5&quot;}},&quot;c56485ae-5d3f-4c44-81f3-9b852e3b2bca&quot;:{&quot;type&quot;:&quot;FIGURE_OBJECT&quot;,&quot;id&quot;:&quot;c56485ae-5d3f-4c44-81f3-9b852e3b2bca&quot;,&quot;name&quot;:&quot;Dynein&quot;,&quot;relativeTransform&quot;:{&quot;translate&quot;:{&quot;x&quot;:-2.4061035972933853,&quot;y&quot;:4.179863901292374},&quot;rotate&quot;:0.6526066685241287,&quot;skewX&quot;:0.03901478103285041,&quot;scale&quot;:{&quot;x&quot;:0.004752451398888868,&quot;y&quot;:0.00473617646585027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f200c68-626f-4e67-8e01-264a993da447&quot;,&quot;order&quot;:&quot;05&quot;}},&quot;0977010c-d412-4bf2-9984-e4719fdf8e63&quot;:{&quot;type&quot;:&quot;FIGURE_OBJECT&quot;,&quot;id&quot;:&quot;0977010c-d412-4bf2-9984-e4719fdf8e63&quot;,&quot;name&quot;:&quot;Dynein&quot;,&quot;relativeTransform&quot;:{&quot;translate&quot;:{&quot;x&quot;:0.9025514077364148,&quot;y&quot;:4.7274176807888875},&quot;rotate&quot;:-0.22549811612544496,&quot;skewX&quot;:-0.003073136461968903,&quot;scale&quot;:{&quot;x&quot;:0.004652378746311587,&quot;y&quot;:0.00483805160711822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f200c68-626f-4e67-8e01-264a993da447&quot;,&quot;order&quot;:&quot;1&quot;}},&quot;37382c25-85ee-4add-b1c2-563a99472284&quot;:{&quot;type&quot;:&quot;FIGURE_OBJECT&quot;,&quot;id&quot;:&quot;37382c25-85ee-4add-b1c2-563a99472284&quot;,&quot;name&quot;:&quot;Dynein&quot;,&quot;relativeTransform&quot;:{&quot;translate&quot;:{&quot;x&quot;:3.930201149480784,&quot;y&quot;:2.8136665783777044},&quot;rotate&quot;:-1.0378540726357204,&quot;skewX&quot;:-0.038896769286614515,&quot;scale&quot;:{&quot;x&quot;:0.004754796915108144,&quot;y&quot;:0.00473384013500045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f200c68-626f-4e67-8e01-264a993da447&quot;,&quot;order&quot;:&quot;2&quot;}},&quot;b31606f7-9448-44c9-8e5b-f7a6c2dc243e&quot;:{&quot;type&quot;:&quot;FIGURE_OBJECT&quot;,&quot;id&quot;:&quot;b31606f7-9448-44c9-8e5b-f7a6c2dc243e&quot;,&quot;name&quot;:&quot;Dynein&quot;,&quot;relativeTransform&quot;:{&quot;translate&quot;:{&quot;x&quot;:-4.7469130006598155,&quot;y&quot;:0.9413754235410376},&quot;rotate&quot;:1.4136093282867483,&quot;skewX&quot;:-0.0022861082842029474,&quot;scale&quot;:{&quot;x&quot;:0.00483816422083692,&quot;y&quot;:0.004652270456958952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f200c68-626f-4e67-8e01-264a993da447&quot;,&quot;order&quot;:&quot;3&quot;}},&quot;0bcc6214-ed5c-45b3-ae71-86bf1bc1365f&quot;:{&quot;type&quot;:&quot;FIGURE_OBJECT&quot;,&quot;id&quot;:&quot;0bcc6214-ed5c-45b3-ae71-86bf1bc1365f&quot;,&quot;name&quot;:&quot;Dynein&quot;,&quot;relativeTransform&quot;:{&quot;translate&quot;:{&quot;x&quot;:4.750429125350896,&quot;y&quot;:-1.091930577198365},&quot;rotate&quot;:-1.7241831460211503,&quot;skewX&quot;:-0.0025839163990833756,&quot;scale&quot;:{&quot;x&quot;:0.0048381176624206,&quot;y&quot;:0.004652315226921004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f200c68-626f-4e67-8e01-264a993da447&quot;,&quot;order&quot;:&quot;5&quot;}},&quot;3c6d628e-1169-4020-b682-dc09209a101e&quot;:{&quot;type&quot;:&quot;FIGURE_OBJECT&quot;,&quot;id&quot;:&quot;3c6d628e-1169-4020-b682-dc09209a101e&quot;,&quot;name&quot;:&quot;Dynein&quot;,&quot;relativeTransform&quot;:{&quot;translate&quot;:{&quot;x&quot;:2.7760114188769482,&quot;y&quot;:-3.9506713740755175},&quot;rotate&quot;:-2.4377099395280073,&quot;skewX&quot;:0.038381207942088554,&quot;scale&quot;:{&quot;x&quot;:0.004761955465931058,&quot;y&quot;:0.0047267238493827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f200c68-626f-4e67-8e01-264a993da447&quot;,&quot;order&quot;:&quot;6&quot;}},&quot;d5634bb9-fac9-418b-a20b-3aa4f0728a76&quot;:{&quot;type&quot;:&quot;FIGURE_OBJECT&quot;,&quot;id&quot;:&quot;d5634bb9-fac9-418b-a20b-3aa4f0728a76&quot;,&quot;name&quot;:&quot;Dynein&quot;,&quot;relativeTransform&quot;:{&quot;translate&quot;:{&quot;x&quot;:-3.9351575902459492,&quot;y&quot;:-2.6767247122876676},&quot;rotate&quot;:2.1621480043501538,&quot;skewX&quot;:-0.0392345122013448,&quot;scale&quot;:{&quot;x&quot;:0.0047439188622262944,&quot;y&quot;:0.004744695076836141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f200c68-626f-4e67-8e01-264a993da447&quot;,&quot;order&quot;:&quot;7&quot;}},&quot;bb8087c8-86ee-4ad5-95c7-dad48c44fd2f&quot;:{&quot;type&quot;:&quot;FIGURE_OBJECT&quot;,&quot;id&quot;:&quot;bb8087c8-86ee-4ad5-95c7-dad48c44fd2f&quot;,&quot;name&quot;:&quot;Dynein&quot;,&quot;relativeTransform&quot;:{&quot;translate&quot;:{&quot;x&quot;:-0.939125773250903,&quot;y&quot;:-4.707100815461859},&quot;rotate&quot;:2.8898418323645396,&quot;skewX&quot;:-0.005122925119862096,&quot;scale&quot;:{&quot;x&quot;:0.004652860249314818,&quot;y&quot;:0.004837550939517142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f200c68-626f-4e67-8e01-264a993da447&quot;,&quot;order&quot;:&quot;8&quot;}},&quot;6e77b434-c80b-41ee-a9a7-2e8a469cdfff&quot;:{&quot;type&quot;:&quot;FIGURE_OBJECT&quot;,&quot;id&quot;:&quot;6e77b434-c80b-41ee-a9a7-2e8a469cdfff&quot;,&quot;relativeTransform&quot;:{&quot;translate&quot;:{&quot;x&quot;:-12.479103330832617,&quot;y&quot;:78.42354674937567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7&quot;}},&quot;da4d8f51-7293-476d-8392-04f69f6e51f3&quot;:{&quot;type&quot;:&quot;FIGURE_OBJECT&quot;,&quot;id&quot;:&quot;da4d8f51-7293-476d-8392-04f69f6e51f3&quot;,&quot;name&quot;:&quot;07. Membrane brush (small circle)&quot;,&quot;relativeTransform&quot;:{&quot;translate&quot;:{&quot;x&quot;:0.0304238844836522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d1faf551-8d35-42de-b7a0-af435fe2ac1f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6e77b434-c80b-41ee-a9a7-2e8a469cdfff&quot;,&quot;order&quot;:&quot;2&quot;}},&quot;dbdda573-b224-417f-bfeb-0b9dcb68d633&quot;:{&quot;type&quot;:&quot;FIGURE_OBJECT&quot;,&quot;id&quot;:&quot;dbdda573-b224-417f-bfeb-0b9dcb68d633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6e77b434-c80b-41ee-a9a7-2e8a469cdfff&quot;,&quot;order&quot;:&quot;5&quot;}},&quot;ec919da8-3de8-441b-bc56-ce530121e0d0&quot;:{&quot;type&quot;:&quot;FIGURE_OBJECT&quot;,&quot;id&quot;:&quot;ec919da8-3de8-441b-bc56-ce530121e0d0&quot;,&quot;name&quot;:&quot;Dynein&quot;,&quot;relativeTransform&quot;:{&quot;translate&quot;:{&quot;x&quot;:-2.406103597294278,&quot;y&quot;:4.179863901292289},&quot;rotate&quot;:0.6526066685241289,&quot;skewX&quot;:0.0390147810328515,&quot;scale&quot;:{&quot;x&quot;:0.0047524513988889015,&quot;y&quot;:0.00473617646585030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bdda573-b224-417f-bfeb-0b9dcb68d633&quot;,&quot;order&quot;:&quot;05&quot;}},&quot;3d24b8ba-bdd0-4914-8ebb-d524daeb4147&quot;:{&quot;type&quot;:&quot;FIGURE_OBJECT&quot;,&quot;id&quot;:&quot;3d24b8ba-bdd0-4914-8ebb-d524daeb4147&quot;,&quot;name&quot;:&quot;Dynein&quot;,&quot;relativeTransform&quot;:{&quot;translate&quot;:{&quot;x&quot;:0.9025514077362679,&quot;y&quot;:4.727417680788944},&quot;rotate&quot;:-0.22549811612544496,&quot;skewX&quot;:-0.00307313646196888,&quot;scale&quot;:{&quot;x&quot;:0.004652378746311516,&quot;y&quot;:0.0048380516071181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bdda573-b224-417f-bfeb-0b9dcb68d633&quot;,&quot;order&quot;:&quot;1&quot;}},&quot;0032627e-61b2-442e-99f1-3a11f5691bfe&quot;:{&quot;type&quot;:&quot;FIGURE_OBJECT&quot;,&quot;id&quot;:&quot;0032627e-61b2-442e-99f1-3a11f5691bfe&quot;,&quot;name&quot;:&quot;Dynein&quot;,&quot;relativeTransform&quot;:{&quot;translate&quot;:{&quot;x&quot;:3.9302011494813107,&quot;y&quot;:2.8136665783776804},&quot;rotate&quot;:-1.0378540726357204,&quot;skewX&quot;:-0.03889676928661444,&quot;scale&quot;:{&quot;x&quot;:0.004754796915108154,&quot;y&quot;:0.0047338401350003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bdda573-b224-417f-bfeb-0b9dcb68d633&quot;,&quot;order&quot;:&quot;2&quot;}},&quot;ce7e2e0a-430b-4e4c-be6d-fce4d49d253e&quot;:{&quot;type&quot;:&quot;FIGURE_OBJECT&quot;,&quot;id&quot;:&quot;ce7e2e0a-430b-4e4c-be6d-fce4d49d253e&quot;,&quot;name&quot;:&quot;Dynein&quot;,&quot;relativeTransform&quot;:{&quot;translate&quot;:{&quot;x&quot;:-4.746913000659182,&quot;y&quot;:0.94137542354101},&quot;rotate&quot;:1.4136093282867483,&quot;skewX&quot;:-0.0022861082842028585,&quot;scale&quot;:{&quot;x&quot;:0.004838164220836899,&quot;y&quot;:0.004652270456958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bdda573-b224-417f-bfeb-0b9dcb68d633&quot;,&quot;order&quot;:&quot;3&quot;}},&quot;33514117-6b12-4e99-97c4-1c40671913a8&quot;:{&quot;type&quot;:&quot;FIGURE_OBJECT&quot;,&quot;id&quot;:&quot;33514117-6b12-4e99-97c4-1c40671913a8&quot;,&quot;name&quot;:&quot;Dynein&quot;,&quot;relativeTransform&quot;:{&quot;translate&quot;:{&quot;x&quot;:4.750429125350663,&quot;y&quot;:-1.0919305771984107},&quot;rotate&quot;:-1.7241831460211505,&quot;skewX&quot;:-0.002583916399083426,&quot;scale&quot;:{&quot;x&quot;:0.004838117662420621,&quot;y&quot;:0.00465231522692103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bdda573-b224-417f-bfeb-0b9dcb68d633&quot;,&quot;order&quot;:&quot;5&quot;}},&quot;db6e8aab-c228-4fab-b96c-a3c927755d3b&quot;:{&quot;type&quot;:&quot;FIGURE_OBJECT&quot;,&quot;id&quot;:&quot;db6e8aab-c228-4fab-b96c-a3c927755d3b&quot;,&quot;name&quot;:&quot;Dynein&quot;,&quot;relativeTransform&quot;:{&quot;translate&quot;:{&quot;x&quot;:2.776011418876787,&quot;y&quot;:-3.9506713740756485},&quot;rotate&quot;:-2.4377099395280073,&quot;skewX&quot;:0.03838120794208855,&quot;scale&quot;:{&quot;x&quot;:0.004761955465931109,&quot;y&quot;:0.00472672384938272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bdda573-b224-417f-bfeb-0b9dcb68d633&quot;,&quot;order&quot;:&quot;6&quot;}},&quot;21792766-96d2-4c9f-8296-cc068a2324ba&quot;:{&quot;type&quot;:&quot;FIGURE_OBJECT&quot;,&quot;id&quot;:&quot;21792766-96d2-4c9f-8296-cc068a2324ba&quot;,&quot;name&quot;:&quot;Dynein&quot;,&quot;relativeTransform&quot;:{&quot;translate&quot;:{&quot;x&quot;:-3.9351575902459874,&quot;y&quot;:-2.676724712287706},&quot;rotate&quot;:2.1621480043501538,&quot;skewX&quot;:-0.03923451220134487,&quot;scale&quot;:{&quot;x&quot;:0.00474391886222634,&quot;y&quot;:0.00474469507683607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bdda573-b224-417f-bfeb-0b9dcb68d633&quot;,&quot;order&quot;:&quot;7&quot;}},&quot;b8ca3644-1768-4678-8c57-1db01ecdbeaa&quot;:{&quot;type&quot;:&quot;FIGURE_OBJECT&quot;,&quot;id&quot;:&quot;b8ca3644-1768-4678-8c57-1db01ecdbeaa&quot;,&quot;name&quot;:&quot;Dynein&quot;,&quot;relativeTransform&quot;:{&quot;translate&quot;:{&quot;x&quot;:-0.9391257732510823,&quot;y&quot;:-4.707100815461951},&quot;rotate&quot;:2.8898418323645396,&quot;skewX&quot;:-0.00512292511986209,&quot;scale&quot;:{&quot;x&quot;:0.004652860249314856,&quot;y&quot;:0.00483755093951713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dbdda573-b224-417f-bfeb-0b9dcb68d633&quot;,&quot;order&quot;:&quot;8&quot;}},&quot;fc8b05f3-3d5f-4450-a06e-846b39c6bb89&quot;:{&quot;type&quot;:&quot;FIGURE_OBJECT&quot;,&quot;id&quot;:&quot;fc8b05f3-3d5f-4450-a06e-846b39c6bb89&quot;,&quot;relativeTransform&quot;:{&quot;translate&quot;:{&quot;x&quot;:-51.29738785657063,&quot;y&quot;:78.4228255662891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75&quot;}},&quot;b0ceabb0-3aaa-492a-b003-1f3d6e1a6d89&quot;:{&quot;type&quot;:&quot;FIGURE_OBJECT&quot;,&quot;id&quot;:&quot;b0ceabb0-3aaa-492a-b003-1f3d6e1a6d89&quot;,&quot;name&quot;:&quot;07. Membrane brush (small circle)&quot;,&quot;relativeTransform&quot;:{&quot;translate&quot;:{&quot;x&quot;:0.03042388448380866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1214f231-0bb8-458e-a20d-7ae48589f236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fc8b05f3-3d5f-4450-a06e-846b39c6bb89&quot;,&quot;order&quot;:&quot;2&quot;}},&quot;7eb0d8d6-efd9-4dce-b9c7-0861650fc8db&quot;:{&quot;type&quot;:&quot;FIGURE_OBJECT&quot;,&quot;id&quot;:&quot;7eb0d8d6-efd9-4dce-b9c7-0861650fc8db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fc8b05f3-3d5f-4450-a06e-846b39c6bb89&quot;,&quot;order&quot;:&quot;5&quot;}},&quot;b14763fb-ff74-41cc-97a7-00a12727666b&quot;:{&quot;type&quot;:&quot;FIGURE_OBJECT&quot;,&quot;id&quot;:&quot;b14763fb-ff74-41cc-97a7-00a12727666b&quot;,&quot;name&quot;:&quot;Dynein&quot;,&quot;relativeTransform&quot;:{&quot;translate&quot;:{&quot;x&quot;:-2.406103597294278,&quot;y&quot;:4.179863901292289},&quot;rotate&quot;:0.6526066685241289,&quot;skewX&quot;:0.0390147810328515,&quot;scale&quot;:{&quot;x&quot;:0.0047524513988889015,&quot;y&quot;:0.00473617646585030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7eb0d8d6-efd9-4dce-b9c7-0861650fc8db&quot;,&quot;order&quot;:&quot;05&quot;}},&quot;3b85b421-9149-4502-a737-07c24319124e&quot;:{&quot;type&quot;:&quot;FIGURE_OBJECT&quot;,&quot;id&quot;:&quot;3b85b421-9149-4502-a737-07c24319124e&quot;,&quot;name&quot;:&quot;Dynein&quot;,&quot;relativeTransform&quot;:{&quot;translate&quot;:{&quot;x&quot;:0.9025514077362679,&quot;y&quot;:4.727417680788944},&quot;rotate&quot;:-0.22549811612544496,&quot;skewX&quot;:-0.00307313646196888,&quot;scale&quot;:{&quot;x&quot;:0.004652378746311516,&quot;y&quot;:0.0048380516071181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7eb0d8d6-efd9-4dce-b9c7-0861650fc8db&quot;,&quot;order&quot;:&quot;1&quot;}},&quot;b2fac02e-8912-40bc-8b36-aa7694f0a5d8&quot;:{&quot;type&quot;:&quot;FIGURE_OBJECT&quot;,&quot;id&quot;:&quot;b2fac02e-8912-40bc-8b36-aa7694f0a5d8&quot;,&quot;name&quot;:&quot;Dynein&quot;,&quot;relativeTransform&quot;:{&quot;translate&quot;:{&quot;x&quot;:3.9302011494813107,&quot;y&quot;:2.8136665783776804},&quot;rotate&quot;:-1.0378540726357204,&quot;skewX&quot;:-0.03889676928661444,&quot;scale&quot;:{&quot;x&quot;:0.004754796915108154,&quot;y&quot;:0.0047338401350003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7eb0d8d6-efd9-4dce-b9c7-0861650fc8db&quot;,&quot;order&quot;:&quot;2&quot;}},&quot;9e7ccc69-8b61-4a21-b5a4-14b711aa5208&quot;:{&quot;type&quot;:&quot;FIGURE_OBJECT&quot;,&quot;id&quot;:&quot;9e7ccc69-8b61-4a21-b5a4-14b711aa5208&quot;,&quot;name&quot;:&quot;Dynein&quot;,&quot;relativeTransform&quot;:{&quot;translate&quot;:{&quot;x&quot;:-4.746913000659182,&quot;y&quot;:0.94137542354101},&quot;rotate&quot;:1.4136093282867483,&quot;skewX&quot;:-0.0022861082842028585,&quot;scale&quot;:{&quot;x&quot;:0.004838164220836899,&quot;y&quot;:0.004652270456958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7eb0d8d6-efd9-4dce-b9c7-0861650fc8db&quot;,&quot;order&quot;:&quot;3&quot;}},&quot;fed1f4fd-f00b-4917-93be-18c0708fa491&quot;:{&quot;type&quot;:&quot;FIGURE_OBJECT&quot;,&quot;id&quot;:&quot;fed1f4fd-f00b-4917-93be-18c0708fa491&quot;,&quot;name&quot;:&quot;Dynein&quot;,&quot;relativeTransform&quot;:{&quot;translate&quot;:{&quot;x&quot;:4.750429125350663,&quot;y&quot;:-1.0919305771984107},&quot;rotate&quot;:-1.7241831460211505,&quot;skewX&quot;:-0.002583916399083426,&quot;scale&quot;:{&quot;x&quot;:0.004838117662420621,&quot;y&quot;:0.00465231522692103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7eb0d8d6-efd9-4dce-b9c7-0861650fc8db&quot;,&quot;order&quot;:&quot;5&quot;}},&quot;0748076c-28ab-45a3-9da4-70967b75c3f2&quot;:{&quot;type&quot;:&quot;FIGURE_OBJECT&quot;,&quot;id&quot;:&quot;0748076c-28ab-45a3-9da4-70967b75c3f2&quot;,&quot;name&quot;:&quot;Dynein&quot;,&quot;relativeTransform&quot;:{&quot;translate&quot;:{&quot;x&quot;:2.776011418876787,&quot;y&quot;:-3.9506713740756485},&quot;rotate&quot;:-2.4377099395280073,&quot;skewX&quot;:0.03838120794208855,&quot;scale&quot;:{&quot;x&quot;:0.004761955465931109,&quot;y&quot;:0.00472672384938272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7eb0d8d6-efd9-4dce-b9c7-0861650fc8db&quot;,&quot;order&quot;:&quot;6&quot;}},&quot;bde29509-9588-45d8-9d95-36b5cc91d582&quot;:{&quot;type&quot;:&quot;FIGURE_OBJECT&quot;,&quot;id&quot;:&quot;bde29509-9588-45d8-9d95-36b5cc91d582&quot;,&quot;name&quot;:&quot;Dynein&quot;,&quot;relativeTransform&quot;:{&quot;translate&quot;:{&quot;x&quot;:-3.9351575902459874,&quot;y&quot;:-2.676724712287706},&quot;rotate&quot;:2.1621480043501538,&quot;skewX&quot;:-0.03923451220134487,&quot;scale&quot;:{&quot;x&quot;:0.00474391886222634,&quot;y&quot;:0.00474469507683607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7eb0d8d6-efd9-4dce-b9c7-0861650fc8db&quot;,&quot;order&quot;:&quot;7&quot;}},&quot;3b7f7991-0810-4a00-a387-304a7182d4f1&quot;:{&quot;type&quot;:&quot;FIGURE_OBJECT&quot;,&quot;id&quot;:&quot;3b7f7991-0810-4a00-a387-304a7182d4f1&quot;,&quot;name&quot;:&quot;Dynein&quot;,&quot;relativeTransform&quot;:{&quot;translate&quot;:{&quot;x&quot;:-0.9391257732510823,&quot;y&quot;:-4.707100815461951},&quot;rotate&quot;:2.8898418323645396,&quot;skewX&quot;:-0.00512292511986209,&quot;scale&quot;:{&quot;x&quot;:0.004652860249314856,&quot;y&quot;:0.00483755093951713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7eb0d8d6-efd9-4dce-b9c7-0861650fc8db&quot;,&quot;order&quot;:&quot;8&quot;}},&quot;8991907d-788d-438f-8f85-352868d5ac18&quot;:{&quot;type&quot;:&quot;FIGURE_OBJECT&quot;,&quot;id&quot;:&quot;8991907d-788d-438f-8f85-352868d5ac18&quot;,&quot;relativeTransform&quot;:{&quot;translate&quot;:{&quot;x&quot;:43.47274894667244,&quot;y&quot;:-59.03135531620084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8&quot;}},&quot;542ee5bc-f177-4613-8efb-67d4a285d377&quot;:{&quot;type&quot;:&quot;FIGURE_OBJECT&quot;,&quot;id&quot;:&quot;542ee5bc-f177-4613-8efb-67d4a285d377&quot;,&quot;name&quot;:&quot;07. Membrane brush (small circle)&quot;,&quot;relativeTransform&quot;:{&quot;translate&quot;:{&quot;x&quot;:0.03042388448380866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d2ee2048-7d12-4eab-9ede-5c65afa2b10d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8991907d-788d-438f-8f85-352868d5ac18&quot;,&quot;order&quot;:&quot;2&quot;}},&quot;964e00d4-7990-438e-b306-865c5e69f01b&quot;:{&quot;type&quot;:&quot;FIGURE_OBJECT&quot;,&quot;id&quot;:&quot;964e00d4-7990-438e-b306-865c5e69f01b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8991907d-788d-438f-8f85-352868d5ac18&quot;,&quot;order&quot;:&quot;5&quot;}},&quot;23761c4e-b324-4f81-8a65-31903cba25b6&quot;:{&quot;type&quot;:&quot;FIGURE_OBJECT&quot;,&quot;id&quot;:&quot;23761c4e-b324-4f81-8a65-31903cba25b6&quot;,&quot;name&quot;:&quot;Dynein&quot;,&quot;relativeTransform&quot;:{&quot;translate&quot;:{&quot;x&quot;:-2.4061035972943756,&quot;y&quot;:4.17986390129248},&quot;rotate&quot;:0.6526066685241287,&quot;skewX&quot;:0.039014781032851484,&quot;scale&quot;:{&quot;x&quot;:0.004752451398888907,&quot;y&quot;:0.004736176465850272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964e00d4-7990-438e-b306-865c5e69f01b&quot;,&quot;order&quot;:&quot;05&quot;}},&quot;ea41347e-ec80-496c-9900-aefd9d4d24ed&quot;:{&quot;type&quot;:&quot;FIGURE_OBJECT&quot;,&quot;id&quot;:&quot;ea41347e-ec80-496c-9900-aefd9d4d24ed&quot;,&quot;name&quot;:&quot;Dynein&quot;,&quot;relativeTransform&quot;:{&quot;translate&quot;:{&quot;x&quot;:0.9025514077361668,&quot;y&quot;:4.727417680788711},&quot;rotate&quot;:-0.22549811612544474,&quot;skewX&quot;:-0.003073136461968671,&quot;scale&quot;:{&quot;x&quot;:0.004652378746311496,&quot;y&quot;:0.00483805160711820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964e00d4-7990-438e-b306-865c5e69f01b&quot;,&quot;order&quot;:&quot;1&quot;}},&quot;8a032890-c497-407b-8924-28c0a4604c75&quot;:{&quot;type&quot;:&quot;FIGURE_OBJECT&quot;,&quot;id&quot;:&quot;8a032890-c497-407b-8924-28c0a4604c75&quot;,&quot;name&quot;:&quot;Dynein&quot;,&quot;relativeTransform&quot;:{&quot;translate&quot;:{&quot;x&quot;:3.930201149481412,&quot;y&quot;:2.8136665783775903},&quot;rotate&quot;:-1.0378540726357206,&quot;skewX&quot;:-0.03889676928661445,&quot;scale&quot;:{&quot;x&quot;:0.004754796915108199,&quot;y&quot;:0.00473384013500034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964e00d4-7990-438e-b306-865c5e69f01b&quot;,&quot;order&quot;:&quot;2&quot;}},&quot;59d16d2f-4155-452b-932c-f73a94c7d653&quot;:{&quot;type&quot;:&quot;FIGURE_OBJECT&quot;,&quot;id&quot;:&quot;59d16d2f-4155-452b-932c-f73a94c7d653&quot;,&quot;name&quot;:&quot;Dynein&quot;,&quot;relativeTransform&quot;:{&quot;translate&quot;:{&quot;x&quot;:-4.746913000659024,&quot;y&quot;:0.9413754235416539},&quot;rotate&quot;:1.4136093282867483,&quot;skewX&quot;:-0.0022861082842027536,&quot;scale&quot;:{&quot;x&quot;:0.004838164220836837,&quot;y&quot;:0.00465227045695887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964e00d4-7990-438e-b306-865c5e69f01b&quot;,&quot;order&quot;:&quot;3&quot;}},&quot;beb082f3-0848-48c4-9df2-c95945f559b8&quot;:{&quot;type&quot;:&quot;FIGURE_OBJECT&quot;,&quot;id&quot;:&quot;beb082f3-0848-48c4-9df2-c95945f559b8&quot;,&quot;name&quot;:&quot;Dynein&quot;,&quot;relativeTransform&quot;:{&quot;translate&quot;:{&quot;x&quot;:4.750429125350491,&quot;y&quot;:-1.0919305771983927},&quot;rotate&quot;:-1.7241831460211505,&quot;skewX&quot;:-0.0025839163990834645,&quot;scale&quot;:{&quot;x&quot;:0.004838117662420568,&quot;y&quot;:0.004652315226920970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964e00d4-7990-438e-b306-865c5e69f01b&quot;,&quot;order&quot;:&quot;5&quot;}},&quot;5d832026-6ff7-4773-a966-255ccb922625&quot;:{&quot;type&quot;:&quot;FIGURE_OBJECT&quot;,&quot;id&quot;:&quot;5d832026-6ff7-4773-a966-255ccb922625&quot;,&quot;name&quot;:&quot;Dynein&quot;,&quot;relativeTransform&quot;:{&quot;translate&quot;:{&quot;x&quot;:2.7760114188767075,&quot;y&quot;:-3.950671374075476},&quot;rotate&quot;:-2.4377099395280073,&quot;skewX&quot;:0.03838120794208761,&quot;scale&quot;:{&quot;x&quot;:0.004761955465931111,&quot;y&quot;:0.00472672384938268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964e00d4-7990-438e-b306-865c5e69f01b&quot;,&quot;order&quot;:&quot;6&quot;}},&quot;94c161d7-2456-4bc1-9c63-d3e7a955b920&quot;:{&quot;type&quot;:&quot;FIGURE_OBJECT&quot;,&quot;id&quot;:&quot;94c161d7-2456-4bc1-9c63-d3e7a955b920&quot;,&quot;name&quot;:&quot;Dynein&quot;,&quot;relativeTransform&quot;:{&quot;translate&quot;:{&quot;x&quot;:-3.935157590246164,&quot;y&quot;:-2.6767247122877578},&quot;rotate&quot;:2.1621480043501533,&quot;skewX&quot;:-0.03923451220134538,&quot;scale&quot;:{&quot;x&quot;:0.004743918862226319,&quot;y&quot;:0.004744695076836131}},&quot;opacity&quot;:1,&quot;image&quot;:{&quot;url&quot;:&quot;https://icons.biorender.com/biorender/5bf5c7dc23b59f1200cf233f/dynein.png&quot;,&quot;fallbackUrl&quot;:&quot;https://res.cloudinary.com/dlcjuc3ej/image/upload/v1542834136/ngemtikejvkka4rd4ggd.svg#/keystone/api/icons/5bf5c7dc23b59f1200cf233f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964e00d4-7990-438e-b306-865c5e69f01b&quot;,&quot;order&quot;:&quot;7&quot;}},&quot;024e9666-8da8-45f8-aaa8-efb621466b5c&quot;:{&quot;type&quot;:&quot;FIGURE_OBJECT&quot;,&quot;id&quot;:&quot;024e9666-8da8-45f8-aaa8-efb621466b5c&quot;,&quot;name&quot;:&quot;Dynein&quot;,&quot;relativeTransform&quot;:{&quot;translate&quot;:{&quot;x&quot;:-0.9391257732511439,&quot;y&quot;:-4.7071008154613825},&quot;rotate&quot;:2.8898418323645396,&quot;skewX&quot;:-0.005122925119861856,&quot;scale&quot;:{&quot;x&quot;:0.004652860249314874,&quot;y&quot;:0.00483755093951711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964e00d4-7990-438e-b306-865c5e69f01b&quot;,&quot;order&quot;:&quot;8&quot;}},&quot;9cc61529-94c4-4d2f-bcfa-823437914043&quot;:{&quot;type&quot;:&quot;FIGURE_OBJECT&quot;,&quot;id&quot;:&quot;9cc61529-94c4-4d2f-bcfa-823437914043&quot;,&quot;relativeTransform&quot;:{&quot;translate&quot;:{&quot;x&quot;:-28.063303453110493,&quot;y&quot;:-34.72405642257404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9&quot;}},&quot;1d6d9274-3646-4741-abe5-55ed0bb444dd&quot;:{&quot;type&quot;:&quot;FIGURE_OBJECT&quot;,&quot;id&quot;:&quot;1d6d9274-3646-4741-abe5-55ed0bb444dd&quot;,&quot;name&quot;:&quot;07. Membrane brush (small circle)&quot;,&quot;relativeTransform&quot;:{&quot;translate&quot;:{&quot;x&quot;:0.03042388448380866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63df4f8a-78fc-4aaf-a150-611448c18592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9cc61529-94c4-4d2f-bcfa-823437914043&quot;,&quot;order&quot;:&quot;2&quot;}},&quot;8f9d9efe-0397-4708-8207-1f216d2e483a&quot;:{&quot;type&quot;:&quot;FIGURE_OBJECT&quot;,&quot;id&quot;:&quot;8f9d9efe-0397-4708-8207-1f216d2e483a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9cc61529-94c4-4d2f-bcfa-823437914043&quot;,&quot;order&quot;:&quot;5&quot;}},&quot;4f33681f-1101-48c0-8d14-22044c73698d&quot;:{&quot;type&quot;:&quot;FIGURE_OBJECT&quot;,&quot;id&quot;:&quot;4f33681f-1101-48c0-8d14-22044c73698d&quot;,&quot;name&quot;:&quot;Dynein&quot;,&quot;relativeTransform&quot;:{&quot;translate&quot;:{&quot;x&quot;:-2.406103597294278,&quot;y&quot;:4.179863901292289},&quot;rotate&quot;:0.6526066685241289,&quot;skewX&quot;:0.0390147810328515,&quot;scale&quot;:{&quot;x&quot;:0.0047524513988889015,&quot;y&quot;:0.00473617646585030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8f9d9efe-0397-4708-8207-1f216d2e483a&quot;,&quot;order&quot;:&quot;05&quot;}},&quot;bcc8d86f-0df0-4264-ae81-11a5a8c273b0&quot;:{&quot;type&quot;:&quot;FIGURE_OBJECT&quot;,&quot;id&quot;:&quot;bcc8d86f-0df0-4264-ae81-11a5a8c273b0&quot;,&quot;name&quot;:&quot;Dynein&quot;,&quot;relativeTransform&quot;:{&quot;translate&quot;:{&quot;x&quot;:0.9025514077362679,&quot;y&quot;:4.727417680788944},&quot;rotate&quot;:-0.22549811612544496,&quot;skewX&quot;:-0.00307313646196888,&quot;scale&quot;:{&quot;x&quot;:0.004652378746311516,&quot;y&quot;:0.0048380516071181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8f9d9efe-0397-4708-8207-1f216d2e483a&quot;,&quot;order&quot;:&quot;1&quot;}},&quot;d340492f-e5e0-4f35-a29a-88f9eb046fc8&quot;:{&quot;type&quot;:&quot;FIGURE_OBJECT&quot;,&quot;id&quot;:&quot;d340492f-e5e0-4f35-a29a-88f9eb046fc8&quot;,&quot;name&quot;:&quot;Dynein&quot;,&quot;relativeTransform&quot;:{&quot;translate&quot;:{&quot;x&quot;:3.9302011494813107,&quot;y&quot;:2.8136665783776804},&quot;rotate&quot;:-1.0378540726357204,&quot;skewX&quot;:-0.03889676928661444,&quot;scale&quot;:{&quot;x&quot;:0.004754796915108154,&quot;y&quot;:0.0047338401350003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8f9d9efe-0397-4708-8207-1f216d2e483a&quot;,&quot;order&quot;:&quot;2&quot;}},&quot;9b00efea-d3af-453f-afa8-68e5a6f00bcd&quot;:{&quot;type&quot;:&quot;FIGURE_OBJECT&quot;,&quot;id&quot;:&quot;9b00efea-d3af-453f-afa8-68e5a6f00bcd&quot;,&quot;name&quot;:&quot;Dynein&quot;,&quot;relativeTransform&quot;:{&quot;translate&quot;:{&quot;x&quot;:-4.746913000659182,&quot;y&quot;:0.94137542354101},&quot;rotate&quot;:1.4136093282867483,&quot;skewX&quot;:-0.0022861082842028585,&quot;scale&quot;:{&quot;x&quot;:0.004838164220836899,&quot;y&quot;:0.004652270456958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8f9d9efe-0397-4708-8207-1f216d2e483a&quot;,&quot;order&quot;:&quot;3&quot;}},&quot;736057fc-754d-4094-8b18-2c7370c32373&quot;:{&quot;type&quot;:&quot;FIGURE_OBJECT&quot;,&quot;id&quot;:&quot;736057fc-754d-4094-8b18-2c7370c32373&quot;,&quot;name&quot;:&quot;Dynein&quot;,&quot;relativeTransform&quot;:{&quot;translate&quot;:{&quot;x&quot;:4.750429125350663,&quot;y&quot;:-1.0919305771984107},&quot;rotate&quot;:-1.7241831460211505,&quot;skewX&quot;:-0.002583916399083426,&quot;scale&quot;:{&quot;x&quot;:0.004838117662420621,&quot;y&quot;:0.00465231522692103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8f9d9efe-0397-4708-8207-1f216d2e483a&quot;,&quot;order&quot;:&quot;5&quot;}},&quot;abe1dddc-5ffd-4508-b4e8-d24208e025e3&quot;:{&quot;type&quot;:&quot;FIGURE_OBJECT&quot;,&quot;id&quot;:&quot;abe1dddc-5ffd-4508-b4e8-d24208e025e3&quot;,&quot;name&quot;:&quot;Dynein&quot;,&quot;relativeTransform&quot;:{&quot;translate&quot;:{&quot;x&quot;:2.776011418876787,&quot;y&quot;:-3.9506713740756485},&quot;rotate&quot;:-2.4377099395280073,&quot;skewX&quot;:0.03838120794208855,&quot;scale&quot;:{&quot;x&quot;:0.004761955465931109,&quot;y&quot;:0.00472672384938272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8f9d9efe-0397-4708-8207-1f216d2e483a&quot;,&quot;order&quot;:&quot;6&quot;}},&quot;00faf280-086b-4b64-acf0-6e324e42ba7f&quot;:{&quot;type&quot;:&quot;FIGURE_OBJECT&quot;,&quot;id&quot;:&quot;00faf280-086b-4b64-acf0-6e324e42ba7f&quot;,&quot;name&quot;:&quot;Dynein&quot;,&quot;relativeTransform&quot;:{&quot;translate&quot;:{&quot;x&quot;:-3.9351575902459874,&quot;y&quot;:-2.676724712287706},&quot;rotate&quot;:2.1621480043501538,&quot;skewX&quot;:-0.03923451220134487,&quot;scale&quot;:{&quot;x&quot;:0.00474391886222634,&quot;y&quot;:0.00474469507683607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8f9d9efe-0397-4708-8207-1f216d2e483a&quot;,&quot;order&quot;:&quot;7&quot;}},&quot;1796e9f9-602f-41f5-a75b-0d48f04e50f0&quot;:{&quot;type&quot;:&quot;FIGURE_OBJECT&quot;,&quot;id&quot;:&quot;1796e9f9-602f-41f5-a75b-0d48f04e50f0&quot;,&quot;name&quot;:&quot;Dynein&quot;,&quot;relativeTransform&quot;:{&quot;translate&quot;:{&quot;x&quot;:-0.9391257732510823,&quot;y&quot;:-4.707100815461951},&quot;rotate&quot;:2.8898418323645396,&quot;skewX&quot;:-0.00512292511986209,&quot;scale&quot;:{&quot;x&quot;:0.004652860249314856,&quot;y&quot;:0.00483755093951713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8f9d9efe-0397-4708-8207-1f216d2e483a&quot;,&quot;order&quot;:&quot;8&quot;}},&quot;da27cad3-be55-4ac3-b846-ebb29063ef02&quot;:{&quot;type&quot;:&quot;FIGURE_OBJECT&quot;,&quot;id&quot;:&quot;da27cad3-be55-4ac3-b846-ebb29063ef02&quot;,&quot;relativeTransform&quot;:{&quot;translate&quot;:{&quot;x&quot;:159.22228223021762,&quot;y&quot;:-55.33185492253315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95&quot;}},&quot;f10c2dff-5667-4bbf-ae5a-6c2087b1f6d8&quot;:{&quot;type&quot;:&quot;FIGURE_OBJECT&quot;,&quot;id&quot;:&quot;f10c2dff-5667-4bbf-ae5a-6c2087b1f6d8&quot;,&quot;name&quot;:&quot;07. Membrane brush (small circle)&quot;,&quot;relativeTransform&quot;:{&quot;translate&quot;:{&quot;x&quot;:0.03042388448380866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26c146cf-8489-45f7-9170-346eba502be0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da27cad3-be55-4ac3-b846-ebb29063ef02&quot;,&quot;order&quot;:&quot;2&quot;}},&quot;1a541602-da90-42e1-9d27-0f8f75d09e77&quot;:{&quot;type&quot;:&quot;FIGURE_OBJECT&quot;,&quot;id&quot;:&quot;1a541602-da90-42e1-9d27-0f8f75d09e77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da27cad3-be55-4ac3-b846-ebb29063ef02&quot;,&quot;order&quot;:&quot;5&quot;}},&quot;d0c33031-41b0-46f2-89c9-097bf2c23701&quot;:{&quot;type&quot;:&quot;FIGURE_OBJECT&quot;,&quot;id&quot;:&quot;d0c33031-41b0-46f2-89c9-097bf2c23701&quot;,&quot;name&quot;:&quot;Dynein&quot;,&quot;relativeTransform&quot;:{&quot;translate&quot;:{&quot;x&quot;:-2.406103597294278,&quot;y&quot;:4.179863901292289},&quot;rotate&quot;:0.6526066685241289,&quot;skewX&quot;:0.0390147810328515,&quot;scale&quot;:{&quot;x&quot;:0.0047524513988889015,&quot;y&quot;:0.00473617646585030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a541602-da90-42e1-9d27-0f8f75d09e77&quot;,&quot;order&quot;:&quot;05&quot;}},&quot;67b01b2f-8428-4028-92bb-4e8da9b00f11&quot;:{&quot;type&quot;:&quot;FIGURE_OBJECT&quot;,&quot;id&quot;:&quot;67b01b2f-8428-4028-92bb-4e8da9b00f11&quot;,&quot;name&quot;:&quot;Dynein&quot;,&quot;relativeTransform&quot;:{&quot;translate&quot;:{&quot;x&quot;:0.9025514077362679,&quot;y&quot;:4.727417680788944},&quot;rotate&quot;:-0.22549811612544496,&quot;skewX&quot;:-0.00307313646196888,&quot;scale&quot;:{&quot;x&quot;:0.004652378746311516,&quot;y&quot;:0.0048380516071181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a541602-da90-42e1-9d27-0f8f75d09e77&quot;,&quot;order&quot;:&quot;1&quot;}},&quot;70720a74-1e04-4846-9f98-5760b8d7032b&quot;:{&quot;type&quot;:&quot;FIGURE_OBJECT&quot;,&quot;id&quot;:&quot;70720a74-1e04-4846-9f98-5760b8d7032b&quot;,&quot;name&quot;:&quot;Dynein&quot;,&quot;relativeTransform&quot;:{&quot;translate&quot;:{&quot;x&quot;:3.9302011494813107,&quot;y&quot;:2.8136665783776804},&quot;rotate&quot;:-1.0378540726357204,&quot;skewX&quot;:-0.03889676928661444,&quot;scale&quot;:{&quot;x&quot;:0.004754796915108154,&quot;y&quot;:0.0047338401350003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a541602-da90-42e1-9d27-0f8f75d09e77&quot;,&quot;order&quot;:&quot;2&quot;}},&quot;d4765209-fc78-4a75-9769-25e9c219e302&quot;:{&quot;type&quot;:&quot;FIGURE_OBJECT&quot;,&quot;id&quot;:&quot;d4765209-fc78-4a75-9769-25e9c219e302&quot;,&quot;name&quot;:&quot;Dynein&quot;,&quot;relativeTransform&quot;:{&quot;translate&quot;:{&quot;x&quot;:-4.746913000659182,&quot;y&quot;:0.94137542354101},&quot;rotate&quot;:1.4136093282867483,&quot;skewX&quot;:-0.0022861082842028585,&quot;scale&quot;:{&quot;x&quot;:0.004838164220836899,&quot;y&quot;:0.004652270456958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a541602-da90-42e1-9d27-0f8f75d09e77&quot;,&quot;order&quot;:&quot;3&quot;}},&quot;328f35ec-c1cb-4330-930b-e441e7f10ac9&quot;:{&quot;type&quot;:&quot;FIGURE_OBJECT&quot;,&quot;id&quot;:&quot;328f35ec-c1cb-4330-930b-e441e7f10ac9&quot;,&quot;name&quot;:&quot;Dynein&quot;,&quot;relativeTransform&quot;:{&quot;translate&quot;:{&quot;x&quot;:4.750429125350663,&quot;y&quot;:-1.0919305771984107},&quot;rotate&quot;:-1.7241831460211505,&quot;skewX&quot;:-0.002583916399083426,&quot;scale&quot;:{&quot;x&quot;:0.004838117662420621,&quot;y&quot;:0.00465231522692103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a541602-da90-42e1-9d27-0f8f75d09e77&quot;,&quot;order&quot;:&quot;5&quot;}},&quot;378da248-544b-490e-bd2c-fe7e0acd9823&quot;:{&quot;type&quot;:&quot;FIGURE_OBJECT&quot;,&quot;id&quot;:&quot;378da248-544b-490e-bd2c-fe7e0acd9823&quot;,&quot;name&quot;:&quot;Dynein&quot;,&quot;relativeTransform&quot;:{&quot;translate&quot;:{&quot;x&quot;:2.776011418876787,&quot;y&quot;:-3.9506713740756485},&quot;rotate&quot;:-2.4377099395280073,&quot;skewX&quot;:0.03838120794208855,&quot;scale&quot;:{&quot;x&quot;:0.004761955465931109,&quot;y&quot;:0.00472672384938272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a541602-da90-42e1-9d27-0f8f75d09e77&quot;,&quot;order&quot;:&quot;6&quot;}},&quot;3065c415-105e-4a69-9dbb-b778004beeee&quot;:{&quot;type&quot;:&quot;FIGURE_OBJECT&quot;,&quot;id&quot;:&quot;3065c415-105e-4a69-9dbb-b778004beeee&quot;,&quot;name&quot;:&quot;Dynein&quot;,&quot;relativeTransform&quot;:{&quot;translate&quot;:{&quot;x&quot;:-3.9351575902459874,&quot;y&quot;:-2.676724712287706},&quot;rotate&quot;:2.1621480043501538,&quot;skewX&quot;:-0.03923451220134487,&quot;scale&quot;:{&quot;x&quot;:0.00474391886222634,&quot;y&quot;:0.00474469507683607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a541602-da90-42e1-9d27-0f8f75d09e77&quot;,&quot;order&quot;:&quot;7&quot;}},&quot;d0170864-a79d-44eb-93b5-a8edf2055d6d&quot;:{&quot;type&quot;:&quot;FIGURE_OBJECT&quot;,&quot;id&quot;:&quot;d0170864-a79d-44eb-93b5-a8edf2055d6d&quot;,&quot;name&quot;:&quot;Dynein&quot;,&quot;relativeTransform&quot;:{&quot;translate&quot;:{&quot;x&quot;:-0.9391257732510823,&quot;y&quot;:-4.707100815461951},&quot;rotate&quot;:2.8898418323645396,&quot;skewX&quot;:-0.00512292511986209,&quot;scale&quot;:{&quot;x&quot;:0.004652860249314856,&quot;y&quot;:0.00483755093951713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1a541602-da90-42e1-9d27-0f8f75d09e77&quot;,&quot;order&quot;:&quot;8&quot;}},&quot;288c5867-4b75-48b0-8593-a806404ac9ea&quot;:{&quot;type&quot;:&quot;FIGURE_OBJECT&quot;,&quot;id&quot;:&quot;288c5867-4b75-48b0-8593-a806404ac9ea&quot;,&quot;relativeTransform&quot;:{&quot;translate&quot;:{&quot;x&quot;:162.50703150139174,&quot;y&quot;:-67.93446617833685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97&quot;}},&quot;3edf3d90-700e-4ac3-8bb4-7ac83979b524&quot;:{&quot;type&quot;:&quot;FIGURE_OBJECT&quot;,&quot;id&quot;:&quot;3edf3d90-700e-4ac3-8bb4-7ac83979b524&quot;,&quot;name&quot;:&quot;07. Membrane brush (small circle)&quot;,&quot;relativeTransform&quot;:{&quot;translate&quot;:{&quot;x&quot;:0.03042388448380866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bacbdd8c-b8c7-4083-aaa6-6990661d699e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288c5867-4b75-48b0-8593-a806404ac9ea&quot;,&quot;order&quot;:&quot;2&quot;}},&quot;408ea2c7-486b-4d5a-ad11-307e5994d70f&quot;:{&quot;type&quot;:&quot;FIGURE_OBJECT&quot;,&quot;id&quot;:&quot;408ea2c7-486b-4d5a-ad11-307e5994d70f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288c5867-4b75-48b0-8593-a806404ac9ea&quot;,&quot;order&quot;:&quot;5&quot;}},&quot;8c883d0d-acfd-4b38-a016-a946115f0b85&quot;:{&quot;type&quot;:&quot;FIGURE_OBJECT&quot;,&quot;id&quot;:&quot;8c883d0d-acfd-4b38-a016-a946115f0b85&quot;,&quot;name&quot;:&quot;Dynein&quot;,&quot;relativeTransform&quot;:{&quot;translate&quot;:{&quot;x&quot;:-2.4061035972943756,&quot;y&quot;:4.17986390129248},&quot;rotate&quot;:0.6526066685241287,&quot;skewX&quot;:0.039014781032851484,&quot;scale&quot;:{&quot;x&quot;:0.004752451398888907,&quot;y&quot;:0.004736176465850272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408ea2c7-486b-4d5a-ad11-307e5994d70f&quot;,&quot;order&quot;:&quot;05&quot;}},&quot;849c5599-d7a2-4561-a8e0-65d88871329e&quot;:{&quot;type&quot;:&quot;FIGURE_OBJECT&quot;,&quot;id&quot;:&quot;849c5599-d7a2-4561-a8e0-65d88871329e&quot;,&quot;name&quot;:&quot;Dynein&quot;,&quot;relativeTransform&quot;:{&quot;translate&quot;:{&quot;x&quot;:0.9025514077361668,&quot;y&quot;:4.727417680788711},&quot;rotate&quot;:-0.22549811612544474,&quot;skewX&quot;:-0.003073136461968671,&quot;scale&quot;:{&quot;x&quot;:0.004652378746311496,&quot;y&quot;:0.00483805160711820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408ea2c7-486b-4d5a-ad11-307e5994d70f&quot;,&quot;order&quot;:&quot;1&quot;}},&quot;3585e29a-1524-41b5-b248-c102affc08b6&quot;:{&quot;type&quot;:&quot;FIGURE_OBJECT&quot;,&quot;id&quot;:&quot;3585e29a-1524-41b5-b248-c102affc08b6&quot;,&quot;name&quot;:&quot;Dynein&quot;,&quot;relativeTransform&quot;:{&quot;translate&quot;:{&quot;x&quot;:3.930201149481412,&quot;y&quot;:2.8136665783775903},&quot;rotate&quot;:-1.0378540726357206,&quot;skewX&quot;:-0.03889676928661445,&quot;scale&quot;:{&quot;x&quot;:0.004754796915108199,&quot;y&quot;:0.00473384013500034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408ea2c7-486b-4d5a-ad11-307e5994d70f&quot;,&quot;order&quot;:&quot;2&quot;}},&quot;c1c88abb-aa30-4b8c-869b-9e634785d090&quot;:{&quot;type&quot;:&quot;FIGURE_OBJECT&quot;,&quot;id&quot;:&quot;c1c88abb-aa30-4b8c-869b-9e634785d090&quot;,&quot;name&quot;:&quot;Dynein&quot;,&quot;relativeTransform&quot;:{&quot;translate&quot;:{&quot;x&quot;:-4.746913000659024,&quot;y&quot;:0.9413754235416539},&quot;rotate&quot;:1.4136093282867483,&quot;skewX&quot;:-0.0022861082842027536,&quot;scale&quot;:{&quot;x&quot;:0.004838164220836837,&quot;y&quot;:0.00465227045695887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408ea2c7-486b-4d5a-ad11-307e5994d70f&quot;,&quot;order&quot;:&quot;3&quot;}},&quot;d6b54eac-76a5-47a5-8f9f-234e6f9a335d&quot;:{&quot;type&quot;:&quot;FIGURE_OBJECT&quot;,&quot;id&quot;:&quot;d6b54eac-76a5-47a5-8f9f-234e6f9a335d&quot;,&quot;name&quot;:&quot;Dynein&quot;,&quot;relativeTransform&quot;:{&quot;translate&quot;:{&quot;x&quot;:4.750429125350491,&quot;y&quot;:-1.0919305771983927},&quot;rotate&quot;:-1.7241831460211505,&quot;skewX&quot;:-0.0025839163990834645,&quot;scale&quot;:{&quot;x&quot;:0.004838117662420568,&quot;y&quot;:0.004652315226920970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408ea2c7-486b-4d5a-ad11-307e5994d70f&quot;,&quot;order&quot;:&quot;5&quot;}},&quot;069d4f4a-6b49-48dd-a577-b843a081e573&quot;:{&quot;type&quot;:&quot;FIGURE_OBJECT&quot;,&quot;id&quot;:&quot;069d4f4a-6b49-48dd-a577-b843a081e573&quot;,&quot;name&quot;:&quot;Dynein&quot;,&quot;relativeTransform&quot;:{&quot;translate&quot;:{&quot;x&quot;:2.7760114188767075,&quot;y&quot;:-3.950671374075476},&quot;rotate&quot;:-2.4377099395280073,&quot;skewX&quot;:0.03838120794208761,&quot;scale&quot;:{&quot;x&quot;:0.004761955465931111,&quot;y&quot;:0.00472672384938268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408ea2c7-486b-4d5a-ad11-307e5994d70f&quot;,&quot;order&quot;:&quot;6&quot;}},&quot;ab070d9c-39c3-48fa-8dc9-712cc71f517c&quot;:{&quot;type&quot;:&quot;FIGURE_OBJECT&quot;,&quot;id&quot;:&quot;ab070d9c-39c3-48fa-8dc9-712cc71f517c&quot;,&quot;name&quot;:&quot;Dynein&quot;,&quot;relativeTransform&quot;:{&quot;translate&quot;:{&quot;x&quot;:-3.935157590246164,&quot;y&quot;:-2.6767247122877578},&quot;rotate&quot;:2.1621480043501533,&quot;skewX&quot;:-0.03923451220134538,&quot;scale&quot;:{&quot;x&quot;:0.004743918862226319,&quot;y&quot;:0.004744695076836131}},&quot;opacity&quot;:1,&quot;image&quot;:{&quot;url&quot;:&quot;https://icons.biorender.com/biorender/5bf5c7dc23b59f1200cf233f/dynein.png&quot;,&quot;fallbackUrl&quot;:&quot;https://res.cloudinary.com/dlcjuc3ej/image/upload/v1542834136/ngemtikejvkka4rd4ggd.svg#/keystone/api/icons/5bf5c7dc23b59f1200cf233f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408ea2c7-486b-4d5a-ad11-307e5994d70f&quot;,&quot;order&quot;:&quot;7&quot;}},&quot;432cff05-2082-4d8d-add0-7b6eefe3d3cb&quot;:{&quot;type&quot;:&quot;FIGURE_OBJECT&quot;,&quot;id&quot;:&quot;432cff05-2082-4d8d-add0-7b6eefe3d3cb&quot;,&quot;name&quot;:&quot;Dynein&quot;,&quot;relativeTransform&quot;:{&quot;translate&quot;:{&quot;x&quot;:-0.9391257732511439,&quot;y&quot;:-4.7071008154613825},&quot;rotate&quot;:2.8898418323645396,&quot;skewX&quot;:-0.005122925119861856,&quot;scale&quot;:{&quot;x&quot;:0.004652860249314874,&quot;y&quot;:0.00483755093951711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408ea2c7-486b-4d5a-ad11-307e5994d70f&quot;,&quot;order&quot;:&quot;8&quot;}},&quot;b51a476b-1f0a-4bad-882b-843e1da1e54f&quot;:{&quot;type&quot;:&quot;FIGURE_OBJECT&quot;,&quot;id&quot;:&quot;b51a476b-1f0a-4bad-882b-843e1da1e54f&quot;,&quot;name&quot;:&quot;07. Membrane brush (small circle)&quot;,&quot;relativeTransform&quot;:{&quot;translate&quot;:{&quot;x&quot;:170.1284796051583,&quot;y&quot;:-59.200971438396934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e48b171d-1242-4bd8-881b-4ab0c677e893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98&quot;}},&quot;3618e0c8-f4c5-4d43-94d9-24160ad93b5b&quot;:{&quot;type&quot;:&quot;FIGURE_OBJECT&quot;,&quot;id&quot;:&quot;3618e0c8-f4c5-4d43-94d9-24160ad93b5b&quot;,&quot;relativeTransform&quot;:{&quot;translate&quot;:{&quot;x&quot;:173.77224918539792,&quot;y&quot;:-48.58547864186625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99&quot;}},&quot;09a50672-1898-4844-ae76-daa4a4277b4a&quot;:{&quot;type&quot;:&quot;FIGURE_OBJECT&quot;,&quot;id&quot;:&quot;09a50672-1898-4844-ae76-daa4a4277b4a&quot;,&quot;name&quot;:&quot;07. Membrane brush (small circle)&quot;,&quot;relativeTransform&quot;:{&quot;translate&quot;:{&quot;x&quot;:0.03042388448380866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77afbc02-c905-4c17-a703-ec2f6195c875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618e0c8-f4c5-4d43-94d9-24160ad93b5b&quot;,&quot;order&quot;:&quot;2&quot;}},&quot;ffda2179-b414-4f1e-a4f3-bbe52e764506&quot;:{&quot;type&quot;:&quot;FIGURE_OBJECT&quot;,&quot;id&quot;:&quot;ffda2179-b414-4f1e-a4f3-bbe52e764506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3618e0c8-f4c5-4d43-94d9-24160ad93b5b&quot;,&quot;order&quot;:&quot;5&quot;}},&quot;1501ac02-f103-43c0-a831-51ecefff3ae6&quot;:{&quot;type&quot;:&quot;FIGURE_OBJECT&quot;,&quot;id&quot;:&quot;1501ac02-f103-43c0-a831-51ecefff3ae6&quot;,&quot;name&quot;:&quot;Dynein&quot;,&quot;relativeTransform&quot;:{&quot;translate&quot;:{&quot;x&quot;:-2.4061035972943756,&quot;y&quot;:4.17986390129248},&quot;rotate&quot;:0.6526066685241287,&quot;skewX&quot;:0.039014781032851484,&quot;scale&quot;:{&quot;x&quot;:0.004752451398888907,&quot;y&quot;:0.004736176465850272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ffda2179-b414-4f1e-a4f3-bbe52e764506&quot;,&quot;order&quot;:&quot;05&quot;}},&quot;7ba2e4c7-ddd9-47af-807b-047fbe7ec37a&quot;:{&quot;type&quot;:&quot;FIGURE_OBJECT&quot;,&quot;id&quot;:&quot;7ba2e4c7-ddd9-47af-807b-047fbe7ec37a&quot;,&quot;name&quot;:&quot;Dynein&quot;,&quot;relativeTransform&quot;:{&quot;translate&quot;:{&quot;x&quot;:0.9025514077361668,&quot;y&quot;:4.727417680788711},&quot;rotate&quot;:-0.22549811612544474,&quot;skewX&quot;:-0.003073136461968671,&quot;scale&quot;:{&quot;x&quot;:0.004652378746311496,&quot;y&quot;:0.00483805160711820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ffda2179-b414-4f1e-a4f3-bbe52e764506&quot;,&quot;order&quot;:&quot;1&quot;}},&quot;81c3cc03-3a4b-42f1-aaf8-3d29526215cf&quot;:{&quot;type&quot;:&quot;FIGURE_OBJECT&quot;,&quot;id&quot;:&quot;81c3cc03-3a4b-42f1-aaf8-3d29526215cf&quot;,&quot;name&quot;:&quot;Dynein&quot;,&quot;relativeTransform&quot;:{&quot;translate&quot;:{&quot;x&quot;:3.930201149481412,&quot;y&quot;:2.8136665783775903},&quot;rotate&quot;:-1.0378540726357206,&quot;skewX&quot;:-0.03889676928661445,&quot;scale&quot;:{&quot;x&quot;:0.004754796915108199,&quot;y&quot;:0.00473384013500034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ffda2179-b414-4f1e-a4f3-bbe52e764506&quot;,&quot;order&quot;:&quot;2&quot;}},&quot;cbac0d3a-6aab-431d-a15c-dd0cec1c6aca&quot;:{&quot;type&quot;:&quot;FIGURE_OBJECT&quot;,&quot;id&quot;:&quot;cbac0d3a-6aab-431d-a15c-dd0cec1c6aca&quot;,&quot;name&quot;:&quot;Dynein&quot;,&quot;relativeTransform&quot;:{&quot;translate&quot;:{&quot;x&quot;:-4.746913000659024,&quot;y&quot;:0.9413754235416539},&quot;rotate&quot;:1.4136093282867483,&quot;skewX&quot;:-0.0022861082842027536,&quot;scale&quot;:{&quot;x&quot;:0.004838164220836837,&quot;y&quot;:0.00465227045695887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ffda2179-b414-4f1e-a4f3-bbe52e764506&quot;,&quot;order&quot;:&quot;3&quot;}},&quot;84175839-b405-4b43-b9b6-4c7aa97fdbab&quot;:{&quot;type&quot;:&quot;FIGURE_OBJECT&quot;,&quot;id&quot;:&quot;84175839-b405-4b43-b9b6-4c7aa97fdbab&quot;,&quot;name&quot;:&quot;Dynein&quot;,&quot;relativeTransform&quot;:{&quot;translate&quot;:{&quot;x&quot;:4.750429125350491,&quot;y&quot;:-1.0919305771983927},&quot;rotate&quot;:-1.7241831460211505,&quot;skewX&quot;:-0.0025839163990834645,&quot;scale&quot;:{&quot;x&quot;:0.004838117662420568,&quot;y&quot;:0.004652315226920970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ffda2179-b414-4f1e-a4f3-bbe52e764506&quot;,&quot;order&quot;:&quot;5&quot;}},&quot;135700dd-a08b-4bac-bc88-da560dd47928&quot;:{&quot;type&quot;:&quot;FIGURE_OBJECT&quot;,&quot;id&quot;:&quot;135700dd-a08b-4bac-bc88-da560dd47928&quot;,&quot;name&quot;:&quot;Dynein&quot;,&quot;relativeTransform&quot;:{&quot;translate&quot;:{&quot;x&quot;:2.7760114188767075,&quot;y&quot;:-3.950671374075476},&quot;rotate&quot;:-2.4377099395280073,&quot;skewX&quot;:0.03838120794208761,&quot;scale&quot;:{&quot;x&quot;:0.004761955465931111,&quot;y&quot;:0.00472672384938268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ffda2179-b414-4f1e-a4f3-bbe52e764506&quot;,&quot;order&quot;:&quot;6&quot;}},&quot;f082fb32-24eb-42e8-85a3-0e8511af1319&quot;:{&quot;type&quot;:&quot;FIGURE_OBJECT&quot;,&quot;id&quot;:&quot;f082fb32-24eb-42e8-85a3-0e8511af1319&quot;,&quot;name&quot;:&quot;Dynein&quot;,&quot;relativeTransform&quot;:{&quot;translate&quot;:{&quot;x&quot;:-3.935157590246164,&quot;y&quot;:-2.6767247122877578},&quot;rotate&quot;:2.1621480043501533,&quot;skewX&quot;:-0.03923451220134538,&quot;scale&quot;:{&quot;x&quot;:0.004743918862226319,&quot;y&quot;:0.004744695076836131}},&quot;opacity&quot;:1,&quot;image&quot;:{&quot;url&quot;:&quot;https://icons.biorender.com/biorender/5bf5c7dc23b59f1200cf233f/dynein.png&quot;,&quot;fallbackUrl&quot;:&quot;https://res.cloudinary.com/dlcjuc3ej/image/upload/v1542834136/ngemtikejvkka4rd4ggd.svg#/keystone/api/icons/5bf5c7dc23b59f1200cf233f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ffda2179-b414-4f1e-a4f3-bbe52e764506&quot;,&quot;order&quot;:&quot;7&quot;}},&quot;97c2f384-2e5d-4188-92be-c7cc6afd6ccd&quot;:{&quot;type&quot;:&quot;FIGURE_OBJECT&quot;,&quot;id&quot;:&quot;97c2f384-2e5d-4188-92be-c7cc6afd6ccd&quot;,&quot;name&quot;:&quot;Dynein&quot;,&quot;relativeTransform&quot;:{&quot;translate&quot;:{&quot;x&quot;:-0.9391257732511439,&quot;y&quot;:-4.7071008154613825},&quot;rotate&quot;:2.8898418323645396,&quot;skewX&quot;:-0.005122925119861856,&quot;scale&quot;:{&quot;x&quot;:0.004652860249314874,&quot;y&quot;:0.00483755093951711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ffda2179-b414-4f1e-a4f3-bbe52e764506&quot;,&quot;order&quot;:&quot;8&quot;}},&quot;43262b1f-545a-4e0b-9333-af76e5d222a5&quot;:{&quot;type&quot;:&quot;FIGURE_OBJECT&quot;,&quot;id&quot;:&quot;43262b1f-545a-4e0b-9333-af76e5d222a5&quot;,&quot;name&quot;:&quot;07. Membrane brush (small circle)&quot;,&quot;relativeTransform&quot;:{&quot;translate&quot;:{&quot;x&quot;:175.1529804743651,&quot;y&quot;:-72.15262042402016},&quot;rotate&quot;:2.3262903416983822,&quot;skewX&quot;:-0.006809619774140999},&quot;opacity&quot;:1,&quot;source&quot;:{&quot;id&quot;:&quot;5f4663db2c321c00b3f53263&quot;,&quot;type&quot;:&quot;ASSETS&quot;},&quot;path&quot;:{&quot;type&quot;:&quot;ARC&quot;,&quot;size&quot;:{&quot;x&quot;:7.9750797385753796,&quot;y&quot;:7.972013357692277},&quot;startAngle&quot;:3.141592653589793,&quot;sweepAngle&quot;:6.283185307179586},&quot;pathStyles&quot;:[{&quot;type&quot;:&quot;FILL&quot;,&quot;fillStyle&quot;:&quot;rgba(240,207,127,1)&quot;},{&quot;type&quot;:&quot;STROKE&quot;,&quot;strokeStyle&quot;:&quot;rgba(0,0,0,0)&quot;,&quot;lineWidth&quot;:0.9078133576013837,&quot;lineJoin&quot;:&quot;round&quot;}],&quot;pathPattern&quot;:{&quot;type&quot;:&quot;ROW&quot;,&quot;patternId&quot;:&quot;b11f8fd2-8801-4514-8b82-29d4bd4bc986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3c31d7f0-729d-4b3e-8c92-6efacdfa3dee&quot;,&quot;order&quot;:&quot;995&quot;}},&quot;6ea41c00-7391-41ea-85e5-90ac783ab6f6&quot;:{&quot;type&quot;:&quot;FIGURE_OBJECT&quot;,&quot;id&quot;:&quot;6ea41c00-7391-41ea-85e5-90ac783ab6f6&quot;,&quot;relativeTransform&quot;:{&quot;translate&quot;:{&quot;x&quot;:181.64284163218306,&quot;y&quot;:-59.37503946766473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31d7f0-729d-4b3e-8c92-6efacdfa3dee&quot;,&quot;order&quot;:&quot;997&quot;}},&quot;0a794c58-894a-40e6-9eb7-6c5e38e50296&quot;:{&quot;type&quot;:&quot;FIGURE_OBJECT&quot;,&quot;id&quot;:&quot;0a794c58-894a-40e6-9eb7-6c5e38e50296&quot;,&quot;name&quot;:&quot;07. Membrane brush (small circle)&quot;,&quot;relativeTransform&quot;:{&quot;translate&quot;:{&quot;x&quot;:0.030423884483808665,&quot;y&quot;:-0.018055231849063963},&quot;rotate&quot;:0},&quot;opacity&quot;:1,&quot;source&quot;:{&quot;id&quot;:&quot;5f4663db2c321c00b3f53263&quot;,&quot;type&quot;:&quot;ASSETS&quot;},&quot;path&quot;:{&quot;type&quot;:&quot;ARC&quot;,&quot;size&quot;:{&quot;x&quot;:8.218229378446035,&quot;y&quot;:8.27448473280271},&quot;startAngle&quot;:3.141592653589793,&quot;sweepAngle&quot;:6.283185307179586},&quot;pathStyles&quot;:[{&quot;type&quot;:&quot;FILL&quot;,&quot;fillStyle&quot;:&quot;rgba(248, 231, 190, 1)&quot;},{&quot;type&quot;:&quot;STROKE&quot;,&quot;strokeStyle&quot;:&quot;rgba(0,0,0,0)&quot;,&quot;lineWidth&quot;:0.9388682478147427,&quot;lineJoin&quot;:&quot;round&quot;}],&quot;pathPattern&quot;:{&quot;type&quot;:&quot;ROW&quot;,&quot;patternId&quot;:&quot;eaafabe8-0b4d-41a9-9baf-38d875bdc230&quot;,&quot;patternTransform&quot;:{&quot;translate&quot;:{&quot;x&quot;:-0.04496124031007748,&quot;y&quot;:-0.5},&quot;rotate&quot;:0,&quot;skewX&quot;:0,&quot;scale&quot;:{&quot;x&quot;:0.007751937984496124,&quot;y&quot;:0.007751937984496124}},&quot;xUnits&quot;:&quot;STROKE_WIDTH&quot;,&quot;yUnits&quot;:&quot;STROKE_WIDTH&quot;,&quot;bending&quot;:true,&quot;repeat&quot;:{&quot;distance&quot;:0.6852713178294574,&quot;align&quot;:&quot;STRETCH&quot;},&quot;isPremium&quot;:false},&quot;isLocked&quot;:false,&quot;parent&quot;:{&quot;type&quot;:&quot;CHILD&quot;,&quot;parentId&quot;:&quot;6ea41c00-7391-41ea-85e5-90ac783ab6f6&quot;,&quot;order&quot;:&quot;2&quot;}},&quot;c2fdb6c8-8049-4a50-ad19-a0787555ed17&quot;:{&quot;type&quot;:&quot;FIGURE_OBJECT&quot;,&quot;id&quot;:&quot;c2fdb6c8-8049-4a50-ad19-a0787555ed17&quot;,&quot;name&quot;:&quot;Vesicle (with dynein proteins)&quot;,&quot;relativeTransform&quot;:{&quot;translate&quot;:{&quot;x&quot;:0,&quot;y&quot;:0},&quot;rotate&quot;:0},&quot;opacity&quot;:1,&quot;source&quot;:{&quot;id&quot;:&quot;5f2c0fc1b9908c00b11cf5e4&quot;,&quot;type&quot;:&quot;ASSETS&quot;},&quot;pathStyles&quot;:[{&quot;type&quot;:&quot;FILL&quot;,&quot;fillStyle&quot;:&quot;rgb(0,0,0)&quot;}],&quot;isLocked&quot;:false,&quot;parent&quot;:{&quot;type&quot;:&quot;CHILD&quot;,&quot;parentId&quot;:&quot;6ea41c00-7391-41ea-85e5-90ac783ab6f6&quot;,&quot;order&quot;:&quot;5&quot;}},&quot;7945d695-3852-4316-bdd8-83612bbc58db&quot;:{&quot;type&quot;:&quot;FIGURE_OBJECT&quot;,&quot;id&quot;:&quot;7945d695-3852-4316-bdd8-83612bbc58db&quot;,&quot;name&quot;:&quot;Dynein&quot;,&quot;relativeTransform&quot;:{&quot;translate&quot;:{&quot;x&quot;:-2.406103597294278,&quot;y&quot;:4.179863901292289},&quot;rotate&quot;:0.6526066685241289,&quot;skewX&quot;:0.0390147810328515,&quot;scale&quot;:{&quot;x&quot;:0.0047524513988889015,&quot;y&quot;:0.00473617646585030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2fdb6c8-8049-4a50-ad19-a0787555ed17&quot;,&quot;order&quot;:&quot;05&quot;}},&quot;8e86a0e8-4c5b-4f00-a306-53197ca7a7d5&quot;:{&quot;type&quot;:&quot;FIGURE_OBJECT&quot;,&quot;id&quot;:&quot;8e86a0e8-4c5b-4f00-a306-53197ca7a7d5&quot;,&quot;name&quot;:&quot;Dynein&quot;,&quot;relativeTransform&quot;:{&quot;translate&quot;:{&quot;x&quot;:0.9025514077362679,&quot;y&quot;:4.727417680788944},&quot;rotate&quot;:-0.22549811612544496,&quot;skewX&quot;:-0.00307313646196888,&quot;scale&quot;:{&quot;x&quot;:0.004652378746311516,&quot;y&quot;:0.00483805160711819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2fdb6c8-8049-4a50-ad19-a0787555ed17&quot;,&quot;order&quot;:&quot;1&quot;}},&quot;96028908-d279-48b2-bd1a-4305e9e1f40b&quot;:{&quot;type&quot;:&quot;FIGURE_OBJECT&quot;,&quot;id&quot;:&quot;96028908-d279-48b2-bd1a-4305e9e1f40b&quot;,&quot;name&quot;:&quot;Dynein&quot;,&quot;relativeTransform&quot;:{&quot;translate&quot;:{&quot;x&quot;:3.9302011494813107,&quot;y&quot;:2.8136665783776804},&quot;rotate&quot;:-1.0378540726357204,&quot;skewX&quot;:-0.03889676928661444,&quot;scale&quot;:{&quot;x&quot;:0.004754796915108154,&quot;y&quot;:0.0047338401350003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2fdb6c8-8049-4a50-ad19-a0787555ed17&quot;,&quot;order&quot;:&quot;2&quot;}},&quot;ff049963-f83a-42ed-91d2-5886ec538f19&quot;:{&quot;type&quot;:&quot;FIGURE_OBJECT&quot;,&quot;id&quot;:&quot;ff049963-f83a-42ed-91d2-5886ec538f19&quot;,&quot;name&quot;:&quot;Dynein&quot;,&quot;relativeTransform&quot;:{&quot;translate&quot;:{&quot;x&quot;:-4.746913000659182,&quot;y&quot;:0.94137542354101},&quot;rotate&quot;:1.4136093282867483,&quot;skewX&quot;:-0.0022861082842028585,&quot;scale&quot;:{&quot;x&quot;:0.004838164220836899,&quot;y&quot;:0.00465227045695888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2fdb6c8-8049-4a50-ad19-a0787555ed17&quot;,&quot;order&quot;:&quot;3&quot;}},&quot;1addde0d-fbdc-48f4-bcae-4fde9589d10b&quot;:{&quot;type&quot;:&quot;FIGURE_OBJECT&quot;,&quot;id&quot;:&quot;1addde0d-fbdc-48f4-bcae-4fde9589d10b&quot;,&quot;name&quot;:&quot;Dynein&quot;,&quot;relativeTransform&quot;:{&quot;translate&quot;:{&quot;x&quot;:4.750429125350663,&quot;y&quot;:-1.0919305771984107},&quot;rotate&quot;:-1.7241831460211505,&quot;skewX&quot;:-0.002583916399083426,&quot;scale&quot;:{&quot;x&quot;:0.004838117662420621,&quot;y&quot;:0.004652315226921035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2fdb6c8-8049-4a50-ad19-a0787555ed17&quot;,&quot;order&quot;:&quot;5&quot;}},&quot;d141b44e-145b-40c4-906b-cb1dccb61dcb&quot;:{&quot;type&quot;:&quot;FIGURE_OBJECT&quot;,&quot;id&quot;:&quot;d141b44e-145b-40c4-906b-cb1dccb61dcb&quot;,&quot;name&quot;:&quot;Dynein&quot;,&quot;relativeTransform&quot;:{&quot;translate&quot;:{&quot;x&quot;:2.776011418876787,&quot;y&quot;:-3.9506713740756485},&quot;rotate&quot;:-2.4377099395280073,&quot;skewX&quot;:0.03838120794208855,&quot;scale&quot;:{&quot;x&quot;:0.004761955465931109,&quot;y&quot;:0.004726723849382727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2fdb6c8-8049-4a50-ad19-a0787555ed17&quot;,&quot;order&quot;:&quot;6&quot;}},&quot;f42d2976-6e77-4a94-85e5-ce4faa65cf4c&quot;:{&quot;type&quot;:&quot;FIGURE_OBJECT&quot;,&quot;id&quot;:&quot;f42d2976-6e77-4a94-85e5-ce4faa65cf4c&quot;,&quot;name&quot;:&quot;Dynein&quot;,&quot;relativeTransform&quot;:{&quot;translate&quot;:{&quot;x&quot;:-3.9351575902459874,&quot;y&quot;:-2.676724712287706},&quot;rotate&quot;:2.1621480043501538,&quot;skewX&quot;:-0.03923451220134487,&quot;scale&quot;:{&quot;x&quot;:0.00474391886222634,&quot;y&quot;:0.0047446950768360715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2fdb6c8-8049-4a50-ad19-a0787555ed17&quot;,&quot;order&quot;:&quot;7&quot;}},&quot;0734b625-34a0-469a-82f4-6d56027df4fa&quot;:{&quot;type&quot;:&quot;FIGURE_OBJECT&quot;,&quot;id&quot;:&quot;0734b625-34a0-469a-82f4-6d56027df4fa&quot;,&quot;name&quot;:&quot;Dynein&quot;,&quot;relativeTransform&quot;:{&quot;translate&quot;:{&quot;x&quot;:-0.9391257732510823,&quot;y&quot;:-4.707100815461951},&quot;rotate&quot;:2.8898418323645396,&quot;skewX&quot;:-0.00512292511986209,&quot;scale&quot;:{&quot;x&quot;:0.004652860249314856,&quot;y&quot;:0.00483755093951713}},&quot;opacity&quot;:1,&quot;image&quot;:{&quot;url&quot;:&quot;https://icons.biorender.com/biorender/5bf5c7a77b46df1200f6b938/20181121210216/image/dynein.png&quot;,&quot;fallbackUrl&quot;:&quot;https://res.cloudinary.com/dlcjuc3ej/image/upload/v1542834136/swajv4h8eqbfo7hajbc3.svg#/keystone/api/icons/5bf5c7a77b46df1200f6b938/20181121210216/image/dynein.svg&quot;,&quot;size&quot;:{&quot;x&quot;:490,&quot;y&quot;:633},&quot;isPremium&quot;:false,&quot;isPacked&quot;:true},&quot;source&quot;:{&quot;id&quot;:&quot;5bf5c7a77b46df1200f6b938&quot;,&quot;type&quot;:&quot;ASSETS&quot;},&quot;pathStyles&quot;:[{&quot;type&quot;:&quot;FILL&quot;,&quot;fillStyle&quot;:&quot;rgb(0,0,0)&quot;}],&quot;isLocked&quot;:false,&quot;parent&quot;:{&quot;type&quot;:&quot;CHILD&quot;,&quot;parentId&quot;:&quot;c2fdb6c8-8049-4a50-ad19-a0787555ed17&quot;,&quot;order&quot;:&quot;8&quot;}},&quot;d6aded98-c8d0-40dd-9da1-b2d8b8173613&quot;:{&quot;type&quot;:&quot;FIGURE_OBJECT&quot;,&quot;id&quot;:&quot;d6aded98-c8d0-40dd-9da1-b2d8b8173613&quot;,&quot;parent&quot;:{&quot;type&quot;:&quot;CROP&quot;,&quot;parentId&quot;:&quot;3c31d7f0-729d-4b3e-8c92-6efacdfa3dee&quot;,&quot;order&quot;:&quot;5&quot;},&quot;relativeTransform&quot;:{&quot;translate&quot;:{&quot;x&quot;:170.43235762777806,&quot;y&quot;:-60.28069408183169},&quot;rotate&quot;:0,&quot;skewX&quot;:0,&quot;scale&quot;:{&quot;x&quot;:17.597627537833368,&quot;y&quot;:18.171306097954574}},&quot;path&quot;:{&quot;type&quot;:&quot;RECT&quot;,&quot;size&quot;:{&quot;x&quot;:2,&quot;y&quot;:2}},&quot;pathStyles&quot;:[{&quot;type&quot;:&quot;FILL&quot;,&quot;fillStyle&quot;:&quot;#fff&quot;}],&quot;isFrozen&quot;:true},&quot;be187cd3-d5f5-4351-b36f-9fc311950bba&quot;:{&quot;type&quot;:&quot;FIGURE_OBJECT&quot;,&quot;id&quot;:&quot;be187cd3-d5f5-4351-b36f-9fc311950bba&quot;,&quot;parent&quot;:{&quot;type&quot;:&quot;CHILD&quot;,&quot;parentId&quot;:&quot;0acf6098-85bb-4b4f-9146-2dc4eb6fd732&quot;,&quot;order&quot;:&quot;9999999998&quot;},&quot;relativeTransform&quot;:{&quot;translate&quot;:{&quot;x&quot;:-245.01693370185694,&quot;y&quot;:56.502207747975895},&quot;rotate&quot;:0,&quot;skewX&quot;:0,&quot;scale&quot;:{&quot;x&quot;:1,&quot;y&quot;:1}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b2839b8f-173e-4b2e-85b4-9822f1d26a58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b2839b8f-173e-4b2e-85b4-9822f1d26a58&quot;:{&quot;id&quot;:&quot;b2839b8f-173e-4b2e-85b4-9822f1d26a58&quot;,&quot;name&quot;:&quot;Platelet (active)&quot;,&quot;displayName&quot;:&quot;&quot;,&quot;type&quot;:&quot;FIGURE_OBJECT&quot;,&quot;relativeTransform&quot;:{&quot;translate&quot;:{&quot;x&quot;:-335.89835668145815,&quot;y&quot;:75.59972086988809},&quot;rotate&quot;:0,&quot;skewX&quot;:0,&quot;scale&quot;:{&quot;x&quot;:0.8012486159238081,&quot;y&quot;:0.8012486159238081}},&quot;image&quot;:{&quot;url&quot;:&quot;https://icons.cdn.biorender.com/biorender/5cc0719691c8f735000d3e3d/20190424142459/image/5cc0719691c8f735000d3e3d.png&quot;,&quot;isPremium&quot;:false,&quot;isOrgIcon&quot;:false,&quot;size&quot;:{&quot;x&quot;:75,&quot;y&quot;:70.70552147239263}},&quot;source&quot;:{&quot;id&quot;:&quot;5cc0719691c8f735000d3e3d&quot;,&quot;version&quot;:&quot;20190424142459&quot;,&quot;type&quot;:&quot;ASSETS&quot;},&quot;isPremium&quot;:false,&quot;parent&quot;:{&quot;type&quot;:&quot;CHILD&quot;,&quot;parentId&quot;:&quot;0acf6098-85bb-4b4f-9146-2dc4eb6fd732&quot;,&quot;order&quot;:&quot;9999999999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66201ba2-6582-41b1-8fd1-32e324674812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66201ba2-6582-41b1-8fd1-32e324674812&quot;:{&quot;relativeTransform&quot;:{&quot;translate&quot;:{&quot;x&quot;:-287.39534714143485,&quot;y&quot;:-449.26880301160656},&quot;rotate&quot;:0,&quot;skewX&quot;:0,&quot;scale&quot;:{&quot;x&quot;:1,&quot;y&quot;:1}},&quot;type&quot;:&quot;FIGURE_OBJECT&quot;,&quot;id&quot;:&quot;66201ba2-6582-41b1-8fd1-32e324674812&quot;,&quot;parent&quot;:{&quot;type&quot;:&quot;CHILD&quot;,&quot;parentId&quot;:&quot;0acf6098-85bb-4b4f-9146-2dc4eb6fd732&quot;,&quot;order&quot;:&quot;99999999995&quot;},&quot;name&quot;:&quot;Petri dish (with  smooth muscle cells)&quot;,&quot;displayName&quot;:&quot;Petri dish (with  smooth muscle cells)&quot;,&quot;source&quot;:{&quot;id&quot;:&quot;64cd0f1bebe75017bbf2e0f6&quot;,&quot;type&quot;:&quot;ASSETS&quot;},&quot;isPremium&quot;:true},&quot;6d392604-8b78-4738-8c32-3f4fa7fefae2&quot;:{&quot;type&quot;:&quot;FIGURE_OBJECT&quot;,&quot;id&quot;:&quot;6d392604-8b78-4738-8c32-3f4fa7fefae2&quot;,&quot;name&quot;:&quot;Petri dish&quot;,&quot;relativeTransform&quot;:{&quot;translate&quot;:{&quot;x&quot;:483.3495596780455,&quot;y&quot;:409.2923026982598},&quot;rotate&quot;:0,&quot;skewX&quot;:0,&quot;scale&quot;:{&quot;x&quot;:0.22980161106782668,&quot;y&quot;:0.22980161106782662}},&quot;opacity&quot;:1,&quot;image&quot;:{&quot;url&quot;:&quot;https://icons.biorender.com/biorender/6335d62d63513800215a19cb/petri-dish-2.png&quot;,&quot;fallbackUrl&quot;:&quot;https://res.cloudinary.com/dlcjuc3ej/image/upload/v1664472598/urwjagbvgsjonp7i0mt3.svg#/keystone/api/icons/6335d62d63513800215a19cb/petri-dish-2.svg&quot;,&quot;size&quot;:{&quot;x&quot;:325,&quot;y&quot;:243},&quot;isPremium&quot;:false},&quot;source&quot;:{&quot;id&quot;:&quot;5ee0f3bac4e9c30027d95cee&quot;,&quot;type&quot;:&quot;ASSETS&quot;},&quot;pathStyles&quot;:[{&quot;type&quot;:&quot;FILL&quot;,&quot;fillStyle&quot;:&quot;rgb(0,0,0)&quot;}],&quot;isLocked&quot;:false,&quot;parent&quot;:{&quot;type&quot;:&quot;CHILD&quot;,&quot;parentId&quot;:&quot;66201ba2-6582-41b1-8fd1-32e324674812&quot;,&quot;order&quot;:&quot;2&quot;}},&quot;0abbb3ea-024b-4f50-9166-7f5047c7b57f&quot;:{&quot;type&quot;:&quot;FIGURE_OBJECT&quot;,&quot;id&quot;:&quot;0abbb3ea-024b-4f50-9166-7f5047c7b57f&quot;,&quot;parent&quot;:{&quot;type&quot;:&quot;CHILD&quot;,&quot;parentId&quot;:&quot;66201ba2-6582-41b1-8fd1-32e324674812&quot;,&quot;order&quot;:&quot;5&quot;},&quot;relativeTransform&quot;:{&quot;translate&quot;:{&quot;x&quot;:345.3411866972471,&quot;y&quot;:479.31408450239064},&quot;rotate&quot;:0}},&quot;a83f84f9-95fe-44ec-a8d0-cf7396f2abef&quot;:{&quot;id&quot;:&quot;a83f84f9-95fe-44ec-a8d0-cf7396f2abef&quot;,&quot;name&quot;:&quot;Smooth muscle cell 3&quot;,&quot;displayName&quot;:&quot;&quot;,&quot;type&quot;:&quot;FIGURE_OBJECT&quot;,&quot;relativeTransform&quot;:{&quot;translate&quot;:{&quot;x&quot;:126.82110220192183,&quot;y&quot;:-76.64705157071332},&quot;rotate&quot;:2.7966926502574556,&quot;skewX&quot;:3.0225814241644523e-16,&quot;scale&quot;:{&quot;x&quot;:-0.1197832597700192,&quot;y&quot;:0.11978325977001918}},&quot;image&quot;:{&quot;url&quot;:&quot;https://icons.biorender.com/biorender/5bae52edee1d881300910f9b/20180928161326/image/smooth-muscle-cell-3.png&quot;,&quot;fallbackUrl&quot;:&quot;https://res.cloudinary.com/dlcjuc3ej/image/upload/v1538151206/veqlkienn4xtj6k7whom.svg#/keystone/api/icons/5bae52edee1d881300910f9b/20180928161326/image/smooth-muscle-cell-3.svg&quot;,&quot;isPremium&quot;:true,&quot;size&quot;:{&quot;x&quot;:150,&quot;y&quot;:36.2603305785124}},&quot;source&quot;:{&quot;id&quot;:&quot;5bae52edee1d881300910f9b&quot;,&quot;type&quot;:&quot;ASSETS&quot;},&quot;isPremium&quot;:true,&quot;parent&quot;:{&quot;type&quot;:&quot;CHILD&quot;,&quot;parentId&quot;:&quot;0abbb3ea-024b-4f50-9166-7f5047c7b57f&quot;,&quot;order&quot;:&quot;02&quot;}},&quot;d82c5651-7ed2-412f-a60c-7b1e75b7bd59&quot;:{&quot;id&quot;:&quot;d82c5651-7ed2-412f-a60c-7b1e75b7bd59&quot;,&quot;name&quot;:&quot;Smooth muscle cell 2&quot;,&quot;displayName&quot;:&quot;&quot;,&quot;type&quot;:&quot;FIGURE_OBJECT&quot;,&quot;relativeTransform&quot;:{&quot;translate&quot;:{&quot;x&quot;:139.68396158829117,&quot;y&quot;:-82.56510817119093},&quot;rotate&quot;:0,&quot;skewX&quot;:0,&quot;scale&quot;:{&quot;x&quot;:0.1197832597700193,&quot;y&quot;:0.11978325977001925}},&quot;image&quot;:{&quot;url&quot;:&quot;https://icons.biorender.com/biorender/5bae524e0ad8c61300ff250f/20180928161108/image/smooth-muscle-cell-2.png&quot;,&quot;fallbackUrl&quot;:&quot;https://res.cloudinary.com/dlcjuc3ej/image/upload/v1538151068/govweutqfpcxofhji6aj.svg#/keystone/api/icons/5bae524e0ad8c61300ff250f/20180928161108/image/smooth-muscle-cell-2.svg&quot;,&quot;isPremium&quot;:false,&quot;size&quot;:{&quot;x&quot;:150,&quot;y&quot;:34.66135458167331}},&quot;source&quot;:{&quot;id&quot;:&quot;5bae524e0ad8c61300ff250f&quot;,&quot;type&quot;:&quot;ASSETS&quot;},&quot;isPremium&quot;:false,&quot;parent&quot;:{&quot;type&quot;:&quot;CHILD&quot;,&quot;parentId&quot;:&quot;0abbb3ea-024b-4f50-9166-7f5047c7b57f&quot;,&quot;order&quot;:&quot;05&quot;}},&quot;2903dee8-c15f-402c-a7e1-440502ebf333&quot;:{&quot;id&quot;:&quot;2903dee8-c15f-402c-a7e1-440502ebf333&quot;,&quot;name&quot;:&quot;Smooth muscle cell 1&quot;,&quot;displayName&quot;:&quot;&quot;,&quot;type&quot;:&quot;FIGURE_OBJECT&quot;,&quot;relativeTransform&quot;:{&quot;translate&quot;:{&quot;x&quot;:157.83140692803642,&quot;y&quot;:-78.71153619864131},&quot;rotate&quot;:0.2564432709233852,&quot;skewX&quot;:-1.20903256966578e-16,&quot;scale&quot;:{&quot;x&quot;:0.11978325977001925,&quot;y&quot;:0.11978325977001926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1&quot;}},&quot;1237eeba-5855-4e30-9f25-d463118dda83&quot;:{&quot;id&quot;:&quot;1237eeba-5855-4e30-9f25-d463118dda83&quot;,&quot;name&quot;:&quot;Smooth muscle cell 1&quot;,&quot;displayName&quot;:&quot;&quot;,&quot;type&quot;:&quot;FIGURE_OBJECT&quot;,&quot;relativeTransform&quot;:{&quot;translate&quot;:{&quot;x&quot;:122.12086540425558,&quot;y&quot;:-80.54020130272606},&quot;rotate&quot;:-0.23776565738083416,&quot;skewX&quot;:-3.022581424164448e-17,&quot;scale&quot;:{&quot;x&quot;:0.11978325977001929,&quot;y&quot;:0.11978325977001938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12&quot;}},&quot;7a280eea-eca5-48e2-b024-dc6956d8f02f&quot;:{&quot;id&quot;:&quot;7a280eea-eca5-48e2-b024-dc6956d8f02f&quot;,&quot;name&quot;:&quot;Smooth muscle cell 1&quot;,&quot;displayName&quot;:&quot;&quot;,&quot;type&quot;:&quot;FIGURE_OBJECT&quot;,&quot;relativeTransform&quot;:{&quot;translate&quot;:{&quot;x&quot;:146.05067576009353,&quot;y&quot;:-77.71659130805476},&quot;rotate&quot;:0.16087361559319235,&quot;skewX&quot;:-9.067744272493354e-17,&quot;scale&quot;:{&quot;x&quot;:0.11978325977001922,&quot;y&quot;:0.11978325977001934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15&quot;}},&quot;1f5bd4cc-3844-4684-9c02-4d43619c09f8&quot;:{&quot;id&quot;:&quot;1f5bd4cc-3844-4684-9c02-4d43619c09f8&quot;,&quot;name&quot;:&quot;Smooth muscle cell 3&quot;,&quot;displayName&quot;:&quot;&quot;,&quot;type&quot;:&quot;FIGURE_OBJECT&quot;,&quot;relativeTransform&quot;:{&quot;translate&quot;:{&quot;x&quot;:113.12331526473466,&quot;y&quot;:-66.0940547449735},&quot;rotate&quot;:0.4961942096593647,&quot;skewX&quot;:1.20903256966578e-16,&quot;scale&quot;:{&quot;x&quot;:0.11978325977001923,&quot;y&quot;:0.11978325977001918}},&quot;image&quot;:{&quot;url&quot;:&quot;https://icons.biorender.com/biorender/5bae52edee1d881300910f9b/20180928161326/image/smooth-muscle-cell-3.png&quot;,&quot;fallbackUrl&quot;:&quot;https://res.cloudinary.com/dlcjuc3ej/image/upload/v1538151206/veqlkienn4xtj6k7whom.svg#/keystone/api/icons/5bae52edee1d881300910f9b/20180928161326/image/smooth-muscle-cell-3.svg&quot;,&quot;isPremium&quot;:true,&quot;size&quot;:{&quot;x&quot;:150,&quot;y&quot;:36.2603305785124}},&quot;source&quot;:{&quot;id&quot;:&quot;5bae52edee1d881300910f9b&quot;,&quot;type&quot;:&quot;ASSETS&quot;},&quot;isPremium&quot;:true,&quot;parent&quot;:{&quot;type&quot;:&quot;CHILD&quot;,&quot;parentId&quot;:&quot;0abbb3ea-024b-4f50-9166-7f5047c7b57f&quot;,&quot;order&quot;:&quot;2&quot;}},&quot;22c54416-a53c-4641-9d51-5c5006292b02&quot;:{&quot;id&quot;:&quot;22c54416-a53c-4641-9d51-5c5006292b02&quot;,&quot;name&quot;:&quot;Smooth muscle cell 3&quot;,&quot;displayName&quot;:&quot;&quot;,&quot;type&quot;:&quot;FIGURE_OBJECT&quot;,&quot;relativeTransform&quot;:{&quot;translate&quot;:{&quot;x&quot;:162.66208595742256,&quot;y&quot;:-73.79060410342095},&quot;rotate&quot;:3.141592653589793,&quot;skewX&quot;:8.053774778187998e-32,&quot;scale&quot;:{&quot;x&quot;:0.1197832597700193,&quot;y&quot;:0.11978325977001925}},&quot;image&quot;:{&quot;url&quot;:&quot;https://icons.biorender.com/biorender/5bae52edee1d881300910f9b/20180928161326/image/smooth-muscle-cell-3.png&quot;,&quot;fallbackUrl&quot;:&quot;https://res.cloudinary.com/dlcjuc3ej/image/upload/v1538151206/veqlkienn4xtj6k7whom.svg#/keystone/api/icons/5bae52edee1d881300910f9b/20180928161326/image/smooth-muscle-cell-3.svg&quot;,&quot;isPremium&quot;:true,&quot;size&quot;:{&quot;x&quot;:150,&quot;y&quot;:36.2603305785124}},&quot;source&quot;:{&quot;id&quot;:&quot;5bae52edee1d881300910f9b&quot;,&quot;type&quot;:&quot;ASSETS&quot;},&quot;isPremium&quot;:true,&quot;parent&quot;:{&quot;type&quot;:&quot;CHILD&quot;,&quot;parentId&quot;:&quot;0abbb3ea-024b-4f50-9166-7f5047c7b57f&quot;,&quot;order&quot;:&quot;22&quot;}},&quot;d51d93f2-6089-4933-ba06-677f43b2abf2&quot;:{&quot;id&quot;:&quot;d51d93f2-6089-4933-ba06-677f43b2abf2&quot;,&quot;name&quot;:&quot;Smooth muscle cell 2&quot;,&quot;displayName&quot;:&quot;&quot;,&quot;type&quot;:&quot;FIGURE_OBJECT&quot;,&quot;relativeTransform&quot;:{&quot;translate&quot;:{&quot;x&quot;:126.80402989501763,&quot;y&quot;:-51.978911920936454},&quot;rotate&quot;:0.28385449919095446,&quot;skewX&quot;:-2.418065139331557e-16,&quot;scale&quot;:{&quot;x&quot;:0.11978325977001932,&quot;y&quot;:0.11978325977001932}},&quot;image&quot;:{&quot;url&quot;:&quot;https://icons.biorender.com/biorender/5bae524e0ad8c61300ff250f/20180928161108/image/smooth-muscle-cell-2.png&quot;,&quot;fallbackUrl&quot;:&quot;https://res.cloudinary.com/dlcjuc3ej/image/upload/v1538151068/govweutqfpcxofhji6aj.svg#/keystone/api/icons/5bae524e0ad8c61300ff250f/20180928161108/image/smooth-muscle-cell-2.svg&quot;,&quot;isPremium&quot;:false,&quot;size&quot;:{&quot;x&quot;:150,&quot;y&quot;:34.66135458167331}},&quot;source&quot;:{&quot;id&quot;:&quot;5bae524e0ad8c61300ff250f&quot;,&quot;type&quot;:&quot;ASSETS&quot;},&quot;isPremium&quot;:false,&quot;parent&quot;:{&quot;type&quot;:&quot;CHILD&quot;,&quot;parentId&quot;:&quot;0abbb3ea-024b-4f50-9166-7f5047c7b57f&quot;,&quot;order&quot;:&quot;25&quot;},&quot;opacity&quot;:0.6},&quot;4ebb73e0-741f-4ddd-b108-c3f45e5a1c6c&quot;:{&quot;id&quot;:&quot;4ebb73e0-741f-4ddd-b108-c3f45e5a1c6c&quot;,&quot;name&quot;:&quot;Smooth muscle cell 1&quot;,&quot;displayName&quot;:&quot;&quot;,&quot;type&quot;:&quot;FIGURE_OBJECT&quot;,&quot;relativeTransform&quot;:{&quot;translate&quot;:{&quot;x&quot;:166.25885998352643,&quot;y&quot;:-58.922339907616696},&quot;rotate&quot;:-0.6640913017592903,&quot;skewX&quot;:3.627097708997343e-16,&quot;scale&quot;:{&quot;x&quot;:0.11978325977001919,&quot;y&quot;:0.11978325977001933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3&quot;},&quot;opacity&quot;:0.6},&quot;46a28fd3-9c09-4dde-98ab-b03a028920c4&quot;:{&quot;id&quot;:&quot;46a28fd3-9c09-4dde-98ab-b03a028920c4&quot;,&quot;name&quot;:&quot;Smooth muscle cell 1&quot;,&quot;displayName&quot;:&quot;&quot;,&quot;type&quot;:&quot;FIGURE_OBJECT&quot;,&quot;relativeTransform&quot;:{&quot;translate&quot;:{&quot;x&quot;:113.13376737726978,&quot;y&quot;:-56.54849067710932},&quot;rotate&quot;:0.6047516726324665,&quot;skewX&quot;:-6.0451628483289e-17,&quot;scale&quot;:{&quot;x&quot;:0.11978325977001925,&quot;y&quot;:0.11978325977001918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35&quot;},&quot;opacity&quot;:0.6},&quot;05ca8a0f-ad73-4ca1-9df6-5314e2cbffb6&quot;:{&quot;id&quot;:&quot;05ca8a0f-ad73-4ca1-9df6-5314e2cbffb6&quot;,&quot;name&quot;:&quot;Smooth muscle cell 2&quot;,&quot;displayName&quot;:&quot;&quot;,&quot;type&quot;:&quot;FIGURE_OBJECT&quot;,&quot;relativeTransform&quot;:{&quot;translate&quot;:{&quot;x&quot;:155.18247697670216,&quot;y&quot;:-54.250621843094926},&quot;rotate&quot;:2.6696421383251345,&quot;skewX&quot;:-3.022581424164445e-16,&quot;scale&quot;:{&quot;x&quot;:-0.11978325977001934,&quot;y&quot;:0.1197832597700192}},&quot;image&quot;:{&quot;url&quot;:&quot;https://icons.biorender.com/biorender/5bae524e0ad8c61300ff250f/20180928161108/image/smooth-muscle-cell-2.png&quot;,&quot;fallbackUrl&quot;:&quot;https://res.cloudinary.com/dlcjuc3ej/image/upload/v1538151068/govweutqfpcxofhji6aj.svg#/keystone/api/icons/5bae524e0ad8c61300ff250f/20180928161108/image/smooth-muscle-cell-2.svg&quot;,&quot;isPremium&quot;:false,&quot;size&quot;:{&quot;x&quot;:150,&quot;y&quot;:34.66135458167331}},&quot;source&quot;:{&quot;id&quot;:&quot;5bae524e0ad8c61300ff250f&quot;,&quot;type&quot;:&quot;ASSETS&quot;},&quot;isPremium&quot;:false,&quot;parent&quot;:{&quot;type&quot;:&quot;CHILD&quot;,&quot;parentId&quot;:&quot;0abbb3ea-024b-4f50-9166-7f5047c7b57f&quot;,&quot;order&quot;:&quot;4&quot;},&quot;opacity&quot;:0.6},&quot;03dd3443-10da-43ce-bf2d-7987d3ccc193&quot;:{&quot;id&quot;:&quot;03dd3443-10da-43ce-bf2d-7987d3ccc193&quot;,&quot;name&quot;:&quot;Smooth muscle cell 1&quot;,&quot;displayName&quot;:&quot;&quot;,&quot;type&quot;:&quot;FIGURE_OBJECT&quot;,&quot;relativeTransform&quot;:{&quot;translate&quot;:{&quot;x&quot;:139.8641964096172,&quot;y&quot;:-51.54940717172843},&quot;rotate&quot;:0.16087361559319235,&quot;skewX&quot;:-9.067744272493354e-17,&quot;scale&quot;:{&quot;x&quot;:0.11978325977001922,&quot;y&quot;:0.11978325977001934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5&quot;},&quot;opacity&quot;:0.6},&quot;525bb583-9427-4ec5-93d3-57fb51ddafa5&quot;:{&quot;id&quot;:&quot;525bb583-9427-4ec5-93d3-57fb51ddafa5&quot;,&quot;name&quot;:&quot;Smooth muscle cell 1&quot;,&quot;displayName&quot;:&quot;&quot;,&quot;type&quot;:&quot;FIGURE_OBJECT&quot;,&quot;relativeTransform&quot;:{&quot;translate&quot;:{&quot;x&quot;:130.44573609803953,&quot;y&quot;:-72.5171929569667},&quot;rotate&quot;:2.6728254475511015,&quot;skewX&quot;:6.649679133161789e-16,&quot;scale&quot;:{&quot;x&quot;:0.11978325977001925,&quot;y&quot;:0.11978325977001922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52&quot;}},&quot;7f1e9771-c9e1-448a-918f-58b145b987eb&quot;:{&quot;id&quot;:&quot;7f1e9771-c9e1-448a-918f-58b145b987eb&quot;,&quot;name&quot;:&quot;Smooth muscle cell 1&quot;,&quot;displayName&quot;:&quot;&quot;,&quot;type&quot;:&quot;FIGURE_OBJECT&quot;,&quot;relativeTransform&quot;:{&quot;translate&quot;:{&quot;x&quot;:116.41172565916317,&quot;y&quot;:-70.83459541602076},&quot;rotate&quot;:0.6514928152687621,&quot;skewX&quot;:-3.0225814241644493e-16,&quot;scale&quot;:{&quot;x&quot;:0.11978325977001926,&quot;y&quot;:0.11978325977001927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55&quot;}},&quot;2284123c-3e8b-4dd9-b742-2ce511e08cbd&quot;:{&quot;id&quot;:&quot;2284123c-3e8b-4dd9-b742-2ce511e08cbd&quot;,&quot;name&quot;:&quot;Smooth muscle cell 1&quot;,&quot;displayName&quot;:&quot;&quot;,&quot;type&quot;:&quot;FIGURE_OBJECT&quot;,&quot;relativeTransform&quot;:{&quot;translate&quot;:{&quot;x&quot;:130.44570263696332,&quot;y&quot;:-59.90968298376522},&quot;rotate&quot;:0.16087361559319235,&quot;skewX&quot;:-9.067744272493354e-17,&quot;scale&quot;:{&quot;x&quot;:0.11978325977001922,&quot;y&quot;:0.11978325977001934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6&quot;}},&quot;79f7141b-922f-4f21-9eab-9b69a85a97e2&quot;:{&quot;id&quot;:&quot;79f7141b-922f-4f21-9eab-9b69a85a97e2&quot;,&quot;name&quot;:&quot;Smooth muscle cell 1&quot;,&quot;displayName&quot;:&quot;&quot;,&quot;type&quot;:&quot;FIGURE_OBJECT&quot;,&quot;relativeTransform&quot;:{&quot;translate&quot;:{&quot;x&quot;:161.7810815755065,&quot;y&quot;:-65.33329901156986},&quot;rotate&quot;:-0.49987261170396896,&quot;skewX&quot;:1.2090325696657803e-16,&quot;scale&quot;:{&quot;x&quot;:0.11978325977001923,&quot;y&quot;:0.11978325977001936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62&quot;}},&quot;c8c11cc7-0779-4df1-a366-9c1065912343&quot;:{&quot;id&quot;:&quot;c8c11cc7-0779-4df1-a366-9c1065912343&quot;,&quot;name&quot;:&quot;Smooth muscle cell 3&quot;,&quot;displayName&quot;:&quot;&quot;,&quot;type&quot;:&quot;FIGURE_OBJECT&quot;,&quot;relativeTransform&quot;:{&quot;translate&quot;:{&quot;x&quot;:144.99343828739026,&quot;y&quot;:-60.81196715215012},&quot;rotate&quot;:6.283185307179586,&quot;skewX&quot;:-1.6107549556375995e-31,&quot;scale&quot;:{&quot;x&quot;:-0.1197832597700193,&quot;y&quot;:0.11978325977001925}},&quot;image&quot;:{&quot;url&quot;:&quot;https://icons.biorender.com/biorender/5bae52edee1d881300910f9b/20180928161326/image/smooth-muscle-cell-3.png&quot;,&quot;fallbackUrl&quot;:&quot;https://res.cloudinary.com/dlcjuc3ej/image/upload/v1538151206/veqlkienn4xtj6k7whom.svg#/keystone/api/icons/5bae52edee1d881300910f9b/20180928161326/image/smooth-muscle-cell-3.svg&quot;,&quot;isPremium&quot;:true,&quot;size&quot;:{&quot;x&quot;:150,&quot;y&quot;:36.2603305785124}},&quot;source&quot;:{&quot;id&quot;:&quot;5bae52edee1d881300910f9b&quot;,&quot;type&quot;:&quot;ASSETS&quot;},&quot;isPremium&quot;:true,&quot;parent&quot;:{&quot;type&quot;:&quot;CHILD&quot;,&quot;parentId&quot;:&quot;0abbb3ea-024b-4f50-9166-7f5047c7b57f&quot;,&quot;order&quot;:&quot;65&quot;}},&quot;93910e1b-e7d4-4737-8c48-b7b8ce871515&quot;:{&quot;id&quot;:&quot;93910e1b-e7d4-4737-8c48-b7b8ce871515&quot;,&quot;name&quot;:&quot;Smooth muscle cell 1&quot;,&quot;displayName&quot;:&quot;&quot;,&quot;type&quot;:&quot;FIGURE_OBJECT&quot;,&quot;relativeTransform&quot;:{&quot;translate&quot;:{&quot;x&quot;:149.04867465385544,&quot;y&quot;:-65.33334530087961},&quot;rotate&quot;:-4.634280932649993e-16,&quot;skewX&quot;:3.7584282298210645e-31,&quot;scale&quot;:{&quot;x&quot;:0.11978325977001932,&quot;y&quot;:0.11978325977001925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7&quot;}},&quot;991998e6-131f-44b3-9a11-2f17d07124c0&quot;:{&quot;id&quot;:&quot;991998e6-131f-44b3-9a11-2f17d07124c0&quot;,&quot;name&quot;:&quot;Smooth muscle cell 3&quot;,&quot;displayName&quot;:&quot;&quot;,&quot;type&quot;:&quot;FIGURE_OBJECT&quot;,&quot;relativeTransform&quot;:{&quot;translate&quot;:{&quot;x&quot;:139.47844055103928,&quot;y&quot;:-67.66072557204791},&quot;rotate&quot;:2.7966926502574556,&quot;skewX&quot;:4.231613993830233e-16,&quot;scale&quot;:{&quot;x&quot;:-0.1197832597700192,&quot;y&quot;:0.11978325977001911}},&quot;image&quot;:{&quot;url&quot;:&quot;https://icons.biorender.com/biorender/5bae52edee1d881300910f9b/20180928161326/image/smooth-muscle-cell-3.png&quot;,&quot;fallbackUrl&quot;:&quot;https://res.cloudinary.com/dlcjuc3ej/image/upload/v1538151206/veqlkienn4xtj6k7whom.svg#/keystone/api/icons/5bae52edee1d881300910f9b/20180928161326/image/smooth-muscle-cell-3.svg&quot;,&quot;isPremium&quot;:true,&quot;size&quot;:{&quot;x&quot;:150,&quot;y&quot;:36.2603305785124}},&quot;source&quot;:{&quot;id&quot;:&quot;5bae52edee1d881300910f9b&quot;,&quot;type&quot;:&quot;ASSETS&quot;},&quot;isPremium&quot;:true,&quot;parent&quot;:{&quot;type&quot;:&quot;CHILD&quot;,&quot;parentId&quot;:&quot;0abbb3ea-024b-4f50-9166-7f5047c7b57f&quot;,&quot;order&quot;:&quot;72&quot;}},&quot;7ade2905-5fec-4c40-87c0-0378e8e0e572&quot;:{&quot;id&quot;:&quot;7ade2905-5fec-4c40-87c0-0378e8e0e572&quot;,&quot;name&quot;:&quot;Smooth muscle cell 1&quot;,&quot;displayName&quot;:&quot;&quot;,&quot;type&quot;:&quot;FIGURE_OBJECT&quot;,&quot;relativeTransform&quot;:{&quot;translate&quot;:{&quot;x&quot;:128.90722047939653,&quot;y&quot;:-66.66571195358704},&quot;rotate&quot;:5.732610967265235,&quot;skewX&quot;:-3.62709770899734e-16,&quot;scale&quot;:{&quot;x&quot;:-0.11978325977001925,&quot;y&quot;:0.11978325977001936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75&quot;}},&quot;ce08ed15-975b-4374-9412-85f2d4b90249&quot;:{&quot;id&quot;:&quot;ce08ed15-975b-4374-9412-85f2d4b90249&quot;,&quot;name&quot;:&quot;Smooth muscle cell 1&quot;,&quot;displayName&quot;:&quot;&quot;,&quot;type&quot;:&quot;FIGURE_OBJECT&quot;,&quot;relativeTransform&quot;:{&quot;translate&quot;:{&quot;x&quot;:143.72173862236872,&quot;y&quot;:-73.26111753497567},&quot;rotate&quot;:3.001407460250207,&quot;skewX&quot;:0,&quot;scale&quot;:{&quot;x&quot;:-0.11978325977001916,&quot;y&quot;:0.11978325977001911}},&quot;image&quot;:{&quot;url&quot;:&quot;https://icons.biorender.com/biorender/5aba8b58fc26c10014414b90/20180928160840/image/smooth-muscle-cell-1.png&quot;,&quot;fallbackUrl&quot;:&quot;https://res.cloudinary.com/dlcjuc3ej/image/upload/v1538150920/guiznhl1aymnftn5wdml.svg#/keystone/api/icons/5aba8b58fc26c10014414b90/20180928160840/image/smooth-muscle-cell-1.svg&quot;,&quot;isPremium&quot;:false,&quot;size&quot;:{&quot;x&quot;:150,&quot;y&quot;:31.202290076335874}},&quot;source&quot;:{&quot;id&quot;:&quot;5aba8b58fc26c10014414b90&quot;,&quot;type&quot;:&quot;ASSETS&quot;},&quot;isPremium&quot;:false,&quot;parent&quot;:{&quot;type&quot;:&quot;CHILD&quot;,&quot;parentId&quot;:&quot;0abbb3ea-024b-4f50-9166-7f5047c7b57f&quot;,&quot;order&quot;:&quot;8&quot;}},&quot;8e0d126b-927e-4e1c-ab7c-974cac590def&quot;:{&quot;id&quot;:&quot;8e0d126b-927e-4e1c-ab7c-974cac590def&quot;,&quot;name&quot;:&quot;Smooth muscle cell 3&quot;,&quot;displayName&quot;:&quot;&quot;,&quot;type&quot;:&quot;FIGURE_OBJECT&quot;,&quot;relativeTransform&quot;:{&quot;translate&quot;:{&quot;x&quot;:157.03984027590977,&quot;y&quot;:-70.17500823243601},&quot;rotate&quot;:6.283185307179586,&quot;skewX&quot;:-5.369183185458672e-32,&quot;scale&quot;:{&quot;x&quot;:-0.11978325977001923,&quot;y&quot;:0.11978325977001918}},&quot;image&quot;:{&quot;url&quot;:&quot;https://icons.biorender.com/biorender/5bae52edee1d881300910f9b/20180928161326/image/smooth-muscle-cell-3.png&quot;,&quot;fallbackUrl&quot;:&quot;https://res.cloudinary.com/dlcjuc3ej/image/upload/v1538151206/veqlkienn4xtj6k7whom.svg#/keystone/api/icons/5bae52edee1d881300910f9b/20180928161326/image/smooth-muscle-cell-3.svg&quot;,&quot;isPremium&quot;:true,&quot;size&quot;:{&quot;x&quot;:150,&quot;y&quot;:36.2603305785124}},&quot;source&quot;:{&quot;id&quot;:&quot;5bae52edee1d881300910f9b&quot;,&quot;type&quot;:&quot;ASSETS&quot;},&quot;isPremium&quot;:true,&quot;parent&quot;:{&quot;type&quot;:&quot;CHILD&quot;,&quot;parentId&quot;:&quot;0abbb3ea-024b-4f50-9166-7f5047c7b57f&quot;,&quot;order&quot;:&quot;9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f644a96c-ad36-471b-956c-39c6bc847c97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f644a96c-ad36-471b-956c-39c6bc847c97&quot;:{&quot;type&quot;:&quot;FIGURE_OBJECT&quot;,&quot;id&quot;:&quot;f644a96c-ad36-471b-956c-39c6bc847c97&quot;,&quot;relativeTransform&quot;:{&quot;translate&quot;:{&quot;x&quot;:0.5436359819860286,&quot;y&quot;:-23.919983207381904},&quot;rotate&quot;:0,&quot;skewX&quot;:0,&quot;scale&quot;:{&quot;x&quot;:1,&quot;y&quot;:1}},&quot;opacity&quot;:1,&quot;path&quot;:{&quot;type&quot;:&quot;RECT&quot;,&quot;size&quot;:{&quot;x&quot;:275.0798068848916,&quot;y&quot;:267.4689031370882},&quot;cornerRounding&quot;:{&quot;type&quot;:&quot;ARC_LENGTH&quot;,&quot;global&quot;:15.707963267948966}},&quot;pathStyles&quot;:[{&quot;type&quot;:&quot;FILL&quot;,&quot;fillStyle&quot;:{&quot;type&quot;:&quot;radial&quot;,&quot;colorStops&quot;:{&quot;1&quot;:&quot;rgba(194, 85, 191, 0.67)&quot;,&quot;0.543&quot;:&quot;rgba(177, 36, 238, 0.08)&quot;}}},{&quot;type&quot;:&quot;STROKE&quot;,&quot;strokeStyle&quot;:&quot;rgba(130,92,166,1)&quot;,&quot;lineWidth&quot;:5,&quot;lineJoin&quot;:&quot;round&quot;}],&quot;isLocked&quot;:false,&quot;parent&quot;:{&quot;type&quot;:&quot;CHILD&quot;,&quot;parentId&quot;:&quot;0acf6098-85bb-4b4f-9146-2dc4eb6fd732&quot;,&quot;order&quot;:&quot;05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457cfa8c-5c48-476d-a82c-766113ce2fe3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457cfa8c-5c48-476d-a82c-766113ce2fe3&quot;:{&quot;relativeTransform&quot;:{&quot;translate&quot;:{&quot;x&quot;:224.09595462465944,&quot;y&quot;:80.64598502406646},&quot;rotate&quot;:0,&quot;skewX&quot;:0,&quot;scale&quot;:{&quot;x&quot;:1,&quot;y&quot;:1}},&quot;type&quot;:&quot;FIGURE_OBJECT&quot;,&quot;id&quot;:&quot;457cfa8c-5c48-476d-a82c-766113ce2fe3&quot;,&quot;parent&quot;:{&quot;type&quot;:&quot;CHILD&quot;,&quot;parentId&quot;:&quot;0acf6098-85bb-4b4f-9146-2dc4eb6fd732&quot;,&quot;order&quot;:&quot;99999999997&quot;},&quot;name&quot;:&quot;Concentrated purified protein sample (in Eppendorf tube with filter)&quot;,&quot;displayName&quot;:&quot;Concentrated purified protein sample (in Eppendorf tube with filter)&quot;,&quot;source&quot;:{&quot;id&quot;:&quot;680836ae87d165513df537b4&quot;,&quot;type&quot;:&quot;ASSETS&quot;},&quot;isPremium&quot;:false},&quot;6c8e7414-20e0-4922-aabf-25001a562f2b&quot;:{&quot;type&quot;:&quot;FIGURE_OBJECT&quot;,&quot;id&quot;:&quot;6c8e7414-20e0-4922-aabf-25001a562f2b&quot;,&quot;name&quot;:&quot;Generic protein (ball)&quot;,&quot;relativeTransform&quot;:{&quot;translate&quot;:{&quot;x&quot;:19.11992197749705,&quot;y&quot;:2.832315963935735},&quot;rotate&quot;:-0.40028927885358023,&quot;skewX&quot;:5.223227244965394e-16,&quot;scale&quot;:{&quot;x&quot;:0.03221593039591187,&quot;y&quot;:0.03287398648526286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457cfa8c-5c48-476d-a82c-766113ce2fe3&quot;,&quot;order&quot;:&quot;3&quot;}},&quot;d5af5f86-bfe9-4fef-a6d3-c6a07425ffb3&quot;:{&quot;type&quot;:&quot;FIGURE_OBJECT&quot;,&quot;id&quot;:&quot;d5af5f86-bfe9-4fef-a6d3-c6a07425ffb3&quot;,&quot;name&quot;:&quot;Generic protein (ball)&quot;,&quot;relativeTransform&quot;:{&quot;translate&quot;:{&quot;x&quot;:15.094821816342964,&quot;y&quot;:-15.856738563362352},&quot;rotate&quot;:0.4740229214875962,&quot;skewX&quot;:-2.601377266289028e-16,&quot;scale&quot;:{&quot;x&quot;:0.02887144124402397,&quot;y&quot;:0.029461181396969578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457cfa8c-5c48-476d-a82c-766113ce2fe3&quot;,&quot;order&quot;:&quot;5&quot;}},&quot;400b7455-915b-4e4d-9792-f46b67024eb8&quot;:{&quot;type&quot;:&quot;FIGURE_OBJECT&quot;,&quot;id&quot;:&quot;400b7455-915b-4e4d-9792-f46b67024eb8&quot;,&quot;name&quot;:&quot;Generic protein (ball)&quot;,&quot;relativeTransform&quot;:{&quot;translate&quot;:{&quot;x&quot;:31.326407597292647,&quot;y&quot;:-8.83242169280934},&quot;rotate&quot;:-0.40028927885358023,&quot;skewX&quot;:5.223227244965394e-16,&quot;scale&quot;:{&quot;x&quot;:0.03221593039591187,&quot;y&quot;:0.03287398648526286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457cfa8c-5c48-476d-a82c-766113ce2fe3&quot;,&quot;order&quot;:&quot;7&quot;}},&quot;63c7ce06-f340-480f-8f4f-4e7acd42d029&quot;:{&quot;relativeTransform&quot;:{&quot;translate&quot;:{&quot;x&quot;:9.808026284000908,&quot;y&quot;:-7.657201848016488},&quot;rotate&quot;:0},&quot;type&quot;:&quot;FIGURE_OBJECT&quot;,&quot;id&quot;:&quot;63c7ce06-f340-480f-8f4f-4e7acd42d029&quot;,&quot;name&quot;:&quot;Zoomed callout (circle, line tail, faded)&quot;,&quot;displayName&quot;:&quot;Zoomed callout (circle, line tail, faded)&quot;,&quot;opacity&quot;:1,&quot;source&quot;:{&quot;id&quot;:&quot;5f21999e4faca000abe250e4&quot;,&quot;type&quot;:&quot;ASSETS&quot;},&quot;pathStyles&quot;:[{&quot;type&quot;:&quot;FILL&quot;,&quot;fillStyle&quot;:&quot;rgb(0,0,0)&quot;}],&quot;isLocked&quot;:false,&quot;parent&quot;:{&quot;type&quot;:&quot;CHILD&quot;,&quot;parentId&quot;:&quot;457cfa8c-5c48-476d-a82c-766113ce2fe3&quot;,&quot;order&quot;:&quot;2&quot;},&quot;isPremium&quot;:true},&quot;a3f9a3eb-3726-45b7-a662-0e8ba45a570a&quot;:{&quot;type&quot;:&quot;FIGURE_OBJECT&quot;,&quot;id&quot;:&quot;a3f9a3eb-3726-45b7-a662-0e8ba45a570a&quot;,&quot;relativeTransform&quot;:{&quot;translate&quot;:{&quot;x&quot;:-11.543535215327914,&quot;y&quot;:18.658184404676046},&quot;rotate&quot;:0},&quot;opacity&quot;:1,&quot;path&quot;:{&quot;type&quot;:&quot;POLY_LINE&quot;,&quot;points&quot;:[{&quot;x&quot;:-4.421932883938366,&quot;y&quot;:-9.239880655416428},{&quot;x&quot;:13.80460546425241,&quot;y&quot;:-1.0885799375001217}],&quot;closed&quot;:false},&quot;pathStyles&quot;:[{&quot;type&quot;:&quot;FILL&quot;,&quot;fillStyle&quot;:&quot;transparent&quot;},{&quot;type&quot;:&quot;STROKE&quot;,&quot;strokeStyle&quot;:&quot;rgba(70,69,70,1)&quot;,&quot;lineWidth&quot;:0.4881784210021355,&quot;lineJoin&quot;:&quot;round&quot;,&quot;dashArray&quot;:[3]}],&quot;isLocked&quot;:false,&quot;parent&quot;:{&quot;type&quot;:&quot;CHILD&quot;,&quot;parentId&quot;:&quot;63c7ce06-f340-480f-8f4f-4e7acd42d029&quot;,&quot;order&quot;:&quot;2&quot;}},&quot;67f1fd9e-0b7b-42b4-8b03-2b4aaf603214&quot;:{&quot;type&quot;:&quot;FIGURE_OBJECT&quot;,&quot;id&quot;:&quot;67f1fd9e-0b7b-42b4-8b03-2b4aaf603214&quot;,&quot;relativeTransform&quot;:{&quot;translate&quot;:{&quot;x&quot;:-18.25982968573069,&quot;y&quot;:2.0046411728860543},&quot;rotate&quot;:0},&quot;opacity&quot;:1,&quot;path&quot;:{&quot;type&quot;:&quot;POLY_LINE&quot;,&quot;points&quot;:[{&quot;x&quot;:2.2943615864644076,&quot;y&quot;:-0.18345118589412465},{&quot;x&quot;:14.589296278861381,&quot;y&quot;:-14.646711846406456}],&quot;closed&quot;:false},&quot;pathStyles&quot;:[{&quot;type&quot;:&quot;FILL&quot;,&quot;fillStyle&quot;:&quot;transparent&quot;},{&quot;type&quot;:&quot;STROKE&quot;,&quot;strokeStyle&quot;:&quot;rgba(70,69,70,1)&quot;,&quot;lineWidth&quot;:0.4881784210021355,&quot;lineJoin&quot;:&quot;round&quot;,&quot;dashArray&quot;:[3]}],&quot;isLocked&quot;:false,&quot;parent&quot;:{&quot;type&quot;:&quot;CHILD&quot;,&quot;parentId&quot;:&quot;63c7ce06-f340-480f-8f4f-4e7acd42d029&quot;,&quot;order&quot;:&quot;5&quot;}},&quot;e4ccf23a-c31f-4063-8ad0-ba2cc0cd212d&quot;:{&quot;type&quot;:&quot;FIGURE_OBJECT&quot;,&quot;id&quot;:&quot;e4ccf23a-c31f-4063-8ad0-ba2cc0cd212d&quot;,&quot;relativeTransform&quot;:{&quot;translate&quot;:{&quot;x&quot;:11.965238257323,&quot;y&quot;:-7.965235415628623e-15},&quot;rotate&quot;:0},&quot;opacity&quot;:1,&quot;path&quot;:{&quot;type&quot;:&quot;ELLIPSE&quot;,&quot;size&quot;:{&quot;x&quot;:39.99948647024789,&quot;y&quot;:39.999486470247874}},&quot;pathStyles&quot;:[{&quot;type&quot;:&quot;FILL&quot;,&quot;fillStyle&quot;:&quot;rgb(237, 248, 253)&quot;},{&quot;type&quot;:&quot;STROKE&quot;,&quot;strokeStyle&quot;:&quot;rgba(70,69,70,1)&quot;,&quot;lineWidth&quot;:0.4881784210021355,&quot;lineJoin&quot;:&quot;round&quot;}],&quot;isLocked&quot;:false,&quot;parent&quot;:{&quot;type&quot;:&quot;CHILD&quot;,&quot;parentId&quot;:&quot;63c7ce06-f340-480f-8f4f-4e7acd42d029&quot;,&quot;order&quot;:&quot;7&quot;}},&quot;0784d18e-39ec-44cb-a763-3ff0719128e7&quot;:{&quot;relativeTransform&quot;:{&quot;translate&quot;:{&quot;x&quot;:101.94423627204351,&quot;y&quot;:58.913947153830435},&quot;rotate&quot;:0},&quot;type&quot;:&quot;FIGURE_OBJECT&quot;,&quot;id&quot;:&quot;0784d18e-39ec-44cb-a763-3ff0719128e7&quot;,&quot;parent&quot;:{&quot;type&quot;:&quot;CHILD&quot;,&quot;parentId&quot;:&quot;457cfa8c-5c48-476d-a82c-766113ce2fe3&quot;,&quot;order&quot;:&quot;1&quot;},&quot;name&quot;:&quot;Eppendorf tube (open 1/3, with filter and DNA)&quot;,&quot;displayName&quot;:&quot;Eppendorf tube (open 1/3, with filter and DNA)&quot;,&quot;source&quot;:{&quot;id&quot;:&quot;6490d83fd775b2449759589c&quot;,&quot;type&quot;:&quot;ASSETS&quot;},&quot;isPremium&quot;:false},&quot;62276972-7891-4600-baf4-d61154649bbe&quot;:{&quot;type&quot;:&quot;FIGURE_OBJECT&quot;,&quot;id&quot;:&quot;62276972-7891-4600-baf4-d61154649bbe&quot;,&quot;name&quot;:&quot;Eppendorf tube (1/3 liquid, open)&quot;,&quot;relativeTransform&quot;:{&quot;translate&quot;:{&quot;x&quot;:-118.4904878874563,&quot;y&quot;:-59.28709625859316},&quot;rotate&quot;:0,&quot;skewX&quot;:0,&quot;scale&quot;:{&quot;x&quot;:0.12428074399412027,&quot;y&quot;:0.12428074399412026}},&quot;opacity&quot;:1,&quot;image&quot;:{&quot;url&quot;:&quot;https://icons.cdn.biorender.com/biorender/5e41d7bee250000028d2f67b/20200210222445/image/5e41d7bee250000028d2f67b.png&quot;,&quot;fallbackUrl&quot;:&quot;sources/icons/5e41d7bee250000028d2f67b/20200210222445/image/5e41d7bee250000028d2f67b.svg&quot;,&quot;size&quot;:{&quot;x&quot;:248,&quot;y&quot;:443},&quot;isPremium&quot;:false},&quot;source&quot;:{&quot;id&quot;:&quot;5e41d7bee250000028d2f67b&quot;,&quot;type&quot;:&quot;ASSETS&quot;},&quot;pathStyles&quot;:[{&quot;type&quot;:&quot;FILL&quot;,&quot;fillStyle&quot;:&quot;rgb(0,0,0)&quot;}],&quot;isLocked&quot;:false,&quot;parent&quot;:{&quot;type&quot;:&quot;CHILD&quot;,&quot;parentId&quot;:&quot;0784d18e-39ec-44cb-a763-3ff0719128e7&quot;,&quot;order&quot;:&quot;2&quot;}},&quot;69f80701-21a7-4f9a-b535-0bef5f0bc14d&quot;:{&quot;type&quot;:&quot;FIGURE_OBJECT&quot;,&quot;id&quot;:&quot;69f80701-21a7-4f9a-b535-0bef5f0bc14d&quot;,&quot;relativeTransform&quot;:{&quot;translate&quot;:{&quot;x&quot;:-110.74391319883846,&quot;y&quot;:-64.92990647577778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0784d18e-39ec-44cb-a763-3ff0719128e7&quot;,&quot;order&quot;:&quot;5&quot;}},&quot;6aab4aef-ac8a-4105-98b0-b828a2b78409&quot;:{&quot;type&quot;:&quot;FIGURE_OBJECT&quot;,&quot;id&quot;:&quot;6aab4aef-ac8a-4105-98b0-b828a2b78409&quot;,&quot;relativeTransform&quot;:{&quot;translate&quot;:{&quot;x&quot;:0.037039119983964724,&quot;y&quot;:0.019048690277436442},&quot;rotate&quot;:0},&quot;opacity&quot;:1,&quot;path&quot;:{&quot;type&quot;:&quot;RECT&quot;,&quot;size&quot;:{&quot;x&quot;:8.677736681949268,&quot;y&quot;:17.814758451699266},&quot;cornerRounding&quot;:{&quot;type&quot;:&quot;ARC_LENGTH&quot;,&quot;global&quot;:0}},&quot;pathStyles&quot;:[{&quot;type&quot;:&quot;FILL&quot;,&quot;fillStyle&quot;:&quot;rgba(151,154,155,0.2)&quot;},{&quot;type&quot;:&quot;STROKE&quot;,&quot;strokeStyle&quot;:&quot;rgba(83,83,83,1)&quot;,&quot;lineWidth&quot;:0.2116521141938846,&quot;lineJoin&quot;:&quot;round&quot;,&quot;dashArray&quot;:[0,0]}],&quot;isLocked&quot;:false,&quot;parent&quot;:{&quot;type&quot;:&quot;CHILD&quot;,&quot;parentId&quot;:&quot;69f80701-21a7-4f9a-b535-0bef5f0bc14d&quot;,&quot;order&quot;:&quot;3&quot;},&quot;layout&quot;:{&quot;sizeRatio&quot;:{&quot;x&quot;:0.88,&quot;y&quot;:0.88},&quot;keepAspectRatio&quot;:false}},&quot;eb3216e3-89e9-4a10-907b-4f07d4c85796&quot;:{&quot;id&quot;:&quot;eb3216e3-89e9-4a10-907b-4f07d4c85796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9.168121219630896,&quot;color&quot;:&quot;black&quot;,&quot;fontWeight&quot;:&quot;normal&quot;,&quot;fontStyle&quot;:&quot;normal&quot;,&quot;decoration&quot;:&quot;none&quot;}}]},&quot;format&quot;:&quot;BETTER_TEXT&quot;,&quot;size&quot;:{&quot;x&quot;:7.636408280115355,&quot;y&quot;:10.805285723136413},&quot;targetSize&quot;:{&quot;x&quot;:7.636408280115355,&quot;y&quot;:2}},&quot;parent&quot;:{&quot;type&quot;:&quot;CHILD&quot;,&quot;parentId&quot;:&quot;6aab4aef-ac8a-4105-98b0-b828a2b78409&quot;,&quot;order&quot;:&quot;5&quot;}},&quot;cb814604-db56-4d80-aded-2472306cf1dc&quot;:{&quot;type&quot;:&quot;FIGURE_OBJECT&quot;,&quot;id&quot;:&quot;cb814604-db56-4d80-aded-2472306cf1dc&quot;,&quot;relativeTransform&quot;:{&quot;translate&quot;:{&quot;x&quot;:0.02222347199033687,&quot;y&quot;:9.84182049028534},&quot;rotate&quot;:0},&quot;opacity&quot;:1,&quot;path&quot;:{&quot;type&quot;:&quot;RECT&quot;,&quot;size&quot;:{&quot;x&quot;:5.684975787247737,&quot;y&quot;:1.79692644950608},&quot;cornerRounding&quot;:{&quot;type&quot;:&quot;ARC_LENGTH&quot;,&quot;global&quot;:0}},&quot;pathStyles&quot;:[{&quot;type&quot;:&quot;FILL&quot;,&quot;fillStyle&quot;:&quot;rgba(151,154,155,0.2)&quot;},{&quot;type&quot;:&quot;STROKE&quot;,&quot;strokeStyle&quot;:&quot;rgba(83,83,83,1)&quot;,&quot;lineWidth&quot;:0.2116521141938846,&quot;lineJoin&quot;:&quot;round&quot;,&quot;dashArray&quot;:[0,0]}],&quot;isLocked&quot;:false,&quot;parent&quot;:{&quot;type&quot;:&quot;CHILD&quot;,&quot;parentId&quot;:&quot;69f80701-21a7-4f9a-b535-0bef5f0bc14d&quot;,&quot;order&quot;:&quot;2&quot;}},&quot;544ee5b5-7f6b-4e2c-9c55-d6e1b3a4bd07&quot;:{&quot;type&quot;:&quot;FIGURE_OBJECT&quot;,&quot;id&quot;:&quot;544ee5b5-7f6b-4e2c-9c55-d6e1b3a4bd07&quot;,&quot;relativeTransform&quot;:{&quot;translate&quot;:{&quot;x&quot;:-1.2406779071246228e-14,&quot;y&quot;:-9.841820490285388},&quot;rotate&quot;:0},&quot;opacity&quot;:1,&quot;path&quot;:{&quot;type&quot;:&quot;RECT&quot;,&quot;size&quot;:{&quot;x&quot;:11.778440154889672,&quot;y&quot;:1.79692644950608},&quot;cornerRounding&quot;:{&quot;type&quot;:&quot;ARC_LENGTH&quot;,&quot;global&quot;:0}},&quot;pathStyles&quot;:[{&quot;type&quot;:&quot;FILL&quot;,&quot;fillStyle&quot;:&quot;rgba(151,154,155,0.2)&quot;},{&quot;type&quot;:&quot;STROKE&quot;,&quot;strokeStyle&quot;:&quot;rgba(83,83,83,1)&quot;,&quot;lineWidth&quot;:0.2116521141938846,&quot;lineJoin&quot;:&quot;round&quot;,&quot;dashArray&quot;:[0,0]}],&quot;isLocked&quot;:false,&quot;parent&quot;:{&quot;type&quot;:&quot;CHILD&quot;,&quot;parentId&quot;:&quot;69f80701-21a7-4f9a-b535-0bef5f0bc14d&quot;,&quot;order&quot;:&quot;5&quot;}},&quot;e00fd66f-dcb0-4197-a09f-f8c20d7bb336&quot;:{&quot;type&quot;:&quot;FIGURE_OBJECT&quot;,&quot;id&quot;:&quot;e00fd66f-dcb0-4197-a09f-f8c20d7bb336&quot;,&quot;relativeTransform&quot;:{&quot;translate&quot;:{&quot;x&quot;:0.03708129608266567,&quot;y&quot;:4.44575667245812},&quot;rotate&quot;:0},&quot;opacity&quot;:1,&quot;path&quot;:{&quot;type&quot;:&quot;RECT&quot;,&quot;size&quot;:{&quot;x&quot;:8.571878415126099,&quot;y&quot;:8.78357640613779},&quot;cornerRounding&quot;:{&quot;type&quot;:&quot;ARC_LENGTH&quot;,&quot;global&quot;:0}},&quot;pathStyles&quot;:[{&quot;type&quot;:&quot;FILL&quot;,&quot;fillStyle&quot;:&quot;rgb(189, 223, 238)&quot;},{&quot;type&quot;:&quot;STROKE&quot;,&quot;strokeStyle&quot;:&quot;rgba(91, 81, 138, 1)&quot;,&quot;lineWidth&quot;:0.24557467552582757,&quot;lineJoin&quot;:&quot;round&quot;,&quot;dashArray&quot;:[0,0]}],&quot;isLocked&quot;:false,&quot;parent&quot;:{&quot;type&quot;:&quot;CHILD&quot;,&quot;parentId&quot;:&quot;69f80701-21a7-4f9a-b535-0bef5f0bc14d&quot;,&quot;order&quot;:&quot;7&quot;}},&quot;4952948c-79ec-4213-acf0-4fc0d1d8e59f&quot;:{&quot;type&quot;:&quot;FIGURE_OBJECT&quot;,&quot;id&quot;:&quot;4952948c-79ec-4213-acf0-4fc0d1d8e59f&quot;,&quot;parent&quot;:{&quot;type&quot;:&quot;CHILD&quot;,&quot;parentId&quot;:&quot;457cfa8c-5c48-476d-a82c-766113ce2fe3&quot;,&quot;order&quot;:&quot;6&quot;},&quot;relativeTransform&quot;:{&quot;translate&quot;:{&quot;x&quot;:-180.5038501345917,&quot;y&quot;:39.23839871710681},&quot;rotate&quot;:-2.449293598294706e-16}},&quot;ad046d15-576f-43d9-a21f-e2148b1ff4fe&quot;:{&quot;type&quot;:&quot;FIGURE_OBJECT&quot;,&quot;id&quot;:&quot;ad046d15-576f-43d9-a21f-e2148b1ff4fe&quot;,&quot;name&quot;:&quot;Generic protein (ball)&quot;,&quot;relativeTransform&quot;:{&quot;translate&quot;:{&quot;x&quot;:171.5570889897618,&quot;y&quot;:-39.421592231277266},&quot;rotate&quot;:0.4002892788535801,&quot;skewX&quot;:-2.464423000712868e-16,&quot;scale&quot;:{&quot;x&quot;:-0.008291011601828966,&quot;y&quot;:0.008460367277869169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4952948c-79ec-4213-acf0-4fc0d1d8e59f&quot;,&quot;order&quot;:&quot;2&quot;}},&quot;0c97eb65-11d3-4ecc-a0e6-defcbfdb7291&quot;:{&quot;type&quot;:&quot;FIGURE_OBJECT&quot;,&quot;id&quot;:&quot;0c97eb65-11d3-4ecc-a0e6-defcbfdb7291&quot;,&quot;name&quot;:&quot;Generic protein (ball)&quot;,&quot;relativeTransform&quot;:{&quot;translate&quot;:{&quot;x&quot;:169.6443984319026,&quot;y&quot;:-43.81604127507939},&quot;rotate&quot;:5.80916238569199,&quot;skewX&quot;:-1.2273817829300103e-16,&quot;scale&quot;:{&quot;x&quot;:-0.007430282204300461,&quot;y&quot;:0.00758205626111172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4952948c-79ec-4213-acf0-4fc0d1d8e59f&quot;,&quot;order&quot;:&quot;5&quot;}},&quot;76886ed0-9815-42af-85d3-54eeb8ca7f2e&quot;:{&quot;type&quot;:&quot;FIGURE_OBJECT&quot;,&quot;id&quot;:&quot;76886ed0-9815-42af-85d3-54eeb8ca7f2e&quot;,&quot;name&quot;:&quot;Generic protein (ball)&quot;,&quot;relativeTransform&quot;:{&quot;translate&quot;:{&quot;x&quot;:173.86335617659626,&quot;y&quot;:-43.16694466519387},&quot;rotate&quot;:5.80916238569199,&quot;skewX&quot;:-1.2273817829300103e-16,&quot;scale&quot;:{&quot;x&quot;:-0.007430282204300461,&quot;y&quot;:0.00758205626111172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4952948c-79ec-4213-acf0-4fc0d1d8e59f&quot;,&quot;order&quot;:&quot;7&quot;}},&quot;1006b23a-1c06-4764-b367-2e7811468cad&quot;:{&quot;relativeTransform&quot;:{&quot;translate&quot;:{&quot;x&quot;:80.19177121208317,&quot;y&quot;:58.914061077067466},&quot;rotate&quot;:0},&quot;type&quot;:&quot;FIGURE_OBJECT&quot;,&quot;id&quot;:&quot;1006b23a-1c06-4764-b367-2e7811468cad&quot;,&quot;parent&quot;:{&quot;type&quot;:&quot;CHILD&quot;,&quot;parentId&quot;:&quot;457cfa8c-5c48-476d-a82c-766113ce2fe3&quot;,&quot;order&quot;:&quot;8&quot;},&quot;name&quot;:&quot;Eppendorf tube (open 1/3, with filter and DNA)&quot;,&quot;displayName&quot;:&quot;Eppendorf tube (open 1/3, with filter and DNA)&quot;,&quot;source&quot;:{&quot;id&quot;:&quot;6490d83fd775b2449759589c&quot;,&quot;type&quot;:&quot;ASSETS&quot;},&quot;isPremium&quot;:false},&quot;952d9b2b-ce47-492c-9989-66b0be90fb07&quot;:{&quot;type&quot;:&quot;FIGURE_OBJECT&quot;,&quot;id&quot;:&quot;952d9b2b-ce47-492c-9989-66b0be90fb07&quot;,&quot;name&quot;:&quot;Eppendorf tube (1/3 liquid, open)&quot;,&quot;relativeTransform&quot;:{&quot;translate&quot;:{&quot;x&quot;:-118.4904878874563,&quot;y&quot;:-59.28709625859316},&quot;rotate&quot;:0,&quot;skewX&quot;:0,&quot;scale&quot;:{&quot;x&quot;:0.12428074399412027,&quot;y&quot;:0.12428074399412026}},&quot;opacity&quot;:1,&quot;image&quot;:{&quot;url&quot;:&quot;https://icons.cdn.biorender.com/biorender/5e41d7bee250000028d2f67b/20200210222445/image/5e41d7bee250000028d2f67b.png&quot;,&quot;fallbackUrl&quot;:&quot;sources/icons/5e41d7bee250000028d2f67b/20200210222445/image/5e41d7bee250000028d2f67b.svg&quot;,&quot;size&quot;:{&quot;x&quot;:248,&quot;y&quot;:443},&quot;isPremium&quot;:false},&quot;source&quot;:{&quot;id&quot;:&quot;5e41d7bee250000028d2f67b&quot;,&quot;type&quot;:&quot;ASSETS&quot;},&quot;pathStyles&quot;:[{&quot;type&quot;:&quot;FILL&quot;,&quot;fillStyle&quot;:&quot;rgb(0,0,0)&quot;}],&quot;isLocked&quot;:false,&quot;parent&quot;:{&quot;type&quot;:&quot;CHILD&quot;,&quot;parentId&quot;:&quot;1006b23a-1c06-4764-b367-2e7811468cad&quot;,&quot;order&quot;:&quot;2&quot;}},&quot;b4e76a59-5c59-430c-a295-540a19a0b31e&quot;:{&quot;type&quot;:&quot;FIGURE_OBJECT&quot;,&quot;id&quot;:&quot;b4e76a59-5c59-430c-a295-540a19a0b31e&quot;,&quot;relativeTransform&quot;:{&quot;translate&quot;:{&quot;x&quot;:-110.74391319883846,&quot;y&quot;:-64.92990647577778},&quot;rotate&quot;:0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1006b23a-1c06-4764-b367-2e7811468cad&quot;,&quot;order&quot;:&quot;5&quot;}},&quot;48895012-f83a-4b01-a4c7-2215a826da65&quot;:{&quot;type&quot;:&quot;FIGURE_OBJECT&quot;,&quot;id&quot;:&quot;48895012-f83a-4b01-a4c7-2215a826da65&quot;,&quot;relativeTransform&quot;:{&quot;translate&quot;:{&quot;x&quot;:0.037039119983964724,&quot;y&quot;:0.019048690277436442},&quot;rotate&quot;:0},&quot;opacity&quot;:1,&quot;path&quot;:{&quot;type&quot;:&quot;RECT&quot;,&quot;size&quot;:{&quot;x&quot;:8.677736681949268,&quot;y&quot;:17.814758451699266},&quot;cornerRounding&quot;:{&quot;type&quot;:&quot;ARC_LENGTH&quot;,&quot;global&quot;:0}},&quot;pathStyles&quot;:[{&quot;type&quot;:&quot;FILL&quot;,&quot;fillStyle&quot;:&quot;rgba(151,154,155,0.2)&quot;},{&quot;type&quot;:&quot;STROKE&quot;,&quot;strokeStyle&quot;:&quot;rgba(83,83,83,1)&quot;,&quot;lineWidth&quot;:0.2116521141938846,&quot;lineJoin&quot;:&quot;round&quot;,&quot;dashArray&quot;:[0,0]}],&quot;isLocked&quot;:false,&quot;parent&quot;:{&quot;type&quot;:&quot;CHILD&quot;,&quot;parentId&quot;:&quot;b4e76a59-5c59-430c-a295-540a19a0b31e&quot;,&quot;order&quot;:&quot;3&quot;},&quot;layout&quot;:{&quot;sizeRatio&quot;:{&quot;x&quot;:0.88,&quot;y&quot;:0.88},&quot;keepAspectRatio&quot;:false}},&quot;6d7fb4ed-cbaa-4bf5-8dd7-241dd3e25594&quot;:{&quot;id&quot;:&quot;6d7fb4ed-cbaa-4bf5-8dd7-241dd3e25594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9.168121219630896,&quot;color&quot;:&quot;black&quot;,&quot;fontWeight&quot;:&quot;normal&quot;,&quot;fontStyle&quot;:&quot;normal&quot;,&quot;decoration&quot;:&quot;none&quot;}}]},&quot;format&quot;:&quot;BETTER_TEXT&quot;,&quot;size&quot;:{&quot;x&quot;:7.636408280115355,&quot;y&quot;:10.805285723136413},&quot;targetSize&quot;:{&quot;x&quot;:7.636408280115355,&quot;y&quot;:2}},&quot;parent&quot;:{&quot;type&quot;:&quot;CHILD&quot;,&quot;parentId&quot;:&quot;48895012-f83a-4b01-a4c7-2215a826da65&quot;,&quot;order&quot;:&quot;5&quot;}},&quot;219f130b-0126-4293-b513-66dfd35e2dce&quot;:{&quot;type&quot;:&quot;FIGURE_OBJECT&quot;,&quot;id&quot;:&quot;219f130b-0126-4293-b513-66dfd35e2dce&quot;,&quot;relativeTransform&quot;:{&quot;translate&quot;:{&quot;x&quot;:0.02222347199033687,&quot;y&quot;:9.84182049028534},&quot;rotate&quot;:0},&quot;opacity&quot;:1,&quot;path&quot;:{&quot;type&quot;:&quot;RECT&quot;,&quot;size&quot;:{&quot;x&quot;:5.684975787247737,&quot;y&quot;:1.79692644950608},&quot;cornerRounding&quot;:{&quot;type&quot;:&quot;ARC_LENGTH&quot;,&quot;global&quot;:0}},&quot;pathStyles&quot;:[{&quot;type&quot;:&quot;FILL&quot;,&quot;fillStyle&quot;:&quot;rgba(151,154,155,0.2)&quot;},{&quot;type&quot;:&quot;STROKE&quot;,&quot;strokeStyle&quot;:&quot;rgba(83,83,83,1)&quot;,&quot;lineWidth&quot;:0.2116521141938846,&quot;lineJoin&quot;:&quot;round&quot;,&quot;dashArray&quot;:[0,0]}],&quot;isLocked&quot;:false,&quot;parent&quot;:{&quot;type&quot;:&quot;CHILD&quot;,&quot;parentId&quot;:&quot;b4e76a59-5c59-430c-a295-540a19a0b31e&quot;,&quot;order&quot;:&quot;2&quot;}},&quot;90fe1e8c-95b6-4a70-ba26-2a54c5d131eb&quot;:{&quot;type&quot;:&quot;FIGURE_OBJECT&quot;,&quot;id&quot;:&quot;90fe1e8c-95b6-4a70-ba26-2a54c5d131eb&quot;,&quot;relativeTransform&quot;:{&quot;translate&quot;:{&quot;x&quot;:-1.2406779071246228e-14,&quot;y&quot;:-9.841820490285388},&quot;rotate&quot;:0},&quot;opacity&quot;:1,&quot;path&quot;:{&quot;type&quot;:&quot;RECT&quot;,&quot;size&quot;:{&quot;x&quot;:11.778440154889672,&quot;y&quot;:1.79692644950608},&quot;cornerRounding&quot;:{&quot;type&quot;:&quot;ARC_LENGTH&quot;,&quot;global&quot;:0}},&quot;pathStyles&quot;:[{&quot;type&quot;:&quot;FILL&quot;,&quot;fillStyle&quot;:&quot;rgba(151,154,155,0.2)&quot;},{&quot;type&quot;:&quot;STROKE&quot;,&quot;strokeStyle&quot;:&quot;rgba(83,83,83,1)&quot;,&quot;lineWidth&quot;:0.2116521141938846,&quot;lineJoin&quot;:&quot;round&quot;,&quot;dashArray&quot;:[0,0]}],&quot;isLocked&quot;:false,&quot;parent&quot;:{&quot;type&quot;:&quot;CHILD&quot;,&quot;parentId&quot;:&quot;b4e76a59-5c59-430c-a295-540a19a0b31e&quot;,&quot;order&quot;:&quot;5&quot;}},&quot;c16fd026-08c2-4420-a8c2-a9dfa8840b56&quot;:{&quot;type&quot;:&quot;FIGURE_OBJECT&quot;,&quot;id&quot;:&quot;c16fd026-08c2-4420-a8c2-a9dfa8840b56&quot;,&quot;relativeTransform&quot;:{&quot;translate&quot;:{&quot;x&quot;:0.03708129608266567,&quot;y&quot;:4.44575667245812},&quot;rotate&quot;:0},&quot;opacity&quot;:1,&quot;path&quot;:{&quot;type&quot;:&quot;RECT&quot;,&quot;size&quot;:{&quot;x&quot;:8.571878415126099,&quot;y&quot;:8.78357640613779},&quot;cornerRounding&quot;:{&quot;type&quot;:&quot;ARC_LENGTH&quot;,&quot;global&quot;:0}},&quot;pathStyles&quot;:[{&quot;type&quot;:&quot;FILL&quot;,&quot;fillStyle&quot;:&quot;rgb(189, 223, 238)&quot;},{&quot;type&quot;:&quot;STROKE&quot;,&quot;strokeStyle&quot;:&quot;rgba(91, 81, 138, 1)&quot;,&quot;lineWidth&quot;:0.24557467552582757,&quot;lineJoin&quot;:&quot;round&quot;,&quot;dashArray&quot;:[0,0]}],&quot;isLocked&quot;:false,&quot;parent&quot;:{&quot;type&quot;:&quot;CHILD&quot;,&quot;parentId&quot;:&quot;b4e76a59-5c59-430c-a295-540a19a0b31e&quot;,&quot;order&quot;:&quot;7&quot;}},&quot;03c289a8-4f72-4c92-87d1-9f470cda2342&quot;:{&quot;type&quot;:&quot;FIGURE_OBJECT&quot;,&quot;id&quot;:&quot;03c289a8-4f72-4c92-87d1-9f470cda2342&quot;,&quot;parent&quot;:{&quot;type&quot;:&quot;CHILD&quot;,&quot;parentId&quot;:&quot;457cfa8c-5c48-476d-a82c-766113ce2fe3&quot;,&quot;order&quot;:&quot;9&quot;},&quot;relativeTransform&quot;:{&quot;translate&quot;:{&quot;x&quot;:-202.0586797137273,&quot;y&quot;:39.83695676920247},&quot;rotate&quot;:-2.449293598294706e-16}},&quot;d0a2d43a-d9d7-4103-a530-7ee39e5489c4&quot;:{&quot;type&quot;:&quot;FIGURE_OBJECT&quot;,&quot;id&quot;:&quot;d0a2d43a-d9d7-4103-a530-7ee39e5489c4&quot;,&quot;name&quot;:&quot;Generic protein (ball)&quot;,&quot;relativeTransform&quot;:{&quot;translate&quot;:{&quot;x&quot;:171.5570889897618,&quot;y&quot;:-39.421592231277266},&quot;rotate&quot;:0.4002892788535801,&quot;skewX&quot;:-2.464423000712868e-16,&quot;scale&quot;:{&quot;x&quot;:-0.008291011601828966,&quot;y&quot;:0.008460367277869169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03c289a8-4f72-4c92-87d1-9f470cda2342&quot;,&quot;order&quot;:&quot;2&quot;}},&quot;3e4a8dc9-a3f3-4a87-99c2-c90704e0a892&quot;:{&quot;type&quot;:&quot;FIGURE_OBJECT&quot;,&quot;id&quot;:&quot;3e4a8dc9-a3f3-4a87-99c2-c90704e0a892&quot;,&quot;name&quot;:&quot;Generic protein (ball)&quot;,&quot;relativeTransform&quot;:{&quot;translate&quot;:{&quot;x&quot;:169.6443984319026,&quot;y&quot;:-43.81604127507939},&quot;rotate&quot;:5.80916238569199,&quot;skewX&quot;:-1.2273817829300103e-16,&quot;scale&quot;:{&quot;x&quot;:-0.007430282204300461,&quot;y&quot;:0.00758205626111172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03c289a8-4f72-4c92-87d1-9f470cda2342&quot;,&quot;order&quot;:&quot;5&quot;}},&quot;da8873f0-56b2-47d5-be97-5509b572b4a1&quot;:{&quot;type&quot;:&quot;FIGURE_OBJECT&quot;,&quot;id&quot;:&quot;da8873f0-56b2-47d5-be97-5509b572b4a1&quot;,&quot;name&quot;:&quot;Generic protein (ball)&quot;,&quot;relativeTransform&quot;:{&quot;translate&quot;:{&quot;x&quot;:173.86335617659626,&quot;y&quot;:-43.16694466519387},&quot;rotate&quot;:5.80916238569199,&quot;skewX&quot;:-1.2273817829300103e-16,&quot;scale&quot;:{&quot;x&quot;:-0.007430282204300461,&quot;y&quot;:0.00758205626111172}},&quot;opacity&quot;:1,&quot;image&quot;:{&quot;url&quot;:&quot;https://icons.cdn.biorender.com/biorender/5e2b01714f2cc000281aa3f7/5b33d1441b9d67001413a55e.png&quot;,&quot;fallbackUrl&quot;:&quot;sources/icons/5e2b01714f2cc000281aa3f7/5b33d1441b9d67001413a55e.svg&quot;,&quot;size&quot;:{&quot;x&quot;:354,&quot;y&quot;:354},&quot;isPremium&quot;:false},&quot;source&quot;:{&quot;id&quot;:&quot;5b33d1441b9d67001413a55e&quot;,&quot;type&quot;:&quot;ASSETS&quot;},&quot;pathStyles&quot;:[{&quot;type&quot;:&quot;FILL&quot;,&quot;fillStyle&quot;:&quot;rgb(0,0,0)&quot;}],&quot;isLocked&quot;:false,&quot;parent&quot;:{&quot;type&quot;:&quot;CHILD&quot;,&quot;parentId&quot;:&quot;03c289a8-4f72-4c92-87d1-9f470cda2342&quot;,&quot;order&quot;:&quot;7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5b7378ae-f9a9-4722-9bbf-c7c793adc39b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5b7378ae-f9a9-4722-9bbf-c7c793adc39b&quot;:{&quot;type&quot;:&quot;FIGURE_OBJECT&quot;,&quot;id&quot;:&quot;5b7378ae-f9a9-4722-9bbf-c7c793adc39b&quot;,&quot;path&quot;:{&quot;type&quot;:&quot;POLY_LINE&quot;,&quot;points&quot;:[{&quot;x&quot;:2.4905256367177,&quot;y&quot;:-230.78870900252073},{&quot;x&quot;:2.4905256367177,&quot;y&quot;:-230.78870900252073}],&quot;closed&quot;:false},&quot;pathSmoothing&quot;:{&quot;type&quot;:&quot;BISECT_SMOOTHING&quot;,&quot;smoothing&quot;:1,&quot;endPointMirroring&quot;:&quot;MIRROR_TANGENT_BOTH&quot;},&quot;pathStyles&quot;:[{&quot;type&quot;:&quot;FILL&quot;,&quot;fillStyle&quot;:&quot;transparent&quot;},{&quot;type&quot;:&quot;STROKE&quot;,&quot;strokeStyle&quot;:&quot;black&quot;,&quot;lineWidth&quot;:2.9642414357922426,&quot;lineJoin&quot;:&quot;round&quot;}],&quot;relativeTransform&quot;:{&quot;translate&quot;:{&quot;x&quot;:-225.5932294881946,&quot;y&quot;:97.21891419282632},&quot;rotate&quot;:0,&quot;skewX&quot;:0,&quot;scale&quot;:{&quot;x&quot;:1,&quot;y&quot;:1}},&quot;parent&quot;:{&quot;type&quot;:&quot;CHILD&quot;,&quot;parentId&quot;:&quot;0acf6098-85bb-4b4f-9146-2dc4eb6fd732&quot;,&quot;order&quot;:&quot;999999999975&quot;},&quot;connectorInfo&quot;:{&quot;type&quot;:&quot;LINE&quot;,&quot;offset&quot;:{&quot;x&quot;:0,&quot;y&quot;:0},&quot;bending&quot;:0.1,&quot;customized&quot;:false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148dfd07-93c5-4d02-b0e5-b372b8b49b99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148dfd07-93c5-4d02-b0e5-b372b8b49b99&quot;:{&quot;type&quot;:&quot;FIGURE_OBJECT&quot;,&quot;id&quot;:&quot;148dfd07-93c5-4d02-b0e5-b372b8b49b99&quot;,&quot;relativeTransform&quot;:{&quot;translate&quot;:{&quot;x&quot;:216.15083918913007,&quot;y&quot;:23.943464431435423},&quot;rotate&quot;:0,&quot;skewX&quot;:0,&quot;scale&quot;:{&quot;x&quot;:1,&quot;y&quot;:1}},&quot;opacity&quot;:1,&quot;path&quot;:{&quot;type&quot;:&quot;RECT&quot;,&quot;size&quot;:{&quot;x&quot;:99.54334413629715,&quot;y&quot;:10.806389796064577},&quot;cornerRounding&quot;:{&quot;type&quot;:&quot;ARC_LENGTH&quot;,&quot;global&quot;:2.9930284295348026}},&quot;pathStyles&quot;:[{&quot;type&quot;:&quot;FILL&quot;,&quot;fillStyle&quot;:&quot;rgba(238, 244, 251, 0.88)&quot;},{&quot;type&quot;:&quot;STROKE&quot;,&quot;strokeStyle&quot;:&quot;#95AAD3&quot;,&quot;lineWidth&quot;:0.38108421550002913,&quot;lineJoin&quot;:&quot;round&quot;}],&quot;isLocked&quot;:false,&quot;parent&quot;:{&quot;type&quot;:&quot;CHILD&quot;,&quot;parentId&quot;:&quot;0acf6098-85bb-4b4f-9146-2dc4eb6fd732&quot;,&quot;order&quot;:&quot;99999999999&quot;},&quot;layout&quot;:{&quot;sizeRatio&quot;:{&quot;x&quot;:0.88,&quot;y&quot;:0.88},&quot;keepAspectRatio&quot;:false}},&quot;e503426c-2e77-4439-ac17-857d9e8a998e&quot;:{&quot;id&quot;:&quot;e503426c-2e77-4439-ac17-857d9e8a998e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7.333333333333333,&quot;color&quot;:&quot;black&quot;,&quot;fontWeight&quot;:&quot;normal&quot;,&quot;fontStyle&quot;:&quot;normal&quot;,&quot;decoration&quot;:&quot;none&quot;,&quot;script&quot;:&quot;none&quot;},&quot;range&quot;:[0,17]}],&quot;text&quot;:&quot;non-treated hAoSMC&quot;}],&quot;_lastCaretLocation&quot;:{&quot;lineIndex&quot;:0,&quot;runIndex&quot;:0,&quot;charIndex&quot;:13}},&quot;format&quot;:&quot;BETTER_TEXT&quot;,&quot;size&quot;:{&quot;x&quot;:87.59814283994149,&quot;y&quot;:7},&quot;targetSize&quot;:{&quot;x&quot;:87.59814283994149,&quot;y&quot;:2}},&quot;parent&quot;:{&quot;type&quot;:&quot;CHILD&quot;,&quot;parentId&quot;:&quot;148dfd07-93c5-4d02-b0e5-b372b8b49b99&quot;,&quot;order&quot;:&quot;5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3396f510-a13a-4137-aac5-3c1fe732c8a2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3396f510-a13a-4137-aac5-3c1fe732c8a2&quot;:{&quot;type&quot;:&quot;FIGURE_OBJECT&quot;,&quot;id&quot;:&quot;3396f510-a13a-4137-aac5-3c1fe732c8a2&quot;,&quot;path&quot;:{&quot;type&quot;:&quot;POLY_LINE&quot;,&quot;points&quot;:[{&quot;x&quot;:2.3520080292637044,&quot;y&quot;:-216.4278036149918},{&quot;x&quot;:2.3520080292637044,&quot;y&quot;:-216.4278036149918}],&quot;closed&quot;:false},&quot;pathSmoothing&quot;:{&quot;type&quot;:&quot;BISECT_SMOOTHING&quot;,&quot;smoothing&quot;:1,&quot;endPointMirroring&quot;:&quot;MIRROR_TANGENT_BOTH&quot;},&quot;pathStyles&quot;:[{&quot;type&quot;:&quot;FILL&quot;,&quot;fillStyle&quot;:&quot;transparent&quot;},{&quot;type&quot;:&quot;STROKE&quot;,&quot;strokeStyle&quot;:&quot;black&quot;,&quot;lineWidth&quot;:2.7797905110083083,&quot;lineJoin&quot;:&quot;round&quot;}],&quot;relativeTransform&quot;:{&quot;translate&quot;:{&quot;x&quot;:-1.9941168014082447,&quot;y&quot;:65.07621003958181},&quot;rotate&quot;:0,&quot;skewX&quot;:0,&quot;scale&quot;:{&quot;x&quot;:1,&quot;y&quot;:1}},&quot;parent&quot;:{&quot;type&quot;:&quot;CHILD&quot;,&quot;parentId&quot;:&quot;0acf6098-85bb-4b4f-9146-2dc4eb6fd732&quot;,&quot;order&quot;:&quot;9999999999991&quot;},&quot;connectorInfo&quot;:{&quot;type&quot;:&quot;LINE&quot;,&quot;offset&quot;:{&quot;x&quot;:0,&quot;y&quot;:0},&quot;bending&quot;:0.1,&quot;customized&quot;:false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4ef6d2a5-ed90-403b-afa2-4f51dfa431a0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bcbda994-9f39-4b93-a145-8e96b39753ce&quot;:{&quot;id&quot;:&quot;bcbda994-9f39-4b93-a145-8e96b39753ce&quot;,&quot;name&quot;:&quot;Adult male head (lateral, tilted, hairless)&quot;,&quot;displayName&quot;:&quot;&quot;,&quot;type&quot;:&quot;FIGURE_OBJECT&quot;,&quot;relativeTransform&quot;:{&quot;translate&quot;:{&quot;x&quot;:-394.8720987175717,&quot;y&quot;:-194.76108186035466},&quot;rotate&quot;:0,&quot;skewX&quot;:0,&quot;scale&quot;:{&quot;x&quot;:1.4508359881063442,&quot;y&quot;:1.4406849874138032}},&quot;image&quot;:{&quot;url&quot;:&quot;https://icons.cdn.biorender.com/biorender/5ebeaeae0a12e70028a0c5ea/20200515150146/image/5ebeaeae0a12e70028a0c5ea.png&quot;,&quot;isPremium&quot;:false,&quot;isOrgIcon&quot;:false,&quot;size&quot;:{&quot;x&quot;:100,&quot;y&quot;:128.11244979919678}},&quot;source&quot;:{&quot;id&quot;:&quot;5ebeaeae0a12e70028a0c5ea&quot;,&quot;version&quot;:&quot;20200515150146&quot;,&quot;type&quot;:&quot;ASSETS&quot;},&quot;isPremium&quot;:false,&quot;parent&quot;:{&quot;type&quot;:&quot;CHILD&quot;,&quot;parentId&quot;:&quot;4ef6d2a5-ed90-403b-afa2-4f51dfa431a0&quot;,&quot;order&quot;:&quot;2&quot;},&quot;styles&quot;:{&quot;editable&quot;:[{&quot;styleName&quot;:&quot;GLOW&quot;,&quot;index&quot;:0,&quot;value&quot;:0}]}},&quot;6567642f-5dea-4565-8395-3da6e15a5e48&quot;:{&quot;relativeTransform&quot;:{&quot;translate&quot;:{&quot;x&quot;:-394.8718877934616,&quot;y&quot;:-181.02102887570481},&quot;rotate&quot;:0.5206694753202195},&quot;type&quot;:&quot;FIGURE_OBJECT&quot;,&quot;id&quot;:&quot;6567642f-5dea-4565-8395-3da6e15a5e48&quot;,&quot;name&quot;:&quot;Carotid body (with plaque)&quot;,&quot;displayName&quot;:&quot;Carotid body (with plaque)&quot;,&quot;opacity&quot;:1,&quot;source&quot;:{&quot;id&quot;:&quot;5f15c533efba9900afb0a02e&quot;,&quot;type&quot;:&quot;ASSETS&quot;},&quot;pathStyles&quot;:[{&quot;type&quot;:&quot;FILL&quot;,&quot;fillStyle&quot;:&quot;rgb(0,0,0)&quot;}],&quot;isLocked&quot;:false,&quot;parent&quot;:{&quot;type&quot;:&quot;CHILD&quot;,&quot;parentId&quot;:&quot;4ef6d2a5-ed90-403b-afa2-4f51dfa431a0&quot;,&quot;order&quot;:&quot;5&quot;},&quot;isPremium&quot;:true},&quot;e4c2dd5f-5a27-4568-b8d8-5599a0e62e39&quot;:{&quot;type&quot;:&quot;FIGURE_OBJECT&quot;,&quot;id&quot;:&quot;e4c2dd5f-5a27-4568-b8d8-5599a0e62e39&quot;,&quot;name&quot;:&quot;Carotid body (cut)&quot;,&quot;relativeTransform&quot;:{&quot;translate&quot;:{&quot;x&quot;:2.916400984165913e-17,&quot;y&quot;:-4.7956291942464315e-15},&quot;rotate&quot;:0,&quot;skewX&quot;:-0.006059882846231966,&quot;scale&quot;:{&quot;x&quot;:0.08219781559589186,&quot;y&quot;:0.08190835047108355}},&quot;opacity&quot;:1,&quot;image&quot;:{&quot;url&quot;:&quot;https://icons.biorender.com/biorender/5f15c34538c5ef002876ab31/20200720162124/image/carotid-body-cut.png&quot;,&quot;fallbackUrl&quot;:&quot;https://res.cloudinary.com/dlcjuc3ej/image/upload/v1595262084/ghcmyx1he3sut9ba1oxa.svg#/keystone/api/icons/5f15c34538c5ef002876ab31/20200720162124/image/carotid-body-cut.svg&quot;,&quot;size&quot;:{&quot;x&quot;:206,&quot;y&quot;:648},&quot;isPremium&quot;:false},&quot;source&quot;:{&quot;id&quot;:&quot;5f15c34538c5ef002876ab31&quot;,&quot;type&quot;:&quot;ASSETS&quot;},&quot;pathStyles&quot;:[{&quot;type&quot;:&quot;FILL&quot;,&quot;fillStyle&quot;:&quot;rgb(0,0,0)&quot;}],&quot;isLocked&quot;:false,&quot;parent&quot;:{&quot;type&quot;:&quot;CHILD&quot;,&quot;parentId&quot;:&quot;6567642f-5dea-4565-8395-3da6e15a5e48&quot;,&quot;order&quot;:&quot;2&quot;},&quot;styles&quot;:{&quot;editable&quot;:[{&quot;styleName&quot;:&quot;GLOW&quot;,&quot;index&quot;:0,&quot;value&quot;:0}]}},&quot;dfbd0f29-48e8-40dc-8a56-161a2fdf27e7&quot;:{&quot;type&quot;:&quot;FIGURE_OBJECT&quot;,&quot;id&quot;:&quot;dfbd0f29-48e8-40dc-8a56-161a2fdf27e7&quot;,&quot;name&quot;:&quot;Carotid body (plaque)&quot;,&quot;relativeTransform&quot;:{&quot;translate&quot;:{&quot;x&quot;:0.3041800655607397,&quot;y&quot;:6.5047288766679685},&quot;rotate&quot;:0,&quot;skewX&quot;:-0.006059882846231968,&quot;scale&quot;:{&quot;x&quot;:0.0829226949103062,&quot;y&quot;:0.08263067707433758}},&quot;opacity&quot;:1,&quot;image&quot;:{&quot;url&quot;:&quot;https://icons.biorender.com/biorender/5f15c4a038c5ef002876ab47/20200720162321/image/carotid-body-plaque.png&quot;,&quot;fallbackUrl&quot;:&quot;https://res.cloudinary.com/dlcjuc3ej/image/upload/v1595262201/im78efmokqnlvffidfgm.svg#/keystone/api/icons/5f15c4a038c5ef002876ab47/20200720162321/image/carotid-body-plaque.svg&quot;,&quot;size&quot;:{&quot;x&quot;:159,&quot;y&quot;:352},&quot;isPremium&quot;:false},&quot;source&quot;:{&quot;id&quot;:&quot;5f15c4a038c5ef002876ab47&quot;,&quot;type&quot;:&quot;ASSETS&quot;},&quot;pathStyles&quot;:[{&quot;type&quot;:&quot;FILL&quot;,&quot;fillStyle&quot;:&quot;rgb(0,0,0)&quot;}],&quot;isLocked&quot;:false,&quot;parent&quot;:{&quot;type&quot;:&quot;CHILD&quot;,&quot;parentId&quot;:&quot;6567642f-5dea-4565-8395-3da6e15a5e48&quot;,&quot;order&quot;:&quot;5&quot;},&quot;styles&quot;:{&quot;editable&quot;:[{&quot;styleName&quot;:&quot;GLOW&quot;,&quot;index&quot;:0,&quot;value&quot;:0}]}},&quot;4ef6d2a5-ed90-403b-afa2-4f51dfa431a0&quot;:{&quot;type&quot;:&quot;FIGURE_OBJECT&quot;,&quot;id&quot;:&quot;4ef6d2a5-ed90-403b-afa2-4f51dfa431a0&quot;,&quot;parent&quot;:{&quot;type&quot;:&quot;CHILD&quot;,&quot;parentId&quot;:&quot;0acf6098-85bb-4b4f-9146-2dc4eb6fd732&quot;,&quot;order&quot;:&quot;9999999999992&quot;},&quot;relativeTransform&quot;:{&quot;translate&quot;:{&quot;x&quot;:343.72194550752823,&quot;y&quot;:148.81954956922323},&quot;rotate&quot;:0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3082ca9f-5e83-43e2-9ae2-9c3899ff7634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5657241d-9a39-4a82-8637-85f8d31e1536&quot;:{&quot;id&quot;:&quot;5657241d-9a39-4a82-8637-85f8d31e1536&quot;,&quot;name&quot;:&quot;Aorta (with abdominal aneurysm)&quot;,&quot;displayName&quot;:&quot;&quot;,&quot;type&quot;:&quot;FIGURE_OBJECT&quot;,&quot;relativeTransform&quot;:{&quot;translate&quot;:{&quot;x&quot;:2.4330912250620584,&quot;y&quot;:-110.1164489965798},&quot;rotate&quot;:0,&quot;skewX&quot;:0,&quot;scale&quot;:{&quot;x&quot;:0.1696437188408195,&quot;y&quot;:0.16611501043390312}},&quot;image&quot;:{&quot;url&quot;:&quot;https://icons.cdn.biorender.com/biorender/6064baa6888ee80028052b09/20210331181207/image/6064baa6888ee80028052b09.png&quot;,&quot;isPremium&quot;:true,&quot;isOrgIcon&quot;:false,&quot;size&quot;:{&quot;x&quot;:100,&quot;y&quot;:444.55445544554453}},&quot;source&quot;:{&quot;id&quot;:&quot;6064baa6888ee80028052b09&quot;,&quot;version&quot;:&quot;20210331181207&quot;,&quot;type&quot;:&quot;ASSETS&quot;},&quot;isPremium&quot;:true,&quot;parent&quot;:{&quot;type&quot;:&quot;CHILD&quot;,&quot;parentId&quot;:&quot;3082ca9f-5e83-43e2-9ae2-9c3899ff7634&quot;,&quot;order&quot;:&quot;5&quot;},&quot;isLocked&quot;:false,&quot;styles&quot;:{&quot;editable&quot;:[{&quot;styleName&quot;:&quot;GLOW&quot;,&quot;index&quot;:0,&quot;value&quot;:0}]}},&quot;79bb9d90-39f1-47a5-81f8-18e0093663e0&quot;:{&quot;id&quot;:&quot;79bb9d90-39f1-47a5-81f8-18e0093663e0&quot;,&quot;name&quot;:&quot;Elderly adult (gender neutral, anterior)&quot;,&quot;displayName&quot;:&quot;&quot;,&quot;type&quot;:&quot;FIGURE_OBJECT&quot;,&quot;relativeTransform&quot;:{&quot;translate&quot;:{&quot;x&quot;:2.618256393026407,&quot;y&quot;:-72.03937639599495},&quot;rotate&quot;:0,&quot;skewX&quot;:0,&quot;scale&quot;:{&quot;x&quot;:0.9895975587837864,&quot;y&quot;:0.9690132350669688}},&quot;image&quot;:{&quot;url&quot;:&quot;https://icons.cdn.biorender.com/biorender/66d22d18dac6cb5ac1beb7ed/20240830203955/image/66d22d18dac6cb5ac1beb7ed.png&quot;,&quot;isPremium&quot;:false,&quot;isOrgIcon&quot;:false,&quot;size&quot;:{&quot;x&quot;:135,&quot;y&quot;:249.75}},&quot;source&quot;:{&quot;id&quot;:&quot;66d22d18dac6cb5ac1beb7ed&quot;,&quot;version&quot;:&quot;20240830203955&quot;,&quot;type&quot;:&quot;ASSETS&quot;},&quot;isPremium&quot;:false,&quot;parent&quot;:{&quot;type&quot;:&quot;CHILD&quot;,&quot;parentId&quot;:&quot;3082ca9f-5e83-43e2-9ae2-9c3899ff7634&quot;,&quot;order&quot;:&quot;2&quot;},&quot;isLocked&quot;:false,&quot;styles&quot;:{&quot;editable&quot;:[{&quot;styleName&quot;:&quot;GLOW&quot;,&quot;index&quot;:0,&quot;value&quot;:0}]}},&quot;3082ca9f-5e83-43e2-9ae2-9c3899ff7634&quot;:{&quot;type&quot;:&quot;FIGURE_OBJECT&quot;,&quot;id&quot;:&quot;3082ca9f-5e83-43e2-9ae2-9c3899ff7634&quot;,&quot;parent&quot;:{&quot;type&quot;:&quot;CHILD&quot;,&quot;parentId&quot;:&quot;0acf6098-85bb-4b4f-9146-2dc4eb6fd732&quot;,&quot;order&quot;:&quot;9999999999993&quot;},&quot;relativeTransform&quot;:{&quot;translate&quot;:{&quot;x&quot;:53.1403453295045,&quot;y&quot;:43.082781101936106},&quot;rotate&quot;:0,&quot;skewX&quot;:0,&quot;scale&quot;:{&quot;x&quot;:1,&quot;y&quot;:1}},&quot;opacity&quot;:1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684bfc92-c025-41aa-9653-5ed0052a99e6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684bfc92-c025-41aa-9653-5ed0052a99e6&quot;:{&quot;id&quot;:&quot;684bfc92-c025-41aa-9653-5ed0052a99e6&quot;,&quot;name&quot;:&quot;image.png&quot;,&quot;type&quot;:&quot;FIGURE_OBJECT&quot;,&quot;relativeTransform&quot;:{&quot;translate&quot;:{&quot;x&quot;:-81.14503189694281,&quot;y&quot;:198.12386303682064},&quot;rotate&quot;:0,&quot;skewX&quot;:0,&quot;scale&quot;:{&quot;x&quot;:0.7210272317650595,&quot;y&quot;:1.0574946979356632}},&quot;image&quot;:{&quot;url&quot;:&quot;https://core.services.biorender.com/api/uploads/noredirect/69b237101fce55b327be95ee/1773287184302_9ca6a533-a6c9-43e2-8427-44ababeb8138_icon.png&quot;,&quot;isPremium&quot;:false,&quot;isSignedURL&quot;:true,&quot;size&quot;:{&quot;x&quot;:300,&quot;y&quot;:101.78571428571429}},&quot;source&quot;:{&quot;id&quot;:&quot;69b237101fce55b327be95ee&quot;,&quot;type&quot;:&quot;UPLOADS&quot;},&quot;isPremium&quot;:false,&quot;parent&quot;:{&quot;type&quot;:&quot;CHILD&quot;,&quot;parentId&quot;:&quot;0acf6098-85bb-4b4f-9146-2dc4eb6fd732&quot;,&quot;order&quot;:&quot;9999999999995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81915416-83dc-4235-a4db-66fa18dbec73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81915416-83dc-4235-a4db-66fa18dbec73&quot;:{&quot;relativeTransform&quot;:{&quot;translate&quot;:{&quot;x&quot;:209.8557843289169,&quot;y&quot;:161.62341013750228},&quot;rotate&quot;:0,&quot;skewX&quot;:0,&quot;scale&quot;:{&quot;x&quot;:1,&quot;y&quot;:1}},&quot;type&quot;:&quot;FIGURE_OBJECT&quot;,&quot;id&quot;:&quot;81915416-83dc-4235-a4db-66fa18dbec73&quot;,&quot;parent&quot;:{&quot;type&quot;:&quot;CHILD&quot;,&quot;parentId&quot;:&quot;0acf6098-85bb-4b4f-9146-2dc4eb6fd732&quot;,&quot;order&quot;:&quot;99999999999995&quot;},&quot;name&quot;:&quot;Falcon tube (50mL, 1/2 liquid, with cell pellet and cap) 2&quot;,&quot;displayName&quot;:&quot;Falcon tube (50mL, 1/2 liquid, with cell pellet and cap) 2&quot;,&quot;source&quot;:{&quot;id&quot;:&quot;61d897a3883c8d00a230d42d&quot;,&quot;type&quot;:&quot;ASSETS&quot;},&quot;isPremium&quot;:true},&quot;28a46977-73aa-4ea8-9e87-3fb28d1cf2e7&quot;:{&quot;id&quot;:&quot;28a46977-73aa-4ea8-9e87-3fb28d1cf2e7&quot;,&quot;name&quot;:&quot;Cell pellet (50mL Falcon tube)&quot;,&quot;type&quot;:&quot;FIGURE_OBJECT&quot;,&quot;relativeTransform&quot;:{&quot;translate&quot;:{&quot;x&quot;:118.02285597961118,&quot;y&quot;:-29.499873535059844},&quot;rotate&quot;:0,&quot;skewX&quot;:0,&quot;scale&quot;:{&quot;x&quot;:0.3469580104722159,&quot;y&quot;:0.3469580104722159}},&quot;image&quot;:{&quot;url&quot;:&quot;https://icons.biorender.com/biorender/606c79f5c6644b0028d7d2bd/20210406151156/image/cell-pellet-50-ml-falcon-tube-02.png&quot;,&quot;fallbackUrl&quot;:&quot;https://res.cloudinary.com/dlcjuc3ej/image/upload/v1617721916/gqwtbhr8mllbe2vw6byo.svg#/keystone/api/icons/606c79f5c6644b0028d7d2bd/20210406151156/image/cell-pellet-50-ml-falcon-tube-02.svg&quot;,&quot;isPremium&quot;:false,&quot;isPacked&quot;:true,&quot;size&quot;:{&quot;x&quot;:39,&quot;y&quot;:35.45454545454545}},&quot;source&quot;:{&quot;id&quot;:&quot;606c79f5c6644b0028d7d2bd&quot;,&quot;type&quot;:&quot;ASSETS&quot;},&quot;isPremium&quot;:false,&quot;parent&quot;:{&quot;type&quot;:&quot;CHILD&quot;,&quot;parentId&quot;:&quot;81915416-83dc-4235-a4db-66fa18dbec73&quot;,&quot;order&quot;:&quot;7&quot;}},&quot;8785408f-c510-480e-bda4-5ffd73118b07&quot;:{&quot;id&quot;:&quot;8785408f-c510-480e-bda4-5ffd73118b07&quot;,&quot;name&quot;:&quot;Falcon tube (50mL, 1/2 liquid) 2&quot;,&quot;type&quot;:&quot;FIGURE_OBJECT&quot;,&quot;relativeTransform&quot;:{&quot;translate&quot;:{&quot;x&quot;:118.09513889845954,&quot;y&quot;:-65.74854298448491},&quot;rotate&quot;:0,&quot;skewX&quot;:0,&quot;scale&quot;:{&quot;x&quot;:0.3469580104722159,&quot;y&quot;:0.3469580104722159}},&quot;image&quot;:{&quot;url&quot;:&quot;https://icons.biorender.com/biorender/61d88f8a8d429000290d6e47/20220107190948/image/falcon-tube-50-ml-1-2-liquid-2.png&quot;,&quot;fallbackUrl&quot;:&quot;https://res.cloudinary.com/dlcjuc3ej/image/upload/v1641582588/h8fehujxowmgddpmwtfh.svg#/keystone/api/icons/61d88f8a8d429000290d6e47/20220107190948/image/falcon-tube-50-ml-1-2-liquid-2.svg&quot;,&quot;isPremium&quot;:true,&quot;isPacked&quot;:true,&quot;size&quot;:{&quot;x&quot;:75,&quot;y&quot;:243.57142857142858}},&quot;source&quot;:{&quot;id&quot;:&quot;61d88f8a8d429000290d6e47&quot;,&quot;type&quot;:&quot;ASSETS&quot;},&quot;isPremium&quot;:true,&quot;parent&quot;:{&quot;type&quot;:&quot;CHILD&quot;,&quot;parentId&quot;:&quot;81915416-83dc-4235-a4db-66fa18dbec73&quot;,&quot;order&quot;:&quot;2&quot;}},&quot;daa0e68b-e916-4642-bbf0-90f0d519ef2e&quot;:{&quot;id&quot;:&quot;daa0e68b-e916-4642-bbf0-90f0d519ef2e&quot;,&quot;name&quot;:&quot;Screw cap 1&quot;,&quot;type&quot;:&quot;FIGURE_OBJECT&quot;,&quot;relativeTransform&quot;:{&quot;translate&quot;:{&quot;x&quot;:118.09513889845954,&quot;y&quot;:-98.63602561577318},&quot;rotate&quot;:0,&quot;skewX&quot;:0,&quot;scale&quot;:{&quot;x&quot;:0.5603101292440025,&quot;y&quot;:0.5603101292440025}},&quot;image&quot;:{&quot;url&quot;:&quot;https://icons.biorender.com/biorender/5f0769b39d890700268f57af/20200709190333/image/screw-cap-1.png&quot;,&quot;fallbackUrl&quot;:&quot;https://res.cloudinary.com/dlcjuc3ej/image/upload/v1594321413/yim6f1jzzsm0kkdia3wg.svg#/keystone/api/icons/5f0769b39d890700268f57af/20200709190333/image/screw-cap-1.svg&quot;,&quot;isPremium&quot;:false,&quot;isPacked&quot;:true,&quot;size&quot;:{&quot;x&quot;:50,&quot;y&quot;:36.55913978494623}},&quot;source&quot;:{&quot;id&quot;:&quot;5f0769b39d890700268f57af&quot;,&quot;type&quot;:&quot;ASSETS&quot;},&quot;parent&quot;:{&quot;type&quot;:&quot;CHILD&quot;,&quot;parentId&quot;:&quot;81915416-83dc-4235-a4db-66fa18dbec73&quot;,&quot;order&quot;:&quot;5&quot;},&quot;opacity&quot;:1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ca0391c6-08f6-41b7-b6dd-e58e5986a543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ca0391c6-08f6-41b7-b6dd-e58e5986a543&quot;:{&quot;type&quot;:&quot;FIGURE_OBJECT&quot;,&quot;id&quot;:&quot;ca0391c6-08f6-41b7-b6dd-e58e5986a543&quot;,&quot;relativeTransform&quot;:{&quot;translate&quot;:{&quot;x&quot;:-309.7216291842585,&quot;y&quot;:83.29541758608923},&quot;rotate&quot;:0,&quot;skewX&quot;:0,&quot;scale&quot;:{&quot;x&quot;:1,&quot;y&quot;:1}},&quot;opacity&quot;:1,&quot;path&quot;:{&quot;type&quot;:&quot;POLY_LINE&quot;,&quot;points&quot;:[{&quot;x&quot;:-8.603282567577281,&quot;y&quot;:0},{&quot;x&quot;:8.603282567577281,&quot;y&quot;:0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15528900&quot;,&quot;1&quot;:&quot;#155289&quot;,&quot;0.45&quot;:&quot;#155289&quot;}}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0acf6098-85bb-4b4f-9146-2dc4eb6fd732&quot;,&quot;order&quot;:&quot;999999999999995&quot;},&quot;connectorInfo&quot;:{&quot;type&quot;:&quot;LINE&quot;,&quot;offset&quot;:{&quot;x&quot;:0,&quot;y&quot;:0},&quot;bending&quot;:0.1,&quot;customized&quot;:false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bba942ce-88e1-4f97-a390-58954ce66c35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bba942ce-88e1-4f97-a390-58954ce66c35&quot;:{&quot;type&quot;:&quot;FIGURE_OBJECT&quot;,&quot;id&quot;:&quot;bba942ce-88e1-4f97-a390-58954ce66c35&quot;,&quot;relativeTransform&quot;:{&quot;translate&quot;:{&quot;x&quot;:-229.44180990800123,&quot;y&quot;:85.29548479932765},&quot;rotate&quot;:0,&quot;skewX&quot;:0,&quot;scale&quot;:{&quot;x&quot;:1,&quot;y&quot;:1}},&quot;opacity&quot;:1,&quot;path&quot;:{&quot;type&quot;:&quot;POLY_LINE&quot;,&quot;points&quot;:[{&quot;x&quot;:-8.603282567577281,&quot;y&quot;:0},{&quot;x&quot;:8.60328256757731,&quot;y&quot;:0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15528900&quot;,&quot;1&quot;:&quot;#155289&quot;,&quot;0.45&quot;:&quot;#155289&quot;}}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0acf6098-85bb-4b4f-9146-2dc4eb6fd732&quot;,&quot;order&quot;:&quot;999999999999997&quot;},&quot;connectorInfo&quot;:{&quot;type&quot;:&quot;LINE&quot;,&quot;offset&quot;:{&quot;x&quot;:0,&quot;y&quot;:0},&quot;bending&quot;:0.1,&quot;customized&quot;:false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ea8dd20a-6f75-40e4-a6b2-e3ad000268e1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ea8dd20a-6f75-40e4-a6b2-e3ad000268e1&quot;:{&quot;type&quot;:&quot;FIGURE_OBJECT&quot;,&quot;id&quot;:&quot;ea8dd20a-6f75-40e4-a6b2-e3ad000268e1&quot;,&quot;relativeTransform&quot;:{&quot;translate&quot;:{&quot;x&quot;:-207.6118465548633,&quot;y&quot;:-143.27651530580727},&quot;rotate&quot;:0},&quot;opacity&quot;:1,&quot;path&quot;:{&quot;type&quot;:&quot;RECT&quot;,&quot;size&quot;:{&quot;x&quot;:325.3801885076838,&quot;y&quot;:76.13646535335792},&quot;cornerRounding&quot;:{&quot;type&quot;:&quot;ARC_LENGTH&quot;,&quot;global&quot;:23.281097795378425}},&quot;pathStyles&quot;:[{&quot;type&quot;:&quot;FILL&quot;,&quot;fillStyle&quot;:&quot;rgba(216,174,200,1)&quot;},{&quot;type&quot;:&quot;STROKE&quot;,&quot;strokeStyle&quot;:&quot;rgba(136,50,104,1)&quot;,&quot;lineWidth&quot;:2,&quot;lineJoin&quot;:&quot;round&quot;}],&quot;isLocked&quot;:false,&quot;parent&quot;:{&quot;type&quot;:&quot;CHILD&quot;,&quot;parentId&quot;:&quot;0acf6098-85bb-4b4f-9146-2dc4eb6fd732&quot;,&quot;order&quot;:&quot;1&quot;},&quot;layout&quot;:{&quot;sizeRatio&quot;:{&quot;x&quot;:0.88,&quot;y&quot;:0.88},&quot;keepAspectRatio&quot;:false}},&quot;6f0c4a10-76ae-4a85-b9e2-d0e21e7d94fc&quot;:{&quot;id&quot;:&quot;6f0c4a10-76ae-4a85-b9e2-d0e21e7d94fc&quot;,&quot;type&quot;:&quot;FIGURE_OBJECT&quot;,&quot;relativeTransform&quot;:{&quot;translate&quot;:{&quot;x&quot;:0,&quot;y&quot;:0},&quot;rotate&quot;:0},&quot;text&quot;:{&quot;textData&quot;:{&quot;lineSpacing&quot;:&quot;onehalf&quot;,&quot;alignment&quot;:&quot;center&quot;,&quot;verticalAlign&quot;:&quot;TOP&quot;,&quot;lines&quot;:[{&quot;runs&quot;:[{&quot;style&quot;:{&quot;fontFamily&quot;:&quot;Arial&quot;,&quot;fontSize&quot;:17.333333333333332,&quot;color&quot;:&quot;rgba(21,82,137,1)&quot;,&quot;fontWeight&quot;:&quot;bold&quot;,&quot;fontStyle&quot;:&quot;normal&quot;,&quot;decoration&quot;:&quot;none&quot;},&quot;range&quot;:[0,9]},{&quot;style&quot;:{&quot;fontFamily&quot;:&quot;Arial&quot;,&quot;fontSize&quot;:17.333333333333332,&quot;color&quot;:&quot;black&quot;,&quot;fontWeight&quot;:&quot;normal&quot;,&quot;fontStyle&quot;:&quot;normal&quot;,&quot;decoration&quot;:&quot;none&quot;},&quot;range&quot;:[10,10]}],&quot;text&quot;:&quot;Background &quot;,&quot;baseStyle&quot;:{&quot;fontFamily&quot;:&quot;Arial&quot;,&quot;fontSize&quot;:17.333333333333332,&quot;color&quot;:&quot;rgba(21,82,137,1)&quot;,&quot;fontWeight&quot;:&quot;bold&quot;,&quot;fontStyle&quot;:&quot;normal&quot;,&quot;decoration&quot;:&quot;none&quot;,&quot;script&quot;:&quot;none&quot;}},{&quot;runs&quot;:[{&quot;style&quot;:{&quot;fontFamily&quot;:&quot;Arial&quot;,&quot;fontSize&quot;:12.666666666666663,&quot;color&quot;:&quot;rgba(21,82,137,1)&quot;,&quot;fontWeight&quot;:&quot;normal&quot;,&quot;fontStyle&quot;:&quot;normal&quot;,&quot;decoration&quot;:&quot;none&quot;},&quot;range&quot;:[0,84]}],&quot;text&quot;:&quot;Intercellular communication is a key player in atherogenesis and is driven by PDsEVs.&quot;,&quot;baseStyle&quot;:{&quot;fontFamily&quot;:&quot;Arial&quot;,&quot;fontSize&quot;:12.666666666666663,&quot;color&quot;:&quot;rgba(21,82,137,1)&quot;,&quot;fontWeight&quot;:&quot;normal&quot;,&quot;fontStyle&quot;:&quot;normal&quot;,&quot;decoration&quot;:&quot;none&quot;,&quot;script&quot;:&quot;none&quot;}}],&quot;_lastCaretLocation&quot;:{&quot;lineIndex&quot;:0,&quot;runIndex&quot;:-1,&quot;charIndex&quot;:-1,&quot;endOfLine&quot;:true}},&quot;format&quot;:&quot;BETTER_TEXT&quot;,&quot;size&quot;:{&quot;x&quot;:286.33456588676177,&quot;y&quot;:50.79310344827586},&quot;targetSize&quot;:{&quot;x&quot;:286.33456588676177,&quot;y&quot;:2}},&quot;parent&quot;:{&quot;type&quot;:&quot;CHILD&quot;,&quot;parentId&quot;:&quot;ea8dd20a-6f75-40e4-a6b2-e3ad000268e1&quot;,&quot;order&quot;:&quot;5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60766d23-b410-4e95-9c10-6167744dab88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60766d23-b410-4e95-9c10-6167744dab88&quot;:{&quot;type&quot;:&quot;FIGURE_OBJECT&quot;,&quot;id&quot;:&quot;60766d23-b410-4e95-9c10-6167744dab88&quot;,&quot;relativeTransform&quot;:{&quot;translate&quot;:{&quot;x&quot;:259.3976034763041,&quot;y&quot;:99.20606779105363},&quot;rotate&quot;:3.141592653589793,&quot;skewX&quot;:0,&quot;scale&quot;:{&quot;x&quot;:1.0000000000000002,&quot;y&quot;:1.0000000000000002}},&quot;opacity&quot;:1,&quot;path&quot;:{&quot;type&quot;:&quot;POLY_LINE&quot;,&quot;points&quot;:[{&quot;x&quot;:-8.603282567577281,&quot;y&quot;:0},{&quot;x&quot;:8.60328256757731,&quot;y&quot;:0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15528900&quot;,&quot;1&quot;:&quot;#155289&quot;,&quot;0.45&quot;:&quot;#155289&quot;}}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0acf6098-85bb-4b4f-9146-2dc4eb6fd732&quot;,&quot;order&quot;:&quot;999999999999998&quot;},&quot;connectorInfo&quot;:{&quot;type&quot;:&quot;LINE&quot;,&quot;offset&quot;:{&quot;x&quot;:0,&quot;y&quot;:0},&quot;bending&quot;:0.1,&quot;customized&quot;:false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cf96789b-d891-4218-924c-7b94615b8f59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cf96789b-d891-4218-924c-7b94615b8f59&quot;:{&quot;type&quot;:&quot;FIGURE_OBJECT&quot;,&quot;id&quot;:&quot;cf96789b-d891-4218-924c-7b94615b8f59&quot;,&quot;relativeTransform&quot;:{&quot;translate&quot;:{&quot;x&quot;:299.67273868474723,&quot;y&quot;:-45.08765575156889},&quot;rotate&quot;:0,&quot;skewX&quot;:0,&quot;scale&quot;:{&quot;x&quot;:1,&quot;y&quot;:1}},&quot;opacity&quot;:1,&quot;path&quot;:{&quot;type&quot;:&quot;RECT&quot;,&quot;size&quot;:{&quot;x&quot;:115.16362953841809,&quot;y&quot;:34.09090909090909},&quot;cornerRounding&quot;:{&quot;type&quot;:&quot;ARC_LENGTH&quot;,&quot;global&quot;:2.9930284295348026}},&quot;pathStyles&quot;:[{&quot;type&quot;:&quot;FILL&quot;,&quot;fillStyle&quot;:&quot;rgba(238, 244, 251, 0.88)&quot;},{&quot;type&quot;:&quot;STROKE&quot;,&quot;strokeStyle&quot;:&quot;#95AAD3&quot;,&quot;lineWidth&quot;:0.38108421550002913,&quot;lineJoin&quot;:&quot;round&quot;}],&quot;isLocked&quot;:false,&quot;parent&quot;:{&quot;type&quot;:&quot;CHILD&quot;,&quot;parentId&quot;:&quot;0acf6098-85bb-4b4f-9146-2dc4eb6fd732&quot;,&quot;order&quot;:&quot;9999999999999995&quot;},&quot;layout&quot;:{&quot;sizeRatio&quot;:{&quot;x&quot;:0.88,&quot;y&quot;:0.88},&quot;keepAspectRatio&quot;:false}},&quot;7fbafc05-9921-4b11-93d3-1e950e81348d&quot;:{&quot;id&quot;:&quot;7fbafc05-9921-4b11-93d3-1e950e81348d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9.333333333333332,&quot;color&quot;:&quot;rgba(21,82,137,1)&quot;,&quot;fontWeight&quot;:&quot;normal&quot;,&quot;fontStyle&quot;:&quot;normal&quot;,&quot;decoration&quot;:&quot;none&quot;,&quot;script&quot;:&quot;none&quot;},&quot;range&quot;:[0,40]}],&quot;text&quot;:&quot;human aortic smooth muscle cells (hAoSMC)&quot;}],&quot;_lastCaretLocation&quot;:{&quot;lineIndex&quot;:0,&quot;runIndex&quot;:0,&quot;charIndex&quot;:35}},&quot;format&quot;:&quot;BETTER_TEXT&quot;,&quot;size&quot;:{&quot;x&quot;:101.34399399380793,&quot;y&quot;:20},&quot;targetSize&quot;:{&quot;x&quot;:101.34399399380793,&quot;y&quot;:2}},&quot;parent&quot;:{&quot;type&quot;:&quot;CHILD&quot;,&quot;parentId&quot;:&quot;cf96789b-d891-4218-924c-7b94615b8f59&quot;,&quot;order&quot;:&quot;5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0124ef8f-21d4-4ac6-9d34-7081693102df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0124ef8f-21d4-4ac6-9d34-7081693102df&quot;:{&quot;type&quot;:&quot;FIGURE_OBJECT&quot;,&quot;id&quot;:&quot;0124ef8f-21d4-4ac6-9d34-7081693102df&quot;,&quot;relativeTransform&quot;:{&quot;translate&quot;:{&quot;x&quot;:55.75907684865511,&quot;y&quot;:74.81287969031811},&quot;rotate&quot;:0,&quot;skewX&quot;:0,&quot;scale&quot;:{&quot;x&quot;:1,&quot;y&quot;:1}},&quot;opacity&quot;:1,&quot;path&quot;:{&quot;type&quot;:&quot;RECT&quot;,&quot;size&quot;:{&quot;x&quot;:83.78369455073518,&quot;y&quot;:34.09090909090909},&quot;cornerRounding&quot;:{&quot;type&quot;:&quot;ARC_LENGTH&quot;,&quot;global&quot;:2.9930284295348026}},&quot;pathStyles&quot;:[{&quot;type&quot;:&quot;FILL&quot;,&quot;fillStyle&quot;:&quot;rgba(238, 244, 251, 0.88)&quot;},{&quot;type&quot;:&quot;STROKE&quot;,&quot;strokeStyle&quot;:&quot;#95AAD3&quot;,&quot;lineWidth&quot;:0.38108421550002913,&quot;lineJoin&quot;:&quot;round&quot;}],&quot;isLocked&quot;:false,&quot;parent&quot;:{&quot;type&quot;:&quot;CHILD&quot;,&quot;parentId&quot;:&quot;0acf6098-85bb-4b4f-9146-2dc4eb6fd732&quot;,&quot;order&quot;:&quot;9999999999999997&quot;},&quot;layout&quot;:{&quot;sizeRatio&quot;:{&quot;x&quot;:0.88,&quot;y&quot;:0.88},&quot;keepAspectRatio&quot;:false}},&quot;532e1d64-a4d2-4fe7-89e3-107c8a84eea5&quot;:{&quot;id&quot;:&quot;532e1d64-a4d2-4fe7-89e3-107c8a84eea5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9.333333333333332,&quot;color&quot;:&quot;rgba(21,82,137,1)&quot;,&quot;fontWeight&quot;:&quot;normal&quot;,&quot;fontStyle&quot;:&quot;normal&quot;,&quot;decoration&quot;:&quot;none&quot;,&quot;script&quot;:&quot;none&quot;},&quot;range&quot;:[0,30]}],&quot;text&quot;:&quot;abdominal aortic aneurysm (AAA)&quot;}],&quot;_lastCaretLocation&quot;:{&quot;lineIndex&quot;:0,&quot;runIndex&quot;:-1,&quot;charIndex&quot;:-1,&quot;endOfLine&quot;:true}},&quot;format&quot;:&quot;BETTER_TEXT&quot;,&quot;size&quot;:{&quot;x&quot;:73.72965120464696,&quot;y&quot;:20},&quot;targetSize&quot;:{&quot;x&quot;:73.72965120464696,&quot;y&quot;:2}},&quot;parent&quot;:{&quot;type&quot;:&quot;CHILD&quot;,&quot;parentId&quot;:&quot;0124ef8f-21d4-4ac6-9d34-7081693102df&quot;,&quot;order&quot;:&quot;5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6e50a8a3-9c1d-42d3-baae-2a4f9c8815b6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6e50a8a3-9c1d-42d3-baae-2a4f9c8815b6&quot;:{&quot;type&quot;:&quot;FIGURE_OBJECT&quot;,&quot;id&quot;:&quot;6e50a8a3-9c1d-42d3-baae-2a4f9c8815b6&quot;,&quot;relativeTransform&quot;:{&quot;translate&quot;:{&quot;x&quot;:-53.12137876440016,&quot;y&quot;:74.8132959228488},&quot;rotate&quot;:0,&quot;skewX&quot;:0,&quot;scale&quot;:{&quot;x&quot;:1,&quot;y&quot;:1}},&quot;opacity&quot;:1,&quot;path&quot;:{&quot;type&quot;:&quot;RECT&quot;,&quot;size&quot;:{&quot;x&quot;:83.78369455073518,&quot;y&quot;:34.09090909090909},&quot;cornerRounding&quot;:{&quot;type&quot;:&quot;ARC_LENGTH&quot;,&quot;global&quot;:2.9930284295348026}},&quot;pathStyles&quot;:[{&quot;type&quot;:&quot;FILL&quot;,&quot;fillStyle&quot;:&quot;rgba(238, 244, 251, 0.88)&quot;},{&quot;type&quot;:&quot;STROKE&quot;,&quot;strokeStyle&quot;:&quot;#95AAD3&quot;,&quot;lineWidth&quot;:0.38108421550002913,&quot;lineJoin&quot;:&quot;round&quot;}],&quot;isLocked&quot;:false,&quot;parent&quot;:{&quot;type&quot;:&quot;CHILD&quot;,&quot;parentId&quot;:&quot;0acf6098-85bb-4b4f-9146-2dc4eb6fd732&quot;,&quot;order&quot;:&quot;9999999999999998&quot;},&quot;layout&quot;:{&quot;sizeRatio&quot;:{&quot;x&quot;:0.88,&quot;y&quot;:0.88},&quot;keepAspectRatio&quot;:false}},&quot;4480e0bf-60d4-488d-b3a1-8c46502c66bb&quot;:{&quot;id&quot;:&quot;4480e0bf-60d4-488d-b3a1-8c46502c66bb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9.333333333333332,&quot;color&quot;:&quot;rgba(21,82,137,1)&quot;,&quot;fontWeight&quot;:&quot;normal&quot;,&quot;fontStyle&quot;:&quot;normal&quot;,&quot;decoration&quot;:&quot;none&quot;,&quot;script&quot;:&quot;none&quot;},&quot;range&quot;:[0,28]}],&quot;text&quot;:&quot;carotid artery stenosis (CAS)&quot;}],&quot;_lastCaretLocation&quot;:{&quot;lineIndex&quot;:0,&quot;runIndex&quot;:-1,&quot;charIndex&quot;:-1,&quot;endOfLine&quot;:true}},&quot;format&quot;:&quot;BETTER_TEXT&quot;,&quot;size&quot;:{&quot;x&quot;:73.72965120464696,&quot;y&quot;:20},&quot;targetSize&quot;:{&quot;x&quot;:73.72965120464696,&quot;y&quot;:2}},&quot;parent&quot;:{&quot;type&quot;:&quot;CHILD&quot;,&quot;parentId&quot;:&quot;6e50a8a3-9c1d-42d3-baae-2a4f9c8815b6&quot;,&quot;order&quot;:&quot;5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a6a583c5-dbd8-443d-bc40-f5341c8db573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a6a583c5-dbd8-443d-bc40-f5341c8db573&quot;:{&quot;type&quot;:&quot;FIGURE_OBJECT&quot;,&quot;id&quot;:&quot;a6a583c5-dbd8-443d-bc40-f5341c8db573&quot;,&quot;relativeTransform&quot;:{&quot;translate&quot;:{&quot;x&quot;:-108.98176284731167,&quot;y&quot;:150.09246511486643},&quot;rotate&quot;:0,&quot;skewX&quot;:0,&quot;scale&quot;:{&quot;x&quot;:1,&quot;y&quot;:1}},&quot;layout&quot;:{&quot;sizeRatio&quot;:{&quot;x&quot;:0.88,&quot;y&quot;:0.88},&quot;keepAspectRatio&quot;:true},&quot;opacity&quot;:1,&quot;path&quot;:{&quot;type&quot;:&quot;ELLIPSE&quot;,&quot;size&quot;:{&quot;x&quot;:14.708230915929114,&quot;y&quot;:9.044794506625431}},&quot;pathStyles&quot;:[{&quot;type&quot;:&quot;FILL&quot;,&quot;fillStyle&quot;:&quot;rgba(255,255,255,1)&quot;},{&quot;type&quot;:&quot;STROKE&quot;,&quot;strokeStyle&quot;:&quot;rgba(148,34,31,1)&quot;,&quot;lineWidth&quot;:0.6731992765582205,&quot;lineJoin&quot;:&quot;round&quot;}],&quot;isLocked&quot;:false,&quot;parent&quot;:{&quot;type&quot;:&quot;CHILD&quot;,&quot;parentId&quot;:&quot;0acf6098-85bb-4b4f-9146-2dc4eb6fd732&quot;,&quot;order&quot;:&quot;9999999999999999&quot;}},&quot;fcec7118-cc94-4c8d-a4b2-75c4770876b0&quot;:{&quot;type&quot;:&quot;FIGURE_OBJECT&quot;,&quot;id&quot;:&quot;fcec7118-cc94-4c8d-a4b2-75c4770876b0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2.6666666666666665,&quot;color&quot;:&quot;black&quot;,&quot;fontWeight&quot;:&quot;normal&quot;,&quot;fontStyle&quot;:&quot;normal&quot;,&quot;decoration&quot;:&quot;none&quot;,&quot;script&quot;:&quot;none&quot;},&quot;range&quot;:[0,4]}],&quot;text&quot;:&quot;MEF2B&quot;,&quot;baseStyle&quot;:{&quot;fontFamily&quot;:&quot;Arial&quot;,&quot;fontSize&quot;:2.6666666666666665,&quot;color&quot;:&quot;black&quot;,&quot;fontWeight&quot;:&quot;normal&quot;,&quot;fontStyle&quot;:&quot;normal&quot;,&quot;decoration&quot;:&quot;none&quot;,&quot;script&quot;:&quot;none&quot;}}],&quot;verticalAlign&quot;:&quot;TOP&quot;,&quot;_lastCaretLocation&quot;:{&quot;lineIndex&quot;:0,&quot;runIndex&quot;:-1,&quot;charIndex&quot;:-1,&quot;endOfLine&quot;:true}},&quot;size&quot;:{&quot;x&quot;:12.943243206017623,&quot;y&quot;:3},&quot;targetSize&quot;:{&quot;x&quot;:12.943243206017623,&quot;y&quot;:2},&quot;format&quot;:&quot;BETTER_TEXT&quot;},&quot;parent&quot;:{&quot;type&quot;:&quot;CHILD&quot;,&quot;parentId&quot;:&quot;a6a583c5-dbd8-443d-bc40-f5341c8db573&quot;,&quot;order&quot;:&quot;5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b1555625-324a-4774-bf0c-85c9573010c6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b1555625-324a-4774-bf0c-85c9573010c6&quot;:{&quot;type&quot;:&quot;FIGURE_OBJECT&quot;,&quot;id&quot;:&quot;b1555625-324a-4774-bf0c-85c9573010c6&quot;,&quot;relativeTransform&quot;:{&quot;translate&quot;:{&quot;x&quot;:7.232777329492649,&quot;y&quot;:189.3839283685938},&quot;rotate&quot;:0,&quot;skewX&quot;:0,&quot;scale&quot;:{&quot;x&quot;:1,&quot;y&quot;:1}},&quot;layout&quot;:{&quot;sizeRatio&quot;:{&quot;x&quot;:0.88,&quot;y&quot;:0.88},&quot;keepAspectRatio&quot;:true},&quot;opacity&quot;:1,&quot;path&quot;:{&quot;type&quot;:&quot;ELLIPSE&quot;,&quot;size&quot;:{&quot;x&quot;:14.708230915929114,&quot;y&quot;:9.044794506625431}},&quot;pathStyles&quot;:[{&quot;type&quot;:&quot;FILL&quot;,&quot;fillStyle&quot;:&quot;rgba(255,255,255,1)&quot;},{&quot;type&quot;:&quot;STROKE&quot;,&quot;strokeStyle&quot;:&quot;rgba(148,34,31,1)&quot;,&quot;lineWidth&quot;:0.6731992765582205,&quot;lineJoin&quot;:&quot;round&quot;}],&quot;isLocked&quot;:false,&quot;parent&quot;:{&quot;type&quot;:&quot;CHILD&quot;,&quot;parentId&quot;:&quot;0acf6098-85bb-4b4f-9146-2dc4eb6fd732&quot;,&quot;order&quot;:&quot;99999999999999995&quot;}},&quot;24327f17-c610-43bb-b9e5-5f74aec829b3&quot;:{&quot;type&quot;:&quot;FIGURE_OBJECT&quot;,&quot;id&quot;:&quot;24327f17-c610-43bb-b9e5-5f74aec829b3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2.6666666666666665,&quot;color&quot;:&quot;black&quot;,&quot;fontWeight&quot;:&quot;normal&quot;,&quot;fontStyle&quot;:&quot;normal&quot;,&quot;decoration&quot;:&quot;none&quot;,&quot;script&quot;:&quot;none&quot;},&quot;range&quot;:[0,4]}],&quot;text&quot;:&quot;MEF2B&quot;,&quot;baseStyle&quot;:{&quot;fontFamily&quot;:&quot;Arial&quot;,&quot;fontSize&quot;:2.6666666666666665,&quot;color&quot;:&quot;black&quot;,&quot;fontWeight&quot;:&quot;normal&quot;,&quot;fontStyle&quot;:&quot;normal&quot;,&quot;decoration&quot;:&quot;none&quot;,&quot;script&quot;:&quot;none&quot;}}],&quot;verticalAlign&quot;:&quot;TOP&quot;,&quot;_lastCaretLocation&quot;:{&quot;lineIndex&quot;:0,&quot;runIndex&quot;:-1,&quot;charIndex&quot;:-1,&quot;endOfLine&quot;:true}},&quot;size&quot;:{&quot;x&quot;:12.943243206017623,&quot;y&quot;:3},&quot;targetSize&quot;:{&quot;x&quot;:12.943243206017623,&quot;y&quot;:2},&quot;format&quot;:&quot;BETTER_TEXT&quot;},&quot;parent&quot;:{&quot;type&quot;:&quot;CHILD&quot;,&quot;parentId&quot;:&quot;b1555625-324a-4774-bf0c-85c9573010c6&quot;,&quot;order&quot;:&quot;5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326648ce-08b1-44e6-a638-3a6536bebe49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326648ce-08b1-44e6-a638-3a6536bebe49&quot;:{&quot;type&quot;:&quot;FIGURE_OBJECT&quot;,&quot;id&quot;:&quot;326648ce-08b1-44e6-a638-3a6536bebe49&quot;,&quot;relativeTransform&quot;:{&quot;translate&quot;:{&quot;x&quot;:-188.75272573218783,&quot;y&quot;:193.00833679315528},&quot;rotate&quot;:-1.5707963267948968,&quot;skewX&quot;:0,&quot;scale&quot;:{&quot;x&quot;:1,&quot;y&quot;:1}},&quot;layout&quot;:{&quot;sizeRatio&quot;:{&quot;x&quot;:0.88,&quot;y&quot;:0.88},&quot;keepAspectRatio&quot;:false},&quot;opacity&quot;:1,&quot;path&quot;:{&quot;type&quot;:&quot;RECT&quot;,&quot;size&quot;:{&quot;x&quot;:95.1797025732676,&quot;y&quot;:6.28521013823142},&quot;cornerRounding&quot;:{&quot;type&quot;:&quot;ARC_LENGTH&quot;,&quot;global&quot;:6.283185307179586}},&quot;pathStyles&quot;:[{&quot;type&quot;:&quot;FILL&quot;,&quot;fillStyle&quot;:&quot;rgba(200,219,200,1)&quot;},{&quot;type&quot;:&quot;STROKE&quot;,&quot;strokeStyle&quot;:&quot;rgba(255,255,255,1)&quot;,&quot;lineWidth&quot;:0,&quot;lineJoin&quot;:&quot;round&quot;}],&quot;isLocked&quot;:false,&quot;parent&quot;:{&quot;type&quot;:&quot;CHILD&quot;,&quot;parentId&quot;:&quot;0acf6098-85bb-4b4f-9146-2dc4eb6fd732&quot;,&quot;order&quot;:&quot;99999999999999997&quot;}},&quot;03a02eeb-2d42-4930-b5cf-7499e76d4d0a&quot;:{&quot;type&quot;:&quot;FIGURE_OBJECT&quot;,&quot;id&quot;:&quot;03a02eeb-2d42-4930-b5cf-7499e76d4d0a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4,&quot;color&quot;:&quot;black&quot;,&quot;fontWeight&quot;:&quot;normal&quot;,&quot;fontStyle&quot;:&quot;normal&quot;,&quot;decoration&quot;:&quot;none&quot;,&quot;script&quot;:&quot;none&quot;},&quot;range&quot;:[0,32]}],&quot;text&quot;:&quot;platelet AAA vs. platelet control&quot;}],&quot;verticalAlign&quot;:&quot;CENTER&quot;},&quot;size&quot;:{&quot;x&quot;:83.75813826447549,&quot;y&quot;:4},&quot;targetSize&quot;:{&quot;x&quot;:83.75813826447549,&quot;y&quot;:2},&quot;format&quot;:&quot;BETTER_TEXT&quot;},&quot;parent&quot;:{&quot;type&quot;:&quot;CHILD&quot;,&quot;parentId&quot;:&quot;326648ce-08b1-44e6-a638-3a6536bebe49&quot;,&quot;order&quot;:&quot;5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fb65efc3-c8da-4358-9a0c-ab67e7f2e219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fb65efc3-c8da-4358-9a0c-ab67e7f2e219&quot;:{&quot;type&quot;:&quot;FIGURE_OBJECT&quot;,&quot;id&quot;:&quot;fb65efc3-c8da-4358-9a0c-ab67e7f2e219&quot;,&quot;relativeTransform&quot;:{&quot;translate&quot;:{&quot;x&quot;:-76.22523066741772,&quot;y&quot;:194.88993999364604},&quot;rotate&quot;:-1.5707963267948968,&quot;skewX&quot;:0,&quot;scale&quot;:{&quot;x&quot;:1,&quot;y&quot;:1}},&quot;layout&quot;:{&quot;sizeRatio&quot;:{&quot;x&quot;:0.88,&quot;y&quot;:0.88},&quot;keepAspectRatio&quot;:false},&quot;opacity&quot;:1,&quot;path&quot;:{&quot;type&quot;:&quot;RECT&quot;,&quot;size&quot;:{&quot;x&quot;:95.1797025732676,&quot;y&quot;:6.28521013823142},&quot;cornerRounding&quot;:{&quot;type&quot;:&quot;ARC_LENGTH&quot;,&quot;global&quot;:6.283185307179586}},&quot;pathStyles&quot;:[{&quot;type&quot;:&quot;FILL&quot;,&quot;fillStyle&quot;:&quot;rgba(200,219,200,1)&quot;},{&quot;type&quot;:&quot;STROKE&quot;,&quot;strokeStyle&quot;:&quot;rgba(255,255,255,1)&quot;,&quot;lineWidth&quot;:0,&quot;lineJoin&quot;:&quot;round&quot;}],&quot;isLocked&quot;:false,&quot;parent&quot;:{&quot;type&quot;:&quot;CHILD&quot;,&quot;parentId&quot;:&quot;0acf6098-85bb-4b4f-9146-2dc4eb6fd732&quot;,&quot;order&quot;:&quot;99999999999999998&quot;}},&quot;e32193ae-ea7c-4f49-8cf8-c1e9d3a96156&quot;:{&quot;type&quot;:&quot;FIGURE_OBJECT&quot;,&quot;id&quot;:&quot;e32193ae-ea7c-4f49-8cf8-c1e9d3a96156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Arial&quot;,&quot;fontSize&quot;:4,&quot;color&quot;:&quot;black&quot;,&quot;fontWeight&quot;:&quot;normal&quot;,&quot;fontStyle&quot;:&quot;normal&quot;,&quot;decoration&quot;:&quot;none&quot;,&quot;script&quot;:&quot;none&quot;},&quot;range&quot;:[0,32]}],&quot;text&quot;:&quot;platelet CAS vs. platelet control&quot;}],&quot;verticalAlign&quot;:&quot;CENTER&quot;,&quot;_lastCaretLocation&quot;:{&quot;lineIndex&quot;:0,&quot;runIndex&quot;:0,&quot;charIndex&quot;:13}},&quot;size&quot;:{&quot;x&quot;:83.75813826447549,&quot;y&quot;:4},&quot;targetSize&quot;:{&quot;x&quot;:83.75813826447549,&quot;y&quot;:2},&quot;format&quot;:&quot;BETTER_TEXT&quot;},&quot;parent&quot;:{&quot;type&quot;:&quot;CHILD&quot;,&quot;parentId&quot;:&quot;fb65efc3-c8da-4358-9a0c-ab67e7f2e219&quot;,&quot;order&quot;:&quot;5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3880ce62-8649-43e8-b49c-8011e4a2c4cc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3880ce62-8649-43e8-b49c-8011e4a2c4cc&quot;:{&quot;type&quot;:&quot;FIGURE_OBJECT&quot;,&quot;id&quot;:&quot;3880ce62-8649-43e8-b49c-8011e4a2c4cc&quot;,&quot;relativeTransform&quot;:{&quot;translate&quot;:{&quot;x&quot;:209.06383775696563,&quot;y&quot;:-143.48348626890544},&quot;rotate&quot;:0,&quot;skewX&quot;:0,&quot;scale&quot;:{&quot;x&quot;:1,&quot;y&quot;:1}},&quot;opacity&quot;:1,&quot;path&quot;:{&quot;type&quot;:&quot;RECT&quot;,&quot;size&quot;:{&quot;x&quot;:321.8547154915643,&quot;y&quot;:76.82210031347964},&quot;cornerRounding&quot;:{&quot;type&quot;:&quot;ARC_LENGTH&quot;,&quot;global&quot;:23.281097795378425}},&quot;pathStyles&quot;:[{&quot;type&quot;:&quot;FILL&quot;,&quot;fillStyle&quot;:&quot;rgba(243,205,204,1)&quot;},{&quot;type&quot;:&quot;STROKE&quot;,&quot;strokeStyle&quot;:&quot;rgba(148,34,31,1)&quot;,&quot;lineWidth&quot;:2,&quot;lineJoin&quot;:&quot;round&quot;}],&quot;isLocked&quot;:false,&quot;parent&quot;:{&quot;type&quot;:&quot;CHILD&quot;,&quot;parentId&quot;:&quot;0acf6098-85bb-4b4f-9146-2dc4eb6fd732&quot;,&quot;order&quot;:&quot;1&quot;},&quot;layout&quot;:{&quot;sizeRatio&quot;:{&quot;x&quot;:0.88,&quot;y&quot;:0.88},&quot;keepAspectRatio&quot;:false}},&quot;e15e1d8d-ab28-455c-80f0-a07d1b97e985&quot;:{&quot;id&quot;:&quot;e15e1d8d-ab28-455c-80f0-a07d1b97e985&quot;,&quot;type&quot;:&quot;FIGURE_OBJECT&quot;,&quot;relativeTransform&quot;:{&quot;translate&quot;:{&quot;x&quot;:0,&quot;y&quot;:0},&quot;rotate&quot;:0},&quot;text&quot;:{&quot;textData&quot;:{&quot;lineSpacing&quot;:&quot;onehalf&quot;,&quot;alignment&quot;:&quot;center&quot;,&quot;verticalAlign&quot;:&quot;CENTER&quot;,&quot;lines&quot;:[{&quot;runs&quot;:[{&quot;style&quot;:{&quot;fontFamily&quot;:&quot;Arial&quot;,&quot;fontSize&quot;:17.333333333333332,&quot;color&quot;:&quot;rgba(21,82,137,1)&quot;,&quot;fontWeight&quot;:&quot;bold&quot;,&quot;fontStyle&quot;:&quot;normal&quot;,&quot;decoration&quot;:&quot;none&quot;},&quot;range&quot;:[0,9]},{&quot;style&quot;:{&quot;fontFamily&quot;:&quot;Arial&quot;,&quot;fontSize&quot;:18.666666666666664,&quot;color&quot;:&quot;black&quot;,&quot;fontWeight&quot;:&quot;normal&quot;,&quot;fontStyle&quot;:&quot;normal&quot;,&quot;decoration&quot;:&quot;none&quot;},&quot;range&quot;:[10,10]}],&quot;text&quot;:&quot;Conclusion &quot;},{&quot;runs&quot;:[{&quot;style&quot;:{&quot;fontFamily&quot;:&quot;Arial&quot;,&quot;fontSize&quot;:12.66666666666667,&quot;color&quot;:&quot;rgba(21,82,137,1)&quot;,&quot;fontWeight&quot;:&quot;normal&quot;,&quot;fontStyle&quot;:&quot;normal&quot;,&quot;decoration&quot;:&quot;none&quot;},&quot;range&quot;:[0,113]}],&quot;text&quot;:&quot;Atherosclerosis-associated enrichment of MEF2B in PDsEVs suggests a contribution to aberrant hAoSMC proliferation.&quot;}],&quot;_lastCaretLocation&quot;:{&quot;lineIndex&quot;:1,&quot;runIndex&quot;:0,&quot;charIndex&quot;:94}},&quot;format&quot;:&quot;BETTER_TEXT&quot;,&quot;size&quot;:{&quot;x&quot;:283.2321496325765,&quot;y&quot;:67.60344827586208},&quot;targetSize&quot;:{&quot;x&quot;:283.2321496325765,&quot;y&quot;:2}},&quot;parent&quot;:{&quot;type&quot;:&quot;CHILD&quot;,&quot;parentId&quot;:&quot;3880ce62-8649-43e8-b49c-8011e4a2c4cc&quot;,&quot;order&quot;:&quot;5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1fb10783-7b07-40cf-b799-9751bd16a5e4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1fb10783-7b07-40cf-b799-9751bd16a5e4&quot;:{&quot;type&quot;:&quot;FIGURE_OBJECT&quot;,&quot;id&quot;:&quot;1fb10783-7b07-40cf-b799-9751bd16a5e4&quot;,&quot;relativeTransform&quot;:{&quot;translate&quot;:{&quot;x&quot;:-239.89091466391244,&quot;y&quot;:111.72426567975047},&quot;rotate&quot;:3.141592653589793},&quot;opacity&quot;:1,&quot;path&quot;:{&quot;type&quot;:&quot;POLY_LINE&quot;,&quot;points&quot;:[{&quot;x&quot;:130.41137175597686,&quot;y&quot;:211.80770953849012},{&quot;x&quot;:130.41137175597697,&quot;y&quot;:-145.39106222410427},{&quot;x&quot;:-35.36157576712924,&quot;y&quot;:-145.39106222410433},{&quot;x&quot;:-35.36157576712924,&quot;y&quot;:-15.961842228346939},{&quot;x&quot;:-39.8627043647661,&quot;y&quot;:-8.76583446474146},{&quot;x&quot;:-42.12325928035992,&quot;y&quot;:-6.211015042511222},{&quot;x&quot;:-45.677222856328825,&quot;y&quot;:-3.6361844816505244},{&quot;x&quot;:-55.0015287449246,&quot;y&quot;:-1.038004497515418},{&quot;x&quot;:-61.5731137456371,&quot;y&quot;:-1.0380044975154323},{&quot;x&quot;:-69.0065459595578,&quot;y&quot;:-1.0380044975154465},{&quot;x&quot;:-71.52735647879695,&quot;y&quot;:-1.0380044975154465},{&quot;x&quot;:-91.28796022918377,&quot;y&quot;:-1.0380044975154465},{&quot;x&quot;:-91.2879602291838,&quot;y&quot;:211.80770953849012}],&quot;closed&quot;:true,&quot;cornerRounding&quot;:{&quot;type&quot;:&quot;ARC_LENGTH&quot;,&quot;global&quot;:22.72418071509481},&quot;selectedObjectIds&quot;:[&quot;1fb10783-7b07-40cf-b799-9751bd16a5e4&quot;]},&quot;pathStyles&quot;:[{&quot;type&quot;:&quot;FILL&quot;,&quot;fillStyle&quot;:{&quot;type&quot;:&quot;radial&quot;,&quot;colorStops&quot;:{&quot;0&quot;:&quot;rgb(254, 240, 222)&quot;,&quot;1&quot;:&quot;rgb(254, 240, 222)&quot;}}},{&quot;type&quot;:&quot;STROKE&quot;,&quot;strokeStyle&quot;:&quot;rgba(170,122,56,1)&quot;,&quot;lineWidth&quot;:2,&quot;lineJoin&quot;:&quot;round&quot;}],&quot;isLocked&quot;:false,&quot;parent&quot;:{&quot;type&quot;:&quot;CHILD&quot;,&quot;parentId&quot;:&quot;0acf6098-85bb-4b4f-9146-2dc4eb6fd732&quot;,&quot;order&quot;:&quot;2&quot;},&quot;connectorInfo&quot;:{&quot;type&quot;:&quot;ELBOW&quot;,&quot;offset&quot;:{&quot;x&quot;:0,&quot;y&quot;:0},&quot;bending&quot;:-0.1,&quot;customized&quot;:true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f9e0cb6c-80c5-4788-9e07-0c0dc83db49a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f9e0cb6c-80c5-4788-9e07-0c0dc83db49a&quot;:{&quot;type&quot;:&quot;FIGURE_OBJECT&quot;,&quot;id&quot;:&quot;f9e0cb6c-80c5-4788-9e07-0c0dc83db49a&quot;,&quot;relativeTransform&quot;:{&quot;translate&quot;:{&quot;x&quot;:239.83676218940235,&quot;y&quot;:111.11598567896304},&quot;rotate&quot;:3.141592653589793,&quot;skewX&quot;:0,&quot;scale&quot;:{&quot;x&quot;:1,&quot;y&quot;:1}},&quot;opacity&quot;:1,&quot;path&quot;:{&quot;type&quot;:&quot;POLY_LINE&quot;,&quot;points&quot;:[{&quot;x&quot;:-130.41137175597686,&quot;y&quot;:211.68915103791204},{&quot;x&quot;:-130.41137175597697,&quot;y&quot;:-145.30968017067335},{&quot;x&quot;:35.36157576712924,&quot;y&quot;:-145.3096801706734},{&quot;x&quot;:35.36157576712924,&quot;y&quot;:-16.112859047338958},{&quot;x&quot;:38.58237654645583,&quot;y&quot;:-10.840116795192628},{&quot;x&quot;:42.12325928035992,&quot;y&quot;:-6.20753845220149},{&quot;x&quot;:45.677222856328825,&quot;y&quot;:-3.6341491422338947},{&quot;x&quot;:55.0015287449246,&quot;y&quot;:-1.0374234787362298},{&quot;x&quot;:61.5731137456371,&quot;y&quot;:-1.037423478736244},{&quot;x&quot;:69.0065459595578,&quot;y&quot;:-1.0374234787362582},{&quot;x&quot;:71.52735647879695,&quot;y&quot;:-1.0374234787362582},{&quot;x&quot;:91.28796022918377,&quot;y&quot;:-1.0374234787362582},{&quot;x&quot;:91.2879602291838,&quot;y&quot;:211.68915103791204}],&quot;closed&quot;:true,&quot;cornerRounding&quot;:{&quot;type&quot;:&quot;ARC_LENGTH&quot;,&quot;global&quot;:22.72418071509481},&quot;selectedObjectIds&quot;:[&quot;1fb10783-7b07-40cf-b799-9751bd16a5e4&quot;]},&quot;pathStyles&quot;:[{&quot;type&quot;:&quot;FILL&quot;,&quot;fillStyle&quot;:&quot;rgba(254,240,222,1)&quot;},{&quot;type&quot;:&quot;STROKE&quot;,&quot;strokeStyle&quot;:&quot;rgba(170,122,56,1)&quot;,&quot;lineWidth&quot;:2,&quot;lineJoin&quot;:&quot;round&quot;}],&quot;isLocked&quot;:false,&quot;parent&quot;:{&quot;type&quot;:&quot;CHILD&quot;,&quot;parentId&quot;:&quot;0acf6098-85bb-4b4f-9146-2dc4eb6fd732&quot;,&quot;order&quot;:&quot;2&quot;},&quot;connectorInfo&quot;:{&quot;type&quot;:&quot;ELBOW&quot;,&quot;offset&quot;:{&quot;x&quot;:0,&quot;y&quot;:0},&quot;bending&quot;:-0.1,&quot;customized&quot;:true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41c46f35-6a6f-48eb-9561-b1cb4a7c010b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41c46f35-6a6f-48eb-9561-b1cb4a7c010b&quot;:{&quot;type&quot;:&quot;FIGURE_OBJECT&quot;,&quot;id&quot;:&quot;41c46f35-6a6f-48eb-9561-b1cb4a7c010b&quot;,&quot;relativeTransform&quot;:{&quot;translate&quot;:{&quot;x&quot;:0.00024477643225395695,&quot;y&quot;:184.92288112292897},&quot;rotate&quot;:0,&quot;skewX&quot;:0,&quot;scale&quot;:{&quot;x&quot;:1,&quot;y&quot;:1}},&quot;opacity&quot;:1,&quot;path&quot;:{&quot;type&quot;:&quot;RECT&quot;,&quot;size&quot;:{&quot;x&quot;:404.56729364089745,&quot;y&quot;:139.5972787120408},&quot;cornerRounding&quot;:{&quot;type&quot;:&quot;ARC_LENGTH&quot;,&quot;global&quot;:30.646863876976226}},&quot;pathStyles&quot;:[{&quot;type&quot;:&quot;FILL&quot;,&quot;fillStyle&quot;:&quot;rgba(200,219,200,1)&quot;},{&quot;type&quot;:&quot;STROKE&quot;,&quot;strokeStyle&quot;:&quot;rgba(51,90,48,1)&quot;,&quot;lineWidth&quot;:2,&quot;lineJoin&quot;:&quot;round&quot;}],&quot;isLocked&quot;:false,&quot;parent&quot;:{&quot;type&quot;:&quot;CHILD&quot;,&quot;parentId&quot;:&quot;0acf6098-85bb-4b4f-9146-2dc4eb6fd732&quot;,&quot;order&quot;:&quot;4&quot;},&quot;layout&quot;:{&quot;sizeRatio&quot;:{&quot;x&quot;:0.88,&quot;y&quot;:0.88},&quot;keepAspectRatio&quot;:false}},&quot;d9717937-4e1f-47da-9e5f-24788d56daee&quot;:{&quot;id&quot;:&quot;d9717937-4e1f-47da-9e5f-24788d56daee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Arial&quot;,&quot;fontSize&quot;:24.572500721327085,&quot;color&quot;:&quot;black&quot;,&quot;fontWeight&quot;:&quot;normal&quot;,&quot;fontStyle&quot;:&quot;normal&quot;,&quot;decoration&quot;:&quot;none&quot;}},{&quot;runs&quot;:[],&quot;text&quot;:&quot;&quot;,&quot;baseStyle&quot;:{&quot;fontFamily&quot;:&quot;Arial&quot;,&quot;fontSize&quot;:24.572500721327085,&quot;color&quot;:&quot;black&quot;,&quot;fontWeight&quot;:&quot;normal&quot;,&quot;fontStyle&quot;:&quot;normal&quot;,&quot;decoration&quot;:&quot;none&quot;}}],&quot;_lastCaretLocation&quot;:{&quot;lineIndex&quot;:1,&quot;runIndex&quot;:0,&quot;charIndex&quot;:80}},&quot;format&quot;:&quot;BETTER_TEXT&quot;,&quot;size&quot;:{&quot;x&quot;:356.0192184039898,&quot;y&quot;:50},&quot;targetSize&quot;:{&quot;x&quot;:356.0192184039898,&quot;y&quot;:2}},&quot;parent&quot;:{&quot;type&quot;:&quot;CHILD&quot;,&quot;parentId&quot;:&quot;41c46f35-6a6f-48eb-9561-b1cb4a7c010b&quot;,&quot;order&quot;:&quot;5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c0dd011f-99f1-4c79-b639-5889f040e1bc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c0dd011f-99f1-4c79-b639-5889f040e1bc&quot;:{&quot;type&quot;:&quot;FIGURE_OBJECT&quot;,&quot;id&quot;:&quot;c0dd011f-99f1-4c79-b639-5889f040e1bc&quot;,&quot;relativeTransform&quot;:{&quot;translate&quot;:{&quot;x&quot;:-0.6434687408802233,&quot;y&quot;:-226.36959316332786},&quot;rotate&quot;:0,&quot;skewX&quot;:0,&quot;scale&quot;:{&quot;x&quot;:1,&quot;y&quot;:1}},&quot;opacity&quot;:1,&quot;path&quot;:{&quot;type&quot;:&quot;RECT&quot;,&quot;size&quot;:{&quot;x&quot;:757.2545884919942,&quot;y&quot;:78.4090909090909},&quot;cornerRounding&quot;:{&quot;type&quot;:&quot;ARC_LENGTH&quot;,&quot;global&quot;:7.982668320416653}},&quot;pathStyles&quot;:[{&quot;type&quot;:&quot;FILL&quot;,&quot;fillStyle&quot;:&quot;rgba(73, 152, 193, 0.44)&quot;},{&quot;type&quot;:&quot;STROKE&quot;,&quot;strokeStyle&quot;:&quot;rgba(21,82,137,1)&quot;,&quot;lineWidth&quot;:3,&quot;lineJoin&quot;:&quot;round&quot;}],&quot;isLocked&quot;:false,&quot;parent&quot;:{&quot;type&quot;:&quot;CHILD&quot;,&quot;parentId&quot;:&quot;0acf6098-85bb-4b4f-9146-2dc4eb6fd732&quot;,&quot;order&quot;:&quot;97&quot;},&quot;layout&quot;:{&quot;sizeRatio&quot;:{&quot;x&quot;:0.88,&quot;y&quot;:0.88},&quot;keepAspectRatio&quot;:false}},&quot;8eaa4b16-6de1-46c2-ab09-412e8033c304&quot;:{&quot;id&quot;:&quot;8eaa4b16-6de1-46c2-ab09-412e8033c304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CENTER&quot;,&quot;lines&quot;:[{&quot;runs&quot;:[{&quot;range&quot;:[0,134],&quot;style&quot;:{&quot;fontWeight&quot;:&quot;bold&quot;,&quot;fontStyle&quot;:&quot;normal&quot;,&quot;fontSize&quot;:23.038057683600634,&quot;fontFamily&quot;:&quot;Arial&quot;,&quot;color&quot;:&quot;rgba(21,82,137,1)&quot;,&quot;decoration&quot;:&quot;none&quot;}},{&quot;range&quot;:[135,135],&quot;style&quot;:{&quot;fontWeight&quot;:&quot;bold&quot;,&quot;fontStyle&quot;:&quot;normal&quot;,&quot;fontSize&quot;:23.038057683600634,&quot;fontFamily&quot;:&quot;Arial&quot;,&quot;color&quot;:&quot;rgba(21,82,137,1)&quot;,&quot;decoration&quot;:&quot;none&quot;}}],&quot;text&quot;:&quot;Platelet-derived small extracellular vesicles (PDsEVs) sequencing unveils MEF2B as potential target in atherosclerosis-related diseases &quot;}],&quot;_lastCaretLocation&quot;:{&quot;lineIndex&quot;:0,&quot;runIndex&quot;:-1,&quot;charIndex&quot;:-1,&quot;endOfLine&quot;:true}},&quot;format&quot;:&quot;BETTER_TEXT&quot;,&quot;size&quot;:{&quot;x&quot;:666.384037872955,&quot;y&quot;:69},&quot;targetSize&quot;:{&quot;x&quot;:666.384037872955,&quot;y&quot;:2}},&quot;parent&quot;:{&quot;type&quot;:&quot;CHILD&quot;,&quot;parentId&quot;:&quot;c0dd011f-99f1-4c79-b639-5889f040e1bc&quot;,&quot;order&quot;:&quot;5&quot;}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ad58fa0c107ef8d5e44268"/>
  <p:tag name="FIGURESLIDEID" val="0acf6098-85bb-4b4f-9146-2dc4eb6fd732"/>
  <p:tag name="SELECTIONIDS" val="8b7fc1a5-030b-49db-9555-3f31d44b700b"/>
  <p:tag name="TRANSPARENTBACKGROUND" val="true"/>
  <p:tag name="VERSION" val="1773540265201"/>
  <p:tag name="TITLE" val="MEF2b"/>
  <p:tag name="CREATORNAME" val="Agnesa Mazrekaj"/>
  <p:tag name="DATEINSERTED" val="1773540265454"/>
  <p:tag name="DPI" val="300"/>
  <p:tag name="BIOJSON" val="{&quot;id&quot;:&quot;1337e55d-8976-43ef-8afb-897ecd4229ff&quot;,&quot;objects&quot;:{&quot;8b7fc1a5-030b-49db-9555-3f31d44b700b&quot;:{&quot;relativeTransform&quot;:{&quot;translate&quot;:{&quot;x&quot;:-308.1286425369428,&quot;y&quot;:-8.40397150525046},&quot;rotate&quot;:0,&quot;skewX&quot;:0,&quot;scale&quot;:{&quot;x&quot;:1,&quot;y&quot;:1}},&quot;type&quot;:&quot;FIGURE_OBJECT&quot;,&quot;id&quot;:&quot;8b7fc1a5-030b-49db-9555-3f31d44b700b&quot;,&quot;opacity&quot;:1,&quot;source&quot;:{&quot;id&quot;:&quot;633787f076f392d75e984b99&quot;,&quot;type&quot;:&quot;ASSETS&quot;},&quot;pathStyles&quot;:[{&quot;type&quot;:&quot;FILL&quot;,&quot;fillStyle&quot;:&quot;rgb(0,0,0)&quot;}],&quot;isLocked&quot;:false,&quot;parent&quot;:{&quot;type&quot;:&quot;CHILD&quot;,&quot;parentId&quot;:&quot;0acf6098-85bb-4b4f-9146-2dc4eb6fd732&quot;,&quot;order&quot;:&quot;999996&quot;},&quot;name&quot;:&quot;Blood sample collection (with, arm and vial)&quot;,&quot;displayName&quot;:&quot;Blood sample collection (with, arm and vial)&quot;,&quot;isPremium&quot;:true},&quot;e40d11e5-932b-471d-9be3-433d1f785ef4&quot;:{&quot;type&quot;:&quot;FIGURE_OBJECT&quot;,&quot;id&quot;:&quot;e40d11e5-932b-471d-9be3-433d1f785ef4&quot;,&quot;relativeTransform&quot;:{&quot;translate&quot;:{&quot;x&quot;:12.618942963042977,&quot;y&quot;:16.495195044201083},&quot;rotate&quot;:-0.8476639300024283},&quot;opacity&quot;:1,&quot;source&quot;:{&quot;id&quot;:&quot;5dbb01f64ef0b000810d2b55&quot;,&quot;type&quot;:&quot;ASSETS&quot;},&quot;pathStyles&quot;:[{&quot;type&quot;:&quot;FILL&quot;,&quot;fillStyle&quot;:&quot;rgb(0,0,0)&quot;}],&quot;isLocked&quot;:false,&quot;parent&quot;:{&quot;type&quot;:&quot;CHILD&quot;,&quot;parentId&quot;:&quot;8b7fc1a5-030b-49db-9555-3f31d44b700b&quot;,&quot;order&quot;:&quot;5&quot;}},&quot;f0d2ef5e-0305-4813-b46d-160be782a223&quot;:{&quot;type&quot;:&quot;FIGURE_OBJECT&quot;,&quot;id&quot;:&quot;f0d2ef5e-0305-4813-b46d-160be782a223&quot;,&quot;name&quot;:&quot;Blood vial&quot;,&quot;relativeTransform&quot;:{&quot;translate&quot;:{&quot;x&quot;:-0.006018574562742384,&quot;y&quot;:2.6304336426440345},&quot;rotate&quot;:0,&quot;skewX&quot;:-0.0022874010696081653,&quot;scale&quot;:{&quot;x&quot;:0.08980121372791373,&quot;y&quot;:0.08977573903949074}},&quot;opacity&quot;:1,&quot;image&quot;:{&quot;url&quot;:&quot;https://icons.biorender.com/biorender/5dbafb87c9e7d80004b85b4e/20191031152119/image/blood-vial.png&quot;,&quot;fallbackUrl&quot;:&quot;https://res.cloudinary.com/dlcjuc3ej/image/upload/v1572535279/avppu598ftqswgf927db.svg#/keystone/api/icons/5dbafb87c9e7d80004b85b4e/20191031152119/image/blood-vial.svg&quot;,&quot;size&quot;:{&quot;x&quot;:65,&quot;y&quot;:239},&quot;isPremium&quot;:false,&quot;isPacked&quot;:true},&quot;source&quot;:{&quot;id&quot;:&quot;5dbafb87c9e7d80004b85b4e&quot;,&quot;type&quot;:&quot;ASSETS&quot;},&quot;pathStyles&quot;:[{&quot;type&quot;:&quot;FILL&quot;,&quot;fillStyle&quot;:&quot;rgb(0,0,0)&quot;}],&quot;isLocked&quot;:false,&quot;parent&quot;:{&quot;type&quot;:&quot;CHILD&quot;,&quot;parentId&quot;:&quot;e40d11e5-932b-471d-9be3-433d1f785ef4&quot;,&quot;order&quot;:&quot;2&quot;}},&quot;1d4b0804-553f-4a71-9c8c-bf925090dc02&quot;:{&quot;type&quot;:&quot;FIGURE_OBJECT&quot;,&quot;id&quot;:&quot;1d4b0804-553f-4a71-9c8c-bf925090dc02&quot;,&quot;name&quot;:&quot;Blood vial cap&quot;,&quot;relativeTransform&quot;:{&quot;translate&quot;:{&quot;x&quot;:0.022451514609583074,&quot;y&quot;:-9.812492765803288},&quot;rotate&quot;:0,&quot;skewX&quot;:-0.002287401069608163,&quot;scale&quot;:{&quot;x&quot;:0.08980121372791372,&quot;y&quot;:0.08977573903949075}},&quot;opacity&quot;:1,&quot;image&quot;:{&quot;url&quot;:&quot;https://icons.biorender.com/biorender/5dbafea2c9e7d80004b85b5f/20191031153357/image/blood-vial-cap.png&quot;,&quot;fallbackUrl&quot;:&quot;https://res.cloudinary.com/dlcjuc3ej/image/upload/v1572536037/xpaz3jnhluv07ckoqfe9.svg#/keystone/api/icons/5dbafea2c9e7d80004b85b5f/20191031153357/image/blood-vial-cap.svg&quot;,&quot;size&quot;:{&quot;x&quot;:65,&quot;y&quot;:79},&quot;isPremium&quot;:false,&quot;isPacked&quot;:true},&quot;source&quot;:{&quot;id&quot;:&quot;5dbafea2c9e7d80004b85b5f&quot;,&quot;type&quot;:&quot;ASSETS&quot;},&quot;pathStyles&quot;:[{&quot;type&quot;:&quot;FILL&quot;,&quot;fillStyle&quot;:&quot;rgb(0,0,0)&quot;}],&quot;isLocked&quot;:false,&quot;parent&quot;:{&quot;type&quot;:&quot;CHILD&quot;,&quot;parentId&quot;:&quot;e40d11e5-932b-471d-9be3-433d1f785ef4&quot;,&quot;order&quot;:&quot;5&quot;}},&quot;020db0bd-a1a9-4a5f-a130-eaf051de8286&quot;:{&quot;id&quot;:&quot;020db0bd-a1a9-4a5f-a130-eaf051de8286&quot;,&quot;name&quot;:&quot;Arm (anterior)&quot;,&quot;displayName&quot;:&quot;Arm (anterior)&quot;,&quot;type&quot;:&quot;FIGURE_OBJECT&quot;,&quot;relativeTransform&quot;:{&quot;translate&quot;:{&quot;x&quot;:-15.778196879400564,&quot;y&quot;:-1.2658397213257957},&quot;rotate&quot;:6.283185307179586,&quot;skewX&quot;:1.6233979204622258e-18,&quot;scale&quot;:{&quot;x&quot;:-0.4147461255235221,&quot;y&quot;:0.41570332397666754}},&quot;image&quot;:{&quot;url&quot;:&quot;https://icons.biorender.com/biorender/5f05df9778a2470028cbea8c/20200708150136/image/arm-anterior.png&quot;,&quot;fallbackUrl&quot;:&quot;https://res.cloudinary.com/dlcjuc3ej/image/upload/v1594220496/rq0q35iesijf8mhg2pir.svg#/keystone/api/icons/5f05df9778a2470028cbea8c/20200708150136/image/arm-anterior.svg&quot;,&quot;isPremium&quot;:false,&quot;size&quot;:{&quot;x&quot;:150,&quot;y&quot;:221.86311787072242}},&quot;source&quot;:{&quot;id&quot;:&quot;5f05df9778a2470028cbea8c&quot;,&quot;type&quot;:&quot;ASSETS&quot;},&quot;isPremium&quot;:false,&quot;parent&quot;:{&quot;type&quot;:&quot;CHILD&quot;,&quot;parentId&quot;:&quot;8b7fc1a5-030b-49db-9555-3f31d44b700b&quot;,&quot;order&quot;:&quot;2&quot;}},&quot;6af9624c-2e27-4990-a6f9-6e741b15fac7&quot;:{&quot;type&quot;:&quot;FIGURE_OBJECT&quot;,&quot;id&quot;:&quot;6af9624c-2e27-4990-a6f9-6e741b15fac7&quot;,&quot;parent&quot;:{&quot;type&quot;:&quot;CHILD&quot;,&quot;parentId&quot;:&quot;8b7fc1a5-030b-49db-9555-3f31d44b700b&quot;,&quot;order&quot;:&quot;7&quot;},&quot;relativeTransform&quot;:{&quot;translate&quot;:{&quot;x&quot;:-4.883724444805932,&quot;y&quot;:-7.686803828982174},&quot;rotate&quot;:0}},&quot;bbb91cbc-93be-4483-9a37-658bd32f7762&quot;:{&quot;type&quot;:&quot;FIGURE_OBJECT&quot;,&quot;id&quot;:&quot;bbb91cbc-93be-4483-9a37-658bd32f7762&quot;,&quot;name&quot;:&quot;Butterfly needle&quot;,&quot;relativeTransform&quot;:{&quot;translate&quot;:{&quot;x&quot;:-4.410450260968804,&quot;y&quot;:6.787189442549734},&quot;rotate&quot;:0,&quot;skewX&quot;:0,&quot;scale&quot;:{&quot;x&quot;:0.07803752920323218,&quot;y&quot;:0.0782176331213733}},&quot;opacity&quot;:1,&quot;image&quot;:{&quot;url&quot;:&quot;https://icons.biorender.com/biorender/5d430031cedd760004215c72/20190801151015/image/butterfly-needle.png&quot;,&quot;fallbackUrl&quot;:&quot;https://res.cloudinary.com/dlcjuc3ej/image/upload/v1564672215/crpvnxpdghwuqkrhxcdd.svg#/keystone/api/icons/5d430031cedd760004215c72/20190801151015/image/butterfly-needle.svg&quot;,&quot;size&quot;:{&quot;x&quot;:362,&quot;y&quot;:284},&quot;isPremium&quot;:false,&quot;isPacked&quot;:true},&quot;source&quot;:{&quot;id&quot;:&quot;5d430031cedd760004215c72&quot;,&quot;type&quot;:&quot;ASSETS&quot;},&quot;pathStyles&quot;:[{&quot;type&quot;:&quot;FILL&quot;,&quot;fillStyle&quot;:&quot;rgb(0,0,0)&quot;}],&quot;isLocked&quot;:false,&quot;parent&quot;:{&quot;type&quot;:&quot;CHILD&quot;,&quot;parentId&quot;:&quot;6af9624c-2e27-4990-a6f9-6e741b15fac7&quot;,&quot;order&quot;:&quot;5&quot;}},&quot;44a5618d-6f37-4dea-a860-3f4b544ffe58&quot;:{&quot;type&quot;:&quot;FIGURE_OBJECT&quot;,&quot;id&quot;:&quot;44a5618d-6f37-4dea-a860-3f4b544ffe58&quot;,&quot;parent&quot;:{&quot;type&quot;:&quot;CROP&quot;,&quot;parentId&quot;:&quot;6af9624c-2e27-4990-a6f9-6e741b15fac7&quot;,&quot;order&quot;:&quot;5&quot;},&quot;relativeTransform&quot;:{&quot;translate&quot;:{&quot;x&quot;:-4.410450260968804,&quot;y&quot;:9.975326627504383},&quot;rotate&quot;:0,&quot;skewX&quot;:0,&quot;scale&quot;:{&quot;x&quot;:14.124792785785028,&quot;y&quot;:7.918766718280359}},&quot;path&quot;:{&quot;type&quot;:&quot;RECT&quot;,&quot;size&quot;:{&quot;x&quot;:2,&quot;y&quot;:2}},&quot;pathStyles&quot;:[{&quot;type&quot;:&quot;FILL&quot;,&quot;fillStyle&quot;:&quot;#fff&quot;}],&quot;isFrozen&quot;:true},&quot;0acf6098-85bb-4b4f-9146-2dc4eb6fd732&quot;:{&quot;id&quot;:&quot;0acf6098-85bb-4b4f-9146-2dc4eb6fd732&quot;,&quot;type&quot;:&quot;FIGURE_OBJECT&quot;,&quot;document&quot;:{&quot;type&quot;:&quot;FIGURE&quot;,&quot;canvasType&quot;:&quot;FIGURE&quot;,&quot;units&quot;:&quot;px&quot;,&quot;aspectRatio&quot;:1.4285714285714286},&quot;parent&quot;:{&quot;parentId&quot;:&quot;1337e55d-8976-43ef-8afb-897ecd4229ff&quot;,&quot;type&quot;:&quot;DOCUMENT&quot;,&quot;order&quot;:&quot;5&quot;},&quot;layout&quot;:{&quot;sizeRatio&quot;:{&quot;x&quot;:0.88,&quot;y&quot;:0.88},&quot;keepAspectRatio&quot;:false}},&quot;1337e55d-8976-43ef-8afb-897ecd4229ff&quot;:{&quot;id&quot;:&quot;1337e55d-8976-43ef-8afb-897ecd4229ff&quot;,&quot;type&quot;:&quot;FIGURE_OBJECT&quot;,&quot;document&quot;:{&quot;type&quot;:&quot;DOCUMENT_GROUP&quot;,&quot;canvasType&quot;:&quot;FIGURE&quot;,&quot;units&quot;:&quot;in&quot;}}}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Macintosh PowerPoint</Application>
  <PresentationFormat>Benutzerdefiniert</PresentationFormat>
  <Paragraphs>33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Roboto</vt:lpstr>
      <vt:lpstr>Office Theme</vt:lpstr>
      <vt:lpstr>PowerPoint-Präsentation</vt:lpstr>
      <vt:lpstr>PowerPoint-Präsentation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Agnesa Mazrekaj</cp:lastModifiedBy>
  <cp:revision>2</cp:revision>
  <dcterms:created xsi:type="dcterms:W3CDTF">2026-03-15T02:04:27Z</dcterms:created>
  <dcterms:modified xsi:type="dcterms:W3CDTF">2026-03-15T04:29:29Z</dcterms:modified>
</cp:coreProperties>
</file>