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85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139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756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005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50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466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29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495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750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7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2638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098D5-2498-4300-B3DF-59B853DB2AA1}" type="datetimeFigureOut">
              <a:rPr lang="de-DE" smtClean="0"/>
              <a:t>30.09.2020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3DCD5-5DBF-4774-A936-B63CE7C330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773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175089" y="116632"/>
            <a:ext cx="8717391" cy="6552728"/>
            <a:chOff x="323528" y="548680"/>
            <a:chExt cx="8717391" cy="655272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0"/>
            <a:stretch/>
          </p:blipFill>
          <p:spPr bwMode="auto">
            <a:xfrm>
              <a:off x="323528" y="548680"/>
              <a:ext cx="8581008" cy="5304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feld 3"/>
            <p:cNvSpPr txBox="1"/>
            <p:nvPr/>
          </p:nvSpPr>
          <p:spPr>
            <a:xfrm>
              <a:off x="537568" y="2852936"/>
              <a:ext cx="191751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smtClean="0"/>
                <a:t>The </a:t>
              </a:r>
              <a:r>
                <a:rPr lang="de-DE" sz="2400" b="1" dirty="0" err="1" smtClean="0"/>
                <a:t>origins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of</a:t>
              </a:r>
              <a:endParaRPr lang="de-DE" sz="2400" b="1" dirty="0"/>
            </a:p>
            <a:p>
              <a:pPr algn="ctr"/>
              <a:r>
                <a:rPr lang="de-DE" sz="2400" b="1" dirty="0" err="1" smtClean="0"/>
                <a:t>disease</a:t>
              </a:r>
              <a:endParaRPr lang="de-DE" sz="2400" b="1" dirty="0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3220939" y="2852936"/>
              <a:ext cx="282160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err="1" smtClean="0"/>
                <a:t>Disease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mechanisms</a:t>
              </a:r>
              <a:endParaRPr lang="de-DE" sz="2400" b="1" dirty="0" smtClean="0"/>
            </a:p>
            <a:p>
              <a:pPr algn="ctr"/>
              <a:r>
                <a:rPr lang="de-DE" sz="2400" b="1" dirty="0" err="1" smtClean="0"/>
                <a:t>and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models</a:t>
              </a:r>
              <a:endParaRPr lang="de-DE" sz="2400" b="1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6439566" y="2852936"/>
              <a:ext cx="260135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err="1" smtClean="0"/>
                <a:t>Disease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definitions</a:t>
              </a:r>
              <a:endParaRPr lang="de-DE" sz="2400" b="1" dirty="0" smtClean="0"/>
            </a:p>
            <a:p>
              <a:pPr algn="ctr"/>
              <a:r>
                <a:rPr lang="de-DE" sz="2400" b="1" dirty="0" err="1" smtClean="0"/>
                <a:t>and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diagnosis</a:t>
              </a:r>
              <a:endParaRPr lang="de-DE" sz="2400" b="1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1501099" y="5901079"/>
              <a:ext cx="304294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D</a:t>
              </a:r>
              <a:r>
                <a:rPr lang="en-US" sz="2400" b="1" dirty="0" smtClean="0"/>
                <a:t>eveloping therapies, </a:t>
              </a:r>
            </a:p>
            <a:p>
              <a:pPr algn="ctr"/>
              <a:r>
                <a:rPr lang="en-US" sz="2400" b="1" dirty="0" smtClean="0"/>
                <a:t>preventive strategies </a:t>
              </a:r>
            </a:p>
            <a:p>
              <a:pPr algn="ctr"/>
              <a:r>
                <a:rPr lang="en-US" sz="2400" b="1" dirty="0" smtClean="0"/>
                <a:t>and interventions</a:t>
              </a:r>
              <a:endParaRPr lang="de-DE" sz="2400" b="1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5076056" y="5901079"/>
              <a:ext cx="21943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err="1" smtClean="0"/>
                <a:t>Health</a:t>
              </a:r>
              <a:r>
                <a:rPr lang="de-DE" sz="2400" b="1" dirty="0" smtClean="0"/>
                <a:t> care </a:t>
              </a:r>
              <a:r>
                <a:rPr lang="de-DE" sz="2400" b="1" dirty="0" err="1" smtClean="0"/>
                <a:t>and</a:t>
              </a:r>
              <a:endParaRPr lang="de-DE" sz="2400" b="1" dirty="0" smtClean="0"/>
            </a:p>
            <a:p>
              <a:pPr algn="ctr"/>
              <a:r>
                <a:rPr lang="de-DE" sz="2400" b="1" dirty="0" err="1" smtClean="0"/>
                <a:t>social</a:t>
              </a:r>
              <a:r>
                <a:rPr lang="de-DE" sz="2400" b="1" dirty="0" smtClean="0"/>
                <a:t> care</a:t>
              </a:r>
              <a:endParaRPr lang="de-DE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8886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107504" y="119161"/>
            <a:ext cx="8795239" cy="6550199"/>
            <a:chOff x="107504" y="119161"/>
            <a:chExt cx="8795239" cy="6550199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0"/>
            <a:stretch/>
          </p:blipFill>
          <p:spPr bwMode="auto">
            <a:xfrm>
              <a:off x="107504" y="119161"/>
              <a:ext cx="8572956" cy="5395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5"/>
            <p:cNvSpPr txBox="1"/>
            <p:nvPr/>
          </p:nvSpPr>
          <p:spPr>
            <a:xfrm>
              <a:off x="399392" y="2420888"/>
              <a:ext cx="191751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smtClean="0"/>
                <a:t>The </a:t>
              </a:r>
              <a:r>
                <a:rPr lang="de-DE" sz="2400" b="1" dirty="0" err="1" smtClean="0"/>
                <a:t>origins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of</a:t>
              </a:r>
              <a:endParaRPr lang="de-DE" sz="2400" b="1" dirty="0"/>
            </a:p>
            <a:p>
              <a:pPr algn="ctr"/>
              <a:r>
                <a:rPr lang="de-DE" sz="2400" b="1" dirty="0" err="1" smtClean="0"/>
                <a:t>disease</a:t>
              </a:r>
              <a:endParaRPr lang="de-DE" sz="2400" b="1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3082763" y="2420888"/>
              <a:ext cx="282160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err="1" smtClean="0"/>
                <a:t>Disease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mechanisms</a:t>
              </a:r>
              <a:endParaRPr lang="de-DE" sz="2400" b="1" dirty="0" smtClean="0"/>
            </a:p>
            <a:p>
              <a:pPr algn="ctr"/>
              <a:r>
                <a:rPr lang="de-DE" sz="2400" b="1" dirty="0" err="1" smtClean="0"/>
                <a:t>and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models</a:t>
              </a:r>
              <a:endParaRPr lang="de-DE" sz="2400" b="1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6301390" y="2420888"/>
              <a:ext cx="260135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err="1" smtClean="0"/>
                <a:t>Disease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definitions</a:t>
              </a:r>
              <a:endParaRPr lang="de-DE" sz="2400" b="1" dirty="0" smtClean="0"/>
            </a:p>
            <a:p>
              <a:pPr algn="ctr"/>
              <a:r>
                <a:rPr lang="de-DE" sz="2400" b="1" dirty="0" err="1" smtClean="0"/>
                <a:t>and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diagnosis</a:t>
              </a:r>
              <a:endParaRPr lang="de-DE" sz="2400" b="1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1362923" y="5469031"/>
              <a:ext cx="304294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D</a:t>
              </a:r>
              <a:r>
                <a:rPr lang="en-US" sz="2400" b="1" dirty="0" smtClean="0"/>
                <a:t>eveloping therapies, </a:t>
              </a:r>
            </a:p>
            <a:p>
              <a:pPr algn="ctr"/>
              <a:r>
                <a:rPr lang="en-US" sz="2400" b="1" dirty="0" smtClean="0"/>
                <a:t>preventive strategies </a:t>
              </a:r>
            </a:p>
            <a:p>
              <a:pPr algn="ctr"/>
              <a:r>
                <a:rPr lang="en-US" sz="2400" b="1" dirty="0" smtClean="0"/>
                <a:t>and interventions</a:t>
              </a:r>
              <a:endParaRPr lang="de-DE" sz="2400" b="1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4937880" y="5469031"/>
              <a:ext cx="21943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b="1" dirty="0" err="1" smtClean="0"/>
                <a:t>Health</a:t>
              </a:r>
              <a:r>
                <a:rPr lang="de-DE" sz="2400" b="1" dirty="0" smtClean="0"/>
                <a:t> care </a:t>
              </a:r>
              <a:r>
                <a:rPr lang="de-DE" sz="2400" b="1" dirty="0" err="1" smtClean="0"/>
                <a:t>and</a:t>
              </a:r>
              <a:endParaRPr lang="de-DE" sz="2400" b="1" dirty="0" smtClean="0"/>
            </a:p>
            <a:p>
              <a:pPr algn="ctr"/>
              <a:r>
                <a:rPr lang="de-DE" sz="2400" b="1" dirty="0" err="1" smtClean="0"/>
                <a:t>social</a:t>
              </a:r>
              <a:r>
                <a:rPr lang="de-DE" sz="2400" b="1" dirty="0" smtClean="0"/>
                <a:t> care</a:t>
              </a:r>
              <a:endParaRPr lang="de-DE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846522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Company>UKT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Annemarie Post</dc:creator>
  <cp:lastModifiedBy>Annemarie Post</cp:lastModifiedBy>
  <cp:revision>2</cp:revision>
  <dcterms:created xsi:type="dcterms:W3CDTF">2020-09-29T14:34:36Z</dcterms:created>
  <dcterms:modified xsi:type="dcterms:W3CDTF">2020-09-30T07:12:59Z</dcterms:modified>
</cp:coreProperties>
</file>