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庄 振煌" initials="庄" lastIdx="1" clrIdx="0">
    <p:extLst>
      <p:ext uri="{19B8F6BF-5375-455C-9EA6-DF929625EA0E}">
        <p15:presenceInfo xmlns:p15="http://schemas.microsoft.com/office/powerpoint/2012/main" userId="ff5c7f467b0952e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30000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99" autoAdjust="0"/>
    <p:restoredTop sz="94790" autoAdjust="0"/>
  </p:normalViewPr>
  <p:slideViewPr>
    <p:cSldViewPr snapToGrid="0">
      <p:cViewPr varScale="1">
        <p:scale>
          <a:sx n="67" d="100"/>
          <a:sy n="67" d="100"/>
        </p:scale>
        <p:origin x="9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027EC-0265-42BA-98D3-C735226998F2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295B9-359D-414A-9FB5-1D23697999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349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2E7DAD-103D-449A-BD72-419EBBD82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336736-DEAB-49E4-A4C0-81E07727F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D558A7-9AAE-43B4-89D8-8AC519ECA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B0362E-F896-49DF-A631-2AD1F55B1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455B82-14B0-41EB-A42D-8DAE3FE49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289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D33466-2BFF-4016-8BE2-BF7C8721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0C1BE5-CC6E-426B-8C94-EA7E19274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683587-6EFF-4FEB-B867-7B21C8DE0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096048-EF44-4892-B821-181316F6E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499A8C-663C-41D8-8DEF-E6ECBA475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0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2CC243-0653-4A61-984E-F1A373F2E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946B86-B36B-4A70-9998-A2220F412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B6237E-5A72-4F62-9ED6-839EC4EF6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0A6895-E343-4A3D-9446-59DA04B2B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AC0D76-999A-4F15-B15B-F4E56D5B4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10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2C53F-A814-4EFB-9779-6313B18B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06B990-A670-454E-9C3A-8233667B28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352281-BC1D-4892-A757-BA5A6BF01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9CABD41-7337-4A67-97E8-F58E74D3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3A462A6-0B33-4B32-8FCF-D8A6BA717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82A4CA-F635-4093-87AB-D82899E9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40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CD154C-4EAA-4E1F-AF51-9EFB1468B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3247A98-002B-4E8A-8A7D-E67896D05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0016ADD-FE78-423F-8855-EADCFC731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B208225-7905-472A-BCE4-7422314B5B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5B104F0-7066-49BA-9E17-D6DA35DB6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9F1CD72-9C6E-4E17-B23C-A221977E4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3CA5865-DCAC-440B-B8B9-A05AE8706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C889864-4B7D-4C68-AF7A-5609A1836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5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4408E4-FB85-436A-888D-CF7C20B5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B89FE9-7141-4778-97BC-CD31CA262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0A7C32C-EC0A-413F-877C-DCA271BCF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AFB1772-2495-41D6-AF93-66C31A68C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82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87D796D-EA57-4211-B30F-5699D5388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4AEB1D0-8F8B-4D96-8FEF-B45862AB4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96FF8B-C5C3-4BE0-B246-11BA4609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447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62175-BA77-41E3-BEA1-C2F8B6A70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618114-0E95-48C7-9F12-4685239A1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278331-54B3-4802-828C-4D6CD3C2F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E8D027-3BF0-4BD7-8667-1BF5F523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89EDA1-C1DA-4987-A9A6-DAEAA98D0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53E06B-D9E3-443A-B579-3C8BBF1A8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189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941FB6-4BE2-4904-996A-EE64DBB4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C15497C-3A34-4265-80BB-37DD738F49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7572624-A2D0-4E16-80D5-B190523F2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EAF0E1E-F904-4574-A821-AF3EA4C4C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DDD5B32-9A0B-4746-8187-96AC9CBE2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A14B27-9DE0-48BA-951A-EE0DB2502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440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C77AD7-C51E-4EE0-851F-85A848EC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DC18DF7-FE4E-4875-A714-032641D3E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C3B9AC-2E8A-4CD5-AABA-3BC40EF7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091642-4AE0-4D5E-9834-214C3C864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827AE0-D96C-42A4-88B2-4B8467546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24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9D1DE05-C30D-46CD-8867-F72D693BE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99F2A42-1DE9-40C5-83F7-6C93468A7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E56D94-DCDD-47AD-915B-10838A665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2E52E7-1BDF-414D-9940-A6E643DCC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F62E52-13C2-43DA-A91C-79FAE2D1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674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98B3F5C-EF3D-4E1D-BA22-B4C99CCD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7DF942-9477-447C-8C37-625576FEC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CB08D0-27F5-43E0-893D-7C98746B30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40B93-2CFB-4928-89B9-47C2200EEB09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3B96F8-E5B0-43DD-8585-A1E20AA4C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BC4115-2998-446B-B841-1BF8ACDF2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55628-5321-4188-BE95-CB6C2BFBE3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9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D44F71F2-7044-460D-831E-C6733D287E14}"/>
              </a:ext>
            </a:extLst>
          </p:cNvPr>
          <p:cNvSpPr txBox="1"/>
          <p:nvPr/>
        </p:nvSpPr>
        <p:spPr>
          <a:xfrm>
            <a:off x="1712700" y="5656555"/>
            <a:ext cx="8561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eFigure1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A. Scatter plot depicts the relationship of Instrument IBD (y-axis) and instrument RA (x-axis). B. Funnel plot gauges the reliability of analysis by presenting instrument precision (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instrument RA regression coefficients divided by the correspondent instrument IBD SEs) (y-axis) VS individual instrument ratio estimates in log odds ratio of IBD (x-axis). β</a:t>
            </a:r>
            <a:r>
              <a:rPr lang="en-US" altLang="zh-CN" sz="1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indicates odds ratio estimate per 1-ln increment in RA; IBD, inflammatory bowel disease; RA, rheumatoid arthritis.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373C234-BE12-4CFA-B7E7-F2645F0538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50" y="483290"/>
            <a:ext cx="9430510" cy="478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4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36DCD569-D3C3-401D-AFD0-A881E95B3359}"/>
              </a:ext>
            </a:extLst>
          </p:cNvPr>
          <p:cNvSpPr txBox="1"/>
          <p:nvPr/>
        </p:nvSpPr>
        <p:spPr>
          <a:xfrm>
            <a:off x="1712700" y="5656555"/>
            <a:ext cx="856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eFigure2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A. Scatter plot depicts the relationship of Instrument UC (y-axis) and instrument RA (x-axis). B. Funnel plot gauges the reliability of analysis by presenting instrument precision (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instrument RA regression coefficients divided by the correspondent instrument UC SEs) (y-axis) VS individual instrument ratio estimates in log odds ratio of UC (x-axis). β</a:t>
            </a:r>
            <a:r>
              <a:rPr lang="en-US" altLang="zh-CN" sz="1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indicates odds ratio estimate per 1-ln increment in RA; UC, ulcerative colitis; RA, rheumatoid arthritis.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64B8369-1E61-4CE5-86CD-3E22A4BB4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17" y="733260"/>
            <a:ext cx="9462165" cy="460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25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175</Words>
  <Application>Microsoft Office PowerPoint</Application>
  <PresentationFormat>宽屏</PresentationFormat>
  <Paragraphs>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Xueer</dc:creator>
  <cp:lastModifiedBy>Zhang Xueer</cp:lastModifiedBy>
  <cp:revision>82</cp:revision>
  <dcterms:created xsi:type="dcterms:W3CDTF">2019-11-03T12:31:31Z</dcterms:created>
  <dcterms:modified xsi:type="dcterms:W3CDTF">2020-10-12T09:07:30Z</dcterms:modified>
</cp:coreProperties>
</file>