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A41FE-DC2F-49E3-9E05-83109A8D9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CAF880-21A9-4207-A554-376ABB24D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5506-BC66-440A-8D86-04A69E912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97B5B-F5C8-43B2-BFA4-6724843DC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A224E-A591-4CBD-8E71-0F137C3B9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6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5CC1F-34B2-441B-8F67-2D4747495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C0136-81DB-4200-A94D-7EE532A1D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91D3A-CC3A-41E1-90E4-DB324992B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B37B9-11CD-47A8-906B-5676805C3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593F6-2703-4E75-ADB9-EE4892F0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68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4DFF-BE0F-4F71-A659-A017F93AC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176AB-EB99-41BA-BEFA-2FA2FA774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6A2C6-FDC0-4A5B-BD49-33D94AC6A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32F85-320B-4DEF-91AE-36598F928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D46BD-8663-4CE1-B1FF-8A00C8EE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3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47244-EF8B-43DB-AFFF-3AD233B01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E9A1F-2155-44E2-9046-2D0770B05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A51ED-9745-4D2A-9493-F90F9DCE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77CE4-104C-415C-A4D9-6D66B700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F677A3-1716-49EC-8740-F6E51ABE6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D4620-3BD3-4DF6-8189-2DE47031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6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322FF-0A3C-4233-85AA-53326E9F0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93F4C-5F76-4DA4-95B6-243D3CAEC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9006B-6481-4094-8446-0FE99539B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B5D625-75E7-432D-942B-EEDC5C7FE4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F0C09-4547-480D-88CC-0DAD7AC89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C91DAE-F354-45D3-A5CC-0418C383A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16EC60-08BB-40F0-94E7-A6AB748E4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C0473C-2C27-4C66-8E6D-AA9E4F14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4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5094-5E8E-43BB-BCA9-A6D786F90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9497A-F696-40F6-AD02-4F0CAD76C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D7B218-9F0E-4589-8621-0C7204EC3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7AC96-929F-4447-91AD-2563D306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8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8D624F-6271-4AC3-B15E-EFC1FC0E0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0B096C-617E-408B-A07A-1F380FCD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AE1CB-77F5-4E22-A249-4FF2E1CE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5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4A7ED-D73B-48EA-9A5E-13EA1AAE0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25F4C-6E3A-449C-8B3C-2723FE252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F5A40-4BC2-4D96-A6B8-027ECA9E8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64FC7-9479-4505-8DAE-AA83CC166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F12A2-D1CB-4B83-BDD2-64ECAB546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3A1B3-3B15-4C8A-9B28-625125703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DF9B9-FC2B-4624-A03A-C2936EE61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D2A54B-575E-4436-8E1D-7A7FC27EE9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49462-94B9-407A-859A-019F2D9F3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43CE0-9F48-42AE-A38D-37263155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6C6FC2-4CE1-46EB-8750-1E44A56DB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B4C70-9474-40CF-A5B3-4A2A83264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5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C2EBB-56AA-47F2-B96C-A0CB69833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B433B3-FB69-4410-85E5-5C4512856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89979-4184-4116-9044-7D436944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55CF0-96F1-4863-933C-F283626B3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7ABE4-E46F-4516-B8AB-B7D41D40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6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283EF1-783F-4630-8A3C-C811BC437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63A54B-ED25-4958-AF34-C9E6F94AF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C1B8B-0EF1-48FB-B8C1-49128191F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2486D-E2CD-4C77-948D-EBB4C0718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F7233-141A-4E83-9A4C-EDF09FC7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6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107234-7FAA-4D8C-8931-A5ED2334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32E35-7884-4A7A-8D7C-81D2E011A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D99D0-2001-4441-94DB-1F87E44FB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E0B8C-AA25-42B7-841B-A90F71CA9053}" type="datetimeFigureOut">
              <a:rPr lang="en-US" smtClean="0"/>
              <a:t>7/18/2021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CCF65-61C8-41E3-AC58-AD972E54B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D9790-A76A-44E8-B667-4C93907D9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6EE0-8BF3-48C3-BBEE-EA4EA34D2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1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2D512-3286-4012-B9D6-F28DBD568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Chapter 7 Squirrels and Climate change 2100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/>
              <a:t>Predictors </a:t>
            </a:r>
            <a:r>
              <a:rPr lang="en-US" dirty="0"/>
              <a:t>used for SDMs</a:t>
            </a:r>
          </a:p>
          <a:p>
            <a:pPr marL="0" indent="0" algn="ctr">
              <a:buNone/>
            </a:pPr>
            <a:r>
              <a:rPr lang="en-US" dirty="0"/>
              <a:t>Source: </a:t>
            </a:r>
            <a:r>
              <a:rPr lang="en-US" dirty="0" err="1"/>
              <a:t>Bioclim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By Moriz Steiner and Falk </a:t>
            </a:r>
            <a:r>
              <a:rPr lang="en-US" dirty="0" err="1"/>
              <a:t>Huettmann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1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64B14F-6740-40AB-B517-606CE780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28" y="958292"/>
            <a:ext cx="5535386" cy="27156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8B9936-CF2C-4BCD-9523-B3B22BC5F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059" y="4221044"/>
            <a:ext cx="5328324" cy="26369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CA696E-3547-440D-B385-1E29C2FA9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617" y="4142364"/>
            <a:ext cx="5619009" cy="27156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B48B1B-B036-4613-A662-559C1C2BCBCF}"/>
              </a:ext>
            </a:extLst>
          </p:cNvPr>
          <p:cNvSpPr txBox="1"/>
          <p:nvPr/>
        </p:nvSpPr>
        <p:spPr>
          <a:xfrm>
            <a:off x="1123950" y="305190"/>
            <a:ext cx="99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Bio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0AA2-10BA-4760-BC8D-59B9BBC525D7}"/>
              </a:ext>
            </a:extLst>
          </p:cNvPr>
          <p:cNvSpPr txBox="1"/>
          <p:nvPr/>
        </p:nvSpPr>
        <p:spPr>
          <a:xfrm>
            <a:off x="2171700" y="630589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- 2000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E8AF-56E3-4FE2-A5CE-48FE77695A9E}"/>
              </a:ext>
            </a:extLst>
          </p:cNvPr>
          <p:cNvSpPr txBox="1"/>
          <p:nvPr/>
        </p:nvSpPr>
        <p:spPr>
          <a:xfrm>
            <a:off x="2578100" y="3774163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- 2100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CBAC-122A-4060-A14A-8F49DF27C6CB}"/>
              </a:ext>
            </a:extLst>
          </p:cNvPr>
          <p:cNvSpPr txBox="1"/>
          <p:nvPr/>
        </p:nvSpPr>
        <p:spPr>
          <a:xfrm>
            <a:off x="8826500" y="3801727"/>
            <a:ext cx="2082800" cy="36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- 2100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8C4773-8490-4A22-B2EC-B6E38CB4A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059" y="999921"/>
            <a:ext cx="5431272" cy="27156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643A58-F9B2-4FE8-98CA-EC6AF99F9914}"/>
              </a:ext>
            </a:extLst>
          </p:cNvPr>
          <p:cNvSpPr txBox="1"/>
          <p:nvPr/>
        </p:nvSpPr>
        <p:spPr>
          <a:xfrm>
            <a:off x="8826500" y="742599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-2100</a:t>
            </a:r>
          </a:p>
        </p:txBody>
      </p:sp>
    </p:spTree>
    <p:extLst>
      <p:ext uri="{BB962C8B-B14F-4D97-AF65-F5344CB8AC3E}">
        <p14:creationId xmlns:p14="http://schemas.microsoft.com/office/powerpoint/2010/main" val="2202396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BB48B1B-B036-4613-A662-559C1C2BCBCF}"/>
              </a:ext>
            </a:extLst>
          </p:cNvPr>
          <p:cNvSpPr txBox="1"/>
          <p:nvPr/>
        </p:nvSpPr>
        <p:spPr>
          <a:xfrm>
            <a:off x="1123950" y="305190"/>
            <a:ext cx="99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Bio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0AA2-10BA-4760-BC8D-59B9BBC525D7}"/>
              </a:ext>
            </a:extLst>
          </p:cNvPr>
          <p:cNvSpPr txBox="1"/>
          <p:nvPr/>
        </p:nvSpPr>
        <p:spPr>
          <a:xfrm>
            <a:off x="2171700" y="630589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- 2000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E8AF-56E3-4FE2-A5CE-48FE77695A9E}"/>
              </a:ext>
            </a:extLst>
          </p:cNvPr>
          <p:cNvSpPr txBox="1"/>
          <p:nvPr/>
        </p:nvSpPr>
        <p:spPr>
          <a:xfrm>
            <a:off x="2578100" y="3774163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- 2100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CBAC-122A-4060-A14A-8F49DF27C6CB}"/>
              </a:ext>
            </a:extLst>
          </p:cNvPr>
          <p:cNvSpPr txBox="1"/>
          <p:nvPr/>
        </p:nvSpPr>
        <p:spPr>
          <a:xfrm>
            <a:off x="8826500" y="3801727"/>
            <a:ext cx="2082800" cy="36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- 2100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643A58-F9B2-4FE8-98CA-EC6AF99F9914}"/>
              </a:ext>
            </a:extLst>
          </p:cNvPr>
          <p:cNvSpPr txBox="1"/>
          <p:nvPr/>
        </p:nvSpPr>
        <p:spPr>
          <a:xfrm>
            <a:off x="8826500" y="742599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-2100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EC3289-893D-4D91-90BA-83C6E33F8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6" y="995012"/>
            <a:ext cx="5680654" cy="27791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9DDC45-C415-4C07-8FCD-E828BA507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19" y="4078849"/>
            <a:ext cx="5673363" cy="27791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614AF1-EC25-4FF4-B4A1-6C2A1ADAB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639" y="4078849"/>
            <a:ext cx="5678361" cy="27791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4218B8-DD52-4639-9598-82330FEB0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346" y="1075746"/>
            <a:ext cx="5680654" cy="276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5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BB48B1B-B036-4613-A662-559C1C2BCBCF}"/>
              </a:ext>
            </a:extLst>
          </p:cNvPr>
          <p:cNvSpPr txBox="1"/>
          <p:nvPr/>
        </p:nvSpPr>
        <p:spPr>
          <a:xfrm>
            <a:off x="1123950" y="305190"/>
            <a:ext cx="99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Bio 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0AA2-10BA-4760-BC8D-59B9BBC525D7}"/>
              </a:ext>
            </a:extLst>
          </p:cNvPr>
          <p:cNvSpPr txBox="1"/>
          <p:nvPr/>
        </p:nvSpPr>
        <p:spPr>
          <a:xfrm>
            <a:off x="2171700" y="630589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- 2000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E8AF-56E3-4FE2-A5CE-48FE77695A9E}"/>
              </a:ext>
            </a:extLst>
          </p:cNvPr>
          <p:cNvSpPr txBox="1"/>
          <p:nvPr/>
        </p:nvSpPr>
        <p:spPr>
          <a:xfrm>
            <a:off x="2578100" y="3774163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- 2100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CBAC-122A-4060-A14A-8F49DF27C6CB}"/>
              </a:ext>
            </a:extLst>
          </p:cNvPr>
          <p:cNvSpPr txBox="1"/>
          <p:nvPr/>
        </p:nvSpPr>
        <p:spPr>
          <a:xfrm>
            <a:off x="8826500" y="3801727"/>
            <a:ext cx="2082800" cy="36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- 2100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643A58-F9B2-4FE8-98CA-EC6AF99F9914}"/>
              </a:ext>
            </a:extLst>
          </p:cNvPr>
          <p:cNvSpPr txBox="1"/>
          <p:nvPr/>
        </p:nvSpPr>
        <p:spPr>
          <a:xfrm>
            <a:off x="8826500" y="742599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-2100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9BB0CB-29D3-4E26-A7A8-B82495A29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68" y="1029688"/>
            <a:ext cx="5527432" cy="27147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A06DE7-0D5C-453B-BD10-4DDEFFF5F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85" y="4143293"/>
            <a:ext cx="5726198" cy="27147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546D11-CC1D-4121-A89D-D2535A55E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783" y="4143293"/>
            <a:ext cx="5527432" cy="27101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5E2CE8-B3B6-4934-AB57-1EB0F5B2B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0" y="1059456"/>
            <a:ext cx="5519333" cy="27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3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BB48B1B-B036-4613-A662-559C1C2BCBCF}"/>
              </a:ext>
            </a:extLst>
          </p:cNvPr>
          <p:cNvSpPr txBox="1"/>
          <p:nvPr/>
        </p:nvSpPr>
        <p:spPr>
          <a:xfrm>
            <a:off x="1123950" y="305190"/>
            <a:ext cx="99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Bio 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0AA2-10BA-4760-BC8D-59B9BBC525D7}"/>
              </a:ext>
            </a:extLst>
          </p:cNvPr>
          <p:cNvSpPr txBox="1"/>
          <p:nvPr/>
        </p:nvSpPr>
        <p:spPr>
          <a:xfrm>
            <a:off x="2171700" y="630589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- 2000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E8AF-56E3-4FE2-A5CE-48FE77695A9E}"/>
              </a:ext>
            </a:extLst>
          </p:cNvPr>
          <p:cNvSpPr txBox="1"/>
          <p:nvPr/>
        </p:nvSpPr>
        <p:spPr>
          <a:xfrm>
            <a:off x="2578100" y="3774163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- 2100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CBAC-122A-4060-A14A-8F49DF27C6CB}"/>
              </a:ext>
            </a:extLst>
          </p:cNvPr>
          <p:cNvSpPr txBox="1"/>
          <p:nvPr/>
        </p:nvSpPr>
        <p:spPr>
          <a:xfrm>
            <a:off x="8826500" y="3801727"/>
            <a:ext cx="2082800" cy="36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- 2100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643A58-F9B2-4FE8-98CA-EC6AF99F9914}"/>
              </a:ext>
            </a:extLst>
          </p:cNvPr>
          <p:cNvSpPr txBox="1"/>
          <p:nvPr/>
        </p:nvSpPr>
        <p:spPr>
          <a:xfrm>
            <a:off x="8826500" y="742599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-2100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8A9E2-8469-405C-8FFB-BC2E3ADC8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77" y="979287"/>
            <a:ext cx="5697323" cy="2815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997F65-A1C3-455D-A35E-D18105C62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37" y="4102226"/>
            <a:ext cx="5755563" cy="28155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33E64C-4F27-4763-8F81-086846DC2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200" y="4102225"/>
            <a:ext cx="5701519" cy="28155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FAE79A-2318-4688-8C88-0C0C7F103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904" y="1078079"/>
            <a:ext cx="5683815" cy="281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48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BB48B1B-B036-4613-A662-559C1C2BCBCF}"/>
              </a:ext>
            </a:extLst>
          </p:cNvPr>
          <p:cNvSpPr txBox="1"/>
          <p:nvPr/>
        </p:nvSpPr>
        <p:spPr>
          <a:xfrm>
            <a:off x="1123950" y="305190"/>
            <a:ext cx="99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Bio 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0AA2-10BA-4760-BC8D-59B9BBC525D7}"/>
              </a:ext>
            </a:extLst>
          </p:cNvPr>
          <p:cNvSpPr txBox="1"/>
          <p:nvPr/>
        </p:nvSpPr>
        <p:spPr>
          <a:xfrm>
            <a:off x="2171700" y="630589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- 2000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E8AF-56E3-4FE2-A5CE-48FE77695A9E}"/>
              </a:ext>
            </a:extLst>
          </p:cNvPr>
          <p:cNvSpPr txBox="1"/>
          <p:nvPr/>
        </p:nvSpPr>
        <p:spPr>
          <a:xfrm>
            <a:off x="2578100" y="3774163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- 2100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CBAC-122A-4060-A14A-8F49DF27C6CB}"/>
              </a:ext>
            </a:extLst>
          </p:cNvPr>
          <p:cNvSpPr txBox="1"/>
          <p:nvPr/>
        </p:nvSpPr>
        <p:spPr>
          <a:xfrm>
            <a:off x="8826500" y="3801727"/>
            <a:ext cx="2082800" cy="36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- 2100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643A58-F9B2-4FE8-98CA-EC6AF99F9914}"/>
              </a:ext>
            </a:extLst>
          </p:cNvPr>
          <p:cNvSpPr txBox="1"/>
          <p:nvPr/>
        </p:nvSpPr>
        <p:spPr>
          <a:xfrm>
            <a:off x="8826500" y="742599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-2100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E22C91-6AA6-47AA-A5FA-8201BD58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999921"/>
            <a:ext cx="5661506" cy="28131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BE1DBF-C2F4-4740-97E7-D37A49F24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06" y="4190656"/>
            <a:ext cx="5410200" cy="26796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D3C211-BE9D-4238-8B74-B667F929F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297" y="4143495"/>
            <a:ext cx="5410198" cy="26608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0A2ACD-DDDD-4B67-A7C3-6F9331940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643" y="1111931"/>
            <a:ext cx="5661506" cy="27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6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BB48B1B-B036-4613-A662-559C1C2BCBCF}"/>
              </a:ext>
            </a:extLst>
          </p:cNvPr>
          <p:cNvSpPr txBox="1"/>
          <p:nvPr/>
        </p:nvSpPr>
        <p:spPr>
          <a:xfrm>
            <a:off x="1123950" y="305190"/>
            <a:ext cx="99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Bio 16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0AA2-10BA-4760-BC8D-59B9BBC525D7}"/>
              </a:ext>
            </a:extLst>
          </p:cNvPr>
          <p:cNvSpPr txBox="1"/>
          <p:nvPr/>
        </p:nvSpPr>
        <p:spPr>
          <a:xfrm>
            <a:off x="2171700" y="630589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- 2000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E8AF-56E3-4FE2-A5CE-48FE77695A9E}"/>
              </a:ext>
            </a:extLst>
          </p:cNvPr>
          <p:cNvSpPr txBox="1"/>
          <p:nvPr/>
        </p:nvSpPr>
        <p:spPr>
          <a:xfrm>
            <a:off x="2578100" y="3774163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- 2100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CBAC-122A-4060-A14A-8F49DF27C6CB}"/>
              </a:ext>
            </a:extLst>
          </p:cNvPr>
          <p:cNvSpPr txBox="1"/>
          <p:nvPr/>
        </p:nvSpPr>
        <p:spPr>
          <a:xfrm>
            <a:off x="8826500" y="3801727"/>
            <a:ext cx="2082800" cy="36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- 2100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643A58-F9B2-4FE8-98CA-EC6AF99F9914}"/>
              </a:ext>
            </a:extLst>
          </p:cNvPr>
          <p:cNvSpPr txBox="1"/>
          <p:nvPr/>
        </p:nvSpPr>
        <p:spPr>
          <a:xfrm>
            <a:off x="8826500" y="742599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-2100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6139CE-553D-46E8-A118-AC9561963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954829"/>
            <a:ext cx="5693796" cy="28468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42C654-FE33-4FEE-82A2-C85918703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06" y="4082034"/>
            <a:ext cx="5815806" cy="28468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28BDFD9-49E8-45E3-97F6-6D5DD6A6F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8947" y="4143495"/>
            <a:ext cx="5793053" cy="28468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9FB665E-1EAB-41C3-86EB-759ABC3F0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947" y="1033380"/>
            <a:ext cx="5789146" cy="284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5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BB48B1B-B036-4613-A662-559C1C2BCBCF}"/>
              </a:ext>
            </a:extLst>
          </p:cNvPr>
          <p:cNvSpPr txBox="1"/>
          <p:nvPr/>
        </p:nvSpPr>
        <p:spPr>
          <a:xfrm>
            <a:off x="1123950" y="305190"/>
            <a:ext cx="99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Bio 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0AA2-10BA-4760-BC8D-59B9BBC525D7}"/>
              </a:ext>
            </a:extLst>
          </p:cNvPr>
          <p:cNvSpPr txBox="1"/>
          <p:nvPr/>
        </p:nvSpPr>
        <p:spPr>
          <a:xfrm>
            <a:off x="2171700" y="630589"/>
            <a:ext cx="295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- 2000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2E8AF-56E3-4FE2-A5CE-48FE77695A9E}"/>
              </a:ext>
            </a:extLst>
          </p:cNvPr>
          <p:cNvSpPr txBox="1"/>
          <p:nvPr/>
        </p:nvSpPr>
        <p:spPr>
          <a:xfrm>
            <a:off x="2578100" y="3774163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- 2100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CBAC-122A-4060-A14A-8F49DF27C6CB}"/>
              </a:ext>
            </a:extLst>
          </p:cNvPr>
          <p:cNvSpPr txBox="1"/>
          <p:nvPr/>
        </p:nvSpPr>
        <p:spPr>
          <a:xfrm>
            <a:off x="8826500" y="3801727"/>
            <a:ext cx="2082800" cy="36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- 2100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643A58-F9B2-4FE8-98CA-EC6AF99F9914}"/>
              </a:ext>
            </a:extLst>
          </p:cNvPr>
          <p:cNvSpPr txBox="1"/>
          <p:nvPr/>
        </p:nvSpPr>
        <p:spPr>
          <a:xfrm>
            <a:off x="8826500" y="742599"/>
            <a:ext cx="25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-2100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10606E-50DC-4742-9299-C724BFA85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35" y="944340"/>
            <a:ext cx="5825165" cy="28854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A71F1A-6CFA-425F-89D4-45AFF2A21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69" y="4087427"/>
            <a:ext cx="5606695" cy="27705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2A0BAF-53CB-4A1B-9CFA-0C294B513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284" y="4100658"/>
            <a:ext cx="5695312" cy="27705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F68CE3F-5E8C-4536-A2CC-77283C46D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284" y="1011993"/>
            <a:ext cx="5825166" cy="290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64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118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Steiner, Moriz</dc:creator>
  <cp:lastModifiedBy>Steiner, Moriz</cp:lastModifiedBy>
  <cp:revision>11</cp:revision>
  <dcterms:created xsi:type="dcterms:W3CDTF">2021-07-17T22:48:20Z</dcterms:created>
  <dcterms:modified xsi:type="dcterms:W3CDTF">2021-07-17T23:33:48Z</dcterms:modified>
</cp:coreProperties>
</file>