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010CC-3D55-4274-A66C-500690769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BF82A-1F74-480D-BA5E-44A168A57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0CE28-4B9F-4D96-B192-2265E534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A3A86-2B54-4EE0-9B4C-C7D8315BE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368ED-BB47-421A-9FD3-D4FFD64F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8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898E5-EE33-4629-AF1C-1E776A6F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F43E8-9A42-43BB-BA71-C00365B3D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F9A43-638E-4512-B0C1-CE7894D7C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1AD35-F9FE-4F0A-9512-D37DDF4B2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4240E-EB48-4ACD-A207-4D9F56D34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FE96-37E0-4C26-A875-94DF6EF97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651DD-3B06-41A4-BCED-9665AD1DC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DEF5-6611-4DBA-A5C2-BEFD85ED3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48029-9CCB-433D-9E7A-C83EBEE4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C3407-F9F1-4A2E-AADF-1C99CFF57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4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FD9F4-8F3A-4DB7-BD47-F4892396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D2B08-4E8C-4D08-A392-3E968C779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DBE7FA-D2EB-4684-8D0C-6B0905135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0D303-F627-4920-A72B-06C93E24D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88090-A15F-471C-8220-F326A4662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FE971-84CC-43C1-9322-EF11D973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9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93D33-EF2B-4971-882E-3FC6D544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7CFB6-0E4E-44C8-9041-A243C8DC2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06E7D-0FBA-46FF-8CFA-A59ECDCE2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33F24-11BF-429B-84C7-567025E34A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55AB7-0A6E-48AB-994A-316F7023D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F80952-8CD6-49CB-9369-2E74E320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6E61D9-88F7-4201-B165-9B5A591B2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1D94FE-6D74-4E53-BCCB-91C09212F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4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D4629-4912-49AE-8DE5-4A13EA3F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710C4A-BED6-4A19-8183-00A382C6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A8CC1-20B2-4569-83DF-16C05419B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B107E8-0840-4A99-B332-44DF0C0D6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7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159759-7BA2-4F25-8504-DEA07032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8E517-0572-40DA-96F7-5953DF541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9F08F-0AE4-4ADE-8DD9-F4CE2832E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3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D1456-B5EC-4B12-AEBA-4410DED9F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5186C-28C6-4891-8029-B0100E81A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F8237-CAAF-4839-8E13-BD1104DE5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C33F0-5A32-4CC2-A090-759307D63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7E4DD-125F-4C8D-B1DD-715689C3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AA363-3090-4DA9-84E7-AB83ACE7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6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F9F7-2677-470E-AAC0-D400B8D9E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EB0A17-C38C-4EE1-A862-9A51C50EF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6B0DB-3D14-4883-B6E0-1B530E2FC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B584C-B071-421B-97FF-9FA89528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EFA45-D6B6-4CE2-BDC1-EFCCFB92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90093-43D7-4650-AEA2-19448239A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4332B-3952-4CD7-9EC8-515433DC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36F42-0FE7-4464-B734-CEDCC7475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082E3-473D-4060-A4CA-95780598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7B505-DF75-4FBF-9123-22A2AC74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9FE62-96B4-4781-B388-DA50EDF8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8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8E2D6E-32A7-4AB3-A09F-D7C1BBB26B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F041C-70FA-4C4D-A95A-5B54E7628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BFE3A-AF2A-45FB-8AFC-BA03AEE13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3BED3-B40D-427B-87A0-328D8FF05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01CB9-60FA-4358-BAA0-E0646507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4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2C2A4D-492E-4854-8FA2-864D0BBE5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F8E2-277D-4F6F-961F-D106E58B0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124F5-DECD-4C77-81E8-04F42AE0E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63EB9-BC27-443A-AE75-FEEA8BD98221}" type="datetimeFigureOut">
              <a:rPr lang="en-US" smtClean="0"/>
              <a:t>7/17/2021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49887-64F4-481B-BE16-EA77B9F9A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83304-F755-4B9E-95AD-DA0617446B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A6833-53AD-4F7F-AFA1-1DAC746D3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8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72CFC0-AC37-4C2F-B048-CB69F1D59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800"/>
            <a:ext cx="8928100" cy="520700"/>
          </a:xfrm>
        </p:spPr>
        <p:txBody>
          <a:bodyPr/>
          <a:lstStyle/>
          <a:p>
            <a:r>
              <a:rPr lang="en-US" dirty="0"/>
              <a:t>All squirrel species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264298-BAB2-478F-BEB9-1B16E3631DE9}"/>
              </a:ext>
            </a:extLst>
          </p:cNvPr>
          <p:cNvSpPr txBox="1"/>
          <p:nvPr/>
        </p:nvSpPr>
        <p:spPr>
          <a:xfrm>
            <a:off x="2463801" y="3382918"/>
            <a:ext cx="100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D0CC3-8C7C-4977-9F92-E3D8FB32099C}"/>
              </a:ext>
            </a:extLst>
          </p:cNvPr>
          <p:cNvSpPr txBox="1"/>
          <p:nvPr/>
        </p:nvSpPr>
        <p:spPr>
          <a:xfrm>
            <a:off x="2197299" y="6525276"/>
            <a:ext cx="163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medium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2B602-AE87-47FE-8AF0-CDDBE6BC5505}"/>
              </a:ext>
            </a:extLst>
          </p:cNvPr>
          <p:cNvSpPr txBox="1"/>
          <p:nvPr/>
        </p:nvSpPr>
        <p:spPr>
          <a:xfrm>
            <a:off x="8724900" y="6488668"/>
            <a:ext cx="219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– low/ cold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10039-1B98-4913-A644-69DE3324BA67}"/>
              </a:ext>
            </a:extLst>
          </p:cNvPr>
          <p:cNvSpPr txBox="1"/>
          <p:nvPr/>
        </p:nvSpPr>
        <p:spPr>
          <a:xfrm>
            <a:off x="8724900" y="3446846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 high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3D5E69-EF05-4A28-AA90-B9DFF7D10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5" y="698500"/>
            <a:ext cx="5552925" cy="27269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54338A-15DE-4A8F-91ED-C587BE5D1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139" y="698500"/>
            <a:ext cx="5415826" cy="27269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4EB1CC-CCB8-4110-B8E9-C92ABDBEA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07" y="3798278"/>
            <a:ext cx="5558713" cy="27269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238CC4-EBAF-492F-855A-0DA5420BA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82" y="3798278"/>
            <a:ext cx="5549986" cy="272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65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72CFC0-AC37-4C2F-B048-CB69F1D59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800"/>
            <a:ext cx="8928100" cy="520700"/>
          </a:xfrm>
        </p:spPr>
        <p:txBody>
          <a:bodyPr/>
          <a:lstStyle/>
          <a:p>
            <a:r>
              <a:rPr lang="en-US" i="1" dirty="0" err="1"/>
              <a:t>Geosciurus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FDCF4-D881-4031-89AD-7EC13B405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34" y="698500"/>
            <a:ext cx="5577666" cy="2748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264298-BAB2-478F-BEB9-1B16E3631DE9}"/>
              </a:ext>
            </a:extLst>
          </p:cNvPr>
          <p:cNvSpPr txBox="1"/>
          <p:nvPr/>
        </p:nvSpPr>
        <p:spPr>
          <a:xfrm>
            <a:off x="2463801" y="3382918"/>
            <a:ext cx="100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46631A-EB70-4810-87CE-44933F39A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32" y="846267"/>
            <a:ext cx="5530034" cy="2767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0D0CC3-8C7C-4977-9F92-E3D8FB32099C}"/>
              </a:ext>
            </a:extLst>
          </p:cNvPr>
          <p:cNvSpPr txBox="1"/>
          <p:nvPr/>
        </p:nvSpPr>
        <p:spPr>
          <a:xfrm>
            <a:off x="2197299" y="6525276"/>
            <a:ext cx="163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medium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2B602-AE87-47FE-8AF0-CDDBE6BC5505}"/>
              </a:ext>
            </a:extLst>
          </p:cNvPr>
          <p:cNvSpPr txBox="1"/>
          <p:nvPr/>
        </p:nvSpPr>
        <p:spPr>
          <a:xfrm>
            <a:off x="8724900" y="6488668"/>
            <a:ext cx="219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– low/ cold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10039-1B98-4913-A644-69DE3324BA67}"/>
              </a:ext>
            </a:extLst>
          </p:cNvPr>
          <p:cNvSpPr txBox="1"/>
          <p:nvPr/>
        </p:nvSpPr>
        <p:spPr>
          <a:xfrm>
            <a:off x="8724900" y="3446846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 high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6A39F0-A478-40E0-A9CA-FD7266793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16" y="3775723"/>
            <a:ext cx="5527284" cy="2790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6FF606-AB41-4B01-BD7A-C8B8CD85B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233" y="3791700"/>
            <a:ext cx="5435600" cy="277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8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72CFC0-AC37-4C2F-B048-CB69F1D59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800"/>
            <a:ext cx="8928100" cy="520700"/>
          </a:xfrm>
        </p:spPr>
        <p:txBody>
          <a:bodyPr/>
          <a:lstStyle/>
          <a:p>
            <a:r>
              <a:rPr lang="en-US" i="1" dirty="0" err="1"/>
              <a:t>Heliosciurus</a:t>
            </a:r>
            <a:r>
              <a:rPr lang="en-US" i="1" dirty="0"/>
              <a:t> &amp; </a:t>
            </a:r>
            <a:r>
              <a:rPr lang="en-US" i="1" dirty="0" err="1"/>
              <a:t>Paraxerus</a:t>
            </a:r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264298-BAB2-478F-BEB9-1B16E3631DE9}"/>
              </a:ext>
            </a:extLst>
          </p:cNvPr>
          <p:cNvSpPr txBox="1"/>
          <p:nvPr/>
        </p:nvSpPr>
        <p:spPr>
          <a:xfrm>
            <a:off x="2463801" y="3382918"/>
            <a:ext cx="100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D0CC3-8C7C-4977-9F92-E3D8FB32099C}"/>
              </a:ext>
            </a:extLst>
          </p:cNvPr>
          <p:cNvSpPr txBox="1"/>
          <p:nvPr/>
        </p:nvSpPr>
        <p:spPr>
          <a:xfrm>
            <a:off x="2197299" y="6525276"/>
            <a:ext cx="163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medium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2B602-AE87-47FE-8AF0-CDDBE6BC5505}"/>
              </a:ext>
            </a:extLst>
          </p:cNvPr>
          <p:cNvSpPr txBox="1"/>
          <p:nvPr/>
        </p:nvSpPr>
        <p:spPr>
          <a:xfrm>
            <a:off x="8724900" y="6488668"/>
            <a:ext cx="219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– low/ cold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10039-1B98-4913-A644-69DE3324BA67}"/>
              </a:ext>
            </a:extLst>
          </p:cNvPr>
          <p:cNvSpPr txBox="1"/>
          <p:nvPr/>
        </p:nvSpPr>
        <p:spPr>
          <a:xfrm>
            <a:off x="8724900" y="3446846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 high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328D53-B8CB-4749-AFB5-49EE118BC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58" y="698500"/>
            <a:ext cx="5453593" cy="27118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694CBE-E355-439D-8F64-803A37FD3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444" y="716736"/>
            <a:ext cx="5488623" cy="27118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5CEF0C-9432-4EF7-9FFB-5322ED4CA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48" y="3813403"/>
            <a:ext cx="5580703" cy="27118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0250511-99F7-459E-AA1D-291E0AA0A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492" y="3752250"/>
            <a:ext cx="5540525" cy="271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39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72CFC0-AC37-4C2F-B048-CB69F1D59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800"/>
            <a:ext cx="8928100" cy="520700"/>
          </a:xfrm>
        </p:spPr>
        <p:txBody>
          <a:bodyPr/>
          <a:lstStyle/>
          <a:p>
            <a:r>
              <a:rPr lang="en-US" dirty="0"/>
              <a:t>Ten most threatened genera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264298-BAB2-478F-BEB9-1B16E3631DE9}"/>
              </a:ext>
            </a:extLst>
          </p:cNvPr>
          <p:cNvSpPr txBox="1"/>
          <p:nvPr/>
        </p:nvSpPr>
        <p:spPr>
          <a:xfrm>
            <a:off x="2463801" y="3382918"/>
            <a:ext cx="100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D0CC3-8C7C-4977-9F92-E3D8FB32099C}"/>
              </a:ext>
            </a:extLst>
          </p:cNvPr>
          <p:cNvSpPr txBox="1"/>
          <p:nvPr/>
        </p:nvSpPr>
        <p:spPr>
          <a:xfrm>
            <a:off x="2147892" y="6510620"/>
            <a:ext cx="1635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- medium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72B602-AE87-47FE-8AF0-CDDBE6BC5505}"/>
              </a:ext>
            </a:extLst>
          </p:cNvPr>
          <p:cNvSpPr txBox="1"/>
          <p:nvPr/>
        </p:nvSpPr>
        <p:spPr>
          <a:xfrm>
            <a:off x="8724900" y="6488668"/>
            <a:ext cx="219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Miroc</a:t>
            </a:r>
            <a:r>
              <a:rPr lang="en-US" dirty="0"/>
              <a:t> – low/ cold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410039-1B98-4913-A644-69DE3324BA67}"/>
              </a:ext>
            </a:extLst>
          </p:cNvPr>
          <p:cNvSpPr txBox="1"/>
          <p:nvPr/>
        </p:nvSpPr>
        <p:spPr>
          <a:xfrm>
            <a:off x="8724900" y="3446846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IPSL - high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EE761D-8FC8-4E9D-B535-856A0D6AE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50" y="733985"/>
            <a:ext cx="5435150" cy="26727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F70214-9CCA-404F-BBDC-5D911B882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2" y="698500"/>
            <a:ext cx="5435150" cy="27261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B3A26D2-8642-4A18-BF19-25ACA988B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50" y="3802390"/>
            <a:ext cx="5516545" cy="26727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6716FC-F425-4228-AF65-1849BF7C2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2" y="3782563"/>
            <a:ext cx="5516545" cy="27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22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59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Steiner, Moriz</dc:creator>
  <cp:lastModifiedBy>Steiner, Moriz</cp:lastModifiedBy>
  <cp:revision>4</cp:revision>
  <dcterms:created xsi:type="dcterms:W3CDTF">2021-07-17T14:35:58Z</dcterms:created>
  <dcterms:modified xsi:type="dcterms:W3CDTF">2021-07-17T15:11:56Z</dcterms:modified>
</cp:coreProperties>
</file>