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/>
    <p:restoredTop sz="96154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FA53C-2F38-9441-8ACF-E5EB35CD8F9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481C4-0CA4-8546-8BFA-724F8980255C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0NE </a:t>
            </a:r>
            <a:br>
              <a:rPr lang="en-US" dirty="0"/>
            </a:br>
            <a:r>
              <a:rPr lang="en-US" dirty="0"/>
              <a:t>( POLICY COORDINATION)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Presented by:</a:t>
            </a:r>
            <a:endParaRPr lang="en-US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0NE ( POLICY COORDINATION)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3490"/>
            <a:ext cx="10515600" cy="46634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Inadeuate funds for technical backstopping (</a:t>
            </a:r>
            <a:r>
              <a:rPr lang="en-US" dirty="0">
                <a:solidFill>
                  <a:srgbClr val="FF0000"/>
                </a:solidFill>
              </a:rPr>
              <a:t>Factual</a:t>
            </a:r>
            <a:r>
              <a:rPr lang="en-US" dirty="0"/>
              <a:t>) – improve IGF MMDAs to supplement RCC</a:t>
            </a:r>
            <a:endParaRPr lang="en-US" dirty="0"/>
          </a:p>
          <a:p>
            <a:r>
              <a:rPr lang="en-US" dirty="0"/>
              <a:t>Differences in reporting template (</a:t>
            </a:r>
            <a:r>
              <a:rPr lang="en-US" dirty="0">
                <a:solidFill>
                  <a:srgbClr val="FF0000"/>
                </a:solidFill>
              </a:rPr>
              <a:t>Factual</a:t>
            </a:r>
            <a:r>
              <a:rPr lang="en-US" dirty="0"/>
              <a:t>) – input from Depts. </a:t>
            </a:r>
            <a:r>
              <a:rPr lang="en-US" dirty="0"/>
              <a:t>F</a:t>
            </a:r>
            <a:r>
              <a:rPr lang="en-US" dirty="0"/>
              <a:t>or uniform templates request, Need for addditional staff</a:t>
            </a:r>
            <a:endParaRPr lang="en-US" dirty="0"/>
          </a:p>
          <a:p>
            <a:r>
              <a:rPr lang="en-US" dirty="0"/>
              <a:t>Actions of some DP´s undermine Decentralisation </a:t>
            </a:r>
            <a:r>
              <a:rPr lang="en-US" dirty="0">
                <a:solidFill>
                  <a:srgbClr val="FF0000"/>
                </a:solidFill>
              </a:rPr>
              <a:t>(Factual</a:t>
            </a:r>
            <a:r>
              <a:rPr lang="en-US" dirty="0"/>
              <a:t>) -leads to duplication of projects. </a:t>
            </a:r>
            <a:r>
              <a:rPr lang="en-US" dirty="0"/>
              <a:t>L</a:t>
            </a:r>
            <a:r>
              <a:rPr lang="en-US" dirty="0"/>
              <a:t>ack of consultation from the Assembly. DP´s should be educated to follow protocols of the Assemblies. </a:t>
            </a:r>
            <a:endParaRPr lang="en-US" dirty="0"/>
          </a:p>
          <a:p>
            <a:r>
              <a:rPr lang="en-US" dirty="0"/>
              <a:t>Inadequate funding of DPCU (</a:t>
            </a:r>
            <a:r>
              <a:rPr lang="en-US" dirty="0">
                <a:solidFill>
                  <a:srgbClr val="FF0000"/>
                </a:solidFill>
              </a:rPr>
              <a:t>Factual</a:t>
            </a:r>
            <a:r>
              <a:rPr lang="en-US" dirty="0"/>
              <a:t>) , - effective collaboration with DP´s for fund assistance, improve IGF as complement.</a:t>
            </a:r>
            <a:endParaRPr lang="en-US" dirty="0"/>
          </a:p>
          <a:p>
            <a:r>
              <a:rPr lang="en-US" dirty="0"/>
              <a:t>Effectiveness of DPCU on Quality data (</a:t>
            </a:r>
            <a:r>
              <a:rPr lang="en-US" dirty="0">
                <a:solidFill>
                  <a:srgbClr val="FF0000"/>
                </a:solidFill>
              </a:rPr>
              <a:t>Factual)</a:t>
            </a:r>
            <a:r>
              <a:rPr lang="en-US" dirty="0"/>
              <a:t> – there should be synergy in the request for information, effective communication among staff, improvement in staff strength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Future of DoA without Agric. – </a:t>
            </a:r>
            <a:r>
              <a:rPr lang="en-US" b="1" dirty="0">
                <a:solidFill>
                  <a:srgbClr val="FF0000"/>
                </a:solidFill>
              </a:rPr>
              <a:t>VERY TRUE</a:t>
            </a:r>
            <a:r>
              <a:rPr lang="en-US" b="1" dirty="0"/>
              <a:t> , </a:t>
            </a:r>
            <a:r>
              <a:rPr lang="en-US" dirty="0"/>
              <a:t>- Timely release of funds to DoA from composite budget, more collaborations with DP´s, Proposal writing for grants, contractual agreements.  </a:t>
            </a:r>
            <a:endParaRPr lang="en-US" dirty="0"/>
          </a:p>
          <a:p>
            <a:endParaRPr lang="en-US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0NE ( POLICY COORDINATION)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0NE ( Cross cutting 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Delima of shift from Govt to Assembly (</a:t>
            </a:r>
            <a:r>
              <a:rPr lang="en-US" dirty="0">
                <a:solidFill>
                  <a:srgbClr val="FF0000"/>
                </a:solidFill>
              </a:rPr>
              <a:t>Factual)</a:t>
            </a:r>
            <a:r>
              <a:rPr lang="en-US" dirty="0"/>
              <a:t> – intensification of orientations ( understanding the roles of DoA in the Decentralisation),</a:t>
            </a:r>
            <a:endParaRPr lang="en-US" dirty="0"/>
          </a:p>
          <a:p>
            <a:r>
              <a:rPr lang="en-US" dirty="0"/>
              <a:t>SUGGESTED RECOMMENDATION</a:t>
            </a:r>
            <a:endParaRPr lang="en-US" dirty="0"/>
          </a:p>
          <a:p>
            <a:r>
              <a:rPr lang="en-US" dirty="0"/>
              <a:t>Parliament should rather advocate for the use of food security as Basic needs than the DACF admn.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1285</Words>
  <Application>WPS Presentation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GROUP 0NE  ( POLICY COORDINATION)</vt:lpstr>
      <vt:lpstr>GROUP 0NE ( POLICY COORDINATION)</vt:lpstr>
      <vt:lpstr>GROUP 0NE ( POLICY COORDINATION)</vt:lpstr>
      <vt:lpstr>GROUP 0NE ( Cross cutting 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Fernando Ramirez Puerta</dc:creator>
  <cp:lastModifiedBy>Author</cp:lastModifiedBy>
  <cp:revision>4</cp:revision>
  <dcterms:created xsi:type="dcterms:W3CDTF">2024-02-15T13:09:00Z</dcterms:created>
  <dcterms:modified xsi:type="dcterms:W3CDTF">2026-04-20T14:45:20Z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0C5416A681B740ADA19D7895CE91E274_13</vt:lpwstr>
  </property>
  <property fmtid="{D5CDD505-2E9C-101B-9397-08002B2CF9AE}" pid="3" name="KSOProductBuildVer">
    <vt:lpwstr>1033-12.2.0.23201</vt:lpwstr>
  </property>
</Properties>
</file>